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62" r:id="rId1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6" d="100"/>
          <a:sy n="216" d="100"/>
        </p:scale>
        <p:origin x="900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A081B-9280-432D-9760-386CC5BBE39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9980B4-5FDC-403A-895A-EBEFEE6CDA76}">
      <dgm:prSet phldrT="[Текст]" custT="1"/>
      <dgm:spPr/>
      <dgm:t>
        <a:bodyPr/>
        <a:lstStyle/>
        <a:p>
          <a:pPr algn="l"/>
          <a:r>
            <a:rPr lang="ru-RU" sz="1700" dirty="0" smtClean="0">
              <a:latin typeface="Arial" pitchFamily="34" charset="0"/>
              <a:cs typeface="Arial" pitchFamily="34" charset="0"/>
            </a:rPr>
            <a:t>Что русский язык – один из богатейших языков в мире, в этом нет никакого сомнения. </a:t>
          </a:r>
        </a:p>
        <a:p>
          <a:pPr algn="r"/>
          <a:r>
            <a:rPr lang="ru-RU" sz="1700" dirty="0" smtClean="0">
              <a:latin typeface="Arial" pitchFamily="34" charset="0"/>
              <a:cs typeface="Arial" pitchFamily="34" charset="0"/>
            </a:rPr>
            <a:t>В. Г. Белинский.</a:t>
          </a:r>
        </a:p>
      </dgm:t>
    </dgm:pt>
    <dgm:pt modelId="{AF95E98B-F390-487C-A4BA-EF69BEEB6183}" type="parTrans" cxnId="{1FE720CF-A56D-4DA3-ABCB-2BC87AA258EC}">
      <dgm:prSet/>
      <dgm:spPr/>
      <dgm:t>
        <a:bodyPr/>
        <a:lstStyle/>
        <a:p>
          <a:endParaRPr lang="ru-RU"/>
        </a:p>
      </dgm:t>
    </dgm:pt>
    <dgm:pt modelId="{766F46D1-57C7-4269-AD5F-EFF7A34A7B8F}" type="sibTrans" cxnId="{1FE720CF-A56D-4DA3-ABCB-2BC87AA258EC}">
      <dgm:prSet/>
      <dgm:spPr/>
      <dgm:t>
        <a:bodyPr/>
        <a:lstStyle/>
        <a:p>
          <a:endParaRPr lang="ru-RU"/>
        </a:p>
      </dgm:t>
    </dgm:pt>
    <dgm:pt modelId="{2D111889-D9FD-44C7-A4E4-7810D722A220}">
      <dgm:prSet phldrT="[Текст]" custT="1"/>
      <dgm:spPr/>
      <dgm:t>
        <a:bodyPr/>
        <a:lstStyle/>
        <a:p>
          <a:pPr algn="l"/>
          <a:r>
            <a:rPr lang="ru-RU" sz="1700" dirty="0" smtClean="0">
              <a:latin typeface="Arial" pitchFamily="34" charset="0"/>
              <a:cs typeface="Arial" pitchFamily="34" charset="0"/>
            </a:rPr>
            <a:t>Русский язык – настоящий, сильный, где нужно – строгий, серьезный, где нужно – страст­ный, где нужно – бойкий и живой.</a:t>
          </a:r>
        </a:p>
        <a:p>
          <a:pPr algn="r"/>
          <a:r>
            <a:rPr lang="ru-RU" sz="1700" dirty="0" smtClean="0">
              <a:latin typeface="Arial" pitchFamily="34" charset="0"/>
              <a:cs typeface="Arial" pitchFamily="34" charset="0"/>
            </a:rPr>
            <a:t>Л. Н. Толстой</a:t>
          </a:r>
          <a:endParaRPr lang="ru-RU" sz="1700" dirty="0">
            <a:latin typeface="Arial" pitchFamily="34" charset="0"/>
            <a:cs typeface="Arial" pitchFamily="34" charset="0"/>
          </a:endParaRPr>
        </a:p>
      </dgm:t>
    </dgm:pt>
    <dgm:pt modelId="{3F80FC35-F800-4084-8365-AD9B7F7E507E}" type="parTrans" cxnId="{A5E17558-CA82-410A-B75D-1ED581547007}">
      <dgm:prSet/>
      <dgm:spPr/>
      <dgm:t>
        <a:bodyPr/>
        <a:lstStyle/>
        <a:p>
          <a:endParaRPr lang="ru-RU"/>
        </a:p>
      </dgm:t>
    </dgm:pt>
    <dgm:pt modelId="{08C82F1C-EC5F-414C-A042-0A7137E3CC43}" type="sibTrans" cxnId="{A5E17558-CA82-410A-B75D-1ED581547007}">
      <dgm:prSet/>
      <dgm:spPr/>
      <dgm:t>
        <a:bodyPr/>
        <a:lstStyle/>
        <a:p>
          <a:endParaRPr lang="ru-RU"/>
        </a:p>
      </dgm:t>
    </dgm:pt>
    <dgm:pt modelId="{630D42C4-C13A-4C24-9E55-1B74DF7F40C9}" type="pres">
      <dgm:prSet presAssocID="{747A081B-9280-432D-9760-386CC5BBE3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48C923-4B5C-4A54-BB51-BA0433CBA201}" type="pres">
      <dgm:prSet presAssocID="{989980B4-5FDC-403A-895A-EBEFEE6CDA76}" presName="comp" presStyleCnt="0"/>
      <dgm:spPr/>
    </dgm:pt>
    <dgm:pt modelId="{10B976C6-CFF0-427E-82CC-C4BE4A960310}" type="pres">
      <dgm:prSet presAssocID="{989980B4-5FDC-403A-895A-EBEFEE6CDA76}" presName="box" presStyleLbl="node1" presStyleIdx="0" presStyleCnt="2"/>
      <dgm:spPr/>
      <dgm:t>
        <a:bodyPr/>
        <a:lstStyle/>
        <a:p>
          <a:endParaRPr lang="ru-RU"/>
        </a:p>
      </dgm:t>
    </dgm:pt>
    <dgm:pt modelId="{A997CED6-B1F5-4098-B8D1-AD55F79A7280}" type="pres">
      <dgm:prSet presAssocID="{989980B4-5FDC-403A-895A-EBEFEE6CDA76}" presName="img" presStyleLbl="fgImgPlace1" presStyleIdx="0" presStyleCnt="2" custLinFactNeighborY="341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76" t="-5632" r="2976" b="-38368"/>
          </a:stretch>
        </a:blipFill>
      </dgm:spPr>
    </dgm:pt>
    <dgm:pt modelId="{4F4E7CE7-3EDE-4722-B4FB-496EA5CB4844}" type="pres">
      <dgm:prSet presAssocID="{989980B4-5FDC-403A-895A-EBEFEE6CDA7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589F6-4EB9-4673-9178-47839A5A0140}" type="pres">
      <dgm:prSet presAssocID="{766F46D1-57C7-4269-AD5F-EFF7A34A7B8F}" presName="spacer" presStyleCnt="0"/>
      <dgm:spPr/>
    </dgm:pt>
    <dgm:pt modelId="{0E8BAE85-9C85-4FD9-8B17-F1035B5F91B5}" type="pres">
      <dgm:prSet presAssocID="{2D111889-D9FD-44C7-A4E4-7810D722A220}" presName="comp" presStyleCnt="0"/>
      <dgm:spPr/>
    </dgm:pt>
    <dgm:pt modelId="{68518BF8-76DA-4436-B2CE-2D6C5AB258CD}" type="pres">
      <dgm:prSet presAssocID="{2D111889-D9FD-44C7-A4E4-7810D722A220}" presName="box" presStyleLbl="node1" presStyleIdx="1" presStyleCnt="2"/>
      <dgm:spPr/>
      <dgm:t>
        <a:bodyPr/>
        <a:lstStyle/>
        <a:p>
          <a:endParaRPr lang="ru-RU"/>
        </a:p>
      </dgm:t>
    </dgm:pt>
    <dgm:pt modelId="{528A7D01-42E3-48E6-889D-4542D59435E1}" type="pres">
      <dgm:prSet presAssocID="{2D111889-D9FD-44C7-A4E4-7810D722A220}" presName="img" presStyleLbl="fgImgPlace1" presStyleIdx="1" presStyleCnt="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96" t="-7000" r="-596" b="-7000"/>
          </a:stretch>
        </a:blipFill>
      </dgm:spPr>
    </dgm:pt>
    <dgm:pt modelId="{23ABFBB9-72EC-46BD-87ED-7A74EEFDC1B9}" type="pres">
      <dgm:prSet presAssocID="{2D111889-D9FD-44C7-A4E4-7810D722A22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720CF-A56D-4DA3-ABCB-2BC87AA258EC}" srcId="{747A081B-9280-432D-9760-386CC5BBE396}" destId="{989980B4-5FDC-403A-895A-EBEFEE6CDA76}" srcOrd="0" destOrd="0" parTransId="{AF95E98B-F390-487C-A4BA-EF69BEEB6183}" sibTransId="{766F46D1-57C7-4269-AD5F-EFF7A34A7B8F}"/>
    <dgm:cxn modelId="{D08B8262-D168-424D-97ED-503BC91477A9}" type="presOf" srcId="{2D111889-D9FD-44C7-A4E4-7810D722A220}" destId="{68518BF8-76DA-4436-B2CE-2D6C5AB258CD}" srcOrd="0" destOrd="0" presId="urn:microsoft.com/office/officeart/2005/8/layout/vList4#1"/>
    <dgm:cxn modelId="{EC8989B1-ADAE-4976-97DD-4421BE8260B4}" type="presOf" srcId="{747A081B-9280-432D-9760-386CC5BBE396}" destId="{630D42C4-C13A-4C24-9E55-1B74DF7F40C9}" srcOrd="0" destOrd="0" presId="urn:microsoft.com/office/officeart/2005/8/layout/vList4#1"/>
    <dgm:cxn modelId="{E3764435-A70B-48E0-A81C-7B8251539573}" type="presOf" srcId="{2D111889-D9FD-44C7-A4E4-7810D722A220}" destId="{23ABFBB9-72EC-46BD-87ED-7A74EEFDC1B9}" srcOrd="1" destOrd="0" presId="urn:microsoft.com/office/officeart/2005/8/layout/vList4#1"/>
    <dgm:cxn modelId="{A5E17558-CA82-410A-B75D-1ED581547007}" srcId="{747A081B-9280-432D-9760-386CC5BBE396}" destId="{2D111889-D9FD-44C7-A4E4-7810D722A220}" srcOrd="1" destOrd="0" parTransId="{3F80FC35-F800-4084-8365-AD9B7F7E507E}" sibTransId="{08C82F1C-EC5F-414C-A042-0A7137E3CC43}"/>
    <dgm:cxn modelId="{5E6CD616-B293-4D5D-9B32-B41C9EC4C6D5}" type="presOf" srcId="{989980B4-5FDC-403A-895A-EBEFEE6CDA76}" destId="{4F4E7CE7-3EDE-4722-B4FB-496EA5CB4844}" srcOrd="1" destOrd="0" presId="urn:microsoft.com/office/officeart/2005/8/layout/vList4#1"/>
    <dgm:cxn modelId="{1F068B43-EA1A-4C9E-9799-989D5FDA2724}" type="presOf" srcId="{989980B4-5FDC-403A-895A-EBEFEE6CDA76}" destId="{10B976C6-CFF0-427E-82CC-C4BE4A960310}" srcOrd="0" destOrd="0" presId="urn:microsoft.com/office/officeart/2005/8/layout/vList4#1"/>
    <dgm:cxn modelId="{8D4598C8-AF63-4DBA-9146-3D712FA9B4A3}" type="presParOf" srcId="{630D42C4-C13A-4C24-9E55-1B74DF7F40C9}" destId="{4F48C923-4B5C-4A54-BB51-BA0433CBA201}" srcOrd="0" destOrd="0" presId="urn:microsoft.com/office/officeart/2005/8/layout/vList4#1"/>
    <dgm:cxn modelId="{D62B64C6-C9B7-4BFE-B4DC-72E371995109}" type="presParOf" srcId="{4F48C923-4B5C-4A54-BB51-BA0433CBA201}" destId="{10B976C6-CFF0-427E-82CC-C4BE4A960310}" srcOrd="0" destOrd="0" presId="urn:microsoft.com/office/officeart/2005/8/layout/vList4#1"/>
    <dgm:cxn modelId="{0E3C97BD-A342-4A6B-BA4F-7B4FA9645D0A}" type="presParOf" srcId="{4F48C923-4B5C-4A54-BB51-BA0433CBA201}" destId="{A997CED6-B1F5-4098-B8D1-AD55F79A7280}" srcOrd="1" destOrd="0" presId="urn:microsoft.com/office/officeart/2005/8/layout/vList4#1"/>
    <dgm:cxn modelId="{983B29E6-E564-41C6-9E7E-73211474F953}" type="presParOf" srcId="{4F48C923-4B5C-4A54-BB51-BA0433CBA201}" destId="{4F4E7CE7-3EDE-4722-B4FB-496EA5CB4844}" srcOrd="2" destOrd="0" presId="urn:microsoft.com/office/officeart/2005/8/layout/vList4#1"/>
    <dgm:cxn modelId="{5CA0A75B-491F-4573-A966-D7E0438A09D2}" type="presParOf" srcId="{630D42C4-C13A-4C24-9E55-1B74DF7F40C9}" destId="{23B589F6-4EB9-4673-9178-47839A5A0140}" srcOrd="1" destOrd="0" presId="urn:microsoft.com/office/officeart/2005/8/layout/vList4#1"/>
    <dgm:cxn modelId="{4D7CC5BB-25D2-4530-883F-66CA71460BD4}" type="presParOf" srcId="{630D42C4-C13A-4C24-9E55-1B74DF7F40C9}" destId="{0E8BAE85-9C85-4FD9-8B17-F1035B5F91B5}" srcOrd="2" destOrd="0" presId="urn:microsoft.com/office/officeart/2005/8/layout/vList4#1"/>
    <dgm:cxn modelId="{D1AA3EAA-FE9B-4A68-ABD5-FE23D4D467F8}" type="presParOf" srcId="{0E8BAE85-9C85-4FD9-8B17-F1035B5F91B5}" destId="{68518BF8-76DA-4436-B2CE-2D6C5AB258CD}" srcOrd="0" destOrd="0" presId="urn:microsoft.com/office/officeart/2005/8/layout/vList4#1"/>
    <dgm:cxn modelId="{F8F5D922-01ED-4AAB-B29D-934A7BBB2D29}" type="presParOf" srcId="{0E8BAE85-9C85-4FD9-8B17-F1035B5F91B5}" destId="{528A7D01-42E3-48E6-889D-4542D59435E1}" srcOrd="1" destOrd="0" presId="urn:microsoft.com/office/officeart/2005/8/layout/vList4#1"/>
    <dgm:cxn modelId="{0C53D5E6-C653-4938-8815-4042E909F925}" type="presParOf" srcId="{0E8BAE85-9C85-4FD9-8B17-F1035B5F91B5}" destId="{23ABFBB9-72EC-46BD-87ED-7A74EEFDC1B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F34D2-02F1-4599-985A-10CBD791934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3" csCatId="mainScheme" phldr="1"/>
      <dgm:spPr/>
    </dgm:pt>
    <dgm:pt modelId="{674913D4-2236-4042-A14E-D7F53DF05F62}">
      <dgm:prSet phldrT="[Текст]"/>
      <dgm:spPr/>
      <dgm:t>
        <a:bodyPr/>
        <a:lstStyle/>
        <a:p>
          <a:r>
            <a:rPr lang="ru-RU" dirty="0" smtClean="0"/>
            <a:t>Русский язык – один из самых переводимых языков в мире</a:t>
          </a:r>
          <a:endParaRPr lang="ru-RU" dirty="0"/>
        </a:p>
      </dgm:t>
    </dgm:pt>
    <dgm:pt modelId="{00122305-8B74-4B2A-A207-A8BCEC9852C3}" type="parTrans" cxnId="{C81F5494-972B-4539-9508-8E279918A720}">
      <dgm:prSet/>
      <dgm:spPr/>
      <dgm:t>
        <a:bodyPr/>
        <a:lstStyle/>
        <a:p>
          <a:endParaRPr lang="ru-RU"/>
        </a:p>
      </dgm:t>
    </dgm:pt>
    <dgm:pt modelId="{E434182D-CC5C-48F1-9B6E-17F5D1D70AEF}" type="sibTrans" cxnId="{C81F5494-972B-4539-9508-8E279918A720}">
      <dgm:prSet/>
      <dgm:spPr/>
      <dgm:t>
        <a:bodyPr/>
        <a:lstStyle/>
        <a:p>
          <a:endParaRPr lang="ru-RU"/>
        </a:p>
      </dgm:t>
    </dgm:pt>
    <dgm:pt modelId="{B4940750-2960-4FBF-81AC-A07A131867E8}">
      <dgm:prSet phldrT="[Текст]"/>
      <dgm:spPr/>
      <dgm:t>
        <a:bodyPr/>
        <a:lstStyle/>
        <a:p>
          <a:r>
            <a:rPr lang="ru-RU" dirty="0" smtClean="0"/>
            <a:t>По использованию в Интернете он занимает второе место</a:t>
          </a:r>
          <a:endParaRPr lang="ru-RU" dirty="0"/>
        </a:p>
      </dgm:t>
    </dgm:pt>
    <dgm:pt modelId="{0E2D87CB-AFAD-4D28-9C52-FDD6802ECB3F}" type="parTrans" cxnId="{0A5CF2ED-A168-493D-B2F6-DB922C1EABFF}">
      <dgm:prSet/>
      <dgm:spPr/>
      <dgm:t>
        <a:bodyPr/>
        <a:lstStyle/>
        <a:p>
          <a:endParaRPr lang="ru-RU"/>
        </a:p>
      </dgm:t>
    </dgm:pt>
    <dgm:pt modelId="{AA9627AB-BAF9-474B-A5CC-B07047953D74}" type="sibTrans" cxnId="{0A5CF2ED-A168-493D-B2F6-DB922C1EABFF}">
      <dgm:prSet/>
      <dgm:spPr/>
      <dgm:t>
        <a:bodyPr/>
        <a:lstStyle/>
        <a:p>
          <a:endParaRPr lang="ru-RU"/>
        </a:p>
      </dgm:t>
    </dgm:pt>
    <dgm:pt modelId="{E6A3DB51-FAEE-4B0C-8B6C-9C56FAFE4F84}">
      <dgm:prSet phldrT="[Текст]"/>
      <dgm:spPr/>
      <dgm:t>
        <a:bodyPr/>
        <a:lstStyle/>
        <a:p>
          <a:r>
            <a:rPr lang="ru-RU" dirty="0" smtClean="0"/>
            <a:t>По численности говорящих </a:t>
          </a:r>
          <a:r>
            <a:rPr lang="ru-RU" dirty="0" smtClean="0">
              <a:latin typeface="Calibri"/>
              <a:cs typeface="Calibri"/>
            </a:rPr>
            <a:t>(</a:t>
          </a:r>
          <a:r>
            <a:rPr lang="ru-RU" dirty="0" smtClean="0"/>
            <a:t>после английского, китайского, хинди, испанского и арабского).</a:t>
          </a:r>
          <a:endParaRPr lang="ru-RU" dirty="0"/>
        </a:p>
      </dgm:t>
    </dgm:pt>
    <dgm:pt modelId="{29D3D5EE-CC20-4A6F-BCEF-E7FEA75B0C71}" type="parTrans" cxnId="{80CEF1B4-866F-4C5D-B070-138355C89CBC}">
      <dgm:prSet/>
      <dgm:spPr/>
      <dgm:t>
        <a:bodyPr/>
        <a:lstStyle/>
        <a:p>
          <a:endParaRPr lang="ru-RU"/>
        </a:p>
      </dgm:t>
    </dgm:pt>
    <dgm:pt modelId="{441E3629-86D1-4C43-ACFD-DD240D3C6C6E}" type="sibTrans" cxnId="{80CEF1B4-866F-4C5D-B070-138355C89CBC}">
      <dgm:prSet/>
      <dgm:spPr/>
      <dgm:t>
        <a:bodyPr/>
        <a:lstStyle/>
        <a:p>
          <a:endParaRPr lang="ru-RU"/>
        </a:p>
      </dgm:t>
    </dgm:pt>
    <dgm:pt modelId="{CCE69A42-5E7F-4549-A077-CCD4AF2B44AA}" type="pres">
      <dgm:prSet presAssocID="{ECDF34D2-02F1-4599-985A-10CBD7919341}" presName="linearFlow" presStyleCnt="0">
        <dgm:presLayoutVars>
          <dgm:dir/>
          <dgm:resizeHandles val="exact"/>
        </dgm:presLayoutVars>
      </dgm:prSet>
      <dgm:spPr/>
    </dgm:pt>
    <dgm:pt modelId="{3F673A43-ADE1-4200-A54A-9D6B9241EF0A}" type="pres">
      <dgm:prSet presAssocID="{674913D4-2236-4042-A14E-D7F53DF05F62}" presName="comp" presStyleCnt="0"/>
      <dgm:spPr/>
    </dgm:pt>
    <dgm:pt modelId="{78E466EE-FB94-4318-B672-0804EF76B966}" type="pres">
      <dgm:prSet presAssocID="{674913D4-2236-4042-A14E-D7F53DF05F62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E167-1524-4085-83C9-5F1D55CAECD0}" type="pres">
      <dgm:prSet presAssocID="{674913D4-2236-4042-A14E-D7F53DF05F62}" presName="rect1" presStyleLbl="lnNode1" presStyleIdx="0" presStyleCnt="3"/>
      <dgm:spPr/>
    </dgm:pt>
    <dgm:pt modelId="{7F42B36C-2704-49FA-B608-0E06E83296AB}" type="pres">
      <dgm:prSet presAssocID="{E434182D-CC5C-48F1-9B6E-17F5D1D70AEF}" presName="sibTrans" presStyleCnt="0"/>
      <dgm:spPr/>
    </dgm:pt>
    <dgm:pt modelId="{C626D097-372F-4E2B-B06A-8F102F85332E}" type="pres">
      <dgm:prSet presAssocID="{B4940750-2960-4FBF-81AC-A07A131867E8}" presName="comp" presStyleCnt="0"/>
      <dgm:spPr/>
    </dgm:pt>
    <dgm:pt modelId="{391F44E6-190D-486A-A5C1-C4D8A7E82CFE}" type="pres">
      <dgm:prSet presAssocID="{B4940750-2960-4FBF-81AC-A07A131867E8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30758-44B8-48BF-9361-E8DA5A3E51FF}" type="pres">
      <dgm:prSet presAssocID="{B4940750-2960-4FBF-81AC-A07A131867E8}" presName="rect1" presStyleLbl="lnNode1" presStyleIdx="1" presStyleCnt="3"/>
      <dgm:spPr/>
    </dgm:pt>
    <dgm:pt modelId="{B4FD2661-95C9-4654-85E6-2510E6DB13DF}" type="pres">
      <dgm:prSet presAssocID="{AA9627AB-BAF9-474B-A5CC-B07047953D74}" presName="sibTrans" presStyleCnt="0"/>
      <dgm:spPr/>
    </dgm:pt>
    <dgm:pt modelId="{60C7D72E-20B1-49B8-B513-E9D8545CD7A3}" type="pres">
      <dgm:prSet presAssocID="{E6A3DB51-FAEE-4B0C-8B6C-9C56FAFE4F84}" presName="comp" presStyleCnt="0"/>
      <dgm:spPr/>
    </dgm:pt>
    <dgm:pt modelId="{D4D90758-3BC7-4C3B-BF49-3C8B74A48C98}" type="pres">
      <dgm:prSet presAssocID="{E6A3DB51-FAEE-4B0C-8B6C-9C56FAFE4F84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8BB1C-1CB0-4087-ADA0-D3EEE8DBE426}" type="pres">
      <dgm:prSet presAssocID="{E6A3DB51-FAEE-4B0C-8B6C-9C56FAFE4F84}" presName="rect1" presStyleLbl="lnNode1" presStyleIdx="2" presStyleCnt="3"/>
      <dgm:spPr/>
    </dgm:pt>
  </dgm:ptLst>
  <dgm:cxnLst>
    <dgm:cxn modelId="{C81F5494-972B-4539-9508-8E279918A720}" srcId="{ECDF34D2-02F1-4599-985A-10CBD7919341}" destId="{674913D4-2236-4042-A14E-D7F53DF05F62}" srcOrd="0" destOrd="0" parTransId="{00122305-8B74-4B2A-A207-A8BCEC9852C3}" sibTransId="{E434182D-CC5C-48F1-9B6E-17F5D1D70AEF}"/>
    <dgm:cxn modelId="{D2B4D5C3-1BF7-42CE-ABBC-FCBCA75B9E22}" type="presOf" srcId="{B4940750-2960-4FBF-81AC-A07A131867E8}" destId="{391F44E6-190D-486A-A5C1-C4D8A7E82CFE}" srcOrd="0" destOrd="0" presId="urn:microsoft.com/office/officeart/2008/layout/AlternatingPictureBlocks"/>
    <dgm:cxn modelId="{80CEF1B4-866F-4C5D-B070-138355C89CBC}" srcId="{ECDF34D2-02F1-4599-985A-10CBD7919341}" destId="{E6A3DB51-FAEE-4B0C-8B6C-9C56FAFE4F84}" srcOrd="2" destOrd="0" parTransId="{29D3D5EE-CC20-4A6F-BCEF-E7FEA75B0C71}" sibTransId="{441E3629-86D1-4C43-ACFD-DD240D3C6C6E}"/>
    <dgm:cxn modelId="{AE2E7553-A42B-4E69-89F2-D9DAB2724161}" type="presOf" srcId="{E6A3DB51-FAEE-4B0C-8B6C-9C56FAFE4F84}" destId="{D4D90758-3BC7-4C3B-BF49-3C8B74A48C98}" srcOrd="0" destOrd="0" presId="urn:microsoft.com/office/officeart/2008/layout/AlternatingPictureBlocks"/>
    <dgm:cxn modelId="{0C518FAE-CE97-4B2E-95FC-B604FA7E59AA}" type="presOf" srcId="{674913D4-2236-4042-A14E-D7F53DF05F62}" destId="{78E466EE-FB94-4318-B672-0804EF76B966}" srcOrd="0" destOrd="0" presId="urn:microsoft.com/office/officeart/2008/layout/AlternatingPictureBlocks"/>
    <dgm:cxn modelId="{53EC6F3C-431F-48B3-839A-85B8E1B5240E}" type="presOf" srcId="{ECDF34D2-02F1-4599-985A-10CBD7919341}" destId="{CCE69A42-5E7F-4549-A077-CCD4AF2B44AA}" srcOrd="0" destOrd="0" presId="urn:microsoft.com/office/officeart/2008/layout/AlternatingPictureBlocks"/>
    <dgm:cxn modelId="{0A5CF2ED-A168-493D-B2F6-DB922C1EABFF}" srcId="{ECDF34D2-02F1-4599-985A-10CBD7919341}" destId="{B4940750-2960-4FBF-81AC-A07A131867E8}" srcOrd="1" destOrd="0" parTransId="{0E2D87CB-AFAD-4D28-9C52-FDD6802ECB3F}" sibTransId="{AA9627AB-BAF9-474B-A5CC-B07047953D74}"/>
    <dgm:cxn modelId="{2D3C3E39-4B4E-4F5B-8FE9-B25A871CD0EF}" type="presParOf" srcId="{CCE69A42-5E7F-4549-A077-CCD4AF2B44AA}" destId="{3F673A43-ADE1-4200-A54A-9D6B9241EF0A}" srcOrd="0" destOrd="0" presId="urn:microsoft.com/office/officeart/2008/layout/AlternatingPictureBlocks"/>
    <dgm:cxn modelId="{8AFA2C04-1164-4E95-AC11-CEB358A1BC36}" type="presParOf" srcId="{3F673A43-ADE1-4200-A54A-9D6B9241EF0A}" destId="{78E466EE-FB94-4318-B672-0804EF76B966}" srcOrd="0" destOrd="0" presId="urn:microsoft.com/office/officeart/2008/layout/AlternatingPictureBlocks"/>
    <dgm:cxn modelId="{42585761-143B-423D-B6AF-52AA329EC3A6}" type="presParOf" srcId="{3F673A43-ADE1-4200-A54A-9D6B9241EF0A}" destId="{233AE167-1524-4085-83C9-5F1D55CAECD0}" srcOrd="1" destOrd="0" presId="urn:microsoft.com/office/officeart/2008/layout/AlternatingPictureBlocks"/>
    <dgm:cxn modelId="{3AED33C6-25CF-4492-9592-A35594522C10}" type="presParOf" srcId="{CCE69A42-5E7F-4549-A077-CCD4AF2B44AA}" destId="{7F42B36C-2704-49FA-B608-0E06E83296AB}" srcOrd="1" destOrd="0" presId="urn:microsoft.com/office/officeart/2008/layout/AlternatingPictureBlocks"/>
    <dgm:cxn modelId="{A53D874C-02CB-4BB2-A7AB-B9AE91578AC3}" type="presParOf" srcId="{CCE69A42-5E7F-4549-A077-CCD4AF2B44AA}" destId="{C626D097-372F-4E2B-B06A-8F102F85332E}" srcOrd="2" destOrd="0" presId="urn:microsoft.com/office/officeart/2008/layout/AlternatingPictureBlocks"/>
    <dgm:cxn modelId="{C9DC43AE-F44E-4E07-BD96-0FC29D26E87C}" type="presParOf" srcId="{C626D097-372F-4E2B-B06A-8F102F85332E}" destId="{391F44E6-190D-486A-A5C1-C4D8A7E82CFE}" srcOrd="0" destOrd="0" presId="urn:microsoft.com/office/officeart/2008/layout/AlternatingPictureBlocks"/>
    <dgm:cxn modelId="{6B754022-1DBC-4815-BBDD-036CAAE5EA7C}" type="presParOf" srcId="{C626D097-372F-4E2B-B06A-8F102F85332E}" destId="{A2830758-44B8-48BF-9361-E8DA5A3E51FF}" srcOrd="1" destOrd="0" presId="urn:microsoft.com/office/officeart/2008/layout/AlternatingPictureBlocks"/>
    <dgm:cxn modelId="{841CFEAC-0FD9-44AA-BEB4-A3380F107A91}" type="presParOf" srcId="{CCE69A42-5E7F-4549-A077-CCD4AF2B44AA}" destId="{B4FD2661-95C9-4654-85E6-2510E6DB13DF}" srcOrd="3" destOrd="0" presId="urn:microsoft.com/office/officeart/2008/layout/AlternatingPictureBlocks"/>
    <dgm:cxn modelId="{BB6D22EC-196A-46FD-8E20-610E4EFDEA4E}" type="presParOf" srcId="{CCE69A42-5E7F-4549-A077-CCD4AF2B44AA}" destId="{60C7D72E-20B1-49B8-B513-E9D8545CD7A3}" srcOrd="4" destOrd="0" presId="urn:microsoft.com/office/officeart/2008/layout/AlternatingPictureBlocks"/>
    <dgm:cxn modelId="{CBA95417-D72E-4B69-B9A1-5BF02AB9F3F7}" type="presParOf" srcId="{60C7D72E-20B1-49B8-B513-E9D8545CD7A3}" destId="{D4D90758-3BC7-4C3B-BF49-3C8B74A48C98}" srcOrd="0" destOrd="0" presId="urn:microsoft.com/office/officeart/2008/layout/AlternatingPictureBlocks"/>
    <dgm:cxn modelId="{C31D5335-BE17-490E-826F-AE3270E1B872}" type="presParOf" srcId="{60C7D72E-20B1-49B8-B513-E9D8545CD7A3}" destId="{1928BB1C-1CB0-4087-ADA0-D3EEE8DBE42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8A5F7-E716-4820-BC76-F180E19EC1B1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3" csCatId="mainScheme" phldr="1"/>
      <dgm:spPr/>
    </dgm:pt>
    <dgm:pt modelId="{EBCFF092-B355-4989-857F-E05211338C9E}">
      <dgm:prSet phldrT="[Текст]"/>
      <dgm:spPr/>
      <dgm:t>
        <a:bodyPr/>
        <a:lstStyle/>
        <a:p>
          <a:r>
            <a:rPr lang="ru-RU" dirty="0" smtClean="0"/>
            <a:t>Отмечается День русского языка</a:t>
          </a:r>
          <a:endParaRPr lang="ru-RU" dirty="0"/>
        </a:p>
      </dgm:t>
    </dgm:pt>
    <dgm:pt modelId="{941157B5-A151-44D6-92D5-B728C51989A8}" type="parTrans" cxnId="{FB7B299B-57EF-4A40-80B6-3AC1BE68522C}">
      <dgm:prSet/>
      <dgm:spPr/>
      <dgm:t>
        <a:bodyPr/>
        <a:lstStyle/>
        <a:p>
          <a:endParaRPr lang="ru-RU"/>
        </a:p>
      </dgm:t>
    </dgm:pt>
    <dgm:pt modelId="{16E3E142-EB66-4B2B-BF0D-E2D9AD12D3AD}" type="sibTrans" cxnId="{FB7B299B-57EF-4A40-80B6-3AC1BE68522C}">
      <dgm:prSet/>
      <dgm:spPr/>
      <dgm:t>
        <a:bodyPr/>
        <a:lstStyle/>
        <a:p>
          <a:endParaRPr lang="ru-RU"/>
        </a:p>
      </dgm:t>
    </dgm:pt>
    <dgm:pt modelId="{78CF90FD-EFD3-48BA-8142-111AB17F2D33}">
      <dgm:prSet phldrT="[Текст]"/>
      <dgm:spPr/>
      <dgm:t>
        <a:bodyPr/>
        <a:lstStyle/>
        <a:p>
          <a:r>
            <a:rPr lang="ru-RU" dirty="0" smtClean="0"/>
            <a:t>Дата выбрана в честь дня рождения великого русского поэта Александра Сергеевича Пушкина</a:t>
          </a:r>
          <a:endParaRPr lang="ru-RU" dirty="0"/>
        </a:p>
      </dgm:t>
    </dgm:pt>
    <dgm:pt modelId="{31A621E7-4A0D-4561-9B8B-31EDA57FA9F2}" type="parTrans" cxnId="{E6588E88-5586-4D9A-BEE3-FB44AF7B1D62}">
      <dgm:prSet/>
      <dgm:spPr/>
      <dgm:t>
        <a:bodyPr/>
        <a:lstStyle/>
        <a:p>
          <a:endParaRPr lang="ru-RU"/>
        </a:p>
      </dgm:t>
    </dgm:pt>
    <dgm:pt modelId="{DFB4057F-BBDA-4C77-8128-894854B59BCA}" type="sibTrans" cxnId="{E6588E88-5586-4D9A-BEE3-FB44AF7B1D62}">
      <dgm:prSet/>
      <dgm:spPr/>
      <dgm:t>
        <a:bodyPr/>
        <a:lstStyle/>
        <a:p>
          <a:endParaRPr lang="ru-RU"/>
        </a:p>
      </dgm:t>
    </dgm:pt>
    <dgm:pt modelId="{8D249DE6-7E27-4605-BC3E-4F7229129524}">
      <dgm:prSet phldrT="[Текст]"/>
      <dgm:spPr/>
      <dgm:t>
        <a:bodyPr/>
        <a:lstStyle/>
        <a:p>
          <a:r>
            <a:rPr lang="ru-RU" dirty="0" smtClean="0"/>
            <a:t>Русский язык один из крупнейших языков мира, самый распространённый из славянских языков</a:t>
          </a:r>
          <a:endParaRPr lang="ru-RU" dirty="0"/>
        </a:p>
      </dgm:t>
    </dgm:pt>
    <dgm:pt modelId="{6F29A000-72AA-4A61-9078-2325BE1CA1D5}" type="parTrans" cxnId="{E883DE46-6A70-42ED-9321-990D30159034}">
      <dgm:prSet/>
      <dgm:spPr/>
      <dgm:t>
        <a:bodyPr/>
        <a:lstStyle/>
        <a:p>
          <a:endParaRPr lang="ru-RU"/>
        </a:p>
      </dgm:t>
    </dgm:pt>
    <dgm:pt modelId="{4D1F2003-7178-4886-8D3D-3652B7149BF2}" type="sibTrans" cxnId="{E883DE46-6A70-42ED-9321-990D30159034}">
      <dgm:prSet/>
      <dgm:spPr/>
      <dgm:t>
        <a:bodyPr/>
        <a:lstStyle/>
        <a:p>
          <a:endParaRPr lang="ru-RU"/>
        </a:p>
      </dgm:t>
    </dgm:pt>
    <dgm:pt modelId="{3C6A9691-B500-4F93-B7F3-538B6B5EEA0A}" type="pres">
      <dgm:prSet presAssocID="{F958A5F7-E716-4820-BC76-F180E19EC1B1}" presName="linearFlow" presStyleCnt="0">
        <dgm:presLayoutVars>
          <dgm:dir/>
          <dgm:resizeHandles val="exact"/>
        </dgm:presLayoutVars>
      </dgm:prSet>
      <dgm:spPr/>
    </dgm:pt>
    <dgm:pt modelId="{B185152F-C06B-42AD-8C0B-AE51FE50148C}" type="pres">
      <dgm:prSet presAssocID="{EBCFF092-B355-4989-857F-E05211338C9E}" presName="comp" presStyleCnt="0"/>
      <dgm:spPr/>
    </dgm:pt>
    <dgm:pt modelId="{F742F1F6-CC1A-4755-B7AD-B110DCF9C299}" type="pres">
      <dgm:prSet presAssocID="{EBCFF092-B355-4989-857F-E05211338C9E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CE837-AE50-49A5-8805-D32144FD473A}" type="pres">
      <dgm:prSet presAssocID="{EBCFF092-B355-4989-857F-E05211338C9E}" presName="rect1" presStyleLbl="lnNode1" presStyleIdx="0" presStyleCnt="3"/>
      <dgm:spPr/>
    </dgm:pt>
    <dgm:pt modelId="{2604935E-4531-4E32-A790-30DE262245EC}" type="pres">
      <dgm:prSet presAssocID="{16E3E142-EB66-4B2B-BF0D-E2D9AD12D3AD}" presName="sibTrans" presStyleCnt="0"/>
      <dgm:spPr/>
    </dgm:pt>
    <dgm:pt modelId="{3ABA6EF0-11AC-484B-A531-DAE46399A979}" type="pres">
      <dgm:prSet presAssocID="{78CF90FD-EFD3-48BA-8142-111AB17F2D33}" presName="comp" presStyleCnt="0"/>
      <dgm:spPr/>
    </dgm:pt>
    <dgm:pt modelId="{37365D60-95E0-4491-8131-365076FC8EDE}" type="pres">
      <dgm:prSet presAssocID="{78CF90FD-EFD3-48BA-8142-111AB17F2D33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9F99B-D5C4-4897-827C-0A2F1D33AD42}" type="pres">
      <dgm:prSet presAssocID="{78CF90FD-EFD3-48BA-8142-111AB17F2D33}" presName="rect1" presStyleLbl="lnNode1" presStyleIdx="1" presStyleCnt="3"/>
      <dgm:spPr/>
    </dgm:pt>
    <dgm:pt modelId="{E442A8F8-D314-47BE-A1CB-7A4E7EB0DA7E}" type="pres">
      <dgm:prSet presAssocID="{DFB4057F-BBDA-4C77-8128-894854B59BCA}" presName="sibTrans" presStyleCnt="0"/>
      <dgm:spPr/>
    </dgm:pt>
    <dgm:pt modelId="{E99ADC26-DABA-4452-A1F6-F406AD52EC5C}" type="pres">
      <dgm:prSet presAssocID="{8D249DE6-7E27-4605-BC3E-4F7229129524}" presName="comp" presStyleCnt="0"/>
      <dgm:spPr/>
    </dgm:pt>
    <dgm:pt modelId="{A0E5EAB9-001A-46E4-A91A-FAC3EBC96C8E}" type="pres">
      <dgm:prSet presAssocID="{8D249DE6-7E27-4605-BC3E-4F7229129524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4D6A8-8407-4DE1-A7B2-3ACF9F5A29B3}" type="pres">
      <dgm:prSet presAssocID="{8D249DE6-7E27-4605-BC3E-4F7229129524}" presName="rect1" presStyleLbl="lnNode1" presStyleIdx="2" presStyleCnt="3"/>
      <dgm:spPr/>
    </dgm:pt>
  </dgm:ptLst>
  <dgm:cxnLst>
    <dgm:cxn modelId="{E883DE46-6A70-42ED-9321-990D30159034}" srcId="{F958A5F7-E716-4820-BC76-F180E19EC1B1}" destId="{8D249DE6-7E27-4605-BC3E-4F7229129524}" srcOrd="2" destOrd="0" parTransId="{6F29A000-72AA-4A61-9078-2325BE1CA1D5}" sibTransId="{4D1F2003-7178-4886-8D3D-3652B7149BF2}"/>
    <dgm:cxn modelId="{E625D907-BA1B-4BF1-B15F-A6D8F49DB603}" type="presOf" srcId="{78CF90FD-EFD3-48BA-8142-111AB17F2D33}" destId="{37365D60-95E0-4491-8131-365076FC8EDE}" srcOrd="0" destOrd="0" presId="urn:microsoft.com/office/officeart/2008/layout/AlternatingPictureBlocks"/>
    <dgm:cxn modelId="{FB7B299B-57EF-4A40-80B6-3AC1BE68522C}" srcId="{F958A5F7-E716-4820-BC76-F180E19EC1B1}" destId="{EBCFF092-B355-4989-857F-E05211338C9E}" srcOrd="0" destOrd="0" parTransId="{941157B5-A151-44D6-92D5-B728C51989A8}" sibTransId="{16E3E142-EB66-4B2B-BF0D-E2D9AD12D3AD}"/>
    <dgm:cxn modelId="{BC77C061-13EF-4131-ACE0-A44C6E0DDDA2}" type="presOf" srcId="{EBCFF092-B355-4989-857F-E05211338C9E}" destId="{F742F1F6-CC1A-4755-B7AD-B110DCF9C299}" srcOrd="0" destOrd="0" presId="urn:microsoft.com/office/officeart/2008/layout/AlternatingPictureBlocks"/>
    <dgm:cxn modelId="{4963F36E-DE28-45E1-8402-6760AD2D65EB}" type="presOf" srcId="{F958A5F7-E716-4820-BC76-F180E19EC1B1}" destId="{3C6A9691-B500-4F93-B7F3-538B6B5EEA0A}" srcOrd="0" destOrd="0" presId="urn:microsoft.com/office/officeart/2008/layout/AlternatingPictureBlocks"/>
    <dgm:cxn modelId="{E6588E88-5586-4D9A-BEE3-FB44AF7B1D62}" srcId="{F958A5F7-E716-4820-BC76-F180E19EC1B1}" destId="{78CF90FD-EFD3-48BA-8142-111AB17F2D33}" srcOrd="1" destOrd="0" parTransId="{31A621E7-4A0D-4561-9B8B-31EDA57FA9F2}" sibTransId="{DFB4057F-BBDA-4C77-8128-894854B59BCA}"/>
    <dgm:cxn modelId="{D2DD6C3A-E3BC-4274-AD7E-5ACA817A9EEB}" type="presOf" srcId="{8D249DE6-7E27-4605-BC3E-4F7229129524}" destId="{A0E5EAB9-001A-46E4-A91A-FAC3EBC96C8E}" srcOrd="0" destOrd="0" presId="urn:microsoft.com/office/officeart/2008/layout/AlternatingPictureBlocks"/>
    <dgm:cxn modelId="{CB6007B2-01C8-47D1-AF0F-798B953CA729}" type="presParOf" srcId="{3C6A9691-B500-4F93-B7F3-538B6B5EEA0A}" destId="{B185152F-C06B-42AD-8C0B-AE51FE50148C}" srcOrd="0" destOrd="0" presId="urn:microsoft.com/office/officeart/2008/layout/AlternatingPictureBlocks"/>
    <dgm:cxn modelId="{B33FF344-E85E-4C87-806B-EBA2D2086011}" type="presParOf" srcId="{B185152F-C06B-42AD-8C0B-AE51FE50148C}" destId="{F742F1F6-CC1A-4755-B7AD-B110DCF9C299}" srcOrd="0" destOrd="0" presId="urn:microsoft.com/office/officeart/2008/layout/AlternatingPictureBlocks"/>
    <dgm:cxn modelId="{55B7D351-E9E4-447F-8C18-4AD0E7A5BA70}" type="presParOf" srcId="{B185152F-C06B-42AD-8C0B-AE51FE50148C}" destId="{238CE837-AE50-49A5-8805-D32144FD473A}" srcOrd="1" destOrd="0" presId="urn:microsoft.com/office/officeart/2008/layout/AlternatingPictureBlocks"/>
    <dgm:cxn modelId="{16311819-3DBE-4BA7-9C59-FE6FCB9782A4}" type="presParOf" srcId="{3C6A9691-B500-4F93-B7F3-538B6B5EEA0A}" destId="{2604935E-4531-4E32-A790-30DE262245EC}" srcOrd="1" destOrd="0" presId="urn:microsoft.com/office/officeart/2008/layout/AlternatingPictureBlocks"/>
    <dgm:cxn modelId="{A2F37796-E358-440B-811D-054561C783EE}" type="presParOf" srcId="{3C6A9691-B500-4F93-B7F3-538B6B5EEA0A}" destId="{3ABA6EF0-11AC-484B-A531-DAE46399A979}" srcOrd="2" destOrd="0" presId="urn:microsoft.com/office/officeart/2008/layout/AlternatingPictureBlocks"/>
    <dgm:cxn modelId="{46EC979D-A511-45BC-9FD5-AA73CEB7ABDD}" type="presParOf" srcId="{3ABA6EF0-11AC-484B-A531-DAE46399A979}" destId="{37365D60-95E0-4491-8131-365076FC8EDE}" srcOrd="0" destOrd="0" presId="urn:microsoft.com/office/officeart/2008/layout/AlternatingPictureBlocks"/>
    <dgm:cxn modelId="{FEB9437F-6DB2-452A-A208-DB47E44802D3}" type="presParOf" srcId="{3ABA6EF0-11AC-484B-A531-DAE46399A979}" destId="{96E9F99B-D5C4-4897-827C-0A2F1D33AD42}" srcOrd="1" destOrd="0" presId="urn:microsoft.com/office/officeart/2008/layout/AlternatingPictureBlocks"/>
    <dgm:cxn modelId="{EC1EAE71-4066-459B-B9DC-01E0CA868763}" type="presParOf" srcId="{3C6A9691-B500-4F93-B7F3-538B6B5EEA0A}" destId="{E442A8F8-D314-47BE-A1CB-7A4E7EB0DA7E}" srcOrd="3" destOrd="0" presId="urn:microsoft.com/office/officeart/2008/layout/AlternatingPictureBlocks"/>
    <dgm:cxn modelId="{1B17C5F0-B8CE-4C3C-A631-9D809A628E03}" type="presParOf" srcId="{3C6A9691-B500-4F93-B7F3-538B6B5EEA0A}" destId="{E99ADC26-DABA-4452-A1F6-F406AD52EC5C}" srcOrd="4" destOrd="0" presId="urn:microsoft.com/office/officeart/2008/layout/AlternatingPictureBlocks"/>
    <dgm:cxn modelId="{933C22AE-7970-4466-9CC3-72E20441A948}" type="presParOf" srcId="{E99ADC26-DABA-4452-A1F6-F406AD52EC5C}" destId="{A0E5EAB9-001A-46E4-A91A-FAC3EBC96C8E}" srcOrd="0" destOrd="0" presId="urn:microsoft.com/office/officeart/2008/layout/AlternatingPictureBlocks"/>
    <dgm:cxn modelId="{6231A56C-59C3-4453-A92E-61022605117D}" type="presParOf" srcId="{E99ADC26-DABA-4452-A1F6-F406AD52EC5C}" destId="{5154D6A8-8407-4DE1-A7B2-3ACF9F5A29B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F91710-D1D3-4641-9D59-4FCD98996E81}" type="doc">
      <dgm:prSet loTypeId="urn:microsoft.com/office/officeart/2005/8/layout/hList7#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BF75CA-18B6-4FEF-9EEC-095D731B560B}">
      <dgm:prSet phldrT="[Текст]"/>
      <dgm:spPr/>
      <dgm:t>
        <a:bodyPr/>
        <a:lstStyle/>
        <a:p>
          <a:r>
            <a:rPr lang="ru-RU" dirty="0" smtClean="0"/>
            <a:t>Знакомимся с традициями и обычаями русского народа;</a:t>
          </a:r>
          <a:endParaRPr lang="ru-RU" dirty="0"/>
        </a:p>
      </dgm:t>
    </dgm:pt>
    <dgm:pt modelId="{1E58134E-4350-4658-80AD-EA0AB1B6A3EF}" type="parTrans" cxnId="{34162487-664D-45A2-8CC2-FFFE68124B9D}">
      <dgm:prSet/>
      <dgm:spPr/>
      <dgm:t>
        <a:bodyPr/>
        <a:lstStyle/>
        <a:p>
          <a:endParaRPr lang="ru-RU"/>
        </a:p>
      </dgm:t>
    </dgm:pt>
    <dgm:pt modelId="{5E8E50E4-2E0F-45C7-BF1D-A64DE6130D55}" type="sibTrans" cxnId="{34162487-664D-45A2-8CC2-FFFE68124B9D}">
      <dgm:prSet/>
      <dgm:spPr/>
      <dgm:t>
        <a:bodyPr/>
        <a:lstStyle/>
        <a:p>
          <a:endParaRPr lang="ru-RU"/>
        </a:p>
      </dgm:t>
    </dgm:pt>
    <dgm:pt modelId="{57CE6D9D-C109-4148-B481-C66192E9A9A1}">
      <dgm:prSet phldrT="[Текст]"/>
      <dgm:spPr/>
      <dgm:t>
        <a:bodyPr/>
        <a:lstStyle/>
        <a:p>
          <a:r>
            <a:rPr lang="ru-RU" dirty="0" smtClean="0"/>
            <a:t>приобщаемся к сокровищам русской культуры;</a:t>
          </a:r>
          <a:endParaRPr lang="ru-RU" dirty="0"/>
        </a:p>
      </dgm:t>
    </dgm:pt>
    <dgm:pt modelId="{330C7AD3-E1A2-4452-B3D4-22F383518446}" type="parTrans" cxnId="{0D006DFE-18A1-4A05-BD59-BEA0D383A09C}">
      <dgm:prSet/>
      <dgm:spPr/>
      <dgm:t>
        <a:bodyPr/>
        <a:lstStyle/>
        <a:p>
          <a:endParaRPr lang="ru-RU"/>
        </a:p>
      </dgm:t>
    </dgm:pt>
    <dgm:pt modelId="{68833843-97AD-44CE-8F62-D6E8A07C685A}" type="sibTrans" cxnId="{0D006DFE-18A1-4A05-BD59-BEA0D383A09C}">
      <dgm:prSet/>
      <dgm:spPr/>
      <dgm:t>
        <a:bodyPr/>
        <a:lstStyle/>
        <a:p>
          <a:endParaRPr lang="ru-RU"/>
        </a:p>
      </dgm:t>
    </dgm:pt>
    <dgm:pt modelId="{993EBC0B-1881-46A7-9E97-5FA0E5B4F9D9}">
      <dgm:prSet phldrT="[Текст]"/>
      <dgm:spPr/>
      <dgm:t>
        <a:bodyPr/>
        <a:lstStyle/>
        <a:p>
          <a:r>
            <a:rPr lang="ru-RU" dirty="0" smtClean="0"/>
            <a:t>познаём достижения современной науки и техники;</a:t>
          </a:r>
          <a:endParaRPr lang="ru-RU" dirty="0"/>
        </a:p>
      </dgm:t>
    </dgm:pt>
    <dgm:pt modelId="{79C0142B-5ABD-4487-BAB6-640144245EFF}" type="parTrans" cxnId="{D54B806C-3827-4E88-BA7C-A557B5843520}">
      <dgm:prSet/>
      <dgm:spPr/>
      <dgm:t>
        <a:bodyPr/>
        <a:lstStyle/>
        <a:p>
          <a:endParaRPr lang="ru-RU"/>
        </a:p>
      </dgm:t>
    </dgm:pt>
    <dgm:pt modelId="{3D1613DD-4B49-4BA4-A644-108B08A7A4DD}" type="sibTrans" cxnId="{D54B806C-3827-4E88-BA7C-A557B5843520}">
      <dgm:prSet/>
      <dgm:spPr/>
      <dgm:t>
        <a:bodyPr/>
        <a:lstStyle/>
        <a:p>
          <a:endParaRPr lang="ru-RU"/>
        </a:p>
      </dgm:t>
    </dgm:pt>
    <dgm:pt modelId="{D2978E7F-5A82-4B0B-9B2C-720ADBF83D11}" type="pres">
      <dgm:prSet presAssocID="{24F91710-D1D3-4641-9D59-4FCD98996E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31221-DABF-48FC-B69C-8C79B18479B3}" type="pres">
      <dgm:prSet presAssocID="{24F91710-D1D3-4641-9D59-4FCD98996E81}" presName="fgShape" presStyleLbl="fgShp" presStyleIdx="0" presStyleCnt="1"/>
      <dgm:spPr/>
    </dgm:pt>
    <dgm:pt modelId="{4978B765-5321-4B2A-ABEE-2C0F2D4CA5F4}" type="pres">
      <dgm:prSet presAssocID="{24F91710-D1D3-4641-9D59-4FCD98996E81}" presName="linComp" presStyleCnt="0"/>
      <dgm:spPr/>
    </dgm:pt>
    <dgm:pt modelId="{3F802B68-B21E-464C-BB31-42B6AF4C220D}" type="pres">
      <dgm:prSet presAssocID="{73BF75CA-18B6-4FEF-9EEC-095D731B560B}" presName="compNode" presStyleCnt="0"/>
      <dgm:spPr/>
    </dgm:pt>
    <dgm:pt modelId="{0F6D0098-F699-4751-ABD4-98E6FD283DBA}" type="pres">
      <dgm:prSet presAssocID="{73BF75CA-18B6-4FEF-9EEC-095D731B560B}" presName="bkgdShape" presStyleLbl="node1" presStyleIdx="0" presStyleCnt="3"/>
      <dgm:spPr/>
      <dgm:t>
        <a:bodyPr/>
        <a:lstStyle/>
        <a:p>
          <a:endParaRPr lang="ru-RU"/>
        </a:p>
      </dgm:t>
    </dgm:pt>
    <dgm:pt modelId="{52B78539-67E2-4727-81AD-0630DD4B146A}" type="pres">
      <dgm:prSet presAssocID="{73BF75CA-18B6-4FEF-9EEC-095D731B560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62B31-4B65-4C57-B6B5-0FB3A2873B66}" type="pres">
      <dgm:prSet presAssocID="{73BF75CA-18B6-4FEF-9EEC-095D731B560B}" presName="invisiNode" presStyleLbl="node1" presStyleIdx="0" presStyleCnt="3"/>
      <dgm:spPr/>
    </dgm:pt>
    <dgm:pt modelId="{83221AC1-3D15-4488-88DD-ABE10C7ADDAE}" type="pres">
      <dgm:prSet presAssocID="{73BF75CA-18B6-4FEF-9EEC-095D731B560B}" presName="imagNode" presStyleLbl="fgImgPlace1" presStyleIdx="0" presStyleCnt="3"/>
      <dgm:spPr/>
      <dgm:t>
        <a:bodyPr/>
        <a:lstStyle/>
        <a:p>
          <a:endParaRPr lang="ru-RU"/>
        </a:p>
      </dgm:t>
    </dgm:pt>
    <dgm:pt modelId="{EA393A5C-D12C-4B81-AFA9-908D5681668D}" type="pres">
      <dgm:prSet presAssocID="{5E8E50E4-2E0F-45C7-BF1D-A64DE6130D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6CCAE0-613D-4B44-B059-79974B4F4047}" type="pres">
      <dgm:prSet presAssocID="{57CE6D9D-C109-4148-B481-C66192E9A9A1}" presName="compNode" presStyleCnt="0"/>
      <dgm:spPr/>
    </dgm:pt>
    <dgm:pt modelId="{8045F687-D3F1-49A5-B0A4-CEB3A99BBCD0}" type="pres">
      <dgm:prSet presAssocID="{57CE6D9D-C109-4148-B481-C66192E9A9A1}" presName="bkgdShape" presStyleLbl="node1" presStyleIdx="1" presStyleCnt="3"/>
      <dgm:spPr/>
      <dgm:t>
        <a:bodyPr/>
        <a:lstStyle/>
        <a:p>
          <a:endParaRPr lang="ru-RU"/>
        </a:p>
      </dgm:t>
    </dgm:pt>
    <dgm:pt modelId="{B85918FB-1B5E-43C6-A31A-353C56A463B7}" type="pres">
      <dgm:prSet presAssocID="{57CE6D9D-C109-4148-B481-C66192E9A9A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CC3DC-26E7-4060-97EE-7F4D3332045D}" type="pres">
      <dgm:prSet presAssocID="{57CE6D9D-C109-4148-B481-C66192E9A9A1}" presName="invisiNode" presStyleLbl="node1" presStyleIdx="1" presStyleCnt="3"/>
      <dgm:spPr/>
    </dgm:pt>
    <dgm:pt modelId="{80033DB2-0B40-44FD-A3D1-8BA90CE4E6A9}" type="pres">
      <dgm:prSet presAssocID="{57CE6D9D-C109-4148-B481-C66192E9A9A1}" presName="imagNode" presStyleLbl="fgImgPlace1" presStyleIdx="1" presStyleCnt="3"/>
      <dgm:spPr/>
    </dgm:pt>
    <dgm:pt modelId="{F03A564D-D7E5-46A5-A6B9-116EC24D266B}" type="pres">
      <dgm:prSet presAssocID="{68833843-97AD-44CE-8F62-D6E8A07C68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AAAC09-78D9-40C4-B5FF-27C04B164FE0}" type="pres">
      <dgm:prSet presAssocID="{993EBC0B-1881-46A7-9E97-5FA0E5B4F9D9}" presName="compNode" presStyleCnt="0"/>
      <dgm:spPr/>
    </dgm:pt>
    <dgm:pt modelId="{B5BE86ED-CC0E-441D-B34A-2786E119607E}" type="pres">
      <dgm:prSet presAssocID="{993EBC0B-1881-46A7-9E97-5FA0E5B4F9D9}" presName="bkgdShape" presStyleLbl="node1" presStyleIdx="2" presStyleCnt="3"/>
      <dgm:spPr/>
      <dgm:t>
        <a:bodyPr/>
        <a:lstStyle/>
        <a:p>
          <a:endParaRPr lang="ru-RU"/>
        </a:p>
      </dgm:t>
    </dgm:pt>
    <dgm:pt modelId="{2C9C0DBF-B58C-4BC1-B885-BF6AE8B6ACCB}" type="pres">
      <dgm:prSet presAssocID="{993EBC0B-1881-46A7-9E97-5FA0E5B4F9D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DC4F5-9739-4DCB-B258-27C31EF3B099}" type="pres">
      <dgm:prSet presAssocID="{993EBC0B-1881-46A7-9E97-5FA0E5B4F9D9}" presName="invisiNode" presStyleLbl="node1" presStyleIdx="2" presStyleCnt="3"/>
      <dgm:spPr/>
    </dgm:pt>
    <dgm:pt modelId="{2FB0D5A8-B62C-458F-A2E9-636EE7DA43C3}" type="pres">
      <dgm:prSet presAssocID="{993EBC0B-1881-46A7-9E97-5FA0E5B4F9D9}" presName="imagNode" presStyleLbl="fgImgPlace1" presStyleIdx="2" presStyleCnt="3"/>
      <dgm:spPr/>
    </dgm:pt>
  </dgm:ptLst>
  <dgm:cxnLst>
    <dgm:cxn modelId="{ECDE899E-D454-407C-A592-E720B25ED279}" type="presOf" srcId="{73BF75CA-18B6-4FEF-9EEC-095D731B560B}" destId="{0F6D0098-F699-4751-ABD4-98E6FD283DBA}" srcOrd="0" destOrd="0" presId="urn:microsoft.com/office/officeart/2005/8/layout/hList7#1"/>
    <dgm:cxn modelId="{E5DAC13E-0025-4FC7-B1A7-922FB4F4AEEE}" type="presOf" srcId="{57CE6D9D-C109-4148-B481-C66192E9A9A1}" destId="{B85918FB-1B5E-43C6-A31A-353C56A463B7}" srcOrd="1" destOrd="0" presId="urn:microsoft.com/office/officeart/2005/8/layout/hList7#1"/>
    <dgm:cxn modelId="{EDE09C9F-98B9-4196-86FC-3095D5FE417E}" type="presOf" srcId="{57CE6D9D-C109-4148-B481-C66192E9A9A1}" destId="{8045F687-D3F1-49A5-B0A4-CEB3A99BBCD0}" srcOrd="0" destOrd="0" presId="urn:microsoft.com/office/officeart/2005/8/layout/hList7#1"/>
    <dgm:cxn modelId="{D6C7E282-4128-46FB-AAEB-07779099EE3A}" type="presOf" srcId="{73BF75CA-18B6-4FEF-9EEC-095D731B560B}" destId="{52B78539-67E2-4727-81AD-0630DD4B146A}" srcOrd="1" destOrd="0" presId="urn:microsoft.com/office/officeart/2005/8/layout/hList7#1"/>
    <dgm:cxn modelId="{0D006DFE-18A1-4A05-BD59-BEA0D383A09C}" srcId="{24F91710-D1D3-4641-9D59-4FCD98996E81}" destId="{57CE6D9D-C109-4148-B481-C66192E9A9A1}" srcOrd="1" destOrd="0" parTransId="{330C7AD3-E1A2-4452-B3D4-22F383518446}" sibTransId="{68833843-97AD-44CE-8F62-D6E8A07C685A}"/>
    <dgm:cxn modelId="{A8437552-51C8-4A9E-BBBE-A089A4613C91}" type="presOf" srcId="{993EBC0B-1881-46A7-9E97-5FA0E5B4F9D9}" destId="{2C9C0DBF-B58C-4BC1-B885-BF6AE8B6ACCB}" srcOrd="1" destOrd="0" presId="urn:microsoft.com/office/officeart/2005/8/layout/hList7#1"/>
    <dgm:cxn modelId="{F3EB2475-02BE-4F0A-B685-43CF321A4A7A}" type="presOf" srcId="{5E8E50E4-2E0F-45C7-BF1D-A64DE6130D55}" destId="{EA393A5C-D12C-4B81-AFA9-908D5681668D}" srcOrd="0" destOrd="0" presId="urn:microsoft.com/office/officeart/2005/8/layout/hList7#1"/>
    <dgm:cxn modelId="{34162487-664D-45A2-8CC2-FFFE68124B9D}" srcId="{24F91710-D1D3-4641-9D59-4FCD98996E81}" destId="{73BF75CA-18B6-4FEF-9EEC-095D731B560B}" srcOrd="0" destOrd="0" parTransId="{1E58134E-4350-4658-80AD-EA0AB1B6A3EF}" sibTransId="{5E8E50E4-2E0F-45C7-BF1D-A64DE6130D55}"/>
    <dgm:cxn modelId="{D54B806C-3827-4E88-BA7C-A557B5843520}" srcId="{24F91710-D1D3-4641-9D59-4FCD98996E81}" destId="{993EBC0B-1881-46A7-9E97-5FA0E5B4F9D9}" srcOrd="2" destOrd="0" parTransId="{79C0142B-5ABD-4487-BAB6-640144245EFF}" sibTransId="{3D1613DD-4B49-4BA4-A644-108B08A7A4DD}"/>
    <dgm:cxn modelId="{6C43B4DD-BD08-4541-8909-8D6C583E6E3D}" type="presOf" srcId="{993EBC0B-1881-46A7-9E97-5FA0E5B4F9D9}" destId="{B5BE86ED-CC0E-441D-B34A-2786E119607E}" srcOrd="0" destOrd="0" presId="urn:microsoft.com/office/officeart/2005/8/layout/hList7#1"/>
    <dgm:cxn modelId="{9C138C4A-9CF9-4257-8075-3936D5D6E597}" type="presOf" srcId="{68833843-97AD-44CE-8F62-D6E8A07C685A}" destId="{F03A564D-D7E5-46A5-A6B9-116EC24D266B}" srcOrd="0" destOrd="0" presId="urn:microsoft.com/office/officeart/2005/8/layout/hList7#1"/>
    <dgm:cxn modelId="{402D5215-5511-4A50-A1F6-407444A158CC}" type="presOf" srcId="{24F91710-D1D3-4641-9D59-4FCD98996E81}" destId="{D2978E7F-5A82-4B0B-9B2C-720ADBF83D11}" srcOrd="0" destOrd="0" presId="urn:microsoft.com/office/officeart/2005/8/layout/hList7#1"/>
    <dgm:cxn modelId="{6B631F10-1ACF-4B34-9782-903F0E8D5843}" type="presParOf" srcId="{D2978E7F-5A82-4B0B-9B2C-720ADBF83D11}" destId="{7B731221-DABF-48FC-B69C-8C79B18479B3}" srcOrd="0" destOrd="0" presId="urn:microsoft.com/office/officeart/2005/8/layout/hList7#1"/>
    <dgm:cxn modelId="{80E55244-B71E-451B-8E11-08BA2570DB58}" type="presParOf" srcId="{D2978E7F-5A82-4B0B-9B2C-720ADBF83D11}" destId="{4978B765-5321-4B2A-ABEE-2C0F2D4CA5F4}" srcOrd="1" destOrd="0" presId="urn:microsoft.com/office/officeart/2005/8/layout/hList7#1"/>
    <dgm:cxn modelId="{22E1CD24-70AE-4D3B-9AFA-AD5AB44D70C5}" type="presParOf" srcId="{4978B765-5321-4B2A-ABEE-2C0F2D4CA5F4}" destId="{3F802B68-B21E-464C-BB31-42B6AF4C220D}" srcOrd="0" destOrd="0" presId="urn:microsoft.com/office/officeart/2005/8/layout/hList7#1"/>
    <dgm:cxn modelId="{1BEDA897-A915-4B36-8E17-D60646CB6B60}" type="presParOf" srcId="{3F802B68-B21E-464C-BB31-42B6AF4C220D}" destId="{0F6D0098-F699-4751-ABD4-98E6FD283DBA}" srcOrd="0" destOrd="0" presId="urn:microsoft.com/office/officeart/2005/8/layout/hList7#1"/>
    <dgm:cxn modelId="{F3689D83-7E59-4B19-94C2-3D0C5203A8C7}" type="presParOf" srcId="{3F802B68-B21E-464C-BB31-42B6AF4C220D}" destId="{52B78539-67E2-4727-81AD-0630DD4B146A}" srcOrd="1" destOrd="0" presId="urn:microsoft.com/office/officeart/2005/8/layout/hList7#1"/>
    <dgm:cxn modelId="{7611DE7B-53DC-4725-934A-806E12367BD1}" type="presParOf" srcId="{3F802B68-B21E-464C-BB31-42B6AF4C220D}" destId="{77362B31-4B65-4C57-B6B5-0FB3A2873B66}" srcOrd="2" destOrd="0" presId="urn:microsoft.com/office/officeart/2005/8/layout/hList7#1"/>
    <dgm:cxn modelId="{4A91FEDC-4A1E-4B82-AB60-1EDD18562C77}" type="presParOf" srcId="{3F802B68-B21E-464C-BB31-42B6AF4C220D}" destId="{83221AC1-3D15-4488-88DD-ABE10C7ADDAE}" srcOrd="3" destOrd="0" presId="urn:microsoft.com/office/officeart/2005/8/layout/hList7#1"/>
    <dgm:cxn modelId="{65745E09-41E4-4607-BA4F-655CFE5A9605}" type="presParOf" srcId="{4978B765-5321-4B2A-ABEE-2C0F2D4CA5F4}" destId="{EA393A5C-D12C-4B81-AFA9-908D5681668D}" srcOrd="1" destOrd="0" presId="urn:microsoft.com/office/officeart/2005/8/layout/hList7#1"/>
    <dgm:cxn modelId="{BB0E578A-848B-434D-93D5-0BA812781107}" type="presParOf" srcId="{4978B765-5321-4B2A-ABEE-2C0F2D4CA5F4}" destId="{8B6CCAE0-613D-4B44-B059-79974B4F4047}" srcOrd="2" destOrd="0" presId="urn:microsoft.com/office/officeart/2005/8/layout/hList7#1"/>
    <dgm:cxn modelId="{E6F92116-1DC4-4AF7-B7C7-6D89B9D4583D}" type="presParOf" srcId="{8B6CCAE0-613D-4B44-B059-79974B4F4047}" destId="{8045F687-D3F1-49A5-B0A4-CEB3A99BBCD0}" srcOrd="0" destOrd="0" presId="urn:microsoft.com/office/officeart/2005/8/layout/hList7#1"/>
    <dgm:cxn modelId="{7BCA9935-73E3-45D0-88C8-31C4A4FFBB32}" type="presParOf" srcId="{8B6CCAE0-613D-4B44-B059-79974B4F4047}" destId="{B85918FB-1B5E-43C6-A31A-353C56A463B7}" srcOrd="1" destOrd="0" presId="urn:microsoft.com/office/officeart/2005/8/layout/hList7#1"/>
    <dgm:cxn modelId="{BC7A811B-689B-49D1-A229-63C33F9AFF24}" type="presParOf" srcId="{8B6CCAE0-613D-4B44-B059-79974B4F4047}" destId="{485CC3DC-26E7-4060-97EE-7F4D3332045D}" srcOrd="2" destOrd="0" presId="urn:microsoft.com/office/officeart/2005/8/layout/hList7#1"/>
    <dgm:cxn modelId="{116B5228-BD06-451D-A522-2D909E209AEB}" type="presParOf" srcId="{8B6CCAE0-613D-4B44-B059-79974B4F4047}" destId="{80033DB2-0B40-44FD-A3D1-8BA90CE4E6A9}" srcOrd="3" destOrd="0" presId="urn:microsoft.com/office/officeart/2005/8/layout/hList7#1"/>
    <dgm:cxn modelId="{024E3C9B-682F-417C-A02D-16053F303718}" type="presParOf" srcId="{4978B765-5321-4B2A-ABEE-2C0F2D4CA5F4}" destId="{F03A564D-D7E5-46A5-A6B9-116EC24D266B}" srcOrd="3" destOrd="0" presId="urn:microsoft.com/office/officeart/2005/8/layout/hList7#1"/>
    <dgm:cxn modelId="{543995BC-7871-47B2-A0A7-4B22062DBA89}" type="presParOf" srcId="{4978B765-5321-4B2A-ABEE-2C0F2D4CA5F4}" destId="{44AAAC09-78D9-40C4-B5FF-27C04B164FE0}" srcOrd="4" destOrd="0" presId="urn:microsoft.com/office/officeart/2005/8/layout/hList7#1"/>
    <dgm:cxn modelId="{582B22BD-39B3-487C-AB06-9B141158D642}" type="presParOf" srcId="{44AAAC09-78D9-40C4-B5FF-27C04B164FE0}" destId="{B5BE86ED-CC0E-441D-B34A-2786E119607E}" srcOrd="0" destOrd="0" presId="urn:microsoft.com/office/officeart/2005/8/layout/hList7#1"/>
    <dgm:cxn modelId="{BE9347C4-BD24-43A1-89C2-4FE395FD6A13}" type="presParOf" srcId="{44AAAC09-78D9-40C4-B5FF-27C04B164FE0}" destId="{2C9C0DBF-B58C-4BC1-B885-BF6AE8B6ACCB}" srcOrd="1" destOrd="0" presId="urn:microsoft.com/office/officeart/2005/8/layout/hList7#1"/>
    <dgm:cxn modelId="{BD61BD58-4328-4F4B-B8D2-70EB64BD5C58}" type="presParOf" srcId="{44AAAC09-78D9-40C4-B5FF-27C04B164FE0}" destId="{827DC4F5-9739-4DCB-B258-27C31EF3B099}" srcOrd="2" destOrd="0" presId="urn:microsoft.com/office/officeart/2005/8/layout/hList7#1"/>
    <dgm:cxn modelId="{34339D7E-D879-49A9-979B-765808058369}" type="presParOf" srcId="{44AAAC09-78D9-40C4-B5FF-27C04B164FE0}" destId="{2FB0D5A8-B62C-458F-A2E9-636EE7DA43C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976C6-CFF0-427E-82CC-C4BE4A960310}">
      <dsp:nvSpPr>
        <dsp:cNvPr id="0" name=""/>
        <dsp:cNvSpPr/>
      </dsp:nvSpPr>
      <dsp:spPr>
        <a:xfrm>
          <a:off x="0" y="0"/>
          <a:ext cx="5486400" cy="119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Что русский язык – один из богатейших языков в мире, в этом нет никакого сомнения. 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В. Г. Белинский.</a:t>
          </a:r>
        </a:p>
      </dsp:txBody>
      <dsp:txXfrm>
        <a:off x="1216993" y="0"/>
        <a:ext cx="4269406" cy="1197136"/>
      </dsp:txXfrm>
    </dsp:sp>
    <dsp:sp modelId="{A997CED6-B1F5-4098-B8D1-AD55F79A7280}">
      <dsp:nvSpPr>
        <dsp:cNvPr id="0" name=""/>
        <dsp:cNvSpPr/>
      </dsp:nvSpPr>
      <dsp:spPr>
        <a:xfrm>
          <a:off x="119713" y="152400"/>
          <a:ext cx="1097280" cy="9577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76" t="-5632" r="2976" b="-3836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18BF8-76DA-4436-B2CE-2D6C5AB258CD}">
      <dsp:nvSpPr>
        <dsp:cNvPr id="0" name=""/>
        <dsp:cNvSpPr/>
      </dsp:nvSpPr>
      <dsp:spPr>
        <a:xfrm>
          <a:off x="0" y="1316849"/>
          <a:ext cx="5486400" cy="1197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Русский язык – настоящий, сильный, где нужно – строгий, серьезный, где нужно – страст­ный, где нужно – бойкий и живой.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Л. Н. Толстой</a:t>
          </a:r>
          <a:endParaRPr lang="ru-RU" sz="1700" kern="1200" dirty="0">
            <a:latin typeface="Arial" pitchFamily="34" charset="0"/>
            <a:cs typeface="Arial" pitchFamily="34" charset="0"/>
          </a:endParaRPr>
        </a:p>
      </dsp:txBody>
      <dsp:txXfrm>
        <a:off x="1216993" y="1316849"/>
        <a:ext cx="4269406" cy="1197136"/>
      </dsp:txXfrm>
    </dsp:sp>
    <dsp:sp modelId="{528A7D01-42E3-48E6-889D-4542D59435E1}">
      <dsp:nvSpPr>
        <dsp:cNvPr id="0" name=""/>
        <dsp:cNvSpPr/>
      </dsp:nvSpPr>
      <dsp:spPr>
        <a:xfrm>
          <a:off x="119713" y="1436563"/>
          <a:ext cx="1097280" cy="9577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96" t="-7000" r="-596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66EE-FB94-4318-B672-0804EF76B966}">
      <dsp:nvSpPr>
        <dsp:cNvPr id="0" name=""/>
        <dsp:cNvSpPr/>
      </dsp:nvSpPr>
      <dsp:spPr>
        <a:xfrm>
          <a:off x="1490549" y="978"/>
          <a:ext cx="1700160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Русский язык – один из самых переводимых языков в мире</a:t>
          </a:r>
          <a:endParaRPr lang="ru-RU" sz="1000" kern="1200" dirty="0"/>
        </a:p>
      </dsp:txBody>
      <dsp:txXfrm>
        <a:off x="1490549" y="978"/>
        <a:ext cx="1700160" cy="768955"/>
      </dsp:txXfrm>
    </dsp:sp>
    <dsp:sp modelId="{233AE167-1524-4085-83C9-5F1D55CAECD0}">
      <dsp:nvSpPr>
        <dsp:cNvPr id="0" name=""/>
        <dsp:cNvSpPr/>
      </dsp:nvSpPr>
      <dsp:spPr>
        <a:xfrm>
          <a:off x="653157" y="978"/>
          <a:ext cx="761265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F44E6-190D-486A-A5C1-C4D8A7E82CFE}">
      <dsp:nvSpPr>
        <dsp:cNvPr id="0" name=""/>
        <dsp:cNvSpPr/>
      </dsp:nvSpPr>
      <dsp:spPr>
        <a:xfrm>
          <a:off x="653157" y="896811"/>
          <a:ext cx="1700160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 использованию в Интернете он занимает второе место</a:t>
          </a:r>
          <a:endParaRPr lang="ru-RU" sz="1000" kern="1200" dirty="0"/>
        </a:p>
      </dsp:txBody>
      <dsp:txXfrm>
        <a:off x="653157" y="896811"/>
        <a:ext cx="1700160" cy="768955"/>
      </dsp:txXfrm>
    </dsp:sp>
    <dsp:sp modelId="{A2830758-44B8-48BF-9361-E8DA5A3E51FF}">
      <dsp:nvSpPr>
        <dsp:cNvPr id="0" name=""/>
        <dsp:cNvSpPr/>
      </dsp:nvSpPr>
      <dsp:spPr>
        <a:xfrm>
          <a:off x="2429444" y="896811"/>
          <a:ext cx="761265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90758-3BC7-4C3B-BF49-3C8B74A48C98}">
      <dsp:nvSpPr>
        <dsp:cNvPr id="0" name=""/>
        <dsp:cNvSpPr/>
      </dsp:nvSpPr>
      <dsp:spPr>
        <a:xfrm>
          <a:off x="1490549" y="1792644"/>
          <a:ext cx="1700160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 численности говорящих </a:t>
          </a:r>
          <a:r>
            <a:rPr lang="ru-RU" sz="1000" kern="1200" dirty="0" smtClean="0">
              <a:latin typeface="Calibri"/>
              <a:cs typeface="Calibri"/>
            </a:rPr>
            <a:t>(</a:t>
          </a:r>
          <a:r>
            <a:rPr lang="ru-RU" sz="1000" kern="1200" dirty="0" smtClean="0"/>
            <a:t>после английского, китайского, хинди, испанского и арабского).</a:t>
          </a:r>
          <a:endParaRPr lang="ru-RU" sz="1000" kern="1200" dirty="0"/>
        </a:p>
      </dsp:txBody>
      <dsp:txXfrm>
        <a:off x="1490549" y="1792644"/>
        <a:ext cx="1700160" cy="768955"/>
      </dsp:txXfrm>
    </dsp:sp>
    <dsp:sp modelId="{1928BB1C-1CB0-4087-ADA0-D3EEE8DBE426}">
      <dsp:nvSpPr>
        <dsp:cNvPr id="0" name=""/>
        <dsp:cNvSpPr/>
      </dsp:nvSpPr>
      <dsp:spPr>
        <a:xfrm>
          <a:off x="653157" y="1792644"/>
          <a:ext cx="761265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2F1F6-CC1A-4755-B7AD-B110DCF9C299}">
      <dsp:nvSpPr>
        <dsp:cNvPr id="0" name=""/>
        <dsp:cNvSpPr/>
      </dsp:nvSpPr>
      <dsp:spPr>
        <a:xfrm>
          <a:off x="1490549" y="978"/>
          <a:ext cx="1700160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Отмечается День русского языка</a:t>
          </a:r>
          <a:endParaRPr lang="ru-RU" sz="1100" kern="1200" dirty="0"/>
        </a:p>
      </dsp:txBody>
      <dsp:txXfrm>
        <a:off x="1490549" y="978"/>
        <a:ext cx="1700160" cy="768955"/>
      </dsp:txXfrm>
    </dsp:sp>
    <dsp:sp modelId="{238CE837-AE50-49A5-8805-D32144FD473A}">
      <dsp:nvSpPr>
        <dsp:cNvPr id="0" name=""/>
        <dsp:cNvSpPr/>
      </dsp:nvSpPr>
      <dsp:spPr>
        <a:xfrm>
          <a:off x="653157" y="978"/>
          <a:ext cx="761265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65D60-95E0-4491-8131-365076FC8EDE}">
      <dsp:nvSpPr>
        <dsp:cNvPr id="0" name=""/>
        <dsp:cNvSpPr/>
      </dsp:nvSpPr>
      <dsp:spPr>
        <a:xfrm>
          <a:off x="653157" y="896811"/>
          <a:ext cx="1700160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Дата выбрана в честь дня рождения великого русского поэта Александра Сергеевича Пушкина</a:t>
          </a:r>
          <a:endParaRPr lang="ru-RU" sz="1100" kern="1200" dirty="0"/>
        </a:p>
      </dsp:txBody>
      <dsp:txXfrm>
        <a:off x="653157" y="896811"/>
        <a:ext cx="1700160" cy="768955"/>
      </dsp:txXfrm>
    </dsp:sp>
    <dsp:sp modelId="{96E9F99B-D5C4-4897-827C-0A2F1D33AD42}">
      <dsp:nvSpPr>
        <dsp:cNvPr id="0" name=""/>
        <dsp:cNvSpPr/>
      </dsp:nvSpPr>
      <dsp:spPr>
        <a:xfrm>
          <a:off x="2429444" y="896811"/>
          <a:ext cx="761265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5EAB9-001A-46E4-A91A-FAC3EBC96C8E}">
      <dsp:nvSpPr>
        <dsp:cNvPr id="0" name=""/>
        <dsp:cNvSpPr/>
      </dsp:nvSpPr>
      <dsp:spPr>
        <a:xfrm>
          <a:off x="1490549" y="1792644"/>
          <a:ext cx="1700160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Русский язык один из крупнейших языков мира, самый распространённый из славянских языков</a:t>
          </a:r>
          <a:endParaRPr lang="ru-RU" sz="1100" kern="1200" dirty="0"/>
        </a:p>
      </dsp:txBody>
      <dsp:txXfrm>
        <a:off x="1490549" y="1792644"/>
        <a:ext cx="1700160" cy="768955"/>
      </dsp:txXfrm>
    </dsp:sp>
    <dsp:sp modelId="{5154D6A8-8407-4DE1-A7B2-3ACF9F5A29B3}">
      <dsp:nvSpPr>
        <dsp:cNvPr id="0" name=""/>
        <dsp:cNvSpPr/>
      </dsp:nvSpPr>
      <dsp:spPr>
        <a:xfrm>
          <a:off x="653157" y="1792644"/>
          <a:ext cx="761265" cy="7689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D0098-F699-4751-ABD4-98E6FD283DBA}">
      <dsp:nvSpPr>
        <dsp:cNvPr id="0" name=""/>
        <dsp:cNvSpPr/>
      </dsp:nvSpPr>
      <dsp:spPr>
        <a:xfrm>
          <a:off x="1147" y="0"/>
          <a:ext cx="1785971" cy="2610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Знакомимся с традициями и обычаями русского народа;</a:t>
          </a:r>
          <a:endParaRPr lang="ru-RU" sz="1400" kern="1200" dirty="0"/>
        </a:p>
      </dsp:txBody>
      <dsp:txXfrm>
        <a:off x="1147" y="1044102"/>
        <a:ext cx="1785971" cy="1044102"/>
      </dsp:txXfrm>
    </dsp:sp>
    <dsp:sp modelId="{83221AC1-3D15-4488-88DD-ABE10C7ADDAE}">
      <dsp:nvSpPr>
        <dsp:cNvPr id="0" name=""/>
        <dsp:cNvSpPr/>
      </dsp:nvSpPr>
      <dsp:spPr>
        <a:xfrm>
          <a:off x="459526" y="156615"/>
          <a:ext cx="869215" cy="86921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5F687-D3F1-49A5-B0A4-CEB3A99BBCD0}">
      <dsp:nvSpPr>
        <dsp:cNvPr id="0" name=""/>
        <dsp:cNvSpPr/>
      </dsp:nvSpPr>
      <dsp:spPr>
        <a:xfrm>
          <a:off x="1840698" y="0"/>
          <a:ext cx="1785971" cy="2610256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приобщаемся к сокровищам русской культуры;</a:t>
          </a:r>
          <a:endParaRPr lang="ru-RU" sz="1400" kern="1200" dirty="0"/>
        </a:p>
      </dsp:txBody>
      <dsp:txXfrm>
        <a:off x="1840698" y="1044102"/>
        <a:ext cx="1785971" cy="1044102"/>
      </dsp:txXfrm>
    </dsp:sp>
    <dsp:sp modelId="{80033DB2-0B40-44FD-A3D1-8BA90CE4E6A9}">
      <dsp:nvSpPr>
        <dsp:cNvPr id="0" name=""/>
        <dsp:cNvSpPr/>
      </dsp:nvSpPr>
      <dsp:spPr>
        <a:xfrm>
          <a:off x="2299076" y="156615"/>
          <a:ext cx="869215" cy="869215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E86ED-CC0E-441D-B34A-2786E119607E}">
      <dsp:nvSpPr>
        <dsp:cNvPr id="0" name=""/>
        <dsp:cNvSpPr/>
      </dsp:nvSpPr>
      <dsp:spPr>
        <a:xfrm>
          <a:off x="3680249" y="0"/>
          <a:ext cx="1785971" cy="261025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познаём достижения современной науки и техники;</a:t>
          </a:r>
          <a:endParaRPr lang="ru-RU" sz="1400" kern="1200" dirty="0"/>
        </a:p>
      </dsp:txBody>
      <dsp:txXfrm>
        <a:off x="3680249" y="1044102"/>
        <a:ext cx="1785971" cy="1044102"/>
      </dsp:txXfrm>
    </dsp:sp>
    <dsp:sp modelId="{2FB0D5A8-B62C-458F-A2E9-636EE7DA43C3}">
      <dsp:nvSpPr>
        <dsp:cNvPr id="0" name=""/>
        <dsp:cNvSpPr/>
      </dsp:nvSpPr>
      <dsp:spPr>
        <a:xfrm>
          <a:off x="4138627" y="156615"/>
          <a:ext cx="869215" cy="869215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31221-DABF-48FC-B69C-8C79B18479B3}">
      <dsp:nvSpPr>
        <dsp:cNvPr id="0" name=""/>
        <dsp:cNvSpPr/>
      </dsp:nvSpPr>
      <dsp:spPr>
        <a:xfrm>
          <a:off x="218694" y="2088204"/>
          <a:ext cx="5029979" cy="391538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6.emf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emf"/><Relationship Id="rId17" Type="http://schemas.openxmlformats.org/officeDocument/2006/relationships/image" Target="../media/image10.emf"/><Relationship Id="rId2" Type="http://schemas.openxmlformats.org/officeDocument/2006/relationships/diagramData" Target="../diagrams/data2.xml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8.emf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952643" y="1241425"/>
            <a:ext cx="2997057" cy="15914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r>
              <a:rPr sz="2400" b="1" spc="-20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1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Arial"/>
                <a:cs typeface="Arial"/>
              </a:rPr>
              <a:t>Международное значение русского языка.</a:t>
            </a:r>
            <a:endParaRPr lang="en-US" sz="2400" b="1" spc="-1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uz-Cyrl-UZ" dirty="0" smtClean="0"/>
              <a:t>Синквейн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36" y="151845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099" y="687189"/>
            <a:ext cx="5163201" cy="2154436"/>
          </a:xfrm>
        </p:spPr>
        <p:txBody>
          <a:bodyPr/>
          <a:lstStyle/>
          <a:p>
            <a:r>
              <a:rPr lang="ru-RU" sz="1400" dirty="0" err="1"/>
              <a:t>Синквейн</a:t>
            </a:r>
            <a:r>
              <a:rPr lang="ru-RU" sz="1400" dirty="0"/>
              <a:t> </a:t>
            </a:r>
            <a:r>
              <a:rPr lang="ru-RU" sz="1400" dirty="0" smtClean="0"/>
              <a:t>пишется по </a:t>
            </a:r>
            <a:r>
              <a:rPr lang="ru-RU" sz="1400" dirty="0"/>
              <a:t>определенным правилам:</a:t>
            </a:r>
          </a:p>
          <a:p>
            <a:r>
              <a:rPr lang="ru-RU" sz="1400" dirty="0"/>
              <a:t>1 строка – одно существительное, выражающее главную тему </a:t>
            </a:r>
            <a:r>
              <a:rPr lang="ru-RU" sz="1400" dirty="0" err="1"/>
              <a:t>синквейна</a:t>
            </a:r>
            <a:r>
              <a:rPr lang="ru-RU" sz="1400" dirty="0"/>
              <a:t>;</a:t>
            </a:r>
          </a:p>
          <a:p>
            <a:r>
              <a:rPr lang="ru-RU" sz="1400" dirty="0"/>
              <a:t>2 строка – два прилагательных, </a:t>
            </a:r>
            <a:r>
              <a:rPr lang="ru-RU" sz="1400" dirty="0" smtClean="0"/>
              <a:t>определяющих </a:t>
            </a:r>
            <a:r>
              <a:rPr lang="ru-RU" sz="1400" dirty="0"/>
              <a:t>главную мысль;</a:t>
            </a:r>
          </a:p>
          <a:p>
            <a:r>
              <a:rPr lang="ru-RU" sz="1400" dirty="0"/>
              <a:t>3 строка – три глагола, описывающие действия в рамках темы;</a:t>
            </a:r>
          </a:p>
          <a:p>
            <a:r>
              <a:rPr lang="ru-RU" sz="1400" dirty="0"/>
              <a:t>4 строка – фраза, несущая определенный смысл;</a:t>
            </a:r>
          </a:p>
          <a:p>
            <a:r>
              <a:rPr lang="ru-RU" sz="1400" dirty="0"/>
              <a:t>5 строка – заключение в форме существительного (ассоциация с первым словом).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>
                <a:solidFill>
                  <a:srgbClr val="00B050"/>
                </a:solidFill>
                <a:latin typeface="Arial"/>
                <a:cs typeface="Arial"/>
              </a:rPr>
              <a:t>9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68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uz-Cyrl-UZ" dirty="0" smtClean="0"/>
              <a:t>Синквейн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60" y="98425"/>
            <a:ext cx="300339" cy="30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74" y="820480"/>
            <a:ext cx="2983509" cy="2154436"/>
          </a:xfrm>
        </p:spPr>
        <p:txBody>
          <a:bodyPr/>
          <a:lstStyle/>
          <a:p>
            <a:r>
              <a:rPr lang="uz-Cyrl-UZ" sz="2000" i="0" dirty="0" smtClean="0"/>
              <a:t>Русский язык</a:t>
            </a:r>
          </a:p>
          <a:p>
            <a:r>
              <a:rPr lang="uz-Cyrl-UZ" sz="2000" i="0" dirty="0" smtClean="0"/>
              <a:t>Великий, могучий</a:t>
            </a:r>
          </a:p>
          <a:p>
            <a:r>
              <a:rPr lang="ru-RU" sz="2000" i="0" dirty="0" smtClean="0"/>
              <a:t>Мыслить</a:t>
            </a:r>
            <a:r>
              <a:rPr lang="ru-RU" sz="2000" i="0" dirty="0"/>
              <a:t>, говорить, </a:t>
            </a:r>
            <a:r>
              <a:rPr lang="ru-RU" sz="2000" i="0" dirty="0" smtClean="0"/>
              <a:t>творить</a:t>
            </a:r>
            <a:endParaRPr lang="ru-RU" sz="2000" i="0" dirty="0"/>
          </a:p>
          <a:p>
            <a:r>
              <a:rPr lang="uz-Cyrl-UZ" sz="2000" i="0" dirty="0" smtClean="0"/>
              <a:t>Много таинств </a:t>
            </a:r>
            <a:endParaRPr lang="en-US" sz="2000" i="0" dirty="0" smtClean="0"/>
          </a:p>
          <a:p>
            <a:r>
              <a:rPr lang="uz-Cyrl-UZ" sz="2000" i="0" dirty="0" smtClean="0"/>
              <a:t>скрыто в нём</a:t>
            </a:r>
          </a:p>
          <a:p>
            <a:r>
              <a:rPr lang="uz-Cyrl-UZ" sz="2000" i="0" dirty="0" smtClean="0"/>
              <a:t>Сокровище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3003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10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6700" y="631825"/>
            <a:ext cx="29632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Богатый, певучий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Радует, завораживает, удивляет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Сохраните красоту языка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Достояние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54300" y="555625"/>
            <a:ext cx="76200" cy="26307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17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Докончите фразу…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678" y="479425"/>
            <a:ext cx="3334822" cy="2923877"/>
          </a:xfrm>
        </p:spPr>
        <p:txBody>
          <a:bodyPr/>
          <a:lstStyle/>
          <a:p>
            <a:pPr>
              <a:buAutoNum type="arabicPeriod"/>
            </a:pPr>
            <a:r>
              <a:rPr lang="ru-RU" sz="1900" b="0" i="0" dirty="0" smtClean="0">
                <a:solidFill>
                  <a:srgbClr val="002060"/>
                </a:solidFill>
              </a:rPr>
              <a:t>С русским языком можно творить …</a:t>
            </a:r>
          </a:p>
          <a:p>
            <a:pPr>
              <a:buAutoNum type="arabicPeriod"/>
            </a:pPr>
            <a:r>
              <a:rPr lang="ru-RU" sz="1900" b="0" i="0" dirty="0" smtClean="0">
                <a:solidFill>
                  <a:srgbClr val="002060"/>
                </a:solidFill>
              </a:rPr>
              <a:t>Язык всем знаниям и природе …</a:t>
            </a:r>
          </a:p>
          <a:p>
            <a:pPr>
              <a:buAutoNum type="arabicPeriod"/>
            </a:pPr>
            <a:r>
              <a:rPr lang="ru-RU" sz="1900" b="0" i="0" dirty="0" smtClean="0">
                <a:solidFill>
                  <a:srgbClr val="002060"/>
                </a:solidFill>
              </a:rPr>
              <a:t>Тысячелетиями накапливаются в слове несметные сокровища человеческой мыли и …</a:t>
            </a:r>
          </a:p>
          <a:p>
            <a:pPr>
              <a:buAutoNum type="arabicPeriod"/>
            </a:pPr>
            <a:r>
              <a:rPr lang="ru-RU" sz="1900" b="0" i="0" dirty="0" smtClean="0">
                <a:solidFill>
                  <a:srgbClr val="002060"/>
                </a:solidFill>
              </a:rPr>
              <a:t>Слово – великое … жизни </a:t>
            </a:r>
          </a:p>
          <a:p>
            <a:pPr>
              <a:buAutoNum type="arabicPeriod"/>
            </a:pPr>
            <a:endParaRPr lang="ru-RU" sz="1900" b="0" i="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40425"/>
            <a:ext cx="255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5325761" y="151845"/>
            <a:ext cx="300339" cy="244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11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0100" y="555625"/>
            <a:ext cx="0" cy="2590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0100" y="631825"/>
            <a:ext cx="242569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Слова для справок:</a:t>
            </a:r>
          </a:p>
          <a:p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Опыт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Оружие 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Чудеса</a:t>
            </a:r>
            <a:endParaRPr lang="ru-RU" sz="1900" dirty="0">
              <a:latin typeface="Arial" pitchFamily="34" charset="0"/>
              <a:cs typeface="Arial" pitchFamily="34" charset="0"/>
            </a:endParaRPr>
          </a:p>
          <a:p>
            <a:r>
              <a:rPr lang="ru-RU" sz="1900" dirty="0">
                <a:latin typeface="Arial" pitchFamily="34" charset="0"/>
                <a:cs typeface="Arial" pitchFamily="34" charset="0"/>
              </a:rPr>
              <a:t>Ключ</a:t>
            </a:r>
          </a:p>
          <a:p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6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6" name="object 3"/>
          <p:cNvSpPr/>
          <p:nvPr/>
        </p:nvSpPr>
        <p:spPr>
          <a:xfrm>
            <a:off x="5321300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247381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12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86" y="631825"/>
            <a:ext cx="57014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К. Г. Паустовский: «С </a:t>
            </a:r>
            <a:r>
              <a:rPr lang="ru-RU" dirty="0">
                <a:latin typeface="Arial" pitchFamily="34" charset="0"/>
                <a:cs typeface="Arial" pitchFamily="34" charset="0"/>
              </a:rPr>
              <a:t>русским языком можно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творить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чудеса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Г. Р</a:t>
            </a:r>
            <a:r>
              <a:rPr lang="ru-RU" dirty="0">
                <a:latin typeface="Arial" pitchFamily="34" charset="0"/>
                <a:cs typeface="Arial" pitchFamily="34" charset="0"/>
              </a:rPr>
              <a:t>. Державин: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«Язык </a:t>
            </a:r>
            <a:r>
              <a:rPr lang="ru-RU" dirty="0">
                <a:latin typeface="Arial" pitchFamily="34" charset="0"/>
                <a:cs typeface="Arial" pitchFamily="34" charset="0"/>
              </a:rPr>
              <a:t>всем знаниям и природе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ключ»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М. А</a:t>
            </a:r>
            <a:r>
              <a:rPr lang="ru-RU" dirty="0">
                <a:latin typeface="Arial" pitchFamily="34" charset="0"/>
                <a:cs typeface="Arial" pitchFamily="34" charset="0"/>
              </a:rPr>
              <a:t>. Шолохов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«Тысячелетиями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накапливаются в слове несметные сокровища человеческой мыли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опыт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В. О</a:t>
            </a:r>
            <a:r>
              <a:rPr lang="ru-RU" dirty="0">
                <a:latin typeface="Arial" pitchFamily="34" charset="0"/>
                <a:cs typeface="Arial" pitchFamily="34" charset="0"/>
              </a:rPr>
              <a:t>. Ключевский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«Слово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великое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оружие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жизни»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Кроссворд «Разделы языкознания»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06376"/>
              </p:ext>
            </p:extLst>
          </p:nvPr>
        </p:nvGraphicFramePr>
        <p:xfrm>
          <a:off x="2425702" y="584827"/>
          <a:ext cx="3263898" cy="2561598"/>
        </p:xfrm>
        <a:graphic>
          <a:graphicData uri="http://schemas.openxmlformats.org/drawingml/2006/table">
            <a:tbl>
              <a:tblPr firstRow="1" firstCol="1" bandRow="1"/>
              <a:tblGrid>
                <a:gridCol w="20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6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4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49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13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49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49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49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9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849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813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Й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Ы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100" b="1" cap="small" baseline="30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 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object 3"/>
          <p:cNvSpPr/>
          <p:nvPr/>
        </p:nvSpPr>
        <p:spPr>
          <a:xfrm>
            <a:off x="5321300" y="159367"/>
            <a:ext cx="251841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3276600" cy="2400657"/>
          </a:xfrm>
        </p:spPr>
        <p:txBody>
          <a:bodyPr/>
          <a:lstStyle/>
          <a:p>
            <a:pPr marL="6350" indent="-6350">
              <a:buAutoNum type="arabicPeriod"/>
            </a:pPr>
            <a:r>
              <a:rPr lang="ru-RU" sz="1200" i="0" dirty="0" smtClean="0"/>
              <a:t>Какая </a:t>
            </a:r>
            <a:r>
              <a:rPr lang="ru-RU" sz="1200" i="0" dirty="0"/>
              <a:t>наука изучает </a:t>
            </a:r>
            <a:r>
              <a:rPr lang="ru-RU" sz="1200" i="0" dirty="0" smtClean="0"/>
              <a:t>нормы произношения?</a:t>
            </a:r>
          </a:p>
          <a:p>
            <a:pPr marL="6350" indent="-6350">
              <a:buAutoNum type="arabicPeriod"/>
            </a:pPr>
            <a:r>
              <a:rPr lang="ru-RU" sz="1200" i="0" dirty="0" smtClean="0"/>
              <a:t>Какой раздел </a:t>
            </a:r>
            <a:r>
              <a:rPr lang="ru-RU" sz="1200" i="0" dirty="0"/>
              <a:t>науки о </a:t>
            </a:r>
            <a:r>
              <a:rPr lang="ru-RU" sz="1200" i="0" dirty="0" smtClean="0"/>
              <a:t>языке изучает </a:t>
            </a:r>
            <a:r>
              <a:rPr lang="ru-RU" sz="1200" i="0" dirty="0"/>
              <a:t>словосочетания и </a:t>
            </a:r>
            <a:r>
              <a:rPr lang="ru-RU" sz="1200" i="0" dirty="0" smtClean="0"/>
              <a:t>предложения?</a:t>
            </a:r>
          </a:p>
          <a:p>
            <a:pPr marL="6350" indent="-6350">
              <a:buAutoNum type="arabicPeriod"/>
            </a:pPr>
            <a:r>
              <a:rPr lang="ru-RU" sz="1200" i="0" dirty="0"/>
              <a:t>Какая наука </a:t>
            </a:r>
            <a:r>
              <a:rPr lang="ru-RU" sz="1200" i="0" dirty="0" smtClean="0"/>
              <a:t>изучает стили речи?</a:t>
            </a:r>
          </a:p>
          <a:p>
            <a:pPr marL="6350" indent="-6350">
              <a:buAutoNum type="arabicPeriod"/>
            </a:pPr>
            <a:r>
              <a:rPr lang="ru-RU" sz="1200" i="0" dirty="0"/>
              <a:t>Какой </a:t>
            </a:r>
            <a:r>
              <a:rPr lang="ru-RU" sz="1200" i="0" dirty="0" smtClean="0"/>
              <a:t>раздел языкознания изучает словарный состав языка?</a:t>
            </a:r>
          </a:p>
          <a:p>
            <a:pPr marL="6350" indent="-6350">
              <a:buAutoNum type="arabicPeriod"/>
            </a:pPr>
            <a:r>
              <a:rPr lang="ru-RU" sz="1200" i="0" dirty="0"/>
              <a:t>Какой </a:t>
            </a:r>
            <a:r>
              <a:rPr lang="ru-RU" sz="1200" i="0" dirty="0" smtClean="0"/>
              <a:t>раздел языкознания </a:t>
            </a:r>
          </a:p>
          <a:p>
            <a:r>
              <a:rPr lang="ru-RU" sz="1200" i="0" dirty="0" smtClean="0"/>
              <a:t>изучает звуковой </a:t>
            </a:r>
            <a:r>
              <a:rPr lang="ru-RU" sz="1200" i="0" dirty="0"/>
              <a:t>строй </a:t>
            </a:r>
            <a:r>
              <a:rPr lang="ru-RU" sz="1200" i="0" dirty="0" smtClean="0"/>
              <a:t>языка?</a:t>
            </a:r>
          </a:p>
          <a:p>
            <a:r>
              <a:rPr lang="en-US" sz="1200" i="0" dirty="0" smtClean="0"/>
              <a:t>6 </a:t>
            </a:r>
            <a:r>
              <a:rPr lang="ru-RU" sz="1200" i="0" dirty="0" smtClean="0"/>
              <a:t>Какой раздел языкознания изучает устойчивые сочетания слов?</a:t>
            </a:r>
            <a:endParaRPr lang="en-US" sz="1200" i="0" dirty="0" smtClean="0"/>
          </a:p>
          <a:p>
            <a:r>
              <a:rPr lang="en-US" sz="1200" i="0" dirty="0" smtClean="0"/>
              <a:t>7. </a:t>
            </a:r>
            <a:r>
              <a:rPr lang="ru-RU" sz="1200" i="0" dirty="0" smtClean="0"/>
              <a:t>Какой раздел </a:t>
            </a:r>
            <a:r>
              <a:rPr lang="ru-RU" sz="1200" i="0" dirty="0"/>
              <a:t>науки о </a:t>
            </a:r>
            <a:r>
              <a:rPr lang="ru-RU" sz="1200" i="0" dirty="0" smtClean="0"/>
              <a:t>языке изучает </a:t>
            </a:r>
            <a:r>
              <a:rPr lang="ru-RU" sz="1200" i="0" dirty="0"/>
              <a:t>морфемный строй </a:t>
            </a:r>
            <a:r>
              <a:rPr lang="ru-RU" sz="1200" i="0" dirty="0" smtClean="0"/>
              <a:t>слова?</a:t>
            </a:r>
            <a:endParaRPr lang="ru-RU" sz="1200" i="0" dirty="0"/>
          </a:p>
        </p:txBody>
      </p:sp>
      <p:sp>
        <p:nvSpPr>
          <p:cNvPr id="8" name="object 4"/>
          <p:cNvSpPr txBox="1"/>
          <p:nvPr/>
        </p:nvSpPr>
        <p:spPr>
          <a:xfrm>
            <a:off x="5325761" y="151845"/>
            <a:ext cx="247381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13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67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Кроссворд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5321300" y="159367"/>
            <a:ext cx="251841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46056"/>
              </p:ext>
            </p:extLst>
          </p:nvPr>
        </p:nvGraphicFramePr>
        <p:xfrm>
          <a:off x="139699" y="555628"/>
          <a:ext cx="5562604" cy="2651720"/>
        </p:xfrm>
        <a:graphic>
          <a:graphicData uri="http://schemas.openxmlformats.org/drawingml/2006/table">
            <a:tbl>
              <a:tblPr firstRow="1" firstCol="1" bandRow="1"/>
              <a:tblGrid>
                <a:gridCol w="31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1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6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97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5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217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927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1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Й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952" marR="4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Ы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baseline="30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 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52" marR="479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object 4"/>
          <p:cNvSpPr txBox="1"/>
          <p:nvPr/>
        </p:nvSpPr>
        <p:spPr>
          <a:xfrm>
            <a:off x="5325761" y="151845"/>
            <a:ext cx="247381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14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55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95841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dirty="0" smtClean="0"/>
              <a:t>Задания </a:t>
            </a:r>
            <a:r>
              <a:rPr lang="ru-RU" sz="1800" dirty="0"/>
              <a:t>для самостоятельного изучения</a:t>
            </a:r>
            <a:endParaRPr sz="1800" spc="5" dirty="0"/>
          </a:p>
        </p:txBody>
      </p:sp>
      <p:sp>
        <p:nvSpPr>
          <p:cNvPr id="3" name="object 3"/>
          <p:cNvSpPr/>
          <p:nvPr/>
        </p:nvSpPr>
        <p:spPr>
          <a:xfrm>
            <a:off x="5321300" y="159367"/>
            <a:ext cx="251841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1300" y="166147"/>
            <a:ext cx="270518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uz-Cyrl-UZ" sz="1450" dirty="0" smtClean="0">
                <a:solidFill>
                  <a:srgbClr val="00B050"/>
                </a:solidFill>
                <a:latin typeface="Arial"/>
                <a:cs typeface="Arial"/>
              </a:rPr>
              <a:t>15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175" y="680283"/>
            <a:ext cx="1094105" cy="400050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086" y="704142"/>
            <a:ext cx="800100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lang="ru-RU" sz="1400" b="1" i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7267" y="878996"/>
            <a:ext cx="3825875" cy="20133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1400" b="1" dirty="0" smtClean="0">
                <a:latin typeface="Arial"/>
                <a:cs typeface="Arial"/>
              </a:rPr>
              <a:t>Подготовьте сообщение на одну из тем.</a:t>
            </a:r>
          </a:p>
        </p:txBody>
      </p:sp>
      <p:sp>
        <p:nvSpPr>
          <p:cNvPr id="9" name="object 9"/>
          <p:cNvSpPr/>
          <p:nvPr/>
        </p:nvSpPr>
        <p:spPr>
          <a:xfrm>
            <a:off x="1742432" y="1155133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7758" y="2580013"/>
            <a:ext cx="2465705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76900" y="2651914"/>
            <a:ext cx="22085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 smtClean="0">
                <a:solidFill>
                  <a:srgbClr val="FFFFFF"/>
                </a:solidFill>
                <a:latin typeface="Arial"/>
                <a:cs typeface="Arial"/>
              </a:rPr>
              <a:t>Страница</a:t>
            </a:r>
            <a:r>
              <a:rPr lang="ru-RU" sz="1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 3.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2432" y="2325368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7758" y="1199603"/>
            <a:ext cx="40245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Роль языка в формировании духовно развитой личности.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Роль русского языка в жизни народов, проживающих в Республике Узбекистан.</a:t>
            </a:r>
          </a:p>
          <a:p>
            <a:pPr marL="342900" indent="-342900">
              <a:buAutoNum type="arabicPeriod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Великий русский язык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7282165"/>
              </p:ext>
            </p:extLst>
          </p:nvPr>
        </p:nvGraphicFramePr>
        <p:xfrm>
          <a:off x="139700" y="631825"/>
          <a:ext cx="5486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4625"/>
            <a:ext cx="255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5100" y="163954"/>
            <a:ext cx="381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5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1917064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15" dirty="0" smtClean="0">
                <a:latin typeface="Arial" pitchFamily="34" charset="0"/>
                <a:cs typeface="Arial" pitchFamily="34" charset="0"/>
              </a:rPr>
              <a:t>Языки мира</a:t>
            </a:r>
            <a:endParaRPr spc="-5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72928796"/>
              </p:ext>
            </p:extLst>
          </p:nvPr>
        </p:nvGraphicFramePr>
        <p:xfrm>
          <a:off x="2425700" y="583847"/>
          <a:ext cx="3843867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 pitchFamily="34" charset="0"/>
                <a:cs typeface="Arial" pitchFamily="34" charset="0"/>
              </a:rPr>
              <a:t>2</a:t>
            </a:r>
            <a:endParaRPr sz="14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6038177"/>
              </p:ext>
            </p:extLst>
          </p:nvPr>
        </p:nvGraphicFramePr>
        <p:xfrm>
          <a:off x="-469900" y="583847"/>
          <a:ext cx="3843867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708025"/>
            <a:ext cx="5572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566744"/>
            <a:ext cx="608012" cy="57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5" y="2536825"/>
            <a:ext cx="598941" cy="5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99" y="685323"/>
            <a:ext cx="589361" cy="55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55" y="1604296"/>
            <a:ext cx="626545" cy="5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72" y="2573943"/>
            <a:ext cx="590208" cy="44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423293" y="151320"/>
                  </a:moveTo>
                  <a:lnTo>
                    <a:pt x="441325" y="151320"/>
                  </a:lnTo>
                  <a:lnTo>
                    <a:pt x="393623" y="157784"/>
                  </a:lnTo>
                  <a:lnTo>
                    <a:pt x="350659" y="175983"/>
                  </a:lnTo>
                  <a:lnTo>
                    <a:pt x="314210" y="204190"/>
                  </a:lnTo>
                  <a:lnTo>
                    <a:pt x="285991" y="240652"/>
                  </a:lnTo>
                  <a:lnTo>
                    <a:pt x="267792" y="283616"/>
                  </a:lnTo>
                  <a:lnTo>
                    <a:pt x="261327" y="331317"/>
                  </a:lnTo>
                  <a:lnTo>
                    <a:pt x="261327" y="408495"/>
                  </a:lnTo>
                  <a:lnTo>
                    <a:pt x="5243309" y="408495"/>
                  </a:lnTo>
                  <a:lnTo>
                    <a:pt x="5291010" y="402043"/>
                  </a:lnTo>
                  <a:lnTo>
                    <a:pt x="5333962" y="383832"/>
                  </a:lnTo>
                  <a:lnTo>
                    <a:pt x="5370423" y="355625"/>
                  </a:lnTo>
                  <a:lnTo>
                    <a:pt x="5398630" y="319163"/>
                  </a:lnTo>
                  <a:lnTo>
                    <a:pt x="5416842" y="276212"/>
                  </a:lnTo>
                  <a:lnTo>
                    <a:pt x="5423293" y="228498"/>
                  </a:lnTo>
                  <a:lnTo>
                    <a:pt x="5423293" y="151320"/>
                  </a:lnTo>
                  <a:close/>
                </a:path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29259"/>
            </a:xfrm>
            <a:custGeom>
              <a:avLst/>
              <a:gdLst/>
              <a:ahLst/>
              <a:cxnLst/>
              <a:rect l="l" t="t" r="r" b="b"/>
              <a:pathLst>
                <a:path w="5650865" h="429259">
                  <a:moveTo>
                    <a:pt x="5650710" y="0"/>
                  </a:moveTo>
                  <a:lnTo>
                    <a:pt x="0" y="0"/>
                  </a:lnTo>
                  <a:lnTo>
                    <a:pt x="0" y="428871"/>
                  </a:lnTo>
                  <a:lnTo>
                    <a:pt x="5650710" y="428871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110526"/>
            <a:ext cx="4876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25" dirty="0" smtClean="0"/>
              <a:t>Язык ООН</a:t>
            </a:r>
            <a:endParaRPr spc="25" dirty="0"/>
          </a:p>
        </p:txBody>
      </p:sp>
      <p:sp>
        <p:nvSpPr>
          <p:cNvPr id="6" name="object 6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700" y="595427"/>
            <a:ext cx="5486399" cy="8745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Arial"/>
                <a:cs typeface="Arial"/>
              </a:rPr>
              <a:t>Русский язык является официальным или рабочим языком в ряде международных организаций ООН и часть её дочерних организаций – ШОС, ОБСЕ, СНГ, </a:t>
            </a:r>
            <a:r>
              <a:rPr lang="ru-RU" sz="1400" dirty="0" err="1" smtClean="0">
                <a:latin typeface="Arial"/>
                <a:cs typeface="Arial"/>
              </a:rPr>
              <a:t>ЕврАзЭС</a:t>
            </a:r>
            <a:r>
              <a:rPr lang="ru-RU" sz="1400" dirty="0" smtClean="0">
                <a:latin typeface="Arial"/>
                <a:cs typeface="Arial"/>
              </a:rPr>
              <a:t>, СДА, ОДКБ, КП и другие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27" name="Picture 3" descr="C:\Users\User\Pictures\0946456defef20239bf9234451bf8fc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7140" r="19368" b="10164"/>
          <a:stretch/>
        </p:blipFill>
        <p:spPr bwMode="auto">
          <a:xfrm>
            <a:off x="139700" y="1524000"/>
            <a:ext cx="1737723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__medium_f61281f7a0babef6f0068dc8734a54bc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524000"/>
            <a:ext cx="24384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25252"/>
          <a:stretch/>
        </p:blipFill>
        <p:spPr bwMode="auto">
          <a:xfrm>
            <a:off x="4025900" y="1524000"/>
            <a:ext cx="1621707" cy="162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 pitchFamily="34" charset="0"/>
                <a:cs typeface="Arial" pitchFamily="34" charset="0"/>
              </a:rPr>
              <a:t>4</a:t>
            </a:r>
            <a:endParaRPr sz="145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731" y="73038"/>
            <a:ext cx="3191386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Изучая русский язык…</a:t>
            </a:r>
            <a:endParaRPr lang="ru-RU" sz="2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66036550"/>
              </p:ext>
            </p:extLst>
          </p:nvPr>
        </p:nvGraphicFramePr>
        <p:xfrm>
          <a:off x="158731" y="536169"/>
          <a:ext cx="5467369" cy="261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6" r="4012"/>
          <a:stretch/>
        </p:blipFill>
        <p:spPr bwMode="auto">
          <a:xfrm>
            <a:off x="429976" y="555625"/>
            <a:ext cx="1309924" cy="113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18349" r="11806" b="4301"/>
          <a:stretch/>
        </p:blipFill>
        <p:spPr bwMode="auto">
          <a:xfrm>
            <a:off x="2120900" y="555626"/>
            <a:ext cx="1537442" cy="113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0"/>
          <a:stretch/>
        </p:blipFill>
        <p:spPr bwMode="auto">
          <a:xfrm>
            <a:off x="3973247" y="555625"/>
            <a:ext cx="1500453" cy="113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1823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15" dirty="0" smtClean="0"/>
              <a:t>Язык великой литературы</a:t>
            </a:r>
            <a:endParaRPr spc="15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9" b="5664"/>
          <a:stretch/>
        </p:blipFill>
        <p:spPr bwMode="auto">
          <a:xfrm>
            <a:off x="3644900" y="632643"/>
            <a:ext cx="2024912" cy="251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3" y="631825"/>
            <a:ext cx="360774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4"/>
            <a:ext cx="3725148" cy="315471"/>
          </a:xfrm>
        </p:spPr>
        <p:txBody>
          <a:bodyPr/>
          <a:lstStyle/>
          <a:p>
            <a:r>
              <a:rPr lang="ru-RU" dirty="0" smtClean="0"/>
              <a:t>Упражнение 2.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562600" cy="2689224"/>
          </a:xfrm>
        </p:spPr>
        <p:txBody>
          <a:bodyPr/>
          <a:lstStyle/>
          <a:p>
            <a:r>
              <a:rPr lang="ru-RU" sz="1750" i="0" dirty="0"/>
              <a:t>Прочитайте высказывания писателей о русском языке. Определите </a:t>
            </a:r>
            <a:r>
              <a:rPr lang="ru-RU" sz="1750" i="0" dirty="0" smtClean="0"/>
              <a:t>лексическое значение выделенных </a:t>
            </a:r>
            <a:r>
              <a:rPr lang="ru-RU" sz="1750" i="0" dirty="0"/>
              <a:t>слов.</a:t>
            </a:r>
          </a:p>
          <a:p>
            <a:r>
              <a:rPr lang="ru-RU" sz="1750" b="0" i="0" dirty="0" smtClean="0">
                <a:solidFill>
                  <a:schemeClr val="tx1"/>
                </a:solidFill>
              </a:rPr>
              <a:t>1. Дивишься </a:t>
            </a:r>
            <a:r>
              <a:rPr lang="ru-RU" sz="1750" b="0" i="0" dirty="0">
                <a:solidFill>
                  <a:schemeClr val="tx1"/>
                </a:solidFill>
              </a:rPr>
              <a:t>драгоценности нашего языка: что ни звук, то и </a:t>
            </a:r>
            <a:r>
              <a:rPr lang="ru-RU" sz="1750" b="0" i="0" dirty="0" smtClean="0">
                <a:solidFill>
                  <a:schemeClr val="tx1"/>
                </a:solidFill>
              </a:rPr>
              <a:t>подарок</a:t>
            </a:r>
            <a:r>
              <a:rPr lang="ru-RU" sz="1750" b="0" i="0" dirty="0">
                <a:solidFill>
                  <a:schemeClr val="tx1"/>
                </a:solidFill>
              </a:rPr>
              <a:t>; все зернисто, крупно, как сам </a:t>
            </a:r>
            <a:r>
              <a:rPr lang="ru-RU" sz="1750" b="0" i="0" dirty="0" smtClean="0">
                <a:solidFill>
                  <a:schemeClr val="tx1"/>
                </a:solidFill>
              </a:rPr>
              <a:t>жемчуг. 2</a:t>
            </a:r>
            <a:r>
              <a:rPr lang="ru-RU" sz="1750" b="0" i="0" dirty="0">
                <a:solidFill>
                  <a:schemeClr val="tx1"/>
                </a:solidFill>
              </a:rPr>
              <a:t>. </a:t>
            </a:r>
            <a:r>
              <a:rPr lang="ru-RU" sz="1750" b="0" i="0" dirty="0" smtClean="0">
                <a:solidFill>
                  <a:schemeClr val="tx1"/>
                </a:solidFill>
              </a:rPr>
              <a:t>Обращаться </a:t>
            </a:r>
            <a:r>
              <a:rPr lang="ru-RU" sz="1750" b="0" i="0" dirty="0">
                <a:solidFill>
                  <a:schemeClr val="tx1"/>
                </a:solidFill>
              </a:rPr>
              <a:t>с </a:t>
            </a:r>
            <a:r>
              <a:rPr lang="ru-RU" sz="1750" b="0" i="0" dirty="0" smtClean="0">
                <a:solidFill>
                  <a:schemeClr val="tx1"/>
                </a:solidFill>
              </a:rPr>
              <a:t>языком кое-как – значит </a:t>
            </a:r>
            <a:r>
              <a:rPr lang="ru-RU" sz="1750" b="0" i="0" dirty="0">
                <a:solidFill>
                  <a:schemeClr val="tx1"/>
                </a:solidFill>
              </a:rPr>
              <a:t>и мыслить </a:t>
            </a:r>
            <a:r>
              <a:rPr lang="ru-RU" sz="1750" b="0" i="0" dirty="0" smtClean="0">
                <a:solidFill>
                  <a:schemeClr val="tx1"/>
                </a:solidFill>
              </a:rPr>
              <a:t>кое-как: </a:t>
            </a:r>
            <a:r>
              <a:rPr lang="ru-RU" sz="1750" dirty="0">
                <a:solidFill>
                  <a:schemeClr val="tx1"/>
                </a:solidFill>
              </a:rPr>
              <a:t>неточно</a:t>
            </a:r>
            <a:r>
              <a:rPr lang="ru-RU" sz="1750" b="0" i="0" dirty="0">
                <a:solidFill>
                  <a:schemeClr val="tx1"/>
                </a:solidFill>
              </a:rPr>
              <a:t>, приблизительно, неверно</a:t>
            </a:r>
            <a:r>
              <a:rPr lang="ru-RU" sz="1750" b="0" i="0" dirty="0" smtClean="0">
                <a:solidFill>
                  <a:schemeClr val="tx1"/>
                </a:solidFill>
              </a:rPr>
              <a:t>. 3. </a:t>
            </a:r>
            <a:r>
              <a:rPr lang="ru-RU" sz="1750" dirty="0" smtClean="0">
                <a:solidFill>
                  <a:schemeClr val="tx1"/>
                </a:solidFill>
              </a:rPr>
              <a:t>Созвучья </a:t>
            </a:r>
            <a:r>
              <a:rPr lang="ru-RU" sz="1750" b="0" i="0" dirty="0" smtClean="0">
                <a:solidFill>
                  <a:schemeClr val="tx1"/>
                </a:solidFill>
              </a:rPr>
              <a:t>слова не случайны! 4. Будь осторожен, выбирая слово, – им осчастливить можно и убить! </a:t>
            </a:r>
            <a:endParaRPr lang="ru-RU" sz="1750" b="0" i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47638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80168"/>
            <a:ext cx="32861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51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4"/>
            <a:ext cx="4334748" cy="315471"/>
          </a:xfrm>
        </p:spPr>
        <p:txBody>
          <a:bodyPr/>
          <a:lstStyle/>
          <a:p>
            <a:r>
              <a:rPr lang="ru-RU" dirty="0" smtClean="0"/>
              <a:t>Упражнение 2.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549672"/>
            <a:ext cx="5702300" cy="615553"/>
          </a:xfrm>
        </p:spPr>
        <p:txBody>
          <a:bodyPr/>
          <a:lstStyle/>
          <a:p>
            <a:r>
              <a:rPr lang="ru-RU" sz="2000" dirty="0" smtClean="0"/>
              <a:t>Лексическое значение слов определяется по толковому словарю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74625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07155"/>
            <a:ext cx="32861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44392"/>
            <a:ext cx="1905000" cy="200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7100" y="1393825"/>
            <a:ext cx="341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Неточно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наречие.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dirty="0">
                <a:latin typeface="Arial" pitchFamily="34" charset="0"/>
                <a:cs typeface="Arial" pitchFamily="34" charset="0"/>
              </a:rPr>
              <a:t> Не будучи верным, безошибочным.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0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4"/>
            <a:ext cx="4334748" cy="315471"/>
          </a:xfrm>
        </p:spPr>
        <p:txBody>
          <a:bodyPr/>
          <a:lstStyle/>
          <a:p>
            <a:r>
              <a:rPr lang="ru-RU" dirty="0" smtClean="0"/>
              <a:t>Упражнение 2.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549672"/>
            <a:ext cx="5702300" cy="615553"/>
          </a:xfrm>
        </p:spPr>
        <p:txBody>
          <a:bodyPr/>
          <a:lstStyle/>
          <a:p>
            <a:r>
              <a:rPr lang="ru-RU" sz="2000" dirty="0" smtClean="0"/>
              <a:t>Лексическое значение слов определяется по толковому словарю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2" y="147638"/>
            <a:ext cx="255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44392"/>
            <a:ext cx="1828800" cy="200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4"/>
          <p:cNvSpPr txBox="1"/>
          <p:nvPr/>
        </p:nvSpPr>
        <p:spPr>
          <a:xfrm>
            <a:off x="5337002" y="151845"/>
            <a:ext cx="239886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dirty="0" smtClean="0">
                <a:solidFill>
                  <a:srgbClr val="00B050"/>
                </a:solidFill>
                <a:latin typeface="Arial"/>
                <a:cs typeface="Arial"/>
              </a:rPr>
              <a:t>8</a:t>
            </a:r>
            <a:endParaRPr sz="145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9883" y="1317625"/>
            <a:ext cx="3664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Созвучие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существительное.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Гармоническое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сочетание двух или нескольких тонов, звучащих одновременно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381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716</Words>
  <Application>Microsoft Office PowerPoint</Application>
  <PresentationFormat>Произвольный</PresentationFormat>
  <Paragraphs>454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Русский язык</vt:lpstr>
      <vt:lpstr>Великий русский язык</vt:lpstr>
      <vt:lpstr>Языки мира</vt:lpstr>
      <vt:lpstr>Язык ООН</vt:lpstr>
      <vt:lpstr>Презентация PowerPoint</vt:lpstr>
      <vt:lpstr>Язык великой литературы</vt:lpstr>
      <vt:lpstr>Упражнение 2. </vt:lpstr>
      <vt:lpstr>Упражнение 2.</vt:lpstr>
      <vt:lpstr>Упражнение 2.</vt:lpstr>
      <vt:lpstr>Синквейн </vt:lpstr>
      <vt:lpstr>Синквейн </vt:lpstr>
      <vt:lpstr>Докончите фразу… </vt:lpstr>
      <vt:lpstr>Правильные ответы</vt:lpstr>
      <vt:lpstr>Кроссворд «Разделы языкознания»</vt:lpstr>
      <vt:lpstr>Кроссворд </vt:lpstr>
      <vt:lpstr>Задания для самостоятельного изучения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Gaysin's</cp:lastModifiedBy>
  <cp:revision>31</cp:revision>
  <dcterms:created xsi:type="dcterms:W3CDTF">2020-04-13T08:05:42Z</dcterms:created>
  <dcterms:modified xsi:type="dcterms:W3CDTF">2020-09-12T08:17:15Z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