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460" r:id="rId3"/>
    <p:sldId id="457" r:id="rId4"/>
    <p:sldId id="456" r:id="rId5"/>
    <p:sldId id="455" r:id="rId6"/>
    <p:sldId id="461" r:id="rId7"/>
    <p:sldId id="465" r:id="rId8"/>
    <p:sldId id="471" r:id="rId9"/>
    <p:sldId id="472" r:id="rId10"/>
    <p:sldId id="473" r:id="rId11"/>
    <p:sldId id="474" r:id="rId12"/>
    <p:sldId id="470" r:id="rId13"/>
    <p:sldId id="469" r:id="rId14"/>
    <p:sldId id="467" r:id="rId15"/>
    <p:sldId id="468" r:id="rId16"/>
    <p:sldId id="262" r:id="rId17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792" autoAdjust="0"/>
    <p:restoredTop sz="91635" autoAdjust="0"/>
  </p:normalViewPr>
  <p:slideViewPr>
    <p:cSldViewPr>
      <p:cViewPr>
        <p:scale>
          <a:sx n="82" d="100"/>
          <a:sy n="82" d="100"/>
        </p:scale>
        <p:origin x="-78" y="-2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15.11.2020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   Литература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215571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Образ   автора  в  романе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А.С.Пушкина  «Евгений  Онегин»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      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Образ  Татьяны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429288" cy="3123932"/>
          </a:xfrm>
        </p:spPr>
        <p:txBody>
          <a:bodyPr/>
          <a:lstStyle/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Татьяна  воспитывается  в    усадебном  поместье в   семье   Лариных,   верной  привычкам  милой  старины.  Характер  Татьяны   формируется   под   влиянием   няни,  прототипом  которой   поэту  послужила   известная  Арина  Родионовна.</a:t>
            </a:r>
          </a:p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Татьяна  росла  одинокой, неласковой    девочкой.  Она  не 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лю-била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играть   с   подругами,   была  погружена   в   свои     чувства  </a:t>
            </a:r>
          </a:p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 переживания.  Героиня   рано    пыталась   понять  окружающий   мир,   но   у  старших  не  находила  ответы  </a:t>
            </a:r>
          </a:p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свои  вопросы.</a:t>
            </a:r>
          </a:p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И   тогда  она  обращалась  к  книгам,  </a:t>
            </a:r>
          </a:p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которым   верила  безраздельно.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Ей рано   нравились   романы.</a:t>
            </a:r>
          </a:p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Они  ей   заменяли   всё:</a:t>
            </a:r>
          </a:p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Она  </a:t>
            </a:r>
            <a:r>
              <a:rPr lang="ru-RU" sz="1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влюблялася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в  обманы </a:t>
            </a:r>
          </a:p>
          <a:p>
            <a:pPr algn="just">
              <a:lnSpc>
                <a:spcPts val="14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И  Ричардсона,  и Руссо.    </a:t>
            </a:r>
          </a:p>
          <a:p>
            <a:pPr algn="just"/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endParaRPr lang="ru-RU" sz="1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Documents and Settings\Администратор\Рабочий стол\Замира 30 октября\obraz-tatyany-larinoj-v-romane-pushkina-evgenij-onegin2.jpg"/>
          <p:cNvPicPr>
            <a:picLocks noChangeAspect="1" noChangeArrowheads="1"/>
          </p:cNvPicPr>
          <p:nvPr/>
        </p:nvPicPr>
        <p:blipFill>
          <a:blip r:embed="rId2"/>
          <a:srcRect l="27136" t="17899" r="12682"/>
          <a:stretch>
            <a:fillRect/>
          </a:stretch>
        </p:blipFill>
        <p:spPr bwMode="auto">
          <a:xfrm>
            <a:off x="3883032" y="1836739"/>
            <a:ext cx="1714512" cy="1357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79417"/>
            <a:ext cx="2357454" cy="2215991"/>
          </a:xfrm>
        </p:spPr>
        <p:txBody>
          <a:bodyPr/>
          <a:lstStyle/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   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Окружающая  жизнь  мало  удовлетворяла  её   требовательную    душу.  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 книгах  она   видела  интересных  людей,  которых  мечтала  встретить  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 своей  жизни.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Общаясь   с  дворовыми   девушками  и  слушая   рассказы  няни,  Татьяна   знакомится   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 народной   поэзией,  проникается   любовью  к  ней.</a:t>
            </a:r>
            <a:endParaRPr lang="ru-RU" sz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Администратор\Рабочий стол\Замира 30 октября\Пушкин Лирика\unna44m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0024" y="193665"/>
            <a:ext cx="2714644" cy="28575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Любовь  Татьяны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7" y="622293"/>
            <a:ext cx="5429288" cy="2369880"/>
          </a:xfrm>
        </p:spPr>
        <p:txBody>
          <a:bodyPr/>
          <a:lstStyle/>
          <a:p>
            <a:pPr algn="just"/>
            <a:r>
              <a:rPr lang="ru-RU" sz="1200" dirty="0" smtClean="0"/>
              <a:t>    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Любовь  приносит   Татьяне  одни  страдания,  так  как  её  нравственные  правила   тверды  и  постоянны.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В  Петербурге  она  становится   княгиней;  обретает  всеобщее  уважение  и  преклонение  в  «высшем  свете».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«Равнодушной  княгиней, неприступною  богиней  роскошной,  царственной  Невы»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рисует  её  Пушкин  в  последней   главе.  Но  всё  равно  она  прелестна.  Очевидно,  эта  прелесть   была  не  в  её  внешней  красоте,  а  в  её  душевном  благородстве,  простоте,   уме, богатстве   духовного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мировосприятия.   Однако   и  в «высшем  свете»  она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одинока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-  прежнему ,  так  как   и  здесь  не  находит  того, к   чему  стремилась   возвышенной    душой.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Душевный   облик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378940" cy="2769989"/>
          </a:xfrm>
        </p:spPr>
        <p:txBody>
          <a:bodyPr/>
          <a:lstStyle/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В сцене  последнего   свидания  Татьяны  с  Онегиным ещё  глубже  раскрываются  её  душевные  качества:  нравственная  безупречность,  верность  долгу,  правдивость.  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Она  отвергает   любовь Онегина,  помня,  что в  основе  его  чувства  к  ней  лежат   себялюбие  и  эгоизм. 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Главные  черты   характера  Татьяны   -   сильно  развитое  чувство  долга,  которое  берёт  верх   над   другими  чувствами,  и  душевное   благородство.  Это  и   делает  её   душевный  облик  таким  привлекательным.</a:t>
            </a:r>
          </a:p>
          <a:p>
            <a:pPr algn="l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Татьяна    Ларина    открывает   собой   галерею    прекрасных  образов   русской     женщины,     нравственно     безупречной,    ищущей       глубокого  содержания   в  жизни.  Сам   поэт   считал   образ    Татьяны   «идеальным» положительным  образом   русской    женщины.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,</a:t>
            </a:r>
            <a:endParaRPr lang="ru-RU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Заключение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14313"/>
            <a:ext cx="5429288" cy="2200602"/>
          </a:xfrm>
        </p:spPr>
        <p:txBody>
          <a:bodyPr/>
          <a:lstStyle/>
          <a:p>
            <a:pPr algn="just"/>
            <a:r>
              <a:rPr lang="ru-RU" sz="1300" dirty="0" smtClean="0"/>
              <a:t>        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Образ автора, ярко выраженный в  романе  «Евгений Онегин»,  меняется, как  меняются его  герои,  их  мысли,  их  мироощущение.</a:t>
            </a:r>
          </a:p>
          <a:p>
            <a:pPr algn="just"/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   Вместе  со своими  героями  автор  вновь  переживает  любовь  и  разлуку,  радость  и    печаль,  горячие   чувства  и  отчужденность,  вдохновение  и  хандру.   Спектр  чувств  его   героев  столь  же  разнообразен,  сколь  он   широк   в   душе А.С.Пушкина.   </a:t>
            </a:r>
          </a:p>
          <a:p>
            <a:pPr algn="just"/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   Автор  в  романе   ставит  многие  проблемы и, ещё  не   зная  их  разрешения,  размышляет  над  ними  со своими  героями  и  читателем.</a:t>
            </a:r>
          </a:p>
          <a:p>
            <a:pPr algn="just"/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   Образ  автора  настолько  неотъемлем  от  повествования, от  мыслей   действующих  лиц  произведения, что  Пушкина  по  праву   можно   назвать   «одним  из  главных  героев   романа». 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дминистратор\Рабочий стол\Замира 30 октября\Пушкин Лирика\пушкин2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122227"/>
            <a:ext cx="5429288" cy="3000396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39958" y="550855"/>
            <a:ext cx="2878610" cy="2000548"/>
          </a:xfrm>
        </p:spPr>
        <p:txBody>
          <a:bodyPr/>
          <a:lstStyle/>
          <a:p>
            <a:pPr algn="just">
              <a:lnSpc>
                <a:spcPts val="1300"/>
              </a:lnSpc>
            </a:pPr>
            <a:r>
              <a:rPr lang="ru-RU" sz="1200" dirty="0" smtClean="0"/>
              <a:t>             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Его   образ  незрим,  и  в  то   же  время  перед читателями  раскрыт весь  духовный  мир  автора;  наряду  с Онегиным  и Татьяной  поэт «переживает»  свою  жизнь  ещё  раз, и вновь  его  впечатления   ярки  и  новы,  как   в  первый раз.</a:t>
            </a:r>
          </a:p>
          <a:p>
            <a:pPr algn="just">
              <a:lnSpc>
                <a:spcPts val="1300"/>
              </a:lnSpc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Но  в  то  же  время  образ   автора  отличен  от  образов   героев  романа:  А.С.Пушкин  расстаётся   и  с Татьяной,  и с Онегиным,  с  читателем   же  он  останется   навсегда.</a:t>
            </a:r>
            <a:endParaRPr lang="ru-RU" sz="1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1050921"/>
            <a:ext cx="4395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Написать  сочинение -  рассуждение  </a:t>
            </a:r>
          </a:p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 тему </a:t>
            </a: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«Любимые  страницы   в  романе    </a:t>
            </a: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«Евгений  Онегин».</a:t>
            </a:r>
            <a:endParaRPr lang="ru-RU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336541"/>
            <a:ext cx="5286412" cy="2970044"/>
          </a:xfrm>
        </p:spPr>
        <p:txBody>
          <a:bodyPr/>
          <a:lstStyle/>
          <a:p>
            <a:pPr algn="just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Пушкин  работал  над   романом «Евгений Онегин»  много    лет.  Это   было  самое   любимое  его  произведение.  Белинский   назвал  его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«энциклопедией  русской  жизни». </a:t>
            </a:r>
          </a:p>
          <a:p>
            <a:pPr algn="just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 Действительно,  в  этом  романе   дана  картина  всех   слоёв  русского   общества:  и   высшего  света, и 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мел-копоместного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дворянства,  и простого  народа.</a:t>
            </a:r>
          </a:p>
          <a:p>
            <a:pPr algn="just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 В  годы  создания  романа  Пушкину пришлось  многое  пережить,  потерять  своих   друзей,  испытать  горечь  гибели  лучших  людей России.</a:t>
            </a:r>
          </a:p>
          <a:p>
            <a:pPr algn="just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  Роман   был  для поэта,  по  его  словам, плодом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«ума  холодных   наблюдений и  сердца  горестных    замет».</a:t>
            </a:r>
          </a:p>
          <a:p>
            <a:endParaRPr lang="ru-RU" sz="1400" dirty="0" smtClean="0"/>
          </a:p>
          <a:p>
            <a:r>
              <a:rPr lang="ru-RU" sz="1400" dirty="0" smtClean="0"/>
              <a:t>    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Образ   автора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39694" y="407979"/>
            <a:ext cx="5286412" cy="2739211"/>
          </a:xfrm>
        </p:spPr>
        <p:txBody>
          <a:bodyPr/>
          <a:lstStyle/>
          <a:p>
            <a:r>
              <a:rPr lang="ru-RU" sz="1200" dirty="0" smtClean="0"/>
              <a:t>          </a:t>
            </a:r>
          </a:p>
          <a:p>
            <a:pPr algn="just"/>
            <a:r>
              <a:rPr lang="ru-RU" sz="1400" dirty="0" smtClean="0"/>
              <a:t>   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Образ  автора  помогают  раскрыть  многочисленные  лирические    отступления:     их    пушкинисты    насчитывают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 романе   около   тридцати.      </a:t>
            </a: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Лирическое  отступление   -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авторская  речь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эпическом  или   лиро-эпическом  произведении,  выражающая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непосредственное   отношение   автора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 изображаемому  или  в  связи   с  ним.</a:t>
            </a: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Впервые   приобрело   большое   значение  в  литературе  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 м а </a:t>
            </a:r>
            <a:r>
              <a:rPr lang="ru-RU" sz="1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 и </a:t>
            </a:r>
            <a:r>
              <a:rPr lang="ru-RU" sz="1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 а.</a:t>
            </a:r>
          </a:p>
          <a:p>
            <a:pPr algn="just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Лирические  отступления  производят  на  читателя  эффект   «болтовни».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     </a:t>
            </a:r>
            <a:endParaRPr lang="ru-RU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65103"/>
            <a:ext cx="5214974" cy="2616101"/>
          </a:xfrm>
        </p:spPr>
        <p:txBody>
          <a:bodyPr/>
          <a:lstStyle/>
          <a:p>
            <a:pPr algn="just">
              <a:lnSpc>
                <a:spcPts val="1700"/>
              </a:lnSpc>
            </a:pPr>
            <a:r>
              <a:rPr lang="ru-RU" sz="1200" dirty="0" smtClean="0">
                <a:solidFill>
                  <a:srgbClr val="0070C0"/>
                </a:solidFill>
              </a:rPr>
              <a:t>   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Многие  считают, что  главный   герой  романа   -   это  всё-таки  сам  Пушкин.  Если прочесть  роман  внимательно,  то  можно   заметить,  что  в  нём  не  один  главный  герой,  а  два:  Онегин   и  Пушкин.   </a:t>
            </a:r>
          </a:p>
          <a:p>
            <a:pPr algn="just">
              <a:lnSpc>
                <a:spcPts val="1700"/>
              </a:lnSpc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Об  авторе  мы   узнаем  почти  столько же,  сколько  и  об  Евгении  Онегине.  Они    во  многом  похожи.  Недаром   Пушкин  сразу  сказал  об Евгении ,  что   это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«добрый   мой    приятель»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Пушкин  о  себе  и  об  Евгении  Онегине  пишет: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Страстей   игру  мы   знали   оба, 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Томила   жизнь   обоих   нас.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В  обоих  сердца   жар   угас… </a:t>
            </a:r>
            <a:endParaRPr lang="ru-RU" sz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93665"/>
            <a:ext cx="5233484" cy="2862322"/>
          </a:xfrm>
        </p:spPr>
        <p:txBody>
          <a:bodyPr/>
          <a:lstStyle/>
          <a:p>
            <a:pPr algn="just">
              <a:lnSpc>
                <a:spcPts val="15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Пушкину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нравится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резкий,   охлажденный  ум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Онегина,  его  недовольство   собой   и   злость    мрачных  эпиграмм.     Когда  Пушкин  пишет  о  том,  что Онегин  родился  на   брегах Невы,  говорит   о  воспитании  Онегина,  о том,  что  он   знал  и  умел, то  невольно представляется  сам  Пушкин.</a:t>
            </a:r>
          </a:p>
          <a:p>
            <a:pPr algn="just">
              <a:lnSpc>
                <a:spcPts val="15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Автор   и   его   герой  -   это    люди     одного    поколения </a:t>
            </a:r>
          </a:p>
          <a:p>
            <a:pPr algn="just">
              <a:lnSpc>
                <a:spcPts val="15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 примерно  одного   типа  воспитания:   у  обоих   были  французы-гувернёры, оба   провели  молодость в  петербургском  свете,  у   них   общие   знакомые   и   друзья.   Даже   родители их имеют  сходство.    Пушкин   пишет:</a:t>
            </a:r>
          </a:p>
          <a:p>
            <a:pPr>
              <a:lnSpc>
                <a:spcPts val="15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 все   учились   понемногу,</a:t>
            </a:r>
          </a:p>
          <a:p>
            <a:pPr>
              <a:lnSpc>
                <a:spcPts val="15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Чему – </a:t>
            </a:r>
            <a:r>
              <a:rPr lang="ru-RU" sz="1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нибудь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и как - </a:t>
            </a:r>
            <a:r>
              <a:rPr lang="ru-RU" sz="1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нибудь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>
              <a:lnSpc>
                <a:spcPts val="15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Но  воспитаньем,  слава   богу,  </a:t>
            </a:r>
          </a:p>
          <a:p>
            <a:pPr>
              <a:lnSpc>
                <a:spcPts val="15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У   нас  немудрено  блеснуть. </a:t>
            </a:r>
          </a:p>
          <a:p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C:\Documents and Settings\Администратор\Рабочий стол\Замира 30 октября\406419_31_i_01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7214" y="1908177"/>
            <a:ext cx="2357454" cy="10239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Отличие   автора  от  Онегина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472607" cy="2616101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FF0000"/>
                </a:solidFill>
              </a:rPr>
              <a:t>   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Поэт   поневоле  отмечает  и  своё  отличие  от  Онегина.  Об  Онегине  он  пишет, что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«не мог он  ямба  от  хорея,   как  мы  ни   бились,  отличить».</a:t>
            </a:r>
          </a:p>
          <a:p>
            <a:pPr algn="just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Пушкин  в  отличие от Онегина занимается поэзией   серьёзно,  называя  её   высокой  страстью.  Онегин  не понимает  природы.  Автор   же  мечтает  о  тихой,  спокойной   жизни в  райском   уголке,  где  он  мог  бы  наслаждаться  природой.  </a:t>
            </a:r>
          </a:p>
          <a:p>
            <a:pPr algn="just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Пушкин пишет: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«Деревня, где  скучал Онегин, была прелестный  уголок».</a:t>
            </a:r>
          </a:p>
          <a:p>
            <a:pPr algn="just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По-разному   воспринимают  Пушкин  и  Онегин, например,   театр. Для   Пушкина петербургский   театр  -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волшебный  край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о  котором   он  мечтает   в  ссылке.  Онегин   же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«входит,  идёт  меж   кресел   по    ногам, двойной  лорнет, 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скосясь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наводит     на  ложи  незнакомых   дам»,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 потом,  едва   взглянув  на  сцену,   с рассеянным   видом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«отворотился   и  зевнул».</a:t>
            </a:r>
          </a:p>
          <a:p>
            <a:pPr algn="just"/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Пушкин   умеет  радоваться   тому,  что так  наскучило,  опостылело   Онегину.     </a:t>
            </a:r>
            <a:endParaRPr lang="ru-RU" sz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Жизнь  автора   </a:t>
            </a:r>
            <a:r>
              <a:rPr lang="ru-RU" smtClean="0"/>
              <a:t>и   Онегина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86321"/>
            <a:ext cx="5429288" cy="2400657"/>
          </a:xfrm>
        </p:spPr>
        <p:txBody>
          <a:bodyPr/>
          <a:lstStyle/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Пушкину  нелегко   жить,  гораздо   труднее,  чем  Онегину. Онегин   разочарован  в  жизни,  у  него  нет  ни  друзей,  ни  творчества,  ни   любви,  ни  радости.   У Пушкина  всё  это  есть, но  нет  свободы,  его  высылают из  Петербурга,  он  не  принадлежит   сам   себе.  Онегин  томится   с  ней,  и  без   неё;  он   несчастлив,  потому  что  не  может   жить  той  жизнью,  какой   живёт  Пушкин.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Онегину  ничего   не  надо ,  и  в  том  его  трагедия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Если   Пушкин  наслаждается  природой,  то  Онегину   всё  равно,  потому  что  он    ясно  видит,  что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  в  деревне  скука  та же».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Пушкин  сочувствует  Татьяне,   которая  живет  среди   «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дикого  барства»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  деревне,  а  затем  в  высшем  обществе  Петербурга,  о  котором  она  говорит,  что  это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«ветошь   маскарада».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Автор  не просто  сочувствует  Татьяне,  он  пишет: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«Я    так  люблю    Татьяну   милую  мою».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Из-за  неё  он  вступает  в  спор  с  общественным  мнением.</a:t>
            </a:r>
            <a:endParaRPr lang="ru-RU" sz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Администратор\Рабочий стол\Замира 30 октября\Пушкин Лирика\пушкин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18" y="122226"/>
            <a:ext cx="5572164" cy="300039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5644" y="193665"/>
            <a:ext cx="3571900" cy="2900794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endParaRPr lang="ru-RU" sz="900" dirty="0" smtClean="0">
              <a:solidFill>
                <a:srgbClr val="FF0000"/>
              </a:solidFill>
            </a:endParaRPr>
          </a:p>
          <a:p>
            <a:pPr algn="just">
              <a:lnSpc>
                <a:spcPts val="1300"/>
              </a:lnSpc>
            </a:pP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Пушкин  признаётся,  что  письмо  Татьяны  он   свято   бережёт  и  не  может  им   начитаться.</a:t>
            </a:r>
          </a:p>
          <a:p>
            <a:pPr algn="just">
              <a:lnSpc>
                <a:spcPts val="13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Некоторые   строки  романа  раскрывают  перед  нами   биографию  автора,  начало его   творческого  пути,  имена  его  кумиров, события   литературной  борьбы, отражение  настроений  общественных  групп  и  литературных  группировок.</a:t>
            </a:r>
          </a:p>
          <a:p>
            <a:pPr algn="just">
              <a:lnSpc>
                <a:spcPts val="13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Многие  лирические  отступления   поэта   посвящены  культурной   жизни  России  начала  </a:t>
            </a:r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Х1Х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века.  Из   этих  строк   мы   узнаём,  что  поэт   был  горячим   театралом. Он  пишет  о  театре: «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Там, под 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сению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кулис,   младые   дни  мои  неслись».</a:t>
            </a:r>
          </a:p>
          <a:p>
            <a:pPr algn="just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Администратор\Рабочий стол\Замира 30 октября\EUmgctyWkAAKYI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1594" y="1836739"/>
            <a:ext cx="1785950" cy="12144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Образ  Ленского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378940" cy="2554545"/>
          </a:xfrm>
        </p:spPr>
        <p:txBody>
          <a:bodyPr/>
          <a:lstStyle/>
          <a:p>
            <a:pPr algn="just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Какими  бы  ни   были    разными   Пушкин  и  Онегин,  но  они  из  одного  лагеря,  их объединяет   недовольство   тем,   как  устроена  российская   действительность. 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Умный,  насмешливый  поэт   был   настоящим   гражданином,  человеком,  который  не  был   равнодушен  к  судьбе   своей   страны.    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Многие   друзья Пушкина  считали,  что  он  изобразил  себя   в  образе  Ленского,  передав  ему   свои   черты.    Но  в  лирических  отступлениях  Пушкин  показывает  своё  ироническое  отношение   к Ленскому.   Он  пишет  о  нём:   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  многом  он   бы  изменился, </a:t>
            </a:r>
          </a:p>
          <a:p>
            <a:pPr algn="just"/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Расстался  б  с   музами,   женился,</a:t>
            </a:r>
          </a:p>
          <a:p>
            <a:pPr algn="just"/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В   деревне,  счастлив  и   богат, </a:t>
            </a:r>
          </a:p>
          <a:p>
            <a:pPr algn="just"/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Носил   бы   стёганый    халат…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Онегина  же   Пушкин    мечтал      сделать   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декабристом,  и  в  этом   сказалось   всё  его   уважение   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  своему  герою.</a:t>
            </a:r>
            <a:endParaRPr lang="ru-RU" sz="11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5625</TotalTime>
  <Words>1570</Words>
  <Application>Microsoft Office PowerPoint</Application>
  <PresentationFormat>Произвольный</PresentationFormat>
  <Paragraphs>105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    Литература</vt:lpstr>
      <vt:lpstr>Слайд 2</vt:lpstr>
      <vt:lpstr>                 Образ   автора </vt:lpstr>
      <vt:lpstr>Слайд 4</vt:lpstr>
      <vt:lpstr>Слайд 5</vt:lpstr>
      <vt:lpstr>    Отличие   автора  от  Онегина        </vt:lpstr>
      <vt:lpstr>          Жизнь  автора   и   Онегина</vt:lpstr>
      <vt:lpstr>               </vt:lpstr>
      <vt:lpstr>              Образ  Ленского</vt:lpstr>
      <vt:lpstr>                   Образ  Татьяны</vt:lpstr>
      <vt:lpstr>Слайд 11</vt:lpstr>
      <vt:lpstr>               Любовь  Татьяны</vt:lpstr>
      <vt:lpstr>              Душевный   облик        </vt:lpstr>
      <vt:lpstr>                   Заключение</vt:lpstr>
      <vt:lpstr>Слайд 15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783</cp:revision>
  <dcterms:created xsi:type="dcterms:W3CDTF">2020-04-13T08:05:42Z</dcterms:created>
  <dcterms:modified xsi:type="dcterms:W3CDTF">2020-11-15T15:08:54Z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