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345" r:id="rId3"/>
    <p:sldId id="358" r:id="rId4"/>
    <p:sldId id="371" r:id="rId5"/>
    <p:sldId id="370" r:id="rId6"/>
    <p:sldId id="372" r:id="rId7"/>
    <p:sldId id="374" r:id="rId8"/>
    <p:sldId id="375" r:id="rId9"/>
    <p:sldId id="377" r:id="rId10"/>
    <p:sldId id="378" r:id="rId11"/>
    <p:sldId id="379" r:id="rId12"/>
    <p:sldId id="376" r:id="rId13"/>
    <p:sldId id="380" r:id="rId14"/>
    <p:sldId id="381" r:id="rId15"/>
    <p:sldId id="373" r:id="rId16"/>
    <p:sldId id="382" r:id="rId17"/>
    <p:sldId id="383" r:id="rId18"/>
    <p:sldId id="384" r:id="rId19"/>
    <p:sldId id="385" r:id="rId20"/>
    <p:sldId id="386" r:id="rId21"/>
    <p:sldId id="262" r:id="rId22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9222" autoAdjust="0"/>
    <p:restoredTop sz="80903" autoAdjust="0"/>
  </p:normalViewPr>
  <p:slideViewPr>
    <p:cSldViewPr>
      <p:cViewPr>
        <p:scale>
          <a:sx n="125" d="100"/>
          <a:sy n="125" d="100"/>
        </p:scale>
        <p:origin x="-222" y="4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  Литература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6171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1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Д.И.Фонвизин</a:t>
            </a:r>
            <a:r>
              <a:rPr lang="ru-RU" sz="2400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spc="-1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Комедия «Недоросль».</a:t>
            </a: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572164" cy="500066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ru-RU" sz="1400" dirty="0" smtClean="0"/>
              <a:t> В  основе   сюжета   -  борьба  за  Софью трёх </a:t>
            </a:r>
            <a:r>
              <a:rPr lang="en-US" sz="1400" dirty="0" smtClean="0"/>
              <a:t> </a:t>
            </a:r>
            <a:r>
              <a:rPr lang="ru-RU" sz="1400" dirty="0" smtClean="0"/>
              <a:t>искателей  её   руки </a:t>
            </a:r>
            <a:r>
              <a:rPr lang="en-US" sz="1400" dirty="0" smtClean="0"/>
              <a:t>- </a:t>
            </a:r>
            <a:r>
              <a:rPr lang="ru-RU" sz="1400" dirty="0" smtClean="0"/>
              <a:t>Скотинина,  Митрофанушки   и Милона.</a:t>
            </a:r>
          </a:p>
          <a:p>
            <a:endParaRPr lang="ru-RU" sz="1400" dirty="0" smtClean="0"/>
          </a:p>
          <a:p>
            <a:r>
              <a:rPr lang="ru-RU" sz="1400" dirty="0" smtClean="0"/>
              <a:t> </a:t>
            </a:r>
            <a:endParaRPr lang="ru-RU" sz="1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2636" y="550855"/>
            <a:ext cx="3929090" cy="2622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05529"/>
            <a:ext cx="5429288" cy="3139321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ru-RU" sz="1400" dirty="0" smtClean="0"/>
              <a:t>      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Начав  комедию со   сцены  примерки  кафтана,  Фонвизин  вводит  нас  в  быт  дворянской   усадьбы, знакомит с  основными   действующими  лицами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семьёй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Простаковых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Скотининым.  Это 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экспо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зиция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пьесы,  а  уже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явлениях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первого   действия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наступает   завязка действия: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Софья  получает  письмо  от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Стародума,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изменяет  первоначальный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замысел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выдать Софью  замуж  за  Скотинина.</a:t>
            </a:r>
          </a:p>
          <a:p>
            <a:pPr algn="l"/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Богатая  невеста Софья, считает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Простакова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будет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достойной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женой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Митрофанушки.  Начинается   борьба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Скотининым.</a:t>
            </a:r>
            <a:endParaRPr lang="ru-RU" sz="17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50948" cy="2877711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Второе  и  третье   действия  -  развитие  событий,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  которые вовлекаются  все  действующие  лица. Кульминационный  момент  приходится  на  конец  четвертого   действия, когда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Простакова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решает   тайно  похитить Софью  и  насильно  обвенчать  её  с Митрофанушкой.</a:t>
            </a: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 В  пятом  действии   дается  двойная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развязка</a:t>
            </a:r>
            <a:r>
              <a:rPr lang="ru-RU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7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явлении  Софья  становится   невестой  Милона,  а  в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кладётся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конец  бесчеловечному  обращению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с  крепостными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имение  поступает  в  опеку.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3429024" cy="3200876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      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В   последнем   действии  наносится  самый   тяжёлый 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удар  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:  её сын, </a:t>
            </a:r>
            <a:endParaRPr lang="en-US" sz="18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ради которого  она  всё делала,  отталкивает её.</a:t>
            </a: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            Заключающее  пьесу восклицание  Стародума: </a:t>
            </a:r>
          </a:p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«Вот    злонравия   достойные  плоды!» и   выражает  основную  идею   комедии.</a:t>
            </a:r>
          </a:p>
          <a:p>
            <a:endParaRPr lang="ru-RU" sz="1400" dirty="0" smtClean="0"/>
          </a:p>
          <a:p>
            <a:r>
              <a:rPr lang="ru-RU" sz="1400" dirty="0" smtClean="0">
                <a:solidFill>
                  <a:srgbClr val="FF0000"/>
                </a:solidFill>
              </a:rPr>
              <a:t>            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 l="42642" t="18415"/>
          <a:stretch>
            <a:fillRect/>
          </a:stretch>
        </p:blipFill>
        <p:spPr bwMode="auto">
          <a:xfrm>
            <a:off x="3740156" y="50789"/>
            <a:ext cx="192882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05529"/>
            <a:ext cx="5429288" cy="3139321"/>
          </a:xfrm>
          <a:solidFill>
            <a:schemeClr val="bg1"/>
          </a:solidFill>
        </p:spPr>
        <p:txBody>
          <a:bodyPr/>
          <a:lstStyle/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 В  художественном  стиле  комедии  заметна   борьба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классицизма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реализма,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причём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перевес  явно  на  стороне  реализма.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 Правила  классицизма  нарушаются  в  самом  построении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комедии: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«Недоросле»,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кроме  смешных (комических), есть  и  драматические  сцены ( драма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в  конце  произведения).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    Реалистичность  и  правдивость  образов  усиливается  благодаря  речевым   характеристикам действующих  лиц. Отрицательные  герои   комедии  говорят  живым,  естественным,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разговорным  языком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05529"/>
            <a:ext cx="5286412" cy="3139321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Язык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комедии   настолько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ярок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и  меток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что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некоторые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выражения   вошли  в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жизнь  на  правах  пословиц:  «Не    хочу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учиться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хочу    жениться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»,  «Вот   злонравия   достойные   плоды».   </a:t>
            </a: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Победа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реализма 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комедии   проявляется</a:t>
            </a: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изображении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действующих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лиц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особенно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от-рицательных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 Это   живые  люди,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а  не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олицетво-рение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какого-либо     одного   качества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что      характерно    для    произведений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классицизма. 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Простакова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     Скотинин,       Митрофанушка     настолько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жизненны, типичны,  что  их  имена  превратились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нарицательные. 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357850" cy="2923877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1900"/>
              </a:lnSpc>
            </a:pPr>
            <a:r>
              <a:rPr lang="ru-RU" sz="1400" dirty="0" smtClean="0"/>
              <a:t>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Классицизм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сказывается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в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следующем: действие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комедии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развертывается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в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одном 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9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месте  -   в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имении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(«единство места»),  в  течение  суток («единство  времени»), объединено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борьбой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Софью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(«единство  действия»).</a:t>
            </a:r>
          </a:p>
          <a:p>
            <a:pPr>
              <a:lnSpc>
                <a:spcPts val="19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Действующие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лица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основном   делятся на «положительных» и «отрицательных» и  наделены  «говорящими» фамилиями  и  именами. </a:t>
            </a:r>
          </a:p>
          <a:p>
            <a:pPr>
              <a:lnSpc>
                <a:spcPts val="19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Глубокой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правдивостью,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жизненностью отличаются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образы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её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сына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Митрофанушки,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Скотинина.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500726" cy="2877711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Образ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Митрофанушки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-  образ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огромной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обоб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щающей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силы.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Имя  Митрофанушки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стало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нари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цательным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Само понятие «недоросль», означавшее  </a:t>
            </a: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до Фонвизина дворянского  подростка, не  достигшего  16 лет,  стало  синонимом  круглого  невежды, ничего  не  знающего и ничего не  желающего  знать.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Правдивы,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жизненно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убедительны в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комедии образы  домашних  учителей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Митрофана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: Цыфиркина, Кутейкина,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Вральмана.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Образ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Цыфиркина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дан   </a:t>
            </a: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явным сочувствием, а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образе  Кутейкина больше отрицательного,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жадность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деньгам.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05529"/>
            <a:ext cx="5500726" cy="3139321"/>
          </a:xfrm>
          <a:solidFill>
            <a:schemeClr val="bg1"/>
          </a:solidFill>
        </p:spPr>
        <p:txBody>
          <a:bodyPr/>
          <a:lstStyle/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      В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сатирическом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свете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выведен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комедии немец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Вральман,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учитель-проходимец,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человек  </a:t>
            </a:r>
            <a:endParaRPr lang="en-US" sz="17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лакейской   душой,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бывший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кучер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Стародума.</a:t>
            </a:r>
          </a:p>
          <a:p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Отрицательным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персонажам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Фонвизин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противопоставляет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группу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положительных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лиц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представителей  просвещенного дворянства, близкими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ему 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своим   взглядам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 деятельности.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      ним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относятся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Стародум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Правдин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Софья,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Милон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Полнее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всего 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раскрыт  образ  Стародума. Правдин, Милон  и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Софья    своим    поведением    доказывают 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правоту  взглядов Стародума  и оттеняют  злонравие </a:t>
            </a:r>
            <a:r>
              <a:rPr lang="ru-RU" sz="17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Простаковых-Скотининых</a:t>
            </a:r>
            <a:r>
              <a:rPr lang="ru-RU" sz="17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7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2500330" cy="3000396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Комедия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рисовала  подлинные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картины  жизни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воспитывала  гражданские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чувства, звала  к  действию.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«Недоросль»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Фонви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зина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является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родо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начальни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русской  «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обличительно-реалис-тической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комедии,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комедии  социально-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политической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1400" dirty="0" smtClean="0">
              <a:solidFill>
                <a:srgbClr val="0070C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25710" y="0"/>
            <a:ext cx="324009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Повторение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28749"/>
            <a:ext cx="5619204" cy="86177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При каком  правителе   жил Д.И.Фонвизин?</a:t>
            </a:r>
          </a:p>
          <a:p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  чьим  философским  влиянием  находился  Фонвизин?</a:t>
            </a:r>
            <a:endParaRPr lang="ru-RU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5512" y="908045"/>
            <a:ext cx="2786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 Екатерине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8256" y="1908177"/>
            <a:ext cx="5240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Создателем  какого  комедийного   жанра   является  Фонвизин?</a:t>
            </a:r>
          </a:p>
          <a:p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5512" y="1550987"/>
            <a:ext cx="3571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Французских  просветителей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6950" y="2551119"/>
            <a:ext cx="2428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Бытовой   комедии.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8"/>
            <a:ext cx="5429288" cy="1538883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Продолжая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эту  линию, в 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веке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появляются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такие  замечательные  произведения,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как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Горе 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ума»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Грибоедова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так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«Ревизор» </a:t>
            </a:r>
            <a:r>
              <a:rPr lang="en-US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Гоголя.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b="-381"/>
          <a:stretch>
            <a:fillRect/>
          </a:stretch>
        </p:blipFill>
        <p:spPr bwMode="auto">
          <a:xfrm>
            <a:off x="3740157" y="958834"/>
            <a:ext cx="1500198" cy="2163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4074" y="979482"/>
            <a:ext cx="2643206" cy="2172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25578" y="614313"/>
            <a:ext cx="4091475" cy="329577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5080" algn="just">
              <a:spcBef>
                <a:spcPts val="17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lang="ru-RU" dirty="0" smtClean="0"/>
          </a:p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454140" y="908045"/>
            <a:ext cx="41434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Прочитать  комедию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Д.И.Фонвизина  «Недоросль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      прочитать         статью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комедии «Недоросль»  на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страницах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35-38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учебника.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Ответить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вопросы  на  странице 52.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50855"/>
            <a:ext cx="5619204" cy="14465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Екатерина </a:t>
            </a:r>
            <a:r>
              <a:rPr lang="en-US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отнеслась к  намерению Фонвизина    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издать  пятитомное   собрание   своих  сочинений?</a:t>
            </a:r>
          </a:p>
          <a:p>
            <a:pPr>
              <a:buFont typeface="Wingdings" pitchFamily="2" charset="2"/>
              <a:buChar char="Ø"/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Как    называл А.С.Пушкин   Фонвизина?</a:t>
            </a:r>
          </a:p>
          <a:p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694" y="1836739"/>
            <a:ext cx="5286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«Сатиры   смелый 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властелин» 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«друг 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свободы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88" y="2908309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56" y="979483"/>
            <a:ext cx="5429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Она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была   резко  против и   запретила  ему  издавать   </a:t>
            </a:r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пятитомник</a:t>
            </a:r>
            <a:endParaRPr lang="ru-RU" sz="16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96818" y="2193929"/>
            <a:ext cx="5286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Какое  произведение  Фонвизина    стало  вершиной  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русской   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драматургии  </a:t>
            </a:r>
            <a:r>
              <a:rPr lang="en-US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века?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570" y="2765433"/>
            <a:ext cx="5286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Комедия  «Недоросль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1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93966" y="659527"/>
            <a:ext cx="3071834" cy="2585323"/>
          </a:xfrm>
        </p:spPr>
        <p:txBody>
          <a:bodyPr/>
          <a:lstStyle/>
          <a:p>
            <a:r>
              <a:rPr lang="ru-RU" sz="1400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Комедия  «Недоросль» была      написана Д.И.Фонвизиным в1782 году,  когда он  вышел 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отставку  и  всецело  посвятил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себя   литературной  работе.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/>
              <a:t>          </a:t>
            </a:r>
          </a:p>
          <a:p>
            <a:r>
              <a:rPr lang="ru-RU" sz="1400" dirty="0" smtClean="0"/>
              <a:t>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Администратор\Рабочий стол\Замира888\Denis_Fonvizin__Nedorosl._Brigadir.jpeg"/>
          <p:cNvPicPr>
            <a:picLocks noChangeAspect="1" noChangeArrowheads="1"/>
          </p:cNvPicPr>
          <p:nvPr/>
        </p:nvPicPr>
        <p:blipFill>
          <a:blip r:embed="rId2"/>
          <a:srcRect t="5297" b="11400"/>
          <a:stretch>
            <a:fillRect/>
          </a:stretch>
        </p:blipFill>
        <p:spPr bwMode="auto">
          <a:xfrm>
            <a:off x="311132" y="550855"/>
            <a:ext cx="2217756" cy="2571768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25644" y="122227"/>
            <a:ext cx="2010644" cy="315471"/>
          </a:xfrm>
        </p:spPr>
        <p:txBody>
          <a:bodyPr/>
          <a:lstStyle/>
          <a:p>
            <a:r>
              <a:rPr lang="ru-RU" dirty="0" smtClean="0"/>
              <a:t>Новая  тема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0"/>
            <a:ext cx="3286148" cy="2979747"/>
          </a:xfrm>
          <a:solidFill>
            <a:schemeClr val="bg1"/>
          </a:solidFill>
        </p:spPr>
        <p:txBody>
          <a:bodyPr/>
          <a:lstStyle/>
          <a:p>
            <a:pPr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Смысл  названия     </a:t>
            </a:r>
          </a:p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комедии</a:t>
            </a:r>
          </a:p>
          <a:p>
            <a:pPr>
              <a:buFont typeface="Wingdings" pitchFamily="2" charset="2"/>
              <a:buChar char="q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Недоросль,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Молодой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дворянин,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не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достигший  совершеннолетия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   не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поступивший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ещё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государственную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службу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истор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Глуповатый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простоватый  юноша-недоучка из  обеспеченной  семьи (  от  комедии  Фонвизина «Недоросль» , ср.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Митрофанушка).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  <a:p>
            <a:r>
              <a:rPr lang="ru-RU" sz="1400" dirty="0" smtClean="0">
                <a:solidFill>
                  <a:srgbClr val="FF0000"/>
                </a:solidFill>
              </a:rPr>
              <a:t>    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22227"/>
            <a:ext cx="2214578" cy="300039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8"/>
            <a:ext cx="2928958" cy="3000395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/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«Недоросль» -  первая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общественно-полити-ческая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комедия в  русской  литературе.  Драматург  сумел превратить  уголок   поместного     дворянства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 общественную   трибуну и  осудить  с  неё  иронией,  смехом,         сарказмом «злонравия     достойные   плоды».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7214" y="122227"/>
            <a:ext cx="2595561" cy="300039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22227"/>
            <a:ext cx="5400600" cy="2923877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2100"/>
              </a:lnSpc>
            </a:pPr>
            <a:r>
              <a:rPr lang="ru-RU" dirty="0" smtClean="0"/>
              <a:t> </a:t>
            </a:r>
            <a:r>
              <a:rPr lang="ru-RU" sz="2000" dirty="0" smtClean="0"/>
              <a:t>Главные   темы  комедии  «Недоросль»</a:t>
            </a:r>
          </a:p>
          <a:p>
            <a:pPr marL="228600" indent="-228600">
              <a:lnSpc>
                <a:spcPts val="2300"/>
              </a:lnSpc>
              <a:buFont typeface="+mj-lt"/>
              <a:buAutoNum type="arabicPeriod"/>
            </a:pPr>
            <a:r>
              <a:rPr lang="ru-RU" sz="1400" dirty="0" smtClean="0"/>
              <a:t>Тема   крепостного   </a:t>
            </a:r>
            <a:r>
              <a:rPr lang="ru-RU" sz="1400" dirty="0" smtClean="0"/>
              <a:t>права:   </a:t>
            </a:r>
            <a:r>
              <a:rPr lang="ru-RU" sz="1400" dirty="0" smtClean="0"/>
              <a:t>Фонвизин   говорит </a:t>
            </a:r>
          </a:p>
          <a:p>
            <a:pPr marL="228600" indent="-228600">
              <a:lnSpc>
                <a:spcPts val="2300"/>
              </a:lnSpc>
            </a:pPr>
            <a:r>
              <a:rPr lang="ru-RU" sz="1400" dirty="0" smtClean="0"/>
              <a:t>     о  губительном   воздействии  крепостного  </a:t>
            </a:r>
            <a:r>
              <a:rPr lang="ru-RU" sz="1400" dirty="0" smtClean="0"/>
              <a:t>права</a:t>
            </a:r>
            <a:endParaRPr lang="ru-RU" sz="1400" dirty="0" smtClean="0"/>
          </a:p>
          <a:p>
            <a:pPr marL="228600" indent="-228600">
              <a:lnSpc>
                <a:spcPts val="2300"/>
              </a:lnSpc>
            </a:pPr>
            <a:r>
              <a:rPr lang="ru-RU" sz="1400" dirty="0" smtClean="0"/>
              <a:t>      на  помещиков  и  на  дворовых.</a:t>
            </a:r>
          </a:p>
          <a:p>
            <a:pPr marL="228600" indent="-228600">
              <a:lnSpc>
                <a:spcPts val="2300"/>
              </a:lnSpc>
            </a:pPr>
            <a:r>
              <a:rPr lang="ru-RU" sz="1400" dirty="0" smtClean="0"/>
              <a:t>2.  Тема   Отечества   и   честного   служения    ему.</a:t>
            </a:r>
          </a:p>
          <a:p>
            <a:pPr marL="342900" indent="-342900">
              <a:lnSpc>
                <a:spcPts val="2300"/>
              </a:lnSpc>
            </a:pPr>
            <a:r>
              <a:rPr lang="ru-RU" sz="1400" dirty="0" smtClean="0"/>
              <a:t>3.  Тема  воспитания (осмеяние  невежества  дворян  </a:t>
            </a:r>
          </a:p>
          <a:p>
            <a:pPr marL="342900" indent="-342900">
              <a:lnSpc>
                <a:spcPts val="2300"/>
              </a:lnSpc>
            </a:pPr>
            <a:r>
              <a:rPr lang="ru-RU" sz="1400" dirty="0" smtClean="0"/>
              <a:t>      и  их   детей).</a:t>
            </a:r>
          </a:p>
          <a:p>
            <a:pPr marL="228600" indent="-228600">
              <a:lnSpc>
                <a:spcPts val="2300"/>
              </a:lnSpc>
            </a:pPr>
            <a:r>
              <a:rPr lang="ru-RU" sz="1400" dirty="0" smtClean="0"/>
              <a:t>4.  Тема </a:t>
            </a:r>
            <a:r>
              <a:rPr lang="ru-RU" sz="1400" dirty="0" smtClean="0"/>
              <a:t>  </a:t>
            </a:r>
            <a:r>
              <a:rPr lang="ru-RU" sz="1400" dirty="0" smtClean="0"/>
              <a:t>нравов  </a:t>
            </a:r>
            <a:r>
              <a:rPr lang="ru-RU" sz="1400" dirty="0" smtClean="0"/>
              <a:t> придворной   и   столичной     знати  </a:t>
            </a:r>
            <a:r>
              <a:rPr lang="ru-RU" sz="1400" dirty="0" smtClean="0"/>
              <a:t>(резкое  </a:t>
            </a:r>
            <a:r>
              <a:rPr lang="ru-RU" sz="1400" dirty="0" smtClean="0"/>
              <a:t> и   </a:t>
            </a:r>
            <a:r>
              <a:rPr lang="ru-RU" sz="1400" dirty="0" smtClean="0"/>
              <a:t>гневное </a:t>
            </a:r>
            <a:r>
              <a:rPr lang="ru-RU" sz="1400" dirty="0" smtClean="0"/>
              <a:t>  </a:t>
            </a:r>
            <a:r>
              <a:rPr lang="ru-RU" sz="1400" dirty="0" smtClean="0"/>
              <a:t>обличение </a:t>
            </a:r>
            <a:r>
              <a:rPr lang="ru-RU" sz="1400" dirty="0" smtClean="0"/>
              <a:t>    развращенности      придворного    дворянства</a:t>
            </a:r>
            <a:r>
              <a:rPr lang="ru-RU" sz="1400" dirty="0" smtClean="0"/>
              <a:t>). 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0789"/>
            <a:ext cx="5500726" cy="3077766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2000"/>
              </a:lnSpc>
            </a:pPr>
            <a:r>
              <a:rPr lang="ru-RU" sz="1400" dirty="0" smtClean="0"/>
              <a:t>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Идейный    замысел   комедии  выражал  взгляды  лучших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людей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последней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трети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XVIII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века 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определил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 </a:t>
            </a: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действующих  </a:t>
            </a:r>
            <a:r>
              <a:rPr lang="en-US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лиц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«Недоросля».</a:t>
            </a:r>
          </a:p>
          <a:p>
            <a:pPr>
              <a:lnSpc>
                <a:spcPts val="2000"/>
              </a:lnSpc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Комедия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рисует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типичных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помещиков-крепостников (</a:t>
            </a:r>
            <a:r>
              <a:rPr lang="ru-RU" sz="18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Простаковых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Скотининых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постных  слуг (</a:t>
            </a:r>
            <a:r>
              <a:rPr lang="ru-RU" sz="18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Еремеевну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18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Тришку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учителей (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Цыфиркина, Кутейкина, Вральмана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и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противо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поставляет  им  таких  передовых   дворян,  как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Правдин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государственная  служба),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Стародум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(область   хозяйственной   деятельности),  </a:t>
            </a:r>
            <a:r>
              <a:rPr lang="ru-RU" sz="1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Милон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(военная   служба).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25776" y="1"/>
            <a:ext cx="2663726" cy="3244849"/>
          </a:xfrm>
          <a:solidFill>
            <a:schemeClr val="bg1"/>
          </a:solidFill>
        </p:spPr>
        <p:txBody>
          <a:bodyPr/>
          <a:lstStyle/>
          <a:p>
            <a:r>
              <a:rPr lang="ru-RU" sz="1400" dirty="0" smtClean="0"/>
              <a:t>          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Образ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Софьи,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 умной, 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просвещенной  девушки,  способствует  полному  раскрытию невежества  и  свое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волия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госпожи  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Простаковой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с     Софьей      связана </a:t>
            </a:r>
          </a:p>
          <a:p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и    вся   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происходящая </a:t>
            </a:r>
            <a:endParaRPr lang="ru-RU" sz="20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в   </a:t>
            </a:r>
            <a:r>
              <a:rPr lang="ru-RU" sz="20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«комедии»   </a:t>
            </a:r>
            <a:r>
              <a:rPr lang="ru-RU" sz="2000" b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борьба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>
              <a:solidFill>
                <a:srgbClr val="FF0000"/>
              </a:solidFill>
            </a:endParaRPr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3025776" cy="622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0"/>
            <a:ext cx="2786082" cy="3194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3501</TotalTime>
  <Words>1084</Words>
  <Application>Microsoft Office PowerPoint</Application>
  <PresentationFormat>Произвольный</PresentationFormat>
  <Paragraphs>107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   Литература </vt:lpstr>
      <vt:lpstr>                       Повторение</vt:lpstr>
      <vt:lpstr>Слайд 3</vt:lpstr>
      <vt:lpstr>Новая  тема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396</cp:revision>
  <dcterms:created xsi:type="dcterms:W3CDTF">2020-04-13T08:05:42Z</dcterms:created>
  <dcterms:modified xsi:type="dcterms:W3CDTF">2020-10-10T16:09:31Z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