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81" r:id="rId3"/>
    <p:sldId id="282" r:id="rId4"/>
    <p:sldId id="283" r:id="rId5"/>
    <p:sldId id="284" r:id="rId6"/>
    <p:sldId id="285" r:id="rId7"/>
    <p:sldId id="291" r:id="rId8"/>
    <p:sldId id="292" r:id="rId9"/>
    <p:sldId id="293" r:id="rId10"/>
    <p:sldId id="301" r:id="rId11"/>
    <p:sldId id="297" r:id="rId12"/>
    <p:sldId id="294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296" r:id="rId23"/>
    <p:sldId id="311" r:id="rId24"/>
    <p:sldId id="27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18A"/>
    <a:srgbClr val="253B6E"/>
    <a:srgbClr val="EDEDE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94624" autoAdjust="0"/>
  </p:normalViewPr>
  <p:slideViewPr>
    <p:cSldViewPr snapToGrid="0">
      <p:cViewPr varScale="1">
        <p:scale>
          <a:sx n="65" d="100"/>
          <a:sy n="65" d="100"/>
        </p:scale>
        <p:origin x="-78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62246"/>
            <a:ext cx="12179915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87" y="241936"/>
            <a:ext cx="8301430" cy="1056939"/>
          </a:xfrm>
          <a:prstGeom prst="rect">
            <a:avLst/>
          </a:prstGeom>
        </p:spPr>
        <p:txBody>
          <a:bodyPr vert="horz" wrap="square" lIns="0" tIns="31733" rIns="0" bIns="0" rtlCol="0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spc="-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Русский язык</a:t>
            </a:r>
            <a:endParaRPr sz="7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9720" y="2340421"/>
            <a:ext cx="8943687" cy="4211284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Максим Горький</a:t>
            </a:r>
          </a:p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«Старуха </a:t>
            </a:r>
            <a:r>
              <a:rPr lang="ru-RU" sz="4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Изергиль</a:t>
            </a:r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13031"/>
            <a:endParaRPr lang="ru-RU" sz="4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100" b="1" spc="5" dirty="0" err="1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4533" marR="632680">
              <a:spcBef>
                <a:spcPts val="1519"/>
              </a:spcBef>
            </a:pP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lang="ru-RU" sz="4100" dirty="0">
              <a:latin typeface="Arial"/>
              <a:cs typeface="Arial"/>
            </a:endParaRPr>
          </a:p>
          <a:p>
            <a:pPr marL="40014">
              <a:spcBef>
                <a:spcPts val="239"/>
              </a:spcBef>
            </a:pP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5722" y="2402676"/>
            <a:ext cx="727760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925722" y="4675252"/>
            <a:ext cx="727760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32757" y="392421"/>
            <a:ext cx="988248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2" y="130099"/>
            <a:ext cx="1906031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936498"/>
            <a:ext cx="1172040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300" y="203409"/>
            <a:ext cx="1466178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24578" name="Picture 2" descr="Подпис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5239" y="4793226"/>
            <a:ext cx="3056237" cy="957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142" y="943888"/>
            <a:ext cx="6780587" cy="126837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книги написал?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Где напечатана его первая книга?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31916" y="412946"/>
            <a:ext cx="4396290" cy="463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8434" name="Picture 2" descr="Макар Чуд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17562" y="3563426"/>
            <a:ext cx="1905000" cy="280987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436" name="Picture 4" descr="Онлайн чтение книги Макар Чудра Максим Горький. Макар Чудра. Анализ  рассказа «Макар Чудра» (Горький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814" y="3199786"/>
            <a:ext cx="4762500" cy="33337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438" name="Picture 6" descr="Максим Горький «Макар Чудра» — отзыв Dasha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52389" y="2214639"/>
            <a:ext cx="4401676" cy="330125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9212" y="601508"/>
            <a:ext cx="7477434" cy="55043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слышaл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эти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рaсскaзы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под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Аккермaном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Бессaрaбии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морском берегу.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Однaжды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вечером, кончив дневной сбор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виногрaдa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пaртия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молдaвaн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с которой 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рaботaл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ушлa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берег моря,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я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стaрухa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Изергиль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остaлись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под густой тенью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виногрaдных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лоз и,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лёжa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земле,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молчaли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глядя,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кaк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тaют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голубой мгле ночи силуэты тех людей, что пошли к морю...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– Смотри, вон идёт 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рр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a!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Вопрос 91. М. Горький &quot;Старуха Изергиль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1174" y="3394390"/>
            <a:ext cx="4241685" cy="3124397"/>
          </a:xfrm>
          <a:prstGeom prst="rect">
            <a:avLst/>
          </a:prstGeom>
          <a:noFill/>
        </p:spPr>
      </p:pic>
      <p:pic>
        <p:nvPicPr>
          <p:cNvPr id="3076" name="Picture 4" descr="Характеристика и образ ларры в рассказе старуха изергиль горького сочинение  - Лучшие Сочине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78180" y="221226"/>
            <a:ext cx="1996911" cy="3072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3458" y="486697"/>
            <a:ext cx="7182465" cy="617957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Воздух был пропитан острым запахом моря. Ещё и теперь по небу бродили обрывки туч, пышные, странных очертаний и красок, тут — мягкие, как клубы дыма, сизые и пепельно-голубые, там — резкие, как обломки скал, матово-черные или коричневые.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Между ними ласково блестели тёмно-голубые клочки неба, украшенные золотыми крапинками звезд. Всё это — звуки и запахи, тучи и люди — было странно красиво и грустно, казалось началом чудной сказки. И всё как бы остановилось в своем росте, умирало; шум голосов гас, удаляясь, перерождался в печальные вздохи.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3" descr="D:\Маме\Учительская деятельность\школа\конспекты уроков 6-9\9 класс иллюстрации\данко\image0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1150" y="3002676"/>
            <a:ext cx="4434372" cy="207076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07391" y="406962"/>
            <a:ext cx="4343682" cy="212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6252" y="306541"/>
            <a:ext cx="7583129" cy="622699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Время согнуло её пополам, чёрные когда-то глаза были тусклы и слезились. Её сухой голос звучал странно, он хрустел, точно старуха говорила костями.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Луна взошла. Её диск был велик, кроваво-красен, она казалась вышедшей из недр этой степи, которая на своем веку так много поглотила человеческого мяса и выпила крови, отчего, наверное, стала такой жирной и щедрой. На нас упали кружевные тени от листвы, я и старуха покрылись ими, как сетью. По степи, влево от нас, поплыли тени облаков, пропитанные голубым сиянием луны, они стали прозрачней и светлей.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 descr="Старуха Изергиль» за 8 минут. Краткое содержание рассказа Горько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3670" y="3206547"/>
            <a:ext cx="3722664" cy="2117621"/>
          </a:xfrm>
          <a:prstGeom prst="rect">
            <a:avLst/>
          </a:prstGeom>
          <a:noFill/>
        </p:spPr>
      </p:pic>
      <p:pic>
        <p:nvPicPr>
          <p:cNvPr id="44036" name="Picture 4" descr="Максим Горький «Старуха Изергиль» — отзыв boserv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4168" y="329842"/>
            <a:ext cx="3649000" cy="2678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451" y="693173"/>
            <a:ext cx="8863781" cy="57518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Смотри, вон идёт 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рр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a!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Я смотрел,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кудa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стaрухa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укaзывaлa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своей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дрожaщей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рукой с кривыми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пaльцaми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и видел: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тaм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плыли тени, их было много,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однa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из них, темней и гуще, чем другие,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плылa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быстрей и ниже сестёр, 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онa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пaдaлa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от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клочкa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облaкa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которое плыло ближе к земле, чем другие, и скорее, чем они.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– Это тень! Почему ты зовёшь её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Лaррa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– Потому что это – он. Он уже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стaл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теперь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кaк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тень, 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порa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! Он живёт тысячи лет, солнце высушило его тело, кровь и кости, и ветер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рaспылил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их. Вот что может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сделaть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Бог с человеком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гордость!..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5819" t="24761" r="19407" b="47791"/>
          <a:stretch>
            <a:fillRect/>
          </a:stretch>
        </p:blipFill>
        <p:spPr bwMode="auto">
          <a:xfrm>
            <a:off x="7949381" y="181897"/>
            <a:ext cx="4013725" cy="13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232" y="530942"/>
            <a:ext cx="7184923" cy="563127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Многие тысячи лет прошли с той поры, когда случилось это. Далеко за морем, на восход солнца, есть страна большой реки, в той стране каждый древесный лист и стебель травы дает столько тени, сколько нужно человеку, чтоб укрыться в ней от солнца, жестоко жаркого там.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Вот какая щедрая земля в той стране!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Там жило могучее племя людей, они пасли стада и на охоту за зверями тратили свою силу и мужество, пировали после охоты, пели песни и играли с девушками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Природа Инд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3862" y="248872"/>
            <a:ext cx="4147584" cy="2479579"/>
          </a:xfrm>
          <a:prstGeom prst="rect">
            <a:avLst/>
          </a:prstGeom>
          <a:noFill/>
        </p:spPr>
      </p:pic>
      <p:sp>
        <p:nvSpPr>
          <p:cNvPr id="8196" name="AutoShape 4" descr="Река Ин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Река Ин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0994" y="2909785"/>
            <a:ext cx="4304816" cy="2856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3961" y="604684"/>
            <a:ext cx="6105833" cy="384932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«Однажды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во время пира, одну из них, черноволосую и нежную, как ночь, унес орел, спустившись с неба. Стрелы, пущенные в него мужчинами, упали, жалкие, обратно на землю. Тогда пошли искать девушку, но — не нашли ее. И забыли о ней, как забывают обо всем на земле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».</a:t>
            </a:r>
          </a:p>
        </p:txBody>
      </p:sp>
      <p:pic>
        <p:nvPicPr>
          <p:cNvPr id="5" name="Picture 6" descr="М. Горький &quot;Старуха Изергиль&quot;: описание, герои, анализ произвед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5696" y="398208"/>
            <a:ext cx="4291117" cy="526517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8" descr="Старуха Изергиль. На дне | Персональный сай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0280" y="3937819"/>
            <a:ext cx="2677045" cy="240398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3962" y="604684"/>
            <a:ext cx="6386051" cy="598784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Но через двадцать лет она сама пришла, измученная, иссохшая, а с нею был юноша, красивый и сильный, как сама она двадцать лет назад. И, когда ее спросили, где была она, она рассказала, что орел унес ее в горы и жил с нею там, как с женой. Вот его сын, а отца нет уже, когда он стал слабеть, то поднялся в последний раз высоко в небо и, сложив крылья, тяжело упал оттуда на острые уступы горы, насмерть разбился о них…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Обои для рабочего стола Maija с орлом Фантастика молодые женщи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1781" y="294968"/>
            <a:ext cx="4461387" cy="35691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Сочинение «Гордость и гордыня в рассказе Максима Горького «Старуха  Изергиль» - читать бесплат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2633" y="3385469"/>
            <a:ext cx="3177561" cy="3177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948" y="501445"/>
            <a:ext cx="7565923" cy="61058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Все смотрели с удивлением на сына орла и видели, что он ничем не лучше их, только глаза его были холодны и горды, как у царя птиц. И разговаривали с ним, а он отвечал, если хотел, или молчал, а когда пришли старейшие племени, он говорил с ними, как с равными себе. Это оскорбило их, и они, назвав его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неоперённой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стрелой с неотточенным наконечником, сказали ему, что их чтут, им повинуются тысячи таких, как он, и тысячи вдвое старше его. А он, смело глядя на них, отвечал, что таких, как он, нет больше; и если все чтут их — он не хочет делать этого. О!.. тогда уж совсем рассердились они. Рассердились и сказали: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— Ему нет места среди нас! Пусть идет куда хочет.</a:t>
            </a:r>
          </a:p>
          <a:p>
            <a:endParaRPr lang="ru-RU" dirty="0"/>
          </a:p>
        </p:txBody>
      </p:sp>
      <p:pic>
        <p:nvPicPr>
          <p:cNvPr id="4" name="Picture 2" descr="Ларра фото на - 24С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8140" y="471948"/>
            <a:ext cx="3760839" cy="5014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7704" y="383458"/>
            <a:ext cx="7477432" cy="579350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«И вот они собрались, чтобы придумать казнь, достойную преступления… Хотели разорвать его лошадьми — и это казалось мало им; думали пустить в него всем по стреле, но отвергли и это; предлагали сжечь его, но дым костра не позволил бы видеть его мучений; предлагали много — и не находили ничего настолько хорошего, чтобы понравилось всем. А его мать стояла перед ними на коленях и молчала, не находя ни слез, ни слов, чтобы умолять о пощаде. Долго говорили они, и вот один мудрец сказал, подумав долго: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— Спросим его, почему он сделал это?</a:t>
            </a:r>
          </a:p>
          <a:p>
            <a:endParaRPr lang="ru-RU" dirty="0"/>
          </a:p>
        </p:txBody>
      </p:sp>
      <p:pic>
        <p:nvPicPr>
          <p:cNvPr id="4" name="Picture 6" descr="Сочинение по литературе в декабре. Направление «Я и другие». Тема  дисгармонии в отношениях людей в русской литературе. Аргумент. Легенда о  Ларре из рассказа А.М. Горького «Старуха Изергиль»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3375" y="422121"/>
            <a:ext cx="4238625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9245" y="2130426"/>
            <a:ext cx="6096043" cy="1470025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Максим Горький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24232" y="3886200"/>
            <a:ext cx="8477309" cy="2757510"/>
          </a:xfrm>
        </p:spPr>
        <p:txBody>
          <a:bodyPr>
            <a:noAutofit/>
          </a:bodyPr>
          <a:lstStyle/>
          <a:p>
            <a:r>
              <a:rPr lang="ru-RU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Старуха </a:t>
            </a:r>
            <a:r>
              <a:rPr lang="ru-RU" sz="7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Изергиль</a:t>
            </a:r>
            <a:endParaRPr lang="ru-RU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1026" name="Picture 2" descr="D:\Маме\Учительская деятельность\школа\конспекты уроков 6-9\9 класс иллюстрации\данко\imgpreview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459" y="0"/>
            <a:ext cx="5500413" cy="542928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199" y="368710"/>
            <a:ext cx="5946059" cy="622381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 тут произошло великое. Грянул гром с небес, — хотя на них не было туч. Это силы небесные подтверждали речь мудрого. Все поклонились и разошлись. А этот юноша, который теперь получил имя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Ларра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что значит: отверженный, выкинутый вон, — юноша громко смеялся вслед людям, которые бросили его, смеялся, оставаясь один, свободный, как отец его. Но отец его — не был человеком… А этот — был человек.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4" descr="Легенда о ларре полное. Анализ легенды о ларре из рассказа старуха изергиль  горько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2066" y="0"/>
            <a:ext cx="4752156" cy="4129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6755" y="353962"/>
            <a:ext cx="7465142" cy="617957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— Он не может умереть! — с радостью сказали люди.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 ушли, оставив его. Он лежал кверху лицом и видел — высоко в небе черными точками плавали могучие орлы. В его глазах было столько тоски, что можно было бы отравить ею всех людей мира. Так, с той поры остался он один, свободный, ожидая смерти. И вот он ходит, ходит повсюду… Видишь, он стал уже как тень и таким будет вечно! Он не понимает ни речи людей, ни их поступков — ничего. И все ищет, ходит, ходит… Ему нет жизни, и смерть не улыбается ему. И нет ему места среди людей… Вот как был поражен человек за гордость!»</a:t>
            </a:r>
          </a:p>
          <a:p>
            <a:endParaRPr lang="ru-RU" dirty="0"/>
          </a:p>
        </p:txBody>
      </p:sp>
      <p:pic>
        <p:nvPicPr>
          <p:cNvPr id="43010" name="Picture 2" descr="Ларра фото 1 из 3 в галерее на - 24С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4300" y="560438"/>
            <a:ext cx="4221725" cy="562896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000241"/>
            <a:ext cx="6867832" cy="4125923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что наказан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Ларра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Нравятся ли вам его соплеменники?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Что привлекает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вас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мудреце?</a:t>
            </a:r>
          </a:p>
          <a:p>
            <a:endParaRPr lang="ru-RU" dirty="0"/>
          </a:p>
        </p:txBody>
      </p:sp>
      <p:pic>
        <p:nvPicPr>
          <p:cNvPr id="14338" name="Picture 2" descr="D:\клипарт\зверушки\орел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9792" y="428603"/>
            <a:ext cx="5282777" cy="2417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9213" y="265471"/>
            <a:ext cx="7211961" cy="2993923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берегу запели, — странно запели. Сначала раздался контральто, — он пропел две-три ноты, и раздался другой голос, начавший песню сначала и первый все лился впереди его…— третий, четвертый, пятый вступили в песню в том же порядке. И вдруг ту же песню, опять-таки сначала, запел хор мужских голосов.</a:t>
            </a:r>
          </a:p>
          <a:p>
            <a:endParaRPr lang="ru-RU" dirty="0"/>
          </a:p>
        </p:txBody>
      </p:sp>
      <p:pic>
        <p:nvPicPr>
          <p:cNvPr id="41986" name="Picture 2" descr="Горький Макар Чудра - Фото 13484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9160" y="343462"/>
            <a:ext cx="4291883" cy="2609851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89935" y="3394740"/>
            <a:ext cx="10943304" cy="3463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Каждый голос женщин звучал совершенно отдельно, все они казались разноцветными ручьями и, точно скатываясь откуда-то сверху по уступам, прыгая и звеня, вливаясь в густую волну мужских голосов, плавно лившуюся кверху, тонули в ней, вырывались из нее, заглушали ее и снова один за другим взвивались, чистые и сильные, высоко вверх.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Шума волн не слышно было за голосами…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69806" y="1607573"/>
            <a:ext cx="5560141" cy="2536723"/>
          </a:xfrm>
          <a:prstGeom prst="wedgeEllipseCallout">
            <a:avLst>
              <a:gd name="adj1" fmla="val 53355"/>
              <a:gd name="adj2" fmla="val 63273"/>
            </a:avLst>
          </a:prstGeo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Прочитать первый фрагмент рассказа.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Ответить на вопросы учебника.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Странная старуха Изергиль (Ольжана Захарова) / Стихи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624916" y="1493171"/>
            <a:ext cx="3679826" cy="4783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472" y="644299"/>
            <a:ext cx="8477309" cy="20251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Книги показывали мне иную жизнь –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жизнь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больших чувств и желаний, которые приводили людей к подвигам.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Максим Горький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68" y="1214422"/>
            <a:ext cx="3048021" cy="2286016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46" y="3071810"/>
            <a:ext cx="3048021" cy="2286016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69" y="3857629"/>
            <a:ext cx="3143265" cy="2357449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054" name="Picture 6" descr="D:\Маме\Учительская деятельность\школа\конспекты уроков 6-9\9 класс иллюстрации\данко\Безимени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11" y="2995907"/>
            <a:ext cx="3550099" cy="3647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838803"/>
            <a:ext cx="7782232" cy="2714643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вы узнали о писателе?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Кто привил Алеше любовь к природе?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Чем он помогал семье?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каком городе прошло детство писателя?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Нижний Новгород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10" y="3672349"/>
            <a:ext cx="11640063" cy="2509874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60439" y="5161935"/>
            <a:ext cx="1685974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1868 год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16 марта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AutoShape 2" descr="Максим Горький в молод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 descr="Максим Горький в молод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0482" y="383459"/>
            <a:ext cx="3163528" cy="210901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153155" cy="79690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100 </a:t>
            </a:r>
            <a:r>
              <a:rPr lang="ru-RU" dirty="0" err="1" smtClean="0">
                <a:solidFill>
                  <a:srgbClr val="002060"/>
                </a:solidFill>
              </a:rPr>
              <a:t>Новгородов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142984"/>
            <a:ext cx="8058168" cy="3357586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Господин Великий Новгород.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Новгород-Северский на Десне.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Новгород-Волынский на Случи.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Нижний Новгород на Волге. 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Новогрудок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(Гродно).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Новгородка (Украина)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7715" y="4262284"/>
            <a:ext cx="10096528" cy="2300748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21" y="285728"/>
            <a:ext cx="2762256" cy="270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Новые города и земли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на карте мира.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0103" y="1747685"/>
            <a:ext cx="8534421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Карфаген –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Карт-Хадаш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(Африка)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Картахена (Испания)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Неаполь (Италия)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Нью-Йорк (США)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Наутака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(Согд, 4 век до н.э.)</a:t>
            </a:r>
          </a:p>
          <a:p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Янгиер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Янгикент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9458" name="Picture 2" descr="Максим Горь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0686" y="193999"/>
            <a:ext cx="5217522" cy="3478349"/>
          </a:xfrm>
          <a:prstGeom prst="rect">
            <a:avLst/>
          </a:prstGeom>
          <a:noFill/>
        </p:spPr>
      </p:pic>
      <p:pic>
        <p:nvPicPr>
          <p:cNvPr id="5123" name="Picture 3" descr="D:\клипарт\школа\лшн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5987" y="3362632"/>
            <a:ext cx="1935281" cy="2625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Викторина «Любимые книги».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70 героев сбежали из тюрьмы на вершину горы Везувий. Скоро горстка беглецов превратилась в огромную армию, угрожающую Риму.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8632" y="2861187"/>
            <a:ext cx="6011674" cy="343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714357"/>
            <a:ext cx="9316065" cy="3286148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Главный герой – сын бедного дворянина из Гаскони. В реальной жизни он полковник и почетный смотритель птичьего двора короля, то есть курятника. Но в книге у него замечательный девиз: «Один за всех и все за одного!»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Маме\Учительская деятельность\школа\для учебника 5 класса\иллюстрации чтение\мушкетеры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17" y="3067665"/>
            <a:ext cx="3415273" cy="3301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725560"/>
            <a:ext cx="4677697" cy="3492757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Да разве ж есть на свете такие силы, чтоб победили русскую силу!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8236" y="796412"/>
            <a:ext cx="5572164" cy="401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1071</Words>
  <Application>Microsoft Office PowerPoint</Application>
  <PresentationFormat>Произвольный</PresentationFormat>
  <Paragraphs>73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Русский язык</vt:lpstr>
      <vt:lpstr>Максим Горький</vt:lpstr>
      <vt:lpstr>Слайд 3</vt:lpstr>
      <vt:lpstr>Слайд 4</vt:lpstr>
      <vt:lpstr>100 Новгородов.</vt:lpstr>
      <vt:lpstr>Новые города и земли  на карте мира.</vt:lpstr>
      <vt:lpstr>Викторина «Любимые книги».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User</cp:lastModifiedBy>
  <cp:revision>131</cp:revision>
  <dcterms:created xsi:type="dcterms:W3CDTF">2018-08-03T11:59:51Z</dcterms:created>
  <dcterms:modified xsi:type="dcterms:W3CDTF">2020-10-29T18:29:32Z</dcterms:modified>
</cp:coreProperties>
</file>