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25" r:id="rId2"/>
    <p:sldId id="331" r:id="rId3"/>
    <p:sldId id="334" r:id="rId4"/>
    <p:sldId id="335" r:id="rId5"/>
    <p:sldId id="345" r:id="rId6"/>
    <p:sldId id="333" r:id="rId7"/>
    <p:sldId id="337" r:id="rId8"/>
    <p:sldId id="336" r:id="rId9"/>
    <p:sldId id="338" r:id="rId10"/>
    <p:sldId id="339" r:id="rId11"/>
    <p:sldId id="340" r:id="rId12"/>
    <p:sldId id="346" r:id="rId13"/>
    <p:sldId id="341" r:id="rId14"/>
    <p:sldId id="342" r:id="rId15"/>
    <p:sldId id="343" r:id="rId16"/>
    <p:sldId id="344" r:id="rId17"/>
    <p:sldId id="329" r:id="rId18"/>
    <p:sldId id="330" r:id="rId19"/>
    <p:sldId id="348" r:id="rId20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5EF00-E4C2-4963-8307-6E5F0D92D4FF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1BEE1-BCC5-44DA-9F79-20C81E0F3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247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EB67D-0F5B-42CC-B712-57DB6B89C5BE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1E081-1DE2-4D70-98EF-B17E7A813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A08ED-B927-47AD-A924-5D6D830EDE8C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DC83E-840E-4A49-9443-D2A4313A4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60442-5FD1-41DE-A02F-AD785FB97824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97D9E-858C-497A-87A2-2C4992B6F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E1B99-40C5-4EE3-A2C9-AD48A309C01E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DC1C7-C2BE-4CA2-935A-D8B7CFA53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08A9B-E545-402B-BE03-E789A63C8F69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9024F-04F5-4F68-BC9A-1C6D5E345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C39FA-B49A-47C5-9555-9CAA043939DA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D2C20-7D3E-4E36-A866-FB3B736A0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19E24-547B-47FE-86D1-E99B77715D6E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0DAC2-A4DF-4801-A004-A084F8A4C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8D627-3D83-4265-85B7-8BEFDEA8F772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F9EC9-8F01-44A8-948E-7AC49C288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5E93A-B3D7-4DBF-B7ED-FFFE43DE0A50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DB01B-5972-46F6-A683-C378013D5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F5D2B-3597-4603-A6D8-BA7FBAFAF1E4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270E2-8B2B-4912-AB3B-C580C1DA8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9B888-8848-44C1-AB9D-B478E0FCD276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F6A70-612C-46DA-832E-0E8E82085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409AD5-3719-43C4-8F85-D935CEB78CF7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9932D4-707A-4578-82EE-70E154F47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16" y="-262246"/>
            <a:ext cx="12157712" cy="23253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3871" y="298876"/>
            <a:ext cx="8286297" cy="1056939"/>
          </a:xfrm>
          <a:prstGeom prst="rect">
            <a:avLst/>
          </a:prstGeom>
        </p:spPr>
        <p:txBody>
          <a:bodyPr vert="horz" wrap="square" lIns="0" tIns="31733" rIns="0" bIns="0" rtlCol="0" anchor="ctr">
            <a:spAutoFit/>
          </a:bodyPr>
          <a:lstStyle/>
          <a:p>
            <a:pPr marL="27596" algn="ctr">
              <a:spcBef>
                <a:spcPts val="248"/>
              </a:spcBef>
            </a:pPr>
            <a:r>
              <a:rPr lang="ru-RU" sz="7400" spc="-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Русский язык</a:t>
            </a:r>
            <a:endParaRPr sz="7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7448" y="2462506"/>
            <a:ext cx="9355066" cy="4211284"/>
          </a:xfrm>
          <a:prstGeom prst="rect">
            <a:avLst/>
          </a:prstGeom>
        </p:spPr>
        <p:txBody>
          <a:bodyPr vert="horz" wrap="square" lIns="0" tIns="30356" rIns="0" bIns="0" rtlCol="0">
            <a:spAutoFit/>
          </a:bodyPr>
          <a:lstStyle/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Анатолий Алексин</a:t>
            </a:r>
            <a:endParaRPr lang="ru-RU" sz="4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«А тем временем </a:t>
            </a:r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где-то …»(</a:t>
            </a:r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2)</a:t>
            </a:r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3031"/>
            <a:endParaRPr lang="ru-RU" sz="4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100" b="1" spc="5" dirty="0" err="1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1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4533" marR="632680">
              <a:spcBef>
                <a:spcPts val="1519"/>
              </a:spcBef>
            </a:pPr>
            <a:r>
              <a:rPr lang="ru-RU" sz="4100" b="1" spc="5" dirty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lang="ru-RU" sz="4100" dirty="0">
              <a:latin typeface="Arial"/>
              <a:cs typeface="Arial"/>
            </a:endParaRPr>
          </a:p>
          <a:p>
            <a:pPr marL="40014">
              <a:spcBef>
                <a:spcPts val="239"/>
              </a:spcBef>
            </a:pPr>
            <a:endParaRPr sz="3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9474" y="2299494"/>
            <a:ext cx="726433" cy="1906031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101415" y="4653136"/>
            <a:ext cx="726433" cy="14661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grpSp>
        <p:nvGrpSpPr>
          <p:cNvPr id="7" name="object 15"/>
          <p:cNvGrpSpPr/>
          <p:nvPr/>
        </p:nvGrpSpPr>
        <p:grpSpPr>
          <a:xfrm>
            <a:off x="742535" y="392423"/>
            <a:ext cx="986447" cy="1062871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47467" y="130101"/>
            <a:ext cx="1902556" cy="1539487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13343" y="936498"/>
            <a:ext cx="1169903" cy="520332"/>
          </a:xfrm>
          <a:prstGeom prst="rect">
            <a:avLst/>
          </a:prstGeom>
        </p:spPr>
        <p:txBody>
          <a:bodyPr vert="horz" wrap="square" lIns="0" tIns="12380" rIns="0" bIns="0" rtlCol="0">
            <a:spAutoFit/>
          </a:bodyPr>
          <a:lstStyle/>
          <a:p>
            <a:pPr algn="ctr">
              <a:spcBef>
                <a:spcPts val="97"/>
              </a:spcBef>
            </a:pPr>
            <a:r>
              <a:rPr sz="33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3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3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193818" y="203409"/>
            <a:ext cx="1463505" cy="711268"/>
          </a:xfrm>
          <a:prstGeom prst="rect">
            <a:avLst/>
          </a:prstGeom>
        </p:spPr>
        <p:txBody>
          <a:bodyPr vert="horz" wrap="square" lIns="0" tIns="16289" rIns="0" bIns="0" rtlCol="0">
            <a:spAutoFit/>
          </a:bodyPr>
          <a:lstStyle/>
          <a:p>
            <a:pPr algn="ctr">
              <a:spcBef>
                <a:spcPts val="129"/>
              </a:spcBef>
            </a:pPr>
            <a:r>
              <a:rPr lang="ru-RU" sz="45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4500">
              <a:latin typeface="Arial"/>
              <a:cs typeface="Arial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3018" y="2218335"/>
            <a:ext cx="3518989" cy="445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63828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404664"/>
            <a:ext cx="6696744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 Думаешь, мне нужны эти рубашки и книги? Родители купят мне новые. Я просто не хочу, чтобы они напоминали Нине Георгиевне обо мне. Ей это будет так тяжело... Лучше уж сразу исчезнуть, лучше один раз пережить – и больше не вспоминать.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053" t="10081" r="19288" b="12182"/>
          <a:stretch/>
        </p:blipFill>
        <p:spPr>
          <a:xfrm>
            <a:off x="7379655" y="33139"/>
            <a:ext cx="4778412" cy="447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45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88640"/>
            <a:ext cx="6552728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...На прощание Шурик ещё раз повернулся ко мне: 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 Очень хорошо, что ты здесь оказался. Я потом напишу Нине Георгиевне. А ты скажи, что я очень переживал. Это правда. Я ведь люблю её. И многим обязан... Но если нашлись родители? Я ведь не виноват.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738" t="10081" r="30509" b="12182"/>
          <a:stretch/>
        </p:blipFill>
        <p:spPr>
          <a:xfrm>
            <a:off x="7592272" y="19992"/>
            <a:ext cx="4588665" cy="492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89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360" y="188640"/>
            <a:ext cx="7056784" cy="374441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Почему портреты отца Сергея и Шурика висят рядом</a:t>
            </a:r>
            <a:r>
              <a:rPr lang="ru-RU" dirty="0"/>
              <a:t>? </a:t>
            </a:r>
          </a:p>
          <a:p>
            <a:pPr marL="0" indent="0">
              <a:buNone/>
            </a:pPr>
            <a:r>
              <a:rPr lang="ru-RU" dirty="0" smtClean="0"/>
              <a:t>Как </a:t>
            </a:r>
            <a:r>
              <a:rPr lang="ru-RU" dirty="0"/>
              <a:t>вы оцениваете поступок Шурика? Почему он выбирает жить у родителей? В чем упрекает Нину Георгиевну? Согласны ли вы, что «рубить надо сразу»?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6" name="Picture 4" descr="D:\Маме\Учительская деятельность\школа\конспекты уроков 6-9\Алексин\737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2155" y="404664"/>
            <a:ext cx="3990980" cy="29700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 descr="D:\Маме\Учительская деятельность\школа\конспекты уроков 6-9\Алексин\737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6200" y="3573016"/>
            <a:ext cx="3967470" cy="29523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 descr="D:\Маме\Учительская деятельность\школа\конспекты уроков 6-9\Алексин\583383.jpg"/>
          <p:cNvPicPr>
            <a:picLocks noChangeAspect="1" noChangeArrowheads="1"/>
          </p:cNvPicPr>
          <p:nvPr/>
        </p:nvPicPr>
        <p:blipFill>
          <a:blip r:embed="rId4"/>
          <a:srcRect r="16207"/>
          <a:stretch>
            <a:fillRect/>
          </a:stretch>
        </p:blipFill>
        <p:spPr bwMode="auto">
          <a:xfrm>
            <a:off x="4496135" y="4094830"/>
            <a:ext cx="2968017" cy="24584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9261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44" y="260648"/>
            <a:ext cx="6336704" cy="640871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Прошло три с половиной года. 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Ни разу не сказал я дома, что знаю её. А она ни разу и не спросила, говорю ли я о ней и что говорю... Она не вошла в наш дом даже воспоминанием: я боялся что-то разрушить, боялся обидеть маму. Мама была счастлива, и я дорожил этим счастьем. Я готов был сам сделать всё, что нужно было Нине Георгиевне. За отца, вместо отца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ru-RU" sz="2800" dirty="0"/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Нельзя забыть того первого человека, который стал нуждаться в тебе</a:t>
            </a:r>
            <a:r>
              <a:rPr lang="ru-RU" sz="2800" b="1" dirty="0"/>
              <a:t>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9410" t="11132" r="14563" b="13233"/>
          <a:stretch/>
        </p:blipFill>
        <p:spPr>
          <a:xfrm>
            <a:off x="7536160" y="249213"/>
            <a:ext cx="439248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65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260648"/>
            <a:ext cx="7920880" cy="583264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 вот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недавно мы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переехали в другой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город.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Прощаясь с Ниной Георгиевной, я обещал ей, что каждый год летом буду к ней приезжать. 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 Это твоё последнее лето, – сказал отец. –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будущем году ты должен поступить в институт. Надо набраться сил, закалить организм! 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 Мы полетим на самолёте, – сказал отец. – Чтобы в своё последнее лето ты испытал все удовольствия. 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Последнее лето обещало быть очень счастливым, я ждал его с нетерпением.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509" t="10082" r="24604" b="13232"/>
          <a:stretch/>
        </p:blipFill>
        <p:spPr>
          <a:xfrm>
            <a:off x="8218736" y="116632"/>
            <a:ext cx="3973263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00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476672"/>
            <a:ext cx="6552728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 сегодня я получил письмо до востребования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Жду тебя. На всё лето взяла отпуск. Не поехала со своими ребятами в пионерлагерь: жду тебя! Но если ты не приедешь, я не обижусь. У тебя могут быть другие дела и планы. Это можно понять». 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«Поеду к ней в январе, – решил я. – Тоже будут каникулы...»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100" t="11131" r="22832" b="12182"/>
          <a:stretch/>
        </p:blipFill>
        <p:spPr>
          <a:xfrm flipH="1">
            <a:off x="7650583" y="332656"/>
            <a:ext cx="4231703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91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836712"/>
            <a:ext cx="648072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Нет, я должен быть у неё в тот день, когда обещал, когда она ждёт меня. Или вообще не приезжать никогда. 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Я не могу стать её третьей потерей... И сейчас еду сдавать свой билет...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556" t="11132" r="16926" b="15333"/>
          <a:stretch/>
        </p:blipFill>
        <p:spPr>
          <a:xfrm>
            <a:off x="7061159" y="2806391"/>
            <a:ext cx="512491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53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качества характера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 descr="D:\Маме\Учительская деятельность\школа\конспекты уроков 6-9\Алексин\51080.jpg"/>
          <p:cNvPicPr>
            <a:picLocks noChangeAspect="1" noChangeArrowheads="1"/>
          </p:cNvPicPr>
          <p:nvPr/>
        </p:nvPicPr>
        <p:blipFill>
          <a:blip r:embed="rId2"/>
          <a:srcRect l="16336" r="14691"/>
          <a:stretch>
            <a:fillRect/>
          </a:stretch>
        </p:blipFill>
        <p:spPr bwMode="auto">
          <a:xfrm>
            <a:off x="4381488" y="2000241"/>
            <a:ext cx="2357454" cy="2543569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931902" y="4501955"/>
            <a:ext cx="399352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/>
              <a:t>умеет хранить тайны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9873" y="2482082"/>
            <a:ext cx="160011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/>
              <a:t>добрый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67636" y="2500306"/>
            <a:ext cx="244156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/>
              <a:t>отзывчивый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4618" y="4429132"/>
            <a:ext cx="283898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/>
              <a:t>умеет дружить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53402" y="1138996"/>
            <a:ext cx="4155625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/>
              <a:t>готов прийти на помощь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65389" y="1369863"/>
            <a:ext cx="480317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/>
              <a:t>живёт не для себя одного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83131" y="5355564"/>
            <a:ext cx="5805288" cy="12311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человек с </a:t>
            </a:r>
            <a:r>
              <a:rPr lang="ru-RU" sz="2800" b="1" dirty="0" smtClean="0"/>
              <a:t>добрым </a:t>
            </a:r>
            <a:r>
              <a:rPr lang="ru-RU" sz="2800" b="1" dirty="0"/>
              <a:t>сердцем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и </a:t>
            </a:r>
            <a:r>
              <a:rPr lang="ru-RU" sz="2800" b="1" dirty="0"/>
              <a:t>доброй душой</a:t>
            </a:r>
          </a:p>
          <a:p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>
            <a:off x="3881422" y="2000240"/>
            <a:ext cx="642942" cy="5000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6689596" y="1906712"/>
            <a:ext cx="443935" cy="6309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5417339" y="4964917"/>
            <a:ext cx="50006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6881818" y="3000372"/>
            <a:ext cx="642942" cy="14287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>
            <a:off x="3595670" y="3000372"/>
            <a:ext cx="642942" cy="14287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4381488" y="4286256"/>
            <a:ext cx="285752" cy="28575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524628" y="4286256"/>
            <a:ext cx="285752" cy="14287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548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5680" y="357167"/>
            <a:ext cx="5400600" cy="134364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Почему </a:t>
            </a:r>
            <a:r>
              <a:rPr lang="ru-RU" sz="4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40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названии многоточие?</a:t>
            </a:r>
          </a:p>
        </p:txBody>
      </p:sp>
      <p:pic>
        <p:nvPicPr>
          <p:cNvPr id="12290" name="Picture 2" descr="D:\Маме\Учительская деятельность\школа\конспекты уроков 6-9\Алексин\10b03d4c147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306" y="1609723"/>
            <a:ext cx="4790811" cy="3565255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2291" name="Picture 3" descr="D:\Маме\Учительская деятельность\школа\конспекты уроков 6-9\Алексин\51075.jpg"/>
          <p:cNvPicPr>
            <a:picLocks noChangeAspect="1" noChangeArrowheads="1"/>
          </p:cNvPicPr>
          <p:nvPr/>
        </p:nvPicPr>
        <p:blipFill>
          <a:blip r:embed="rId3"/>
          <a:srcRect r="25849"/>
          <a:stretch>
            <a:fillRect/>
          </a:stretch>
        </p:blipFill>
        <p:spPr bwMode="auto">
          <a:xfrm>
            <a:off x="438982" y="309385"/>
            <a:ext cx="2643174" cy="265271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2292" name="Picture 4" descr="D:\Маме\Учительская деятельность\школа\конспекты уроков 6-9\Алексин\51081.jpg"/>
          <p:cNvPicPr>
            <a:picLocks noChangeAspect="1" noChangeArrowheads="1"/>
          </p:cNvPicPr>
          <p:nvPr/>
        </p:nvPicPr>
        <p:blipFill>
          <a:blip r:embed="rId4"/>
          <a:srcRect l="13207" r="20755"/>
          <a:stretch>
            <a:fillRect/>
          </a:stretch>
        </p:blipFill>
        <p:spPr bwMode="auto">
          <a:xfrm flipH="1">
            <a:off x="8272838" y="-69304"/>
            <a:ext cx="3551650" cy="4002359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95400" y="5208662"/>
            <a:ext cx="79241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«Спешите делать добро, иначе оно останется без адресата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».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37337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260648"/>
            <a:ext cx="109728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600201"/>
            <a:ext cx="604867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Прочитать рассказ до конца.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Ответить на вопросы учебника.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Посмотреть фильм «Фотографии на стене».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Фотографии на стене (1978) мелодрама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864" y="1268760"/>
            <a:ext cx="6288924" cy="353752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346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1344" y="295771"/>
            <a:ext cx="6552728" cy="2485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случилось с Ниной Георгиевной? Почему она написала письмо отцу Сергея? </a:t>
            </a:r>
          </a:p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изменилась жизнь Сергея после встречи с Ниной Георгиевной?</a:t>
            </a:r>
          </a:p>
        </p:txBody>
      </p:sp>
      <p:pic>
        <p:nvPicPr>
          <p:cNvPr id="9219" name="Picture 3" descr="D:\Маме\Учительская деятельность\школа\конспекты уроков 6-9\Алексин\510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902004" y="295770"/>
            <a:ext cx="3636022" cy="2705877"/>
          </a:xfrm>
          <a:prstGeom prst="rect">
            <a:avLst/>
          </a:prstGeom>
          <a:noFill/>
        </p:spPr>
      </p:pic>
      <p:pic>
        <p:nvPicPr>
          <p:cNvPr id="7" name="Picture 5" descr="D:\Маме\Учительская деятельность\школа\конспекты уроков 6-9\Алексин\737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2184" y="3861048"/>
            <a:ext cx="3768355" cy="28043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79376" y="3356992"/>
            <a:ext cx="6264696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dirty="0"/>
              <a:t>– Вы поссорились с отцом, да? – спросил я. </a:t>
            </a:r>
          </a:p>
          <a:p>
            <a:r>
              <a:rPr lang="ru-RU" sz="2800" dirty="0"/>
              <a:t>Она улыбнулась: </a:t>
            </a:r>
          </a:p>
          <a:p>
            <a:r>
              <a:rPr lang="ru-RU" sz="2800" dirty="0"/>
              <a:t>– Не ссорились и не дрались... Просто </a:t>
            </a:r>
            <a:r>
              <a:rPr lang="ru-RU" sz="2800" b="1" dirty="0"/>
              <a:t>так получилось</a:t>
            </a:r>
            <a:r>
              <a:rPr lang="ru-RU" sz="2800" dirty="0"/>
              <a:t>. Я ведь гораздо старше Сергея</a:t>
            </a:r>
            <a:r>
              <a:rPr lang="ru-RU" sz="2800" b="1" dirty="0"/>
              <a:t>... Всё это можно понять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87264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188641"/>
            <a:ext cx="7488832" cy="237626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вы узнали о сыне Нины Георгиевны?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Опишите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его внешность на фотографии.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Почему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портреты Отца Сергея и Шурика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висели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рядом?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3352" y="2204864"/>
            <a:ext cx="82427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…мальчишка </a:t>
            </a:r>
            <a:r>
              <a:rPr lang="ru-RU" sz="2800" dirty="0"/>
              <a:t>лет трёх или четырёх, в матроске с серебряным словом «Витязь» на ленте, </a:t>
            </a:r>
            <a:endParaRPr lang="ru-RU" sz="2800" dirty="0" smtClean="0"/>
          </a:p>
          <a:p>
            <a:r>
              <a:rPr lang="ru-RU" sz="2800" dirty="0" smtClean="0"/>
              <a:t>…я </a:t>
            </a:r>
            <a:r>
              <a:rPr lang="ru-RU" sz="2800" dirty="0"/>
              <a:t>взяла мальчика из детского дома. Ему было два с половиной года. Он потерялся на войне... Сейчас ему пятнадцать лет и семь месяцев. </a:t>
            </a:r>
            <a:endParaRPr lang="ru-RU" sz="2800" dirty="0" smtClean="0"/>
          </a:p>
          <a:p>
            <a:r>
              <a:rPr lang="ru-RU" sz="2800" dirty="0" smtClean="0"/>
              <a:t>… он </a:t>
            </a:r>
            <a:r>
              <a:rPr lang="ru-RU" sz="2800" dirty="0"/>
              <a:t>уехал к своим родителям. Они остановились за городом, у родных. И всё не приезжает... Я знаю адрес. Но ехать нельзя: может быть, родители хотят, чтоб он к ним привык. </a:t>
            </a:r>
            <a:r>
              <a:rPr lang="ru-RU" sz="2800" b="1" dirty="0"/>
              <a:t>Это нормально. Это можно понять</a:t>
            </a:r>
            <a:r>
              <a:rPr lang="ru-RU" sz="2800" dirty="0"/>
              <a:t>...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1100" t="12182" r="19878" b="13233"/>
          <a:stretch/>
        </p:blipFill>
        <p:spPr>
          <a:xfrm>
            <a:off x="8526794" y="-78283"/>
            <a:ext cx="3931707" cy="336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29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36" y="332656"/>
            <a:ext cx="8280920" cy="652534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Дверь мне открыл парень лет пятнадцати. Парень был аккуратный, прибранный. И красивый. 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... Я вошёл. Книжный и платяной шкафы были раскрыты, на полу стоял чемодан с откинутой крышкой. 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 Не обращай на меня внимания. Я должен собраться, – сказал он. И стал заполнять чемодан. 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 Ты Шурик? – спросил я. 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Он снова повернулся ко мне: 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 А тебе это откуда известно? На лбу у меня вроде ничего не написано. Он потрогал свой лоб. </a:t>
            </a:r>
          </a:p>
        </p:txBody>
      </p:sp>
      <p:pic>
        <p:nvPicPr>
          <p:cNvPr id="5" name="Picture 2" descr="Алексин &quot;А тем временем где-то&quot;, краткое содержание, какое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732" y="0"/>
            <a:ext cx="3956449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716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188640"/>
            <a:ext cx="7056784" cy="568863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 Я был здесь вчера. Нина Георгиевна мне рассказала. Она очень ждала тебя. 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Лицо его стало строгим и даже печальным. 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 Она меня очень любит, – уверенно сказал он. – И я её тоже очень люблю. Хотя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она странный человек. Не от мира сего,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то есть не от того, в котором мы с тобой проживаем. </a:t>
            </a:r>
          </a:p>
        </p:txBody>
      </p:sp>
      <p:pic>
        <p:nvPicPr>
          <p:cNvPr id="5" name="Picture 4" descr="D:\Маме\Учительская деятельность\школа\конспекты уроков 6-9\Алексин\737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8617" y="0"/>
            <a:ext cx="4898000" cy="36450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8608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188640"/>
            <a:ext cx="6408712" cy="604867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Добрая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очень... И меня бы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испортила своей добротой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если бы я не оказывал сопротивления. Это было мне нелегко. – Он вздохнул, словно бы жалея себя за то, что к нему были слишком добры. – У нас даже бывали конфликты. Сейчас, когда я узнал своего отца, я понял, что во мне от рожденья – отцовский стержень. Это меня и спасло.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147" t="11131" r="16925" b="12182"/>
          <a:stretch/>
        </p:blipFill>
        <p:spPr>
          <a:xfrm>
            <a:off x="7421518" y="13121"/>
            <a:ext cx="4770283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14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88640"/>
            <a:ext cx="6768752" cy="655272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Он продолжал укладывать вещи. 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 Я должен был выбрать. У человека не может быть двух матерей. Тем более, что родители мои живут в другом городе. Значит, разлука с Ниной Георгиевной неизбежна. Они ведь тоже очень любят меня. Пятнадцать лет ждали, искали повсюду. Значит, я должен исчезнуть из этого дома и не напоминать о себе.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8147" t="10081" r="31691" b="12182"/>
          <a:stretch/>
        </p:blipFill>
        <p:spPr>
          <a:xfrm>
            <a:off x="7824192" y="57932"/>
            <a:ext cx="4188841" cy="45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66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88640"/>
            <a:ext cx="7632848" cy="49685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Так Нине Георгиевне будет гораздо легче. Если собаке хотят отрубить хвост, это надо делать в один приём. Так сказал мне отец. А есть, говорит он, добрые люди, которые рубят хвост в десять приёмов, по кусочкам. И думают, что так благороднее. Поэтому я и не приходил... Сейчас вот уйду, а потом напишу письмо. Прощаться с глазу на глаз – это невыносимо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Я не понимал, почему он мне всё это говорит.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2100" y="5661248"/>
            <a:ext cx="9291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А зачем Шурик всё объясняет незнакомому человеку?</a:t>
            </a:r>
            <a:endParaRPr lang="ru-RU" sz="2800" dirty="0"/>
          </a:p>
        </p:txBody>
      </p:sp>
      <p:pic>
        <p:nvPicPr>
          <p:cNvPr id="5" name="Picture 2" descr="Фотографии на стене (фильм, 1978) - актеры, трейлер,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774" y="-40972"/>
            <a:ext cx="3581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Маме\Учительская деятельность\школа\конспекты уроков 6-9\Алексин\737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24198" y="2643738"/>
            <a:ext cx="3570975" cy="26574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4062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404664"/>
            <a:ext cx="6912768" cy="518457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 он продолжал: 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 Хотя и в детском доме мне было бы хорошо: у нас в стране сироты не погибают. Но в домашних условиях, разумеется, было гораздо лучше. Это даже сравнить нельзя. Мои родители хотели на работу ей написать, официально поблагодарить. Но она категорически отказалась.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Не от мира сего!..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8820" t="10082" r="15744" b="13232"/>
          <a:stretch/>
        </p:blipFill>
        <p:spPr>
          <a:xfrm>
            <a:off x="7680176" y="17710"/>
            <a:ext cx="432048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855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1139</Words>
  <Application>Microsoft Office PowerPoint</Application>
  <PresentationFormat>Широкоэкранный</PresentationFormat>
  <Paragraphs>68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качества характера</vt:lpstr>
      <vt:lpstr>Презентация PowerPoint</vt:lpstr>
      <vt:lpstr>Задание для самостоятельной работы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Маманя</dc:creator>
  <cp:lastModifiedBy>Ulia</cp:lastModifiedBy>
  <cp:revision>158</cp:revision>
  <dcterms:created xsi:type="dcterms:W3CDTF">2015-02-27T09:05:46Z</dcterms:created>
  <dcterms:modified xsi:type="dcterms:W3CDTF">2021-04-03T03:44:16Z</dcterms:modified>
</cp:coreProperties>
</file>