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2" r:id="rId2"/>
    <p:sldId id="259" r:id="rId3"/>
    <p:sldId id="319" r:id="rId4"/>
    <p:sldId id="320" r:id="rId5"/>
    <p:sldId id="270" r:id="rId6"/>
    <p:sldId id="293" r:id="rId7"/>
    <p:sldId id="306" r:id="rId8"/>
    <p:sldId id="321" r:id="rId9"/>
    <p:sldId id="314" r:id="rId10"/>
    <p:sldId id="308" r:id="rId11"/>
    <p:sldId id="315" r:id="rId12"/>
    <p:sldId id="316" r:id="rId13"/>
    <p:sldId id="317" r:id="rId14"/>
    <p:sldId id="318" r:id="rId15"/>
    <p:sldId id="322" r:id="rId16"/>
    <p:sldId id="323" r:id="rId17"/>
    <p:sldId id="324" r:id="rId18"/>
    <p:sldId id="309" r:id="rId19"/>
    <p:sldId id="310" r:id="rId20"/>
    <p:sldId id="311" r:id="rId21"/>
    <p:sldId id="326" r:id="rId2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5EF00-E4C2-4963-8307-6E5F0D92D4FF}" type="datetimeFigureOut">
              <a:rPr lang="ru-RU" smtClean="0"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1BEE1-BCC5-44DA-9F79-20C81E0F3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4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1BEE1-BCC5-44DA-9F79-20C81E0F38C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03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B67D-0F5B-42CC-B712-57DB6B89C5B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1E081-1DE2-4D70-98EF-B17E7A813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A08ED-B927-47AD-A924-5D6D830EDE8C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DC83E-840E-4A49-9443-D2A4313A4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0442-5FD1-41DE-A02F-AD785FB97824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97D9E-858C-497A-87A2-2C4992B6F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E1B99-40C5-4EE3-A2C9-AD48A309C01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DC1C7-C2BE-4CA2-935A-D8B7CFA53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8A9B-E545-402B-BE03-E789A63C8F69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9024F-04F5-4F68-BC9A-1C6D5E345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C39FA-B49A-47C5-9555-9CAA043939DA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D2C20-7D3E-4E36-A866-FB3B736A0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19E24-547B-47FE-86D1-E99B77715D6E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0DAC2-A4DF-4801-A004-A084F8A4C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8D627-3D83-4265-85B7-8BEFDEA8F772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F9EC9-8F01-44A8-948E-7AC49C288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5E93A-B3D7-4DBF-B7ED-FFFE43DE0A50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B01B-5972-46F6-A683-C378013D5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F5D2B-3597-4603-A6D8-BA7FBAFAF1E4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70E2-8B2B-4912-AB3B-C580C1DA8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9B888-8848-44C1-AB9D-B478E0FCD276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6A70-612C-46DA-832E-0E8E820857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409AD5-3719-43C4-8F85-D935CEB78CF7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9932D4-707A-4578-82EE-70E154F47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5130" y="2462506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Анатолий Алексин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 тем временем где-то»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909" y="2315839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36544" y="4725144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62779" y="2218335"/>
            <a:ext cx="3518989" cy="445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00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274638"/>
            <a:ext cx="7008660" cy="99412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тем временем где-то…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Маме\Учительская деятельность\школа\конспекты уроков 6-9\Алексин\5b341a07e6122eb6569594ebf8c0e501.jpg"/>
          <p:cNvPicPr>
            <a:picLocks noChangeAspect="1" noChangeArrowheads="1"/>
          </p:cNvPicPr>
          <p:nvPr/>
        </p:nvPicPr>
        <p:blipFill>
          <a:blip r:embed="rId3"/>
          <a:srcRect t="13579"/>
          <a:stretch>
            <a:fillRect/>
          </a:stretch>
        </p:blipFill>
        <p:spPr bwMode="auto">
          <a:xfrm>
            <a:off x="9343068" y="97512"/>
            <a:ext cx="2848931" cy="35475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D:\Маме\Учительская деятельность\школа\конспекты уроков 6-9\Алексин\alexin-atemv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5292" y="1988840"/>
            <a:ext cx="2786082" cy="4248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15498" y="1268760"/>
            <a:ext cx="65285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У нас с отцом одинаковые имена: он Сергей и я Сергей. </a:t>
            </a:r>
          </a:p>
          <a:p>
            <a:r>
              <a:rPr lang="ru-RU" sz="2800" dirty="0"/>
              <a:t>Если бы не это, не произошло бы, наверно, всё, о чём я хочу рассказать. И я не спешил бы сейчас на аэродром, </a:t>
            </a:r>
            <a:r>
              <a:rPr lang="ru-RU" sz="2800" dirty="0" smtClean="0"/>
              <a:t>чтобы </a:t>
            </a:r>
            <a:r>
              <a:rPr lang="ru-RU" sz="2800" dirty="0"/>
              <a:t>сдать билет на рейсовый самолёт. И не отказался бы от путешествия, о котором мечтал всю зиму... </a:t>
            </a:r>
          </a:p>
        </p:txBody>
      </p:sp>
    </p:spTree>
    <p:extLst>
      <p:ext uri="{BB962C8B-B14F-4D97-AF65-F5344CB8AC3E}">
        <p14:creationId xmlns:p14="http://schemas.microsoft.com/office/powerpoint/2010/main" val="2375166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04664"/>
            <a:ext cx="6854552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Однажды утром произошло неожиданное: я вытащил из ящика целых два письма. И на обоих было написано: «Сергею Емельянову». Этого ещё никогда не бывало. Получать каждый день по письму я давно привык, но два в день... Это уж было слишком! </a:t>
            </a:r>
          </a:p>
          <a:p>
            <a:pPr marL="0" indent="0">
              <a:buNone/>
            </a:pPr>
            <a:r>
              <a:rPr lang="ru-RU" dirty="0"/>
              <a:t>Я вскрыл первый конверт.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509" t="10082" r="16335" b="14282"/>
          <a:stretch/>
        </p:blipFill>
        <p:spPr>
          <a:xfrm>
            <a:off x="7189632" y="75357"/>
            <a:ext cx="5002144" cy="400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3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0"/>
            <a:ext cx="6858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332656"/>
            <a:ext cx="6858000" cy="6525344"/>
          </a:xfrm>
        </p:spPr>
        <p:txBody>
          <a:bodyPr/>
          <a:lstStyle/>
          <a:p>
            <a:pPr marL="0" indent="0">
              <a:buNone/>
            </a:pP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Сергей! Ты понимаешь, что если я пишу тебе, значит, не могу не писать. Мне сейчас очень худо, Серёжа. Хуже, чем было в тот мартовский день... Ещё тяжелее. </a:t>
            </a:r>
            <a:endParaRPr lang="ru-RU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мной случилась беда. И ты единственный человек, которому я хочу рассказать о ней, с которым хочу (и могу!) посоветоваться: ближе тебя у меня никогда никого не было и не будет. Это я знаю. Я не прошу защищать меня: не от кого. Никто тут не виноват: всё произошло так, как и должно было произойти. </a:t>
            </a:r>
          </a:p>
        </p:txBody>
      </p:sp>
      <p:pic>
        <p:nvPicPr>
          <p:cNvPr id="5" name="Picture 2" descr="D:\Маме\Учительская деятельность\школа\конспекты уроков 6-9\Алексин\51042.jpg"/>
          <p:cNvPicPr>
            <a:picLocks noChangeAspect="1" noChangeArrowheads="1"/>
          </p:cNvPicPr>
          <p:nvPr/>
        </p:nvPicPr>
        <p:blipFill>
          <a:blip r:embed="rId3"/>
          <a:srcRect r="38009"/>
          <a:stretch>
            <a:fillRect/>
          </a:stretch>
        </p:blipFill>
        <p:spPr bwMode="auto">
          <a:xfrm flipH="1">
            <a:off x="8256240" y="188640"/>
            <a:ext cx="3453495" cy="4145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Книга «А тем временем где-то... Поздний ребенок: повести» Анатолий Алексин  купить на YAKABOO.ua | 978-5-91921-367-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32159" r="8771" b="8875"/>
          <a:stretch/>
        </p:blipFill>
        <p:spPr bwMode="auto">
          <a:xfrm>
            <a:off x="7320136" y="4334448"/>
            <a:ext cx="2250373" cy="23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434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0"/>
            <a:ext cx="7992888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331" y="0"/>
            <a:ext cx="7896893" cy="6984776"/>
          </a:xfrm>
        </p:spPr>
        <p:txBody>
          <a:bodyPr/>
          <a:lstStyle/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Всё нормально. Всё справедливо! Но бывает ведь, знаешь: всё справедливо, всё правильно, а тебе от этого ничуть не легче. Я возвращаюсь с работы часов около шести. Если ты зайдёшь в любой вечер, я буду очень благодарна. А если не зайдёшь, не обижусь. В конце концов, ты не обязан. И вправе просто не захотеть, как уже было однажды... Это нормально, это можно понять. Но если зайдёшь, я буду тебе благодарна. Привет жене. Надеюсь, у вас всё хорошо.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Н.Е.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Иллюстрация 5 из 17 для А тем временем где-то... Поздний ребенок - Анатолий  Алексин | Лабиринт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2" t="10033" r="4980" b="10710"/>
          <a:stretch/>
        </p:blipFill>
        <p:spPr bwMode="auto">
          <a:xfrm>
            <a:off x="8089105" y="116632"/>
            <a:ext cx="396499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02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88640"/>
            <a:ext cx="8712968" cy="666936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Кто мог называть моего отца Сергеем? Серёжей?.. И обращаться к нему на «ты»?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эта женщина? И почему ближе моего отца у неё никого нет и не будет? Так могла написать только мама!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перечитал письмо. У меня неприятно дрожали руки. 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 странное совпадение? Так, может быть, она просто папина родственница? Двоюродная сестра, например?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о ней ничего не знаю... Забыли мне рассказать о ней – что ж тут такого? Может быть, у неё нет ни родителей, ни мужа, ни ребёнка и – поэтому мой отец – самый близкий для неё человек? Это вполне возможно. Конечно, это так и есть! </a:t>
            </a:r>
          </a:p>
        </p:txBody>
      </p:sp>
      <p:pic>
        <p:nvPicPr>
          <p:cNvPr id="7170" name="Picture 2" descr="Сообщество иллюстраторов | Иллюстрация А. Алексин. А тем времен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3" y="0"/>
            <a:ext cx="3287688" cy="540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81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476672"/>
            <a:ext cx="8784976" cy="612068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Злость моя сразу прошла. И как тот же футбольный мяч, из которого вдруг с шипением вышел весь воздух, я сразу сник, присмирел. Спрятал письмо в карман. Но потом вытащил обратно: я вспомнил, что у женщины этой случилась беда.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но, но ни разу за весь день я не подумал о строчках, которые были в письме главными, ради которых и было написано всё письмо: «Мне сейчас очень худо, Серёжа. Хуже, чем было в тот мартовский день... Со мной случилась беда».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 зачем я тогда пришёл? Просто скажу, что отца нет в Москве, и всё. Чтоб не ждала. </a:t>
            </a:r>
          </a:p>
        </p:txBody>
      </p:sp>
      <p:pic>
        <p:nvPicPr>
          <p:cNvPr id="8194" name="Picture 2" descr="Анатолий Алексин «А тем временем где-то…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41387"/>
            <a:ext cx="2697088" cy="438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884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332656"/>
            <a:ext cx="7920880" cy="676875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Войдя в комнату, я вздрогнул и застыл на месте, потому что увидел отца...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Никогда ещё я не видел его таким. Он смотрел на меня не своим обычным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спокойным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уверенным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жизнерадостным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взглядом, а глазами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растерянными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словно ищущими чьей-то помощи. А на другой фотографии отец был в солдатской гимнастёрке, которая тоже была ему велика. На бритой голове сидела пилотка со звёздочкой. А взгляд был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безрадостным, горьким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Picture 2" descr="D:\Маме\Учительская деятельность\школа\конспекты уроков 6-9\Алексин\583383.jpg"/>
          <p:cNvPicPr>
            <a:picLocks noChangeAspect="1" noChangeArrowheads="1"/>
          </p:cNvPicPr>
          <p:nvPr/>
        </p:nvPicPr>
        <p:blipFill>
          <a:blip r:embed="rId2"/>
          <a:srcRect r="16207"/>
          <a:stretch>
            <a:fillRect/>
          </a:stretch>
        </p:blipFill>
        <p:spPr bwMode="auto">
          <a:xfrm>
            <a:off x="8184232" y="188640"/>
            <a:ext cx="3744416" cy="31016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556" t="16384" r="44576" b="12181"/>
          <a:stretch/>
        </p:blipFill>
        <p:spPr>
          <a:xfrm>
            <a:off x="8293573" y="3466235"/>
            <a:ext cx="1895009" cy="27310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8607" t="16384" r="15745" b="12181"/>
          <a:stretch/>
        </p:blipFill>
        <p:spPr>
          <a:xfrm>
            <a:off x="10184521" y="3466235"/>
            <a:ext cx="1744127" cy="27310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06653" y="5720223"/>
            <a:ext cx="2675604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Когда-то отец </a:t>
            </a:r>
          </a:p>
          <a:p>
            <a:r>
              <a:rPr lang="ru-RU" sz="2800" dirty="0" smtClean="0"/>
              <a:t>искал помощи!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9619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88640"/>
            <a:ext cx="7848872" cy="666935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...Она не могла понять, почему я так долго и пристально разглядываю фотографии на стене. Но не спрашивала меня об этом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тогда я сказал сам: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Это мой отец.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Она подошла ко мне совсем близко и стала молча, внимательно смотреть мне в лицо, как это делают люди, страдающие близорукостью. В их откровенном разглядывании не ощущаешь ничего бестактного или бесцеремонного.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Женщина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долго рассматривала меня, но не сказала, что я похож на отца. А просто спросила: 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Это отец прислал тебя? </a:t>
            </a:r>
          </a:p>
        </p:txBody>
      </p:sp>
      <p:pic>
        <p:nvPicPr>
          <p:cNvPr id="5" name="Picture 2" descr="D:\Маме\Учительская деятельность\школа\конспекты уроков 6-9\Алексин\a0e6b24de0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231285" y="3790376"/>
            <a:ext cx="3965395" cy="2950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281" t="13232" r="24603" b="13232"/>
          <a:stretch/>
        </p:blipFill>
        <p:spPr>
          <a:xfrm>
            <a:off x="8212089" y="-39669"/>
            <a:ext cx="3979911" cy="381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80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114167"/>
            <a:ext cx="49720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Сергей Емельянов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96519"/>
            <a:ext cx="7461420" cy="2671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вы узнали о семье Сергея?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событие перевернуло всю его жизнь? 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кем он мог бы посоветоваться? </a:t>
            </a:r>
          </a:p>
        </p:txBody>
      </p:sp>
      <p:pic>
        <p:nvPicPr>
          <p:cNvPr id="4098" name="Picture 2" descr="D:\Маме\Учительская деятельность\школа\конспекты уроков 6-9\Алексин\d8e7045e2f9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18" y="5064546"/>
            <a:ext cx="2806251" cy="208837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9" name="Picture 3" descr="D:\Маме\Учительская деятельность\школа\конспекты уроков 6-9\Алексин\510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9761" y="5034022"/>
            <a:ext cx="2841834" cy="21148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Повести и рассказы (fb2) | КулЛиб - Классная библиотека! Скачать книги 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14167"/>
            <a:ext cx="3748636" cy="542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тографии на стене (1978) - фото №7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279" y="5034022"/>
            <a:ext cx="2819804" cy="211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08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404664"/>
            <a:ext cx="6419056" cy="5483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вы относитесь к тому, что Сергей прочитал чужое письмо?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понял Емельянов – младший из письма?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Скажите, о чём переживал Сергей?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Обращался ли Сергей к кому-нибудь за помощью?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Маме\Учительская деятельность\школа\конспекты уроков 6-9\Алексин\51042.jpg"/>
          <p:cNvPicPr>
            <a:picLocks noChangeAspect="1" noChangeArrowheads="1"/>
          </p:cNvPicPr>
          <p:nvPr/>
        </p:nvPicPr>
        <p:blipFill>
          <a:blip r:embed="rId2"/>
          <a:srcRect r="38009"/>
          <a:stretch>
            <a:fillRect/>
          </a:stretch>
        </p:blipFill>
        <p:spPr bwMode="auto">
          <a:xfrm flipH="1">
            <a:off x="8616280" y="116632"/>
            <a:ext cx="2872248" cy="34480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D:\Маме\Учительская деятельность\школа\конспекты уроков 6-9\Алексин\51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6200" y="3789040"/>
            <a:ext cx="3769350" cy="28050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886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95400" y="61218"/>
            <a:ext cx="8956576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Анатолий Георгиевич Алексин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946" y="943931"/>
            <a:ext cx="10759590" cy="5797437"/>
          </a:xfrm>
          <a:prstGeom prst="roundRect">
            <a:avLst/>
          </a:prstGeom>
          <a:solidFill>
            <a:schemeClr val="bg1"/>
          </a:solidFill>
          <a:ln w="28575">
            <a:noFill/>
          </a:ln>
          <a:effectLst/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Настоящая фамилия писателя –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Гоберман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– профессор Экономического института,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одился  3 августа 1924 года в Москве.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Подростком печатал стихи в «Пионерской правде»,       потом в журналах «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Мурзилка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», «Пионер», в «Комсомольской правде».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войны работал на уральском заводе в редакции газеты. </a:t>
            </a:r>
            <a:r>
              <a:rPr lang="ru-RU" sz="2800" dirty="0"/>
              <a:t>В 1950 году окончил Московский институт востоковедения.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Сценарист, драматург, пишет книги для детей и юношества.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Алексин долго жил в Израиле, умер  в Люксембурге в 2017 году.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336360" y="260648"/>
            <a:ext cx="2580852" cy="3571900"/>
          </a:xfrm>
          <a:prstGeom prst="round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82" y="145904"/>
            <a:ext cx="8147248" cy="1143000"/>
          </a:xfrm>
        </p:spPr>
        <p:txBody>
          <a:bodyPr/>
          <a:lstStyle/>
          <a:p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Нина Георгиевна</a:t>
            </a:r>
            <a:endParaRPr lang="ru-RU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1382" y="1319439"/>
            <a:ext cx="6702729" cy="491174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усталый,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 бледное, утомленное,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темная коса молодила ее,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близорукая,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работает врачом в школе,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голос удивительно мягкий, спокойный, </a:t>
            </a:r>
          </a:p>
          <a:p>
            <a:r>
              <a:rPr lang="ru-RU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доброта – вот что в ней главное</a:t>
            </a:r>
            <a:endParaRPr lang="ru-RU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D:\Маме\Учительская деятельность\школа\конспекты уроков 6-9\Алексин\510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2224" y="148186"/>
            <a:ext cx="3769350" cy="28050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2521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6" y="1556793"/>
            <a:ext cx="6408712" cy="17281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Дочитать фрагмент рассказа.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Повести и рассказы (fb2) | КулЛиб - Классная библиотека! Скачать книги 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772816"/>
            <a:ext cx="3240360" cy="468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15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738564" y="274638"/>
            <a:ext cx="6472237" cy="868362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Мировая известность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2529251" y="1231106"/>
            <a:ext cx="5900738" cy="20002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Анатолий Алексин – член американской Академии.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премии Андерсена.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473" y="4497833"/>
            <a:ext cx="2884487" cy="22526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0071" y="1430200"/>
            <a:ext cx="1743075" cy="23479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19429" y="180044"/>
            <a:ext cx="2033588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647" y="2076450"/>
            <a:ext cx="164465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1775" y="131136"/>
            <a:ext cx="211916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09017" y="3988245"/>
            <a:ext cx="9144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35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2" descr="D:\клипарт\предметы\clipart40_sma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8873" y="-1141"/>
            <a:ext cx="22288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88640"/>
            <a:ext cx="10972800" cy="6552728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«Зимний праздник», «Искусство молодых» - 1958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к вам пишу» - 1959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Потерянная фотография» - 1960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Сева лечит друга» - 1961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Всё началось с велосипеда» - 1963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Право быть ребёнком», 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Ленуся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- 1969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Поздний ребенок» - 1970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«Сестра музыканта» - 1972 г.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«Ура, у нас каникулы!» - 1973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«Утро твоё, Москва» - 1974 г.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«Накануне премьеры», «Необычайные похождения Севы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Котлова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- 1975 г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«Фотографии на стене», «Расписание на завтра» - 1976 г.</a:t>
            </a:r>
          </a:p>
          <a:p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8167854" y="2760390"/>
            <a:ext cx="3829050" cy="2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dirty="0" smtClean="0">
                <a:solidFill>
                  <a:srgbClr val="C00000"/>
                </a:solidFill>
              </a:rPr>
              <a:t>«Главным моим героем всегда была семья»</a:t>
            </a:r>
            <a:r>
              <a:rPr lang="ru-RU" dirty="0" smtClean="0"/>
              <a:t>. </a:t>
            </a:r>
          </a:p>
          <a:p>
            <a:pPr eaLnBrk="1" hangingPunct="1">
              <a:buFont typeface="Arial" charset="0"/>
              <a:buNone/>
            </a:pPr>
            <a:r>
              <a:rPr lang="ru-RU" dirty="0" smtClean="0"/>
              <a:t>              А.Г. Алексин.</a:t>
            </a:r>
          </a:p>
          <a:p>
            <a:pPr eaLnBrk="1" hangingPunct="1">
              <a:buFont typeface="Arial" charset="0"/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4401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96107" y="179388"/>
            <a:ext cx="109728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Расскажите о книгах Алексина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85218" y="1192163"/>
            <a:ext cx="1655366" cy="236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9172" y="1143000"/>
            <a:ext cx="1857375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2" y="1052736"/>
            <a:ext cx="1855787" cy="256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91246" y="4293096"/>
            <a:ext cx="1597223" cy="239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88970" y="4192285"/>
            <a:ext cx="1592732" cy="246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8157" y="3678237"/>
            <a:ext cx="1857375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67314" y="1143000"/>
            <a:ext cx="1830387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96126" y="1214438"/>
            <a:ext cx="1833563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067406" y="3678237"/>
            <a:ext cx="1890990" cy="297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83802" y="4278453"/>
            <a:ext cx="1560269" cy="234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7632848" cy="922114"/>
          </a:xfrm>
        </p:spPr>
        <p:txBody>
          <a:bodyPr/>
          <a:lstStyle/>
          <a:p>
            <a:r>
              <a:rPr lang="ru-RU" dirty="0" smtClean="0"/>
              <a:t>«Сердечная недостаточность»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196752"/>
            <a:ext cx="7992888" cy="566124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«Вы можете разорвать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моё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письмо, не прочитав его. Разрешите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всё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же мне, как виновной, произнести последнее слово. Выслушайте меня! Я знаю, за уроки, за опыт надо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«платить».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Но я заплатила за свой опыт чужой жизнью. Это преступление… Я понимаю. И, поверьте, проклинаю тот день, когда в длинном списке, напечатанном на машинке, увидела свою фамилию и подумала, что совершилось главное: я принята в университет. На самом-то деле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Выслушайте меня!»</a:t>
            </a:r>
          </a:p>
        </p:txBody>
      </p:sp>
      <p:pic>
        <p:nvPicPr>
          <p:cNvPr id="1026" name="Picture 2" descr="Краткое содержание безумная евдокия алексина точный пересказ сюжета за 5  минут - Сайт обо всём | RealDealer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7688" r="36511" b="35613"/>
          <a:stretch/>
        </p:blipFill>
        <p:spPr bwMode="auto">
          <a:xfrm flipH="1">
            <a:off x="8582909" y="3621298"/>
            <a:ext cx="3296642" cy="323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лексин - Безумная Евдокия: краткое содержание, пересказ для читательского  дневника - РуСтих Крат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91" y="274638"/>
            <a:ext cx="3055279" cy="305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075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476672"/>
            <a:ext cx="11096969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Писатели о книгах Алексина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5347" y="1268760"/>
            <a:ext cx="6768752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Барто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Произведения Алексина как бы изнутри озарены светом истинной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человечности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B. Кожевников: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Произведения его озарены светом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добра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высокого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гуманизма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мечты, радости, удачи и горести, все поступки героев – подростков, известны автору так хорошо, что кажется, будто он сам вчера или позавчера перешагнул рубеж юного возраста».</a:t>
            </a:r>
          </a:p>
          <a:p>
            <a:endParaRPr lang="ru-RU" sz="2800" dirty="0"/>
          </a:p>
          <a:p>
            <a:pPr marL="0" indent="0">
              <a:buNone/>
            </a:pPr>
            <a:endParaRPr lang="ru-RU" sz="2800" b="1" dirty="0"/>
          </a:p>
          <a:p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9725" y="1700808"/>
            <a:ext cx="3471939" cy="3862782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471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188640"/>
            <a:ext cx="6480720" cy="1143000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556792"/>
            <a:ext cx="8784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гуманизм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доброе отношение к людям;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гуманный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человечный;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нравственность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нормы поведения человека в обществе;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нравственный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соблюдающий нормы общественного поведения;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оптимизм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доброе, жизнерадостное настроение.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910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62296" y="170060"/>
            <a:ext cx="6509767" cy="54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чтобы за дверью каждого довольного, счастливого человека стоял кто-нибудь с молоточком и постоянно напоминал бы стуком, что есть несчастные, что как бы он ни был счастлив, жизнь рано или поздно покажет ему свои когти, стрясется беда — болезнь, бедность, потери, и его никто не увидит и не услышит, как теперь он не видит и не слышит других. Но человека с молоточком нет, счастливый живет себе, и мелкие житейские заботы волнуют его слегка, как ветер осину, — и все обстоит благополучно.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Анатолий Алексин в молод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Анатолий Алексин в молодо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Анатолий Алекси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Анатолий Алексин в молодост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059" t="31091" r="53544" b="22687"/>
          <a:stretch/>
        </p:blipFill>
        <p:spPr>
          <a:xfrm>
            <a:off x="8976320" y="109811"/>
            <a:ext cx="3096344" cy="316835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Антон Павлович Чехов краткая биография (Самое главное, только факты,  творчеств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515" y="3278163"/>
            <a:ext cx="4859149" cy="3241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1290</Words>
  <Application>Microsoft Office PowerPoint</Application>
  <PresentationFormat>Широкоэкранный</PresentationFormat>
  <Paragraphs>91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Русский язык</vt:lpstr>
      <vt:lpstr>Анатолий Георгиевич Алексин</vt:lpstr>
      <vt:lpstr>Мировая известность</vt:lpstr>
      <vt:lpstr>Презентация PowerPoint</vt:lpstr>
      <vt:lpstr>Расскажите о книгах Алексина</vt:lpstr>
      <vt:lpstr>«Сердечная недостаточность»</vt:lpstr>
      <vt:lpstr>Писатели о книгах Алексина</vt:lpstr>
      <vt:lpstr>Словарная работа</vt:lpstr>
      <vt:lpstr>Презентация PowerPoint</vt:lpstr>
      <vt:lpstr>А тем временем где-то…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Емельянов </vt:lpstr>
      <vt:lpstr>Презентация PowerPoint</vt:lpstr>
      <vt:lpstr>Нина Георгиевна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Маманя</dc:creator>
  <cp:lastModifiedBy>Ulia</cp:lastModifiedBy>
  <cp:revision>157</cp:revision>
  <dcterms:created xsi:type="dcterms:W3CDTF">2015-02-27T09:05:46Z</dcterms:created>
  <dcterms:modified xsi:type="dcterms:W3CDTF">2021-04-03T03:38:50Z</dcterms:modified>
</cp:coreProperties>
</file>