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76" r:id="rId3"/>
    <p:sldId id="378" r:id="rId4"/>
    <p:sldId id="377" r:id="rId5"/>
    <p:sldId id="365" r:id="rId6"/>
    <p:sldId id="364" r:id="rId7"/>
    <p:sldId id="382" r:id="rId8"/>
    <p:sldId id="367" r:id="rId9"/>
    <p:sldId id="379" r:id="rId10"/>
    <p:sldId id="368" r:id="rId11"/>
    <p:sldId id="386" r:id="rId12"/>
    <p:sldId id="383" r:id="rId13"/>
    <p:sldId id="380" r:id="rId14"/>
    <p:sldId id="387" r:id="rId15"/>
    <p:sldId id="385" r:id="rId16"/>
    <p:sldId id="388" r:id="rId17"/>
    <p:sldId id="389" r:id="rId18"/>
    <p:sldId id="390" r:id="rId19"/>
    <p:sldId id="391" r:id="rId20"/>
    <p:sldId id="371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FBCBCB-8BD7-45CF-A503-943AB70A40A9}">
          <p14:sldIdLst>
            <p14:sldId id="277"/>
            <p14:sldId id="376"/>
            <p14:sldId id="378"/>
            <p14:sldId id="377"/>
            <p14:sldId id="365"/>
            <p14:sldId id="364"/>
            <p14:sldId id="382"/>
            <p14:sldId id="367"/>
            <p14:sldId id="379"/>
            <p14:sldId id="368"/>
            <p14:sldId id="386"/>
            <p14:sldId id="383"/>
            <p14:sldId id="380"/>
            <p14:sldId id="387"/>
            <p14:sldId id="385"/>
            <p14:sldId id="388"/>
            <p14:sldId id="389"/>
            <p14:sldId id="390"/>
            <p14:sldId id="391"/>
            <p14:sldId id="371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6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3871" y="298876"/>
            <a:ext cx="8286297" cy="1056939"/>
          </a:xfrm>
          <a:prstGeom prst="rect">
            <a:avLst/>
          </a:prstGeom>
        </p:spPr>
        <p:txBody>
          <a:bodyPr vert="horz" wrap="square" lIns="0" tIns="31733" rIns="0" bIns="0" rtlCol="0" anchor="ctr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1654" y="2324411"/>
            <a:ext cx="5749075" cy="4226673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Роберт Рождественский</a:t>
            </a:r>
            <a:endParaRPr lang="ru-RU" sz="4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«Реквием» </a:t>
            </a:r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503" y="235521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361909" y="4742488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42535" y="392423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47467" y="130101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13343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93818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8" name="Picture 2" descr="Картинки по запросу роберт рождественски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19565" y="2208298"/>
            <a:ext cx="2737265" cy="410590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291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7" y="696072"/>
            <a:ext cx="6651812" cy="550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моем письменном столе давно уже лежит старая фотография. На ней изображены 6 парней. Это 6 братьев моей мамы. В 1941 – самому младшему из них было 18 лет, самому старшему – 29. Все они в том же 41 ушли на фронт. А с фронта вернулся один. Я писал свой « Реквием» и для этих шести, которые до сих пор глядят на меня с фотографии. Писал и чувствовал свой долг перед ними</a:t>
            </a:r>
          </a:p>
          <a:p>
            <a:endParaRPr lang="ru-RU" dirty="0"/>
          </a:p>
        </p:txBody>
      </p:sp>
      <p:pic>
        <p:nvPicPr>
          <p:cNvPr id="3074" name="Picture 2" descr="Читать сочинение по литературе: &quot;Роберт Рождественский&quot; Страниц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4" y="182412"/>
            <a:ext cx="3657600" cy="457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0729" y="3844512"/>
            <a:ext cx="2232212" cy="3013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32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74" r="13088"/>
          <a:stretch/>
        </p:blipFill>
        <p:spPr>
          <a:xfrm>
            <a:off x="1972235" y="3347"/>
            <a:ext cx="906331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669178"/>
            <a:ext cx="581809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Вечная слава героям!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Вечная слава!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Вечная слава!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Вечная слава героям!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Слава героям!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Слава!!…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зачем она им, эта слава,—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мёртвым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чего она им, эта слава,—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павшим?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467" y="5600841"/>
            <a:ext cx="5622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павший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Наклейка Вечная слава героям. Вариант 2 Размеры и цвета наклеек могут быть  | Аксессуары для ав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7" y="669178"/>
            <a:ext cx="4931663" cy="49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2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623" y="1395319"/>
            <a:ext cx="4607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поимённо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горем вспомним своим…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нужно 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мёртвым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надо 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живым!</a:t>
            </a:r>
          </a:p>
        </p:txBody>
      </p:sp>
      <p:pic>
        <p:nvPicPr>
          <p:cNvPr id="4" name="Picture 2" descr="Вечная слава героям»: Вячеслав Макаров поздравил петербуржцев с Днем  Неизвестного солд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7" y="2243325"/>
            <a:ext cx="5876364" cy="44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7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446" y="454024"/>
            <a:ext cx="8090647" cy="54088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 погибнуть ты нам завещала, Родина?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Жизнь обещала, любовь обещала, Родина.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 для смерти рождаются дети, Родина?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 хотела ты нашей смерти, Родина?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Тихо сказала: «Вставайте на помощь… - Родина.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Славы никто у тебя не выпрашивал, Родина.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Просто выбор был у каждого: я или Родина.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Самое лучшее и дорогое – Родина.</a:t>
            </a:r>
          </a:p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Слава твоя – это наша слава, Родина.</a:t>
            </a:r>
          </a:p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4" name="Picture 4" descr="В бой идут одни &quot;старики&quot; (1973) - кадры из фильма - советские фильмы -  Кино-Театр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r="3888"/>
          <a:stretch/>
        </p:blipFill>
        <p:spPr bwMode="auto">
          <a:xfrm>
            <a:off x="8135471" y="0"/>
            <a:ext cx="4061011" cy="39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59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11" y="373343"/>
            <a:ext cx="716280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века, через года,—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тех,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уже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придёт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никогда,—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плачьте!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горле сдержите стоны,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горькие стоны.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Памяти павших будьте достойны!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Вечно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достойны!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00482" y="3909920"/>
            <a:ext cx="5732930" cy="3270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амять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остойный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arzirli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тон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ingrash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ечно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abadiy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авший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bo‘lganlar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Выставка «Вечная слава героям» откроется в Белгородском районе:  Яндекс.Но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24"/>
          <a:stretch/>
        </p:blipFill>
        <p:spPr bwMode="auto">
          <a:xfrm>
            <a:off x="8089944" y="0"/>
            <a:ext cx="4102056" cy="35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58" y="1072589"/>
            <a:ext cx="7162801" cy="2840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Хлебом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песней,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Мечтой и стихами,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жизнью просторной,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каждой секундой,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каждым дыханьем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будьте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достойны!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16705" y="495941"/>
            <a:ext cx="5508693" cy="443913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4289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494" y="359895"/>
            <a:ext cx="636942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Покуда сердца стучатся,—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Какою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ценой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завоёвано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счастье,—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помните!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Песню свою отправляя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тех,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уже никогда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</a:p>
          <a:p>
            <a:endParaRPr lang="ru-RU" dirty="0"/>
          </a:p>
        </p:txBody>
      </p:sp>
      <p:pic>
        <p:nvPicPr>
          <p:cNvPr id="1026" name="Picture 2" descr="60–70-е гг. в СССР: Самые счастливые годы жизни человечества. | ГЛАВНЫЕ  ВОПРОСЫ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2" y="0"/>
            <a:ext cx="4473388" cy="43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сня туристов (Ирина Микейлис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62" y="3963752"/>
            <a:ext cx="3897406" cy="28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13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89" y="38679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Детям своим расскажите о них,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запомнили!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Детям детей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них,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чтобы тоже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запомнили!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все времена бессмертной Земли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мерцающим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звёздам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ведя корабли,—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погибших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</a:t>
            </a:r>
          </a:p>
        </p:txBody>
      </p:sp>
      <p:pic>
        <p:nvPicPr>
          <p:cNvPr id="9218" name="Picture 2" descr="С днем космонавтики! — «Тверская 13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8" b="6481"/>
          <a:stretch/>
        </p:blipFill>
        <p:spPr bwMode="auto">
          <a:xfrm>
            <a:off x="7005615" y="0"/>
            <a:ext cx="5064055" cy="3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1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8" y="457200"/>
            <a:ext cx="7261412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Встречайте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трепетную весну,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Земли.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Убейте войну,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прокляните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войну,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Земли!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Мечту пронесите через года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жизнью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наполните!..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о тех,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уже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придёт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никогда,—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заклинаю,—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Бесплатные фото на Pixabay - Весна, Цветение, Сад, Красивый | Весна  цветение, Цветение, Вес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58" y="-1"/>
            <a:ext cx="3545541" cy="47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94" r="12978"/>
          <a:stretch/>
        </p:blipFill>
        <p:spPr>
          <a:xfrm>
            <a:off x="3142130" y="3347"/>
            <a:ext cx="904987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964" y="2506662"/>
            <a:ext cx="826994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Ро́берт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Ива́нович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Рожде́ственский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прошел всю войну погиб в боях в Латвии.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Мать  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была директором сельской начальной школы, одновременно училась в медицинском институте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 начале войны призвана на фронт.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Роберт живёт с бабушкой в Омске, учится в военно-музыкальной школе. После смерти бабушки и детского дома попадает в Кёнигсберг, где служит мать.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3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965" y="176866"/>
            <a:ext cx="10515600" cy="1325563"/>
          </a:xfrm>
        </p:spPr>
        <p:txBody>
          <a:bodyPr/>
          <a:lstStyle/>
          <a:p>
            <a:r>
              <a:rPr lang="ru-RU" dirty="0"/>
              <a:t>Сколько раз </a:t>
            </a:r>
            <a:r>
              <a:rPr lang="ru-RU" dirty="0" smtClean="0"/>
              <a:t>повторяется </a:t>
            </a:r>
            <a:r>
              <a:rPr lang="ru-RU" dirty="0"/>
              <a:t>слово?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7" y="1785284"/>
            <a:ext cx="8305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Помните! помните!  Не плачьте! Сдержите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стоны, будьте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достойны! Будьте  достойны!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Пожалуйста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 помните! помните! помните! Расскажите, чтобы тоже запомнили!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Помните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Встречайте..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Убейте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   Прокляните..   Заклинаю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помните!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Впервые зазвучали колокола для главного храма Росгвардии в Балашихе -  Общество - РИАМО в Балаших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684" y="1627095"/>
            <a:ext cx="3723316" cy="24608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976" y="484094"/>
            <a:ext cx="10112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53" y="1936377"/>
            <a:ext cx="59167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наизусть стихотворение.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в интернете и прослушать песни на слова Роберта Рождественского.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Снег — Рождественский. Полный текст стихотворения — С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34" y="1191980"/>
            <a:ext cx="2816225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оберт Рождественский – Стихи И Песни (1969, Vinyl) - Disc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47" y="3408831"/>
            <a:ext cx="3290700" cy="32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5" y="271183"/>
            <a:ext cx="7342093" cy="37225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Роберт Рождественский вошёл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литературу вместе с группой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алантливых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поэтов: Евтушенко,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Ахмадулина,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Вознесенский.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молодой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поэзия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1960-х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подкупали гражданский и нравственный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пафос, рассказ о личности человека-творца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центре вселенной.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эстрада. Многие стихи стали песнями.</a:t>
            </a:r>
          </a:p>
        </p:txBody>
      </p:sp>
      <p:pic>
        <p:nvPicPr>
          <p:cNvPr id="1026" name="Picture 2" descr="Поэты-шестидесятники: поэтический б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096"/>
            <a:ext cx="4876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ильм Москва слезам не верит (1979) - актеры и роли - фильмы-спектакли -  Кино-Театр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43" y="4965606"/>
            <a:ext cx="2087471" cy="15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ндрей Вознесенский - актёр - фильмография - Москва слезам не верит (1979)  - актёры - знаменитости в кино - Кино-Театр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195" y="4107796"/>
            <a:ext cx="3616805" cy="27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яковского пл. как бы 1958 1979 Москва слезам не верит 1 серия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48" y="4107796"/>
            <a:ext cx="3671047" cy="275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836" y="551329"/>
            <a:ext cx="7570694" cy="5625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автор текстов множества всенародно любимых песен для и кино- и телефильмов: «Огромное небо», «Стань таким, как я хочу», «Песня неуловимых мстителей», «Погоня», «Где-то далеко», «Ноктюрн», «Мгновения», «Позвони мне, позвони», «Сладка ягода».</a:t>
            </a:r>
          </a:p>
        </p:txBody>
      </p:sp>
      <p:pic>
        <p:nvPicPr>
          <p:cNvPr id="2050" name="Picture 2" descr="Сериал Семнадцать мгновений весны (1973) - актеры и роли - советские фильмы  - Кино-Театр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6136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юбовь земная, похожие фильмы • Подбор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12" y="3451358"/>
            <a:ext cx="2479930" cy="34066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Сериал &quot;Как закалялась сталь&quot; (&quot;How the Steel Was Tempered&quot;) Серия 1 -  смотреть онлайн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Сериал &quot;Как закалялась сталь&quot; (&quot;How the Steel Was Tempered&quot;) Серия 1 -  смотреть онлайн бесплатно и легально на MEGOGO.N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272" t="14689" r="39448" b="28813"/>
          <a:stretch/>
        </p:blipFill>
        <p:spPr>
          <a:xfrm>
            <a:off x="3957630" y="3451358"/>
            <a:ext cx="2389382" cy="34066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8" name="Picture 10" descr="Ирина Муравьева - Позвони мне, позвони (&quot;Карнавал&quot;, 1981)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47484"/>
            <a:ext cx="3227293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0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7" y="1865967"/>
            <a:ext cx="275216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Песни из кинофильма «Приключения неуловимых мстителей» пела вся страна.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014" r="12647"/>
          <a:stretch/>
        </p:blipFill>
        <p:spPr>
          <a:xfrm>
            <a:off x="3128682" y="0"/>
            <a:ext cx="9063318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1785284"/>
            <a:ext cx="278802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продолжении фильма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вучала замечательная песня «Погоня»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125" r="12647"/>
          <a:stretch/>
        </p:blipFill>
        <p:spPr>
          <a:xfrm>
            <a:off x="3142129" y="0"/>
            <a:ext cx="9049871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023" y="454025"/>
            <a:ext cx="75124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Р.И.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Рождественский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особо выделял поэму «Реквием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считая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её одним из лучших своих творений: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«Главные строки? Может быть, “Реквием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”… 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всяком случае, я очень горжусь тем,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многих памятниках павшим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войне солдатам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начертаны строки из этой поэмы. Это было неожиданно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меня. И дрогнуло сердце от боли…»</a:t>
            </a:r>
          </a:p>
        </p:txBody>
      </p:sp>
      <p:pic>
        <p:nvPicPr>
          <p:cNvPr id="3076" name="Picture 4" descr="Помните! (Реквием) / автор Р. Рождественский/ музыка Е.Анненковой /  декламация Натали ~ Поэзия (Мир душ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71" y="454025"/>
            <a:ext cx="3854824" cy="46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8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94" y="699247"/>
            <a:ext cx="6736977" cy="562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Реквием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музыкальное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синтетический жанр духовной музыки и католической молитвы, от первого слова латинского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текста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Requiem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aeternam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eis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Domine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«Покой вечный дай им, господи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Реквием - траурная месса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посвященная памяти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умерших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Состоит обычно из 10 частей.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оэма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Анны Ахматовой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реквием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жертвам сталинских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репрессий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8019146" y="349897"/>
            <a:ext cx="3600400" cy="27363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2" name="Picture 2" descr="Ахматова А - Реквием(исп.А.Демидова) | Старое Ради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70" y="3601829"/>
            <a:ext cx="4081718" cy="30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3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29" y="521259"/>
            <a:ext cx="8171330" cy="6726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первоначальном звучании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Реквием»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оратория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вокально-симфоническое произведение. Стихи поэт написал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просьбе Д.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Кабалевского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Композитор рассказал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читателям журнала «Юность»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создания этого произведения: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Мечта написать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вокально-симфоническое произведение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памяти тех, кто погиб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годы Великой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Отечественной войны,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давала 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покоя много лет. Как-то я поделился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мечтой с Р. Рождественским, спустя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очень короткое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 после первой нашей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 он уже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прочитал мне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части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«Реквиема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вскоре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закончил 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Дмитрий Борисович Кабалевский (Dmitry Kabalevsky) | Belcanto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495" y="237554"/>
            <a:ext cx="2840505" cy="398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. Кабалевский , Стихи Роберта Рождественского – Реквием (1983, Vinyl) -  Disc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9" y="3938032"/>
            <a:ext cx="2867399" cy="29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13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567</Words>
  <Application>Microsoft Office PowerPoint</Application>
  <PresentationFormat>Широкоэкранный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раз повторяется слово?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221</cp:revision>
  <dcterms:created xsi:type="dcterms:W3CDTF">2018-08-03T11:59:51Z</dcterms:created>
  <dcterms:modified xsi:type="dcterms:W3CDTF">2021-03-18T02:26:57Z</dcterms:modified>
</cp:coreProperties>
</file>