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2" r:id="rId3"/>
    <p:sldId id="281" r:id="rId4"/>
    <p:sldId id="280" r:id="rId5"/>
    <p:sldId id="289" r:id="rId6"/>
    <p:sldId id="288" r:id="rId7"/>
    <p:sldId id="283" r:id="rId8"/>
    <p:sldId id="279" r:id="rId9"/>
    <p:sldId id="278" r:id="rId10"/>
    <p:sldId id="284" r:id="rId11"/>
    <p:sldId id="285" r:id="rId12"/>
    <p:sldId id="286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FBCBCB-8BD7-45CF-A503-943AB70A40A9}">
          <p14:sldIdLst>
            <p14:sldId id="277"/>
            <p14:sldId id="282"/>
            <p14:sldId id="281"/>
            <p14:sldId id="280"/>
            <p14:sldId id="289"/>
            <p14:sldId id="288"/>
            <p14:sldId id="283"/>
            <p14:sldId id="279"/>
            <p14:sldId id="278"/>
            <p14:sldId id="284"/>
            <p14:sldId id="285"/>
            <p14:sldId id="28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871" y="298876"/>
            <a:ext cx="8286297" cy="1056939"/>
          </a:xfrm>
          <a:prstGeom prst="rect">
            <a:avLst/>
          </a:prstGeom>
        </p:spPr>
        <p:txBody>
          <a:bodyPr vert="horz" wrap="square" lIns="0" tIns="31733" rIns="0" bIns="0" rtlCol="0" anchor="ctr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1654" y="2324411"/>
            <a:ext cx="5749075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Расул Гамзатов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«Журавли» </a:t>
            </a: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503" y="2355217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361909" y="4742488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42535" y="392423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47467" y="130101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13343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93818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8" name="Рисунок 27" descr="F:\спецшкола Сергеева\9 класс\гамзато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169" y="2324411"/>
            <a:ext cx="4207147" cy="406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1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8577" y="372948"/>
            <a:ext cx="6183039" cy="22006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 кажется порою, что солдаты,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кровавых не пришедшие полей,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в землю эту полегли когда-то,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превратились в белых журавлей.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8577" y="2573550"/>
            <a:ext cx="6738640" cy="17697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Они до сей поры с времён тех дальних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Летят и подают нам голоса.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потому ль так часто и печально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замолкаем, глядя в небеса?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6" descr="Стая журавлей или аист черный силуэт в полете. | Премиум вектор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60" y="310874"/>
            <a:ext cx="5052908" cy="25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8577" y="4846142"/>
            <a:ext cx="44861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Превратиться –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Подавать голос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кричать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Небеса = небо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Н. А. Заболоцкий &quot;Журавли&quot;: анализ стихотвор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94" y="3267635"/>
            <a:ext cx="5025706" cy="32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3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28917" y="104989"/>
            <a:ext cx="6993838" cy="39241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Сегодня, предвечернею порою,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вижу, как в тумане журавли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Летят своим определённым строем,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по полям людьми они брели.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Они летят, свершают путь свой длинный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выкликают чьи-то имена.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потому ли с кличем журавлиным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века речь аварская сходна?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341" y="4289352"/>
            <a:ext cx="52077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Брести – медленно идти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Свершать путь = идти по пути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Выкликать = называть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Клич = крик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Сходный = похожий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Дун вуго магIарулав: قاصارال مۇحاماد خُېيالدې هابۇرا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037" y="3671047"/>
            <a:ext cx="4930962" cy="25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Летят журавли. Картины художника. Попов Олег Викторович. Художники.  Картины, картинная галерея, продажа картин | Картины, Художники,  Современные художни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0"/>
          <a:stretch/>
        </p:blipFill>
        <p:spPr bwMode="auto">
          <a:xfrm>
            <a:off x="7575343" y="-4729"/>
            <a:ext cx="4616656" cy="26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7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88576" y="508077"/>
            <a:ext cx="6981335" cy="39241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Летит, летит по небу клин усталый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Летит в тумане на исходе дня,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 том строю есть промежуток малый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Быть может, это место для меня!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Настанет день, и с журавлиной стаей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поплыву в такой же сизой мгле,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Из-под небес по-птичьи окликая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Всех вас, кого оставил на земле.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5" name="Picture 3" descr="Летят журавли. Рисование поэтапно с фото для учащихся начальной шк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52" y="281175"/>
            <a:ext cx="3871039" cy="54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105" y="5177118"/>
            <a:ext cx="74849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Клин – строй журавлей;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pona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Промежуток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 между двух предметов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Сизая мгла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серый туман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3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976" y="484094"/>
            <a:ext cx="10112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753" y="1936377"/>
            <a:ext cx="6594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Выучить наизусть стихотворение.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стихи Расула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амзатова.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Картинки птицы осенью (35 фото) 🔥 Прикольные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64" y="3303341"/>
            <a:ext cx="5629835" cy="34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5" y="292661"/>
            <a:ext cx="7741025" cy="6377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Расу́л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Гамза́тович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Гамза́тов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(1923 – 2003) 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прозаик, публицист,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 политический деятель, переводчик.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Расул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Гамзатов родился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в аварском ауле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Цада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семье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Гамзата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Цадасы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(1877—1951) — народного поэта Дагестана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отец славился своей мудростью, честностью и умением высмеять острым словом человеческие пороки, недостатки общества.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Расул Гамзатов начал писать стихи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девять лет.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Потом его стихи начали печатать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аварской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газете «Большевик гор». Первая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аварском языке вышла в 1943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году. Гамзатов переводил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аварский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классическую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современную русскую литературу, в том числе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Пушкина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Лермонтова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Маяковского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Есенина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4" name="Picture 4" descr="Расул Гамзатов с отц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"/>
            <a:ext cx="411479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Расул Гамза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06" y="3075385"/>
            <a:ext cx="3989294" cy="26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89" y="389965"/>
            <a:ext cx="7328672" cy="578699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Расул Гамзатов отмечен многими званиями и премиями. Он народный поэт Дагестана, Лауреат Государственных премий, лауреат международной премии «Лучший поэт 20 века», лауреат премии писателей Азии и Африки «Лотос», лауреат премий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Джавахарлала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Неру, Фирдоуси,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Христо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Ботева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также премий имени Шолохова, Лермонтова, Гамзата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Цадасы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других. Среди наград любимого всеми поэта: орден Дружбы народов, орден Петра Великого, болгарский орден Кирилла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Мефодия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орден Святого апостола Андрея Первозванного.</a:t>
            </a:r>
          </a:p>
          <a:p>
            <a:endParaRPr lang="ru-RU" dirty="0"/>
          </a:p>
        </p:txBody>
      </p:sp>
      <p:pic>
        <p:nvPicPr>
          <p:cNvPr id="1026" name="Picture 2" descr="Герой Социалистического Труда Гамзатов Расул Гамзатович :: Герои стран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/>
          <a:stretch/>
        </p:blipFill>
        <p:spPr bwMode="auto">
          <a:xfrm>
            <a:off x="8579223" y="389965"/>
            <a:ext cx="2967131" cy="47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4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153" y="400237"/>
            <a:ext cx="623495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Расул Гамзатов перевел на аварский язык стихи и поэмы Пушкина, Лермонтова, Некрасова, Шевченко, Блока, Маяковского, Есенина и многих других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Многие стихи Расула Гамзатова стали песнями. Самая знаменитая из них – «Журавли».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Журавли. Стих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39" y="3844795"/>
            <a:ext cx="2097741" cy="28319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Мой Дагест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754" y="191770"/>
            <a:ext cx="2184236" cy="36530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Горянка by Rasul Gamzat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199" y="2480982"/>
            <a:ext cx="1905000" cy="26384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С любовью к женщине Расула Гамзатовича Гамзатова скачать книгу бесплатно в  fb2, txt, epub, pdf, rtf и без регистр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69" y="3562070"/>
            <a:ext cx="2286000" cy="31146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3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860611"/>
            <a:ext cx="585843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Утекает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детство, как вода,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Утекает детство, но в наследство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Остаётся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людям песня детства,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Память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остаётся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навсегда.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Утекает юность, как река,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То, что утекает,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вернётся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лишь подвиг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остаётся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Память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остаётся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века.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ile:Памятник Р. Гамзатову в Махачка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6" y="860611"/>
            <a:ext cx="5683624" cy="42627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7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63" y="3409952"/>
            <a:ext cx="5239871" cy="29783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Журавли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легендарной песни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Расул Гамзатов и имам Шамиль... Джихад русской литерату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22" y="1919289"/>
            <a:ext cx="5841813" cy="44689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тая журавлей или аист черный силуэт в полете. | Премиум вектор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63" y="428626"/>
            <a:ext cx="59626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4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11" y="215153"/>
            <a:ext cx="8177691" cy="5916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японском городе Хиросима Р. Гамзатов увидел памятник белым журавлям. Ему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расска-зали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историю о девочке по имени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Садако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Она стала жертвой ядерной бомбардировки. Лучшая подруга посоветовала ей сложить тысячу бумажных журавликов, чтобы справиться с лучевой болезнью. В Японии журавль символизировал счастье и долголетие. Отсюда возникло и поверье — если загадать желание и сложить тысячу бумажных журавликов, оно обязательно исполнится. </a:t>
            </a:r>
          </a:p>
        </p:txBody>
      </p:sp>
      <p:pic>
        <p:nvPicPr>
          <p:cNvPr id="4" name="Рисунок 3" descr="https://img-fotki.yandex.ru/get/6736/186697526.15/0_10157a_66e7858c_ori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4902" y="96754"/>
            <a:ext cx="3503321" cy="47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Японский журавл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17" y="4464423"/>
            <a:ext cx="3604446" cy="23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0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281" y="443753"/>
            <a:ext cx="6194613" cy="5916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тогда, вместо того, чтобы сдаться перед смертельной бедой, она стала делать журавликов.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Садако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умерла, но люди были поражены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мужеством и терпением. На похороны  девочки прилетело больше тысячи бумажных журавликов. Их сделали дети всего мира.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www.loveinactionnet.com/wp-content/uploads/2015/01/Peace-Crane-Gir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910" y="577627"/>
            <a:ext cx="3846643" cy="485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688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88" y="252319"/>
            <a:ext cx="723003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Поэт был потрясен этой историей. Здесь же, в Японии, он получил известие о смерти матери. Гамзатов летел домой, думал о смерти матери, вспоминал об отце, о братьях, погибших на войне. И та девочка с бумажными журавликами не выходила из памяти. Тогда и родилось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стихотворение, которое перевёл Наум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бнев.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Песня «Журавли» была написана для великого певца – Марка Бернеса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Она стала его прощальной песней.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nashaarmenia.info/wp-content/uploads/2018/10/698688cc573d198f38cd1210ee95d933_i-9936-550x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82" y="4218889"/>
            <a:ext cx="3437884" cy="25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sovsekretno.ru/public/userfiles/images/%D0%9D%D0%BE%D0%B2%D1%8B%D0%B8%CC%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985" y="491586"/>
            <a:ext cx="3033695" cy="38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12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552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Журавли  История легендарной песни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211</cp:revision>
  <dcterms:created xsi:type="dcterms:W3CDTF">2018-08-03T11:59:51Z</dcterms:created>
  <dcterms:modified xsi:type="dcterms:W3CDTF">2021-03-18T01:49:58Z</dcterms:modified>
</cp:coreProperties>
</file>