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52" r:id="rId3"/>
    <p:sldId id="355" r:id="rId4"/>
    <p:sldId id="354" r:id="rId5"/>
    <p:sldId id="356" r:id="rId6"/>
    <p:sldId id="357" r:id="rId7"/>
    <p:sldId id="358" r:id="rId8"/>
    <p:sldId id="351" r:id="rId9"/>
    <p:sldId id="363" r:id="rId10"/>
    <p:sldId id="353" r:id="rId11"/>
    <p:sldId id="359" r:id="rId12"/>
    <p:sldId id="360" r:id="rId13"/>
    <p:sldId id="361" r:id="rId14"/>
    <p:sldId id="362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352"/>
            <p14:sldId id="355"/>
            <p14:sldId id="354"/>
            <p14:sldId id="356"/>
            <p14:sldId id="357"/>
            <p14:sldId id="358"/>
            <p14:sldId id="351"/>
            <p14:sldId id="363"/>
            <p14:sldId id="353"/>
            <p14:sldId id="359"/>
            <p14:sldId id="360"/>
            <p14:sldId id="361"/>
            <p14:sldId id="36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654" y="2324411"/>
            <a:ext cx="5749075" cy="4226673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Б.Ш.Окуджава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«А мы с тобой, брат, из пехоты» </a:t>
            </a:r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503" y="235521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61909" y="4742488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7" name="Picture 2" descr="D:\Маме\Учительская деятельность\разные уроки\окуджава\img-70530-4acbc2b9a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7970" y="2618906"/>
            <a:ext cx="4786346" cy="3589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326" y="147919"/>
            <a:ext cx="7864039" cy="655564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птицы не поют,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Деревья не растут,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И только мы, плечом к плечу,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Врастаем в землю тут.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Горит и кружится планета,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Над нашей родиною дым,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И, значит, нам нужна одна победа,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Одна на всех - мы за ценой не постоим.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Одна на всех - мы за ценой не постоим.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ждёт огонь смертельный,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все ж бессилен он.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Сомненья прочь, уходит в ночь отдельный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Десятый наш, десантный батальон.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Десятый наш, десантный батальон.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Маме\Учительская деятельность\разные уроки\окуджава\bulat-okudzhava-belorusskiy-vokza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19603" y="147919"/>
            <a:ext cx="3000396" cy="397930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38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8" y="843990"/>
            <a:ext cx="8794377" cy="236985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Виноградную косточку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тёплую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землю зарою,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лозу поцелую, и спелые гроздья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сорву,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друзей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созову,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любовь свое сердце настрою...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иначе зачем на земле этой вечной живу?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2728" y="3414301"/>
            <a:ext cx="7180732" cy="304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 замечательного поэта оборвалась в 1997 году Он умер в Париже в возрасте 73 лет. В памяти всех, кто знал и любил поэта, он навсегда остался символом мира, добра, человечности, благородства, культуры.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Маме\Учительская деятельность\Модератор\9 класс\9 класс 4 четверть\9 класс урок 59п\Окуд иллюс\112830494_15725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4694" y="80682"/>
            <a:ext cx="2459417" cy="333361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Маме\Учительская деятельность\Модератор\9 класс\9 класс 4 четверть\9 класс урок 59п\Окуд иллюс\bulat-okudzhava-v-mosk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4871" y="3222780"/>
            <a:ext cx="2607306" cy="34306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81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15471" y="655731"/>
            <a:ext cx="7216588" cy="3230469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фильме «От зари до зари» впервые прозвучала песня Валентина Левашова на слова Булата Окуджавы «Бери шинель, пошли домой».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олее известна песня по фильму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-баты, шли солдаты…» режиссёра Леонида Быкова.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ÐÐ¾ÑÑÐµÑ ÑÐ¸Ð»ÑÐ¼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4716" y="3509306"/>
            <a:ext cx="5642705" cy="31066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ÐÐ¾ÑÑÐµÑ ÑÐ¸Ð»ÑÐ¼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8470" y="0"/>
            <a:ext cx="2359097" cy="35093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80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364" y="376518"/>
            <a:ext cx="5804648" cy="55852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мы с тобой, брат, из пехоты,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летом лучше, чем зимой.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войной покончили 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счёты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Бери шинель — пошли домой.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Война нас гнула и косила.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Пришел конец и ей самой.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Четыре года мать без сына...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Бери шинель — пошли домой.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золе и пеплу наших улиц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Опять, опять, товарищ мой,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Скворцы пропавшие вернулись...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Бери шинель — пошли домой.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47012" y="266297"/>
            <a:ext cx="41685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акончить счёты = решить все вопросы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ола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епел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Пепел (прах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18233" r="15986"/>
          <a:stretch/>
        </p:blipFill>
        <p:spPr bwMode="auto">
          <a:xfrm>
            <a:off x="5800960" y="5136776"/>
            <a:ext cx="2420471" cy="17212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ревесная зола как удобрение: применение на огоро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4050546"/>
            <a:ext cx="3617259" cy="27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быкновенный скворец | Энциклопедия Природы Греци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85" y="2343651"/>
            <a:ext cx="2083017" cy="20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 отметок «Нравится», 0 комментариев — RdsProm (@rds_prom) в Instagram: « Шинель армейская #униформа #ссср #коллекция #uniform #ussr #c… | Одежда,  Спецодежда, Пальто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2"/>
          <a:stretch/>
        </p:blipFill>
        <p:spPr bwMode="auto">
          <a:xfrm>
            <a:off x="6004379" y="2391698"/>
            <a:ext cx="1532327" cy="27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Вектор знака смерти иллюстрация вектора. иллюстрации насчитывающей знака -  7022358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24" y="874059"/>
            <a:ext cx="3003014" cy="30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2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152" y="403412"/>
            <a:ext cx="6893860" cy="5908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с закрытыми очами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Спишь под фанерною звездой.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Вставай, вставай, однополчанин,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Бери шинель — пошли домой.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я скажу твоим домашним,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встану я перед вдовой?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Неужто клясться днем вчерашним?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Бери шинель — пошли домой.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все — войны шальные дети,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генерал, и рядовой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Опять весна на белом свете...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Бери шинель — пошли домой.</a:t>
            </a:r>
          </a:p>
          <a:p>
            <a:endParaRPr lang="ru-RU" dirty="0"/>
          </a:p>
        </p:txBody>
      </p:sp>
      <p:pic>
        <p:nvPicPr>
          <p:cNvPr id="5124" name="Picture 4" descr="В бой идут одни &quot;старики&quot; (1973) - кадры из фильма - советские фильмы -  Кино-Театр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18" y="1"/>
            <a:ext cx="5417482" cy="3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4517" y="5163671"/>
            <a:ext cx="4951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дова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beva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лясться = давать клятву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шальной 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dovdir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3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1011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3" y="1936377"/>
            <a:ext cx="6594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наизусть стихотворение.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Прослушать песни на слова Булата Окуджавы.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В бой идут одни старики» и «А зори здесь тихие». Назвали любимые советские  киноленты - ИА «Север-Пресс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43" y="3348319"/>
            <a:ext cx="5654164" cy="33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2" y="597179"/>
            <a:ext cx="5472953" cy="22804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было его,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нынче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вас.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Посвящается вам.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963" t="23713" r="18493" b="14885"/>
          <a:stretch/>
        </p:blipFill>
        <p:spPr>
          <a:xfrm>
            <a:off x="6064623" y="728324"/>
            <a:ext cx="5795682" cy="4298694"/>
          </a:xfrm>
          <a:prstGeom prst="rect">
            <a:avLst/>
          </a:prstGeom>
        </p:spPr>
      </p:pic>
      <p:pic>
        <p:nvPicPr>
          <p:cNvPr id="1026" name="Picture 2" descr="Булат Окуджава - биография, информация, личная жизнь, виде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2299447"/>
            <a:ext cx="2380976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улат Окуджава: фото, биография, фильмография, новости - Вокруг Т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76" y="3526771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6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8" y="1825625"/>
            <a:ext cx="61856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Булат Шалвович Окуджава родился в семье партийных работников. Отец – грузин, мать – армянка. Семья жила в Москве на Арбате.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1934 году они переехали на Урал. В 1937 году отец был арестован и расстрелян, мать арестовали в 1938 и сослали в карагандинский лагерь. В 1940 году Булат переехал к родственникам в Тбилиси. Учился, работал токарем на заводе.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БДИТЕЛЬНОСТЬ Валерий Розанов: «Он мечтал отомстить своему народу». Памяти  русофоба Булата Окуджавы - БДИТ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73025"/>
            <a:ext cx="4857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куджава, Шалва Степано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2" y="3039316"/>
            <a:ext cx="2402541" cy="313764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сьмо к маме» Булата Окуджавы | Центр поддержки русско-армянских  стратегических и общественных инициати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387" y="3458321"/>
            <a:ext cx="2466602" cy="30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0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353" t="760" r="12978"/>
          <a:stretch/>
        </p:blipFill>
        <p:spPr>
          <a:xfrm>
            <a:off x="142127" y="0"/>
            <a:ext cx="8620010" cy="6441141"/>
          </a:xfrm>
          <a:prstGeom prst="rect">
            <a:avLst/>
          </a:prstGeom>
        </p:spPr>
      </p:pic>
      <p:pic>
        <p:nvPicPr>
          <p:cNvPr id="3074" name="Picture 2" descr="Булат Окуджава в детств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r="13111"/>
          <a:stretch/>
        </p:blipFill>
        <p:spPr bwMode="auto">
          <a:xfrm>
            <a:off x="8762137" y="0"/>
            <a:ext cx="3294530" cy="29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3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1517" y="299175"/>
            <a:ext cx="8069106" cy="49317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закончил девятый класс, когда началась война. Как и многие сверстники, отчаянно рвался на фронт. Вместе с другом мы  каждый день наведывались в военкомат. Нам вручали повестки и говорили: «Разнесите их по домам, а завтра мы вас отправим». Длилось так пол- года...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Наконец, сломленный нашим упорством, капитан не выдержал и сказал: «Пишите свои повестки сами. У меня рука не поднимется это сделать». Мы заполнили бланки и отнесли их домой: он – ко мне, а я - к нему...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Булат Окуджава / Войны шальные дети. Писатели-фронтовики-юбиляры.  Виртуальная выста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27" y="139493"/>
            <a:ext cx="2289612" cy="30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нига: &quot;Не верь войне, мальчишка&quot; - Булат Окуджава. Купить книгу, читать  рецензии | ISBN 978-5-3670-3852-1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49" y="3249214"/>
            <a:ext cx="2225490" cy="34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8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071" y="548154"/>
            <a:ext cx="684611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апреле 1942 года, в возрасте 17 лет, Окуджава пошёл на фронт добровольцем. Был направлен в 10-й Отдельный запасной миномётный дивизион. Затем, после двух месяцев обучения, был отправлен на Северо-Кавказский фронт. Был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миномётчиком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потом радистом тяжёлой артиллерии. Был ранен под Моздоком.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Булат Окуджава, Из школы на фронт. Нас ждал огонь смертельный… – скачать  fb2, epub, pdf на ЛитРе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17" y="97581"/>
            <a:ext cx="3582803" cy="565079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Чтобы помнили. Окуджава Булат Шалвович — ISRALIKE.OR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3244" r="4947" b="2951"/>
          <a:stretch/>
        </p:blipFill>
        <p:spPr bwMode="auto">
          <a:xfrm>
            <a:off x="6308036" y="3693544"/>
            <a:ext cx="2068026" cy="3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45435" y="884721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закончилась война, Булат Шалвович поступил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Тбилисский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педагогический факультет. Окончил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вуз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1950 году и начал работать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учителем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сельской школе.</a:t>
            </a:r>
          </a:p>
        </p:txBody>
      </p:sp>
      <p:pic>
        <p:nvPicPr>
          <p:cNvPr id="8194" name="Picture 2" descr="Булат Окуджава – биография, фото, личная жизнь, песни, стихи, смерть - 24С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89" y="3576362"/>
            <a:ext cx="4316064" cy="28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ru/thumb/2/26/Okudzhava_1944.jpg/220px-Okudzhava_1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21" y="322276"/>
            <a:ext cx="2284306" cy="30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куджава в молодости: jenya444 — Live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71" y="259141"/>
            <a:ext cx="2315569" cy="317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6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647" y="3352505"/>
            <a:ext cx="6404754" cy="348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Первая песня появилась у меня почти случайно в 1946 г. Тогда я был студентом первого курса университета. И вот как-то однажды я подсел к пианино и двумя пальцами стал подбирать музыку к стихотворению «Гори, огонь, гори». Получилась песенка. Друзья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подхватили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Picture 2" descr="D:\Маме\Учительская деятельность\разные уроки\окуджава\i-40538.jpg"/>
          <p:cNvPicPr>
            <a:picLocks noChangeAspect="1" noChangeArrowheads="1"/>
          </p:cNvPicPr>
          <p:nvPr/>
        </p:nvPicPr>
        <p:blipFill rotWithShape="1">
          <a:blip r:embed="rId2"/>
          <a:srcRect l="3383" t="4209" r="2205"/>
          <a:stretch/>
        </p:blipFill>
        <p:spPr bwMode="auto">
          <a:xfrm>
            <a:off x="7785218" y="3573370"/>
            <a:ext cx="4316507" cy="3284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D:\клипарт\день девушки\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321" y="617234"/>
            <a:ext cx="4762500" cy="3171825"/>
          </a:xfrm>
          <a:prstGeom prst="rect">
            <a:avLst/>
          </a:prstGeom>
          <a:noFill/>
        </p:spPr>
      </p:pic>
      <p:pic>
        <p:nvPicPr>
          <p:cNvPr id="6" name="Picture 4" descr="D:\клипарт\день девушки\ed749a48a0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6070" y="182072"/>
            <a:ext cx="2909200" cy="2468340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9 класс\9 класс 4 четверть\9 класс урок 59п\Окуд иллюс\tn_2844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647" y="255494"/>
            <a:ext cx="2273032" cy="26646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D:\Маме\Учительская деятельность\Модератор\9 класс\9 класс 4 четверть\9 класс урок 59п\Окуд иллюс\Bundesarchiv_Bild_183-R1202-0019,_Berlin,_Palast_der_Republik,_Bulat_Okudshawa_cropp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7519" y="89355"/>
            <a:ext cx="2447363" cy="32631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70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лое солнце пустыни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47" y="153784"/>
            <a:ext cx="4108975" cy="29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удьбы актеров «Белого солнца пустыни» - Экспресс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47" y="3388660"/>
            <a:ext cx="4108975" cy="30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ильм Приключения Буратино смотреть онлайн бесплатно все серии подряд в  хорошем HD 1080 / 720 качест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57" y="3388660"/>
            <a:ext cx="4108975" cy="30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ильм «Звезда пленительного счастья» 1975: актеры, время выхода и описание  на Первом канале / Channel One Russi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8"/>
          <a:stretch/>
        </p:blipFill>
        <p:spPr bwMode="auto">
          <a:xfrm>
            <a:off x="3479957" y="189371"/>
            <a:ext cx="4129770" cy="27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а ясный огонь (1975) - фильм - информация о фильме - фильмы-спектакли -  Кино-Театр.Р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8" y="189372"/>
            <a:ext cx="3010658" cy="22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Как снимали фильм «Соломенная шляпка» - Персональный блог Маргариты Горск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Фильм «Соломенная шляпка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35625"/>
            <a:ext cx="3012140" cy="15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оломенная шляпка (1974) - Всё о фильме, отзывы, рецензии - смотреть видео  онлайн на Film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9" y="4224732"/>
            <a:ext cx="3081483" cy="246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77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568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185</cp:revision>
  <dcterms:created xsi:type="dcterms:W3CDTF">2018-08-03T11:59:51Z</dcterms:created>
  <dcterms:modified xsi:type="dcterms:W3CDTF">2021-03-18T01:29:09Z</dcterms:modified>
</cp:coreProperties>
</file>