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3" r:id="rId3"/>
    <p:sldId id="295" r:id="rId4"/>
    <p:sldId id="281" r:id="rId5"/>
    <p:sldId id="296" r:id="rId6"/>
    <p:sldId id="297" r:id="rId7"/>
    <p:sldId id="298" r:id="rId8"/>
    <p:sldId id="299" r:id="rId9"/>
    <p:sldId id="294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75" r:id="rId20"/>
    <p:sldId id="309" r:id="rId21"/>
    <p:sldId id="310" r:id="rId22"/>
    <p:sldId id="312" r:id="rId23"/>
    <p:sldId id="315" r:id="rId24"/>
    <p:sldId id="316" r:id="rId25"/>
    <p:sldId id="317" r:id="rId26"/>
    <p:sldId id="318" r:id="rId27"/>
    <p:sldId id="319" r:id="rId28"/>
    <p:sldId id="332" r:id="rId29"/>
    <p:sldId id="321" r:id="rId30"/>
    <p:sldId id="322" r:id="rId31"/>
    <p:sldId id="323" r:id="rId32"/>
    <p:sldId id="324" r:id="rId33"/>
    <p:sldId id="326" r:id="rId34"/>
    <p:sldId id="327" r:id="rId35"/>
    <p:sldId id="328" r:id="rId36"/>
    <p:sldId id="329" r:id="rId37"/>
    <p:sldId id="330" r:id="rId38"/>
    <p:sldId id="331" r:id="rId39"/>
    <p:sldId id="31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293"/>
            <p14:sldId id="295"/>
            <p14:sldId id="281"/>
            <p14:sldId id="296"/>
            <p14:sldId id="297"/>
            <p14:sldId id="298"/>
            <p14:sldId id="299"/>
            <p14:sldId id="294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75"/>
            <p14:sldId id="309"/>
            <p14:sldId id="310"/>
            <p14:sldId id="312"/>
            <p14:sldId id="315"/>
            <p14:sldId id="316"/>
            <p14:sldId id="317"/>
            <p14:sldId id="318"/>
            <p14:sldId id="319"/>
            <p14:sldId id="332"/>
            <p14:sldId id="321"/>
            <p14:sldId id="322"/>
            <p14:sldId id="323"/>
            <p14:sldId id="324"/>
            <p14:sldId id="326"/>
            <p14:sldId id="327"/>
            <p14:sldId id="328"/>
            <p14:sldId id="329"/>
            <p14:sldId id="330"/>
            <p14:sldId id="331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Айзек Азимов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«Профессия»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9" name="Picture 2" descr="7 фактов об Айзеке Азимове и его книг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58" y="2402678"/>
            <a:ext cx="5005388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518" y="457200"/>
            <a:ext cx="6911788" cy="5849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Азимов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хорошо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предсказал появление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3D-телевидения, мобильных телефонов и скайпа, устройств для автоматического приготовления пищи и беспроводной техники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Писатель говорил,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очень скоро в школах будут преподавать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компьютерные дисциплины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но человек так и не высадится на Марсе и роботы не получат широкого распространения.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 его предположений сбылось,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что-то 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 его «пророчеств» совсем скоро станет реальностью.</a:t>
            </a:r>
          </a:p>
        </p:txBody>
      </p:sp>
      <p:pic>
        <p:nvPicPr>
          <p:cNvPr id="3074" name="Picture 2" descr="Картинки по запросу &quot;А азимов кни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45" y="457200"/>
            <a:ext cx="3460262" cy="54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Знаменитые цитаты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А.Азимова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893" y="1358154"/>
            <a:ext cx="8601635" cy="5903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 есть в жизни что-либо более прекрасное, чем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ответов на вопросы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(«Прелюдия к Академии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0" indent="0" fontAlgn="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имеет цены. («Двухсотлетний человек»)</a:t>
            </a:r>
          </a:p>
          <a:p>
            <a:pPr marL="0" indent="0" fontAlgn="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 свете нет важных людей. Разве вы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станете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утверждать, что в природе существует один-единственный важный микроб? («Выведение Человека?»)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преодолев величайшие испытания, человечество может успешно подняться к прекрасным и недосягаемым вершинам.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Конец Вечности»)</a:t>
            </a:r>
          </a:p>
        </p:txBody>
      </p:sp>
      <p:pic>
        <p:nvPicPr>
          <p:cNvPr id="3074" name="Picture 2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942" y="0"/>
            <a:ext cx="1905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51" y="1933131"/>
            <a:ext cx="1353418" cy="20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44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7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7882" y="510988"/>
            <a:ext cx="6858000" cy="566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старайся сначала подумать, а потом лучше промолчи. («Я, робот»)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бы был создан робот, способный стать общественным деятелем, он был бы самым лучшим из них. По законам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Роботехники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 не мог бы причинять людям зла, был бы чужд тирании, подкупа, глупости или предрассудков.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 прослужив некоторое время, он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ушёл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бы в отставку, хотя он и бессмертен, — ведь для него было бы невозможно огорчить людей, дав им понять, что ими управляет робот. Это было бы почти идеально. («Я, робот»)</a:t>
            </a:r>
          </a:p>
        </p:txBody>
      </p:sp>
      <p:pic>
        <p:nvPicPr>
          <p:cNvPr id="4098" name="Picture 2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45" y="341872"/>
            <a:ext cx="2057400" cy="32385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5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812" y="615390"/>
            <a:ext cx="54415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1983 году Айзек Азимов перенес операцию на сердце, при которой был заражен ВИЧ через донорскую кровь. Диагноз обнаружился через несколько лет.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апреля 1992 года Айзек Азимов скончался в госпитале Нью-Йоркского Университета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&quot;А азим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8" y="0"/>
            <a:ext cx="6194612" cy="41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7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102790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748"/>
            <a:ext cx="11824447" cy="66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3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416859"/>
            <a:ext cx="6441142" cy="6199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66 век. Первое мая – день начала Олимпиады.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Джордж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Плейтен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очень волновался.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июне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тысячи и тысячи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космических кораблей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кораблей, неся на борту миллионы мужчин и женщин, отправятся к другим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мирам. Это будут победители Олимпиады по профессиям. А он сидит  в каком-то непонятном месте и читает книгу по электронике. Ему уже 18 лет, но он никогда не будет участвовать в олимпиаде… А ведь он так хотел стать программистом вычислительных машин!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&quot;А азимов Професс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34" y="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4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306" y="107576"/>
            <a:ext cx="9399494" cy="6656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 Джорджа не мечтал 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професии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Он знал, что  станет таким же, как отец  и дед – дипломированным специалистом-металлургом.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Потому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это прекрасная профессия. Самая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лучшая, - говорил он.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делает программист? Целый день сидит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вводит информацию в какую-нибудь глупую огромную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машину!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Джордж знал: только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один человек из миллиона годится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программисты. Программист найдёт самую лучшую работу на планете класса А.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почему ты уверен, что у тебя это выйдет?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абсолютно спокоен за свое будущее.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так 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уверен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себе,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ребёнок в 8 лет накануне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Дня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naurok-test.nyc3.cdn.digitaloceanspaces.com/uploads/test/55549/318399/243776_158797663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209" r="6422" b="36348"/>
          <a:stretch/>
        </p:blipFill>
        <p:spPr bwMode="auto">
          <a:xfrm>
            <a:off x="9376488" y="372281"/>
            <a:ext cx="2815512" cy="24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3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6859" y="221034"/>
            <a:ext cx="7920317" cy="6636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День чтения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 в сентябре. Он ничего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менял в жизни детей, и они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десять лет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оставались в родном доме,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и все их сверстники. Просто после этого дня они уже умели читать.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собрали в просторном зале городского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Дома 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 их вызывали по фамилиям, дали карточки с какими-то буквами. Каждого осмотрел врач  и чёрной палочкой вывел какие-то непонятные значки на карточке. Потом приложили провода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лбу и включили аппарат. Потом надели на голову шлем. А после этого Джордж прочитал свое имя на карточке.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артинки по запросу &quot;А азимов Профессия иллюстраци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3"/>
          <a:stretch/>
        </p:blipFill>
        <p:spPr bwMode="auto">
          <a:xfrm>
            <a:off x="8661453" y="-168929"/>
            <a:ext cx="3808265" cy="47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307" y="376518"/>
            <a:ext cx="7530352" cy="5800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умеешь читать, Джордж, - сказал доктор.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позади.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я никогда не разучусь? Никогда?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Ну конечно же, нет.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Джордж бродил по городу,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попадавшиеся ему по пути надписи, и не переставал удивляться тому, что было время, когда он их не понимал.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пытался вспомнить, что это такое - не уметь читать, и не мог. Ему казалось, будто он всегда умел читать.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&quot;А азимов Профессия иллюстр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9" y="216553"/>
            <a:ext cx="40767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6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941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81" y="1896036"/>
            <a:ext cx="8192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День Чтения?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Джордж научился читать?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Хотели бы вы так научиться читать?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иллюстрации к рассказу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фильмы «Двухсотлетний человек», «Я, робот».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артинки по запросу &quot;А азимов Профессия иллюстр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80" y="1411941"/>
            <a:ext cx="3523129" cy="35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4" y="467471"/>
            <a:ext cx="6732495" cy="55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Айзек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Азимов – известный писатель-фантаст ХХ века.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одним из тех великих, которые стояли на пути зла, яростно обрушивающегося на наш мир. Он защищал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осквернения их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суеверием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стремление к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взаимо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-пониманию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от тупого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фанатизма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милосердие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от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жестокости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конце концов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Артур Кларк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слова – лучшая характеристика творчества Азимова.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01" y="581116"/>
            <a:ext cx="3178285" cy="47304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7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Айзек Азимов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«Профессия» (2)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9" name="Picture 2" descr="7 фактов об Айзеке Азимове и его книг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58" y="2402678"/>
            <a:ext cx="5005388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76" y="510989"/>
            <a:ext cx="4726988" cy="393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День чтения?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Джордж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Плейтен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научился читать?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в рассказе слово «учитель»?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Кем мечтал стать мальчик?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артинки по запросу &quot;Isaak Asimov Profess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62" y="306201"/>
            <a:ext cx="6603539" cy="41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576" y="4804193"/>
            <a:ext cx="64338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бразование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maorif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ma‘lumot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ta‘lim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нание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fikrlash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o‘ylash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8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3" y="591671"/>
            <a:ext cx="7718611" cy="55852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Ноябрь. Через 10 лет.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Антонелли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удивился: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сказано, что вы хотите стать программистом вычислительных машин.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Да, доктор.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Вы не передумали?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Нет, сэр.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Это 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профессия. Вы уверены, что она вам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силам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молодых людей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называют никакой конкретной профессии.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знаете, что она вам понравится? </a:t>
            </a:r>
          </a:p>
        </p:txBody>
      </p:sp>
      <p:pic>
        <p:nvPicPr>
          <p:cNvPr id="4" name="Picture 2" descr="Картинки по запросу &quot;А азимов Профессия иллюстрации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48" y="433946"/>
            <a:ext cx="3398362" cy="48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3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60" y="201706"/>
            <a:ext cx="8584680" cy="64680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читал о программировании, сэр, - сказал он.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лице доктора отразилось неподдельное изумление, и это доставило Джорджу удовольствие.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читал о программировании, сэр, - повторил он. - Я купил книгу на эту тему и изучал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ведь вы могли не понять то, что там написано.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Да, вначале. Но я достал другие книги по математике и электронике и разобрался в них, насколько мог. Я, конечно, знаю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все-таки достаточно, чтобы понять, что мне нравится эта профессия и что я могу быть программистом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Картинки по запросу &quot;город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98"/>
          <a:stretch/>
        </p:blipFill>
        <p:spPr bwMode="auto">
          <a:xfrm>
            <a:off x="8624444" y="1"/>
            <a:ext cx="3567556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артинки по запросу &quot;город будущего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6"/>
          <a:stretch/>
        </p:blipFill>
        <p:spPr bwMode="auto">
          <a:xfrm>
            <a:off x="8624444" y="2756453"/>
            <a:ext cx="3567556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4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2" y="709519"/>
            <a:ext cx="7082117" cy="4578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вам посоветовал делать это?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расстроился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ответил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Никто, доктор. Это моя собственная идея.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кто знал об этих ваших занятиях?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Никто. Доктор, я не хотел ничего плохого.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Кто сказал, что это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плохо? Бесполезно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только и всего. А почему вы скрывали свои занятия?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Я... я думал, что надо мной будут смеяться. </a:t>
            </a:r>
          </a:p>
        </p:txBody>
      </p:sp>
      <p:pic>
        <p:nvPicPr>
          <p:cNvPr id="5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9"/>
          <a:stretch/>
        </p:blipFill>
        <p:spPr bwMode="auto">
          <a:xfrm>
            <a:off x="7649395" y="0"/>
            <a:ext cx="4392184" cy="38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3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255494"/>
            <a:ext cx="7288306" cy="6279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комнате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15-С его ждал пожилой седой мужчина.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Добрый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вечер, Джордж, - сказал он. - Я вижу, что на этот раз к нам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один из вас. 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Только один? - с недоумением повторил Джордж. 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Ну, по всей Земле таких, как вы, наберется несколько тысяч. Да, тысяч. Вы не одиноки.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Во-первых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Джордж, вы не можете быть программистом. Я думаю, что вы и сами об этом догадались.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Да, - с горечью согласился Джордж. - Но кем же я тогда буду?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r="27060"/>
          <a:stretch/>
        </p:blipFill>
        <p:spPr bwMode="auto">
          <a:xfrm flipH="1">
            <a:off x="8169485" y="0"/>
            <a:ext cx="4022514" cy="49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0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2" y="322728"/>
            <a:ext cx="8449040" cy="622598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очень трудно объяснить,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Джордж. -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помолчал и затем отчетливо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произнёс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- Никем.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Что?!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Никем!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Что это значит? Почему вы не можете дать мне профессию?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Иногда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Джордж, нам попадается молодой человек, чей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мозг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подходит для наложения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 то ни было знаний. 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способен получить образование? 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именно.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Но я никогда не слышал ни об одном человеке без профессии, - возразил он.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Таких людей немного, - ответил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старик.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&quot;Isaak Asimov Profess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60" y="0"/>
            <a:ext cx="3168440" cy="44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0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802" y="228601"/>
            <a:ext cx="8526605" cy="5988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Когда вы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научились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читать, Джордж, мы узнали об особенностях вашего мышления. Дежурный врач уже тогда сообщил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Неужели вы не можете попробовать дать мне образование? Ведь вы даже не пытались сделать это.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 запрещает нам это, Джордж. Но, послушайте,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хорошо.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будете жить в хорошем месте. 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дадим вам книги, и вы сможете изучать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пожелаете.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Собирать знания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зёрнышку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- горько произнес Джордж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650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4" r="2444"/>
          <a:stretch/>
        </p:blipFill>
        <p:spPr bwMode="auto">
          <a:xfrm>
            <a:off x="9520517" y="1"/>
            <a:ext cx="2552213" cy="39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0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по зёрныш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353079"/>
            <a:ext cx="9956612" cy="45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044" t="43330" r="39228" b="37249"/>
          <a:stretch/>
        </p:blipFill>
        <p:spPr>
          <a:xfrm>
            <a:off x="2232210" y="4615140"/>
            <a:ext cx="4195484" cy="21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7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13" y="321365"/>
            <a:ext cx="8754034" cy="5948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Джордж попал в «интернат для слабоумных». Не было 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запертых дверей,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охраны.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первое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Джордж отказывался есть и ему вводили питание внутривенно. От него спрятали острые предметы и приставили к нему охрану.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Однажды от скуки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Джордж попросил какую-нибудь книгу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Ему принесли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книгу по химии. Текст из коротких слов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напечатан крупными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буквами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пояснялся множеством картинок.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книга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Джордж с яростью швырнул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стену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лежал в кровати и глядел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потолок. 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 он встал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поднял книгу и принялся за чтение. </a:t>
            </a:r>
          </a:p>
        </p:txBody>
      </p:sp>
      <p:pic>
        <p:nvPicPr>
          <p:cNvPr id="16386" name="Picture 2" descr="Картинки по запросу &quot;школа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7"/>
          <a:stretch/>
        </p:blipFill>
        <p:spPr bwMode="auto">
          <a:xfrm>
            <a:off x="9263268" y="77787"/>
            <a:ext cx="2928732" cy="35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&quot;юноша с книг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8" r="5858"/>
          <a:stretch/>
        </p:blipFill>
        <p:spPr bwMode="auto">
          <a:xfrm>
            <a:off x="9263268" y="3152775"/>
            <a:ext cx="2928732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68" y="1294985"/>
            <a:ext cx="6974542" cy="3321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 величайших американских фантастов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родился 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января 1920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местечке Петровичи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Смоленской области. Родители назвали мальчика Исааком, но когда ему исполнилось 3 года, семья переехала 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США.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в Бруклине Исаак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Юдович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Озимов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стал Айзеком Азимовым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Isaac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Asimov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45" y="295834"/>
            <a:ext cx="2937249" cy="47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10" y="2716170"/>
            <a:ext cx="22193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98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75" y="386789"/>
            <a:ext cx="7068671" cy="5718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одной комнате стояли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небольшая телевизионная установка и настольная счетная машина. Перед экраном сидели пять-шесть человек.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Классная комната,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пояснил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сосед.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что это такое? - спросил Джордж.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юноши получают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не обычным способом, - быстро добавил он.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они получают знания по капле?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Да. Именно так учились в старину.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Покажите 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класс, где я смогу узнать что-нибудь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программировании, - попросил Джордж через день.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Картинки по запросу &quot;школа будуще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"/>
            <a:ext cx="4657427" cy="3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&quot;школа будущего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25708" r="3709"/>
          <a:stretch/>
        </p:blipFill>
        <p:spPr bwMode="auto">
          <a:xfrm>
            <a:off x="7557246" y="3415554"/>
            <a:ext cx="4634753" cy="30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73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798" y="470715"/>
            <a:ext cx="7742193" cy="523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Прошёл год.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Несколько раз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бросал занятия. Однажды он не посещал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целую неделю. Но всегда возвращался обратно.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знал,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начнется Олимпиада и молодые люди будут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соревноваться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 с другом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профессиях, бороться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новых планетах. На всей Земле 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праздник, все будут нетерпеливо ожидать последние новости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результатах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соревнований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Прибудут важные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агенты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далёких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планет. </a:t>
            </a:r>
          </a:p>
        </p:txBody>
      </p:sp>
      <p:pic>
        <p:nvPicPr>
          <p:cNvPr id="19458" name="Picture 2" descr="Картинки по запросу &quot;фантастика будуще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91" y="-1"/>
            <a:ext cx="4117009" cy="30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&quot;фантастика будуще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82" y="3087756"/>
            <a:ext cx="4166718" cy="32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3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60" y="753036"/>
            <a:ext cx="6884894" cy="55718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прилетел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Сан-Франциско 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обеда.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видел такого большого города, а за последние полтора года привык к тишине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спокойствию.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аэропорту были установлены Олимпийские стенды, перед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собирались большие толпы.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Плейтен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узнал адрес Олимпийского зала.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артинки по запросу &quot;школа будуще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62" y="0"/>
            <a:ext cx="4454337" cy="35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Картинки по запросу &quot;фантастика будуще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6"/>
          <a:stretch/>
        </p:blipFill>
        <p:spPr bwMode="auto">
          <a:xfrm>
            <a:off x="7737662" y="3569970"/>
            <a:ext cx="4454338" cy="27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65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93" y="656762"/>
            <a:ext cx="7851133" cy="6062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Джордж пошёл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туда,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соревновались металлурги. Там был и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друг, но тот проиграл Олимпиаду и очень сердился.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Первое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занял житель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Францис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следующие три - тоже. А пятое занял парень из Лос-Анджелеса. Они получили образование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компьютерных лент, которые есть в больших городах.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самых лучших, которые только есть.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проиграл, потому что в  лентах,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которыми меня зарядили,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про старые приборы!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если ты знал, что на Олимпиаде будут новые приборы, почему … не прочитал книги?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Ты смеёшься? Разве из книг можно узнать больше, чем вложит в тебя компьютер?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Картинки по запросу &quot;город будуще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33" y="1"/>
            <a:ext cx="4234067" cy="28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и по запросу &quot;город будущег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45" y="2786268"/>
            <a:ext cx="4236555" cy="33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13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215153"/>
            <a:ext cx="8211251" cy="5961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неудачи друга Джордж беседовал со своим знакомым историком.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Тысячу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 назад не было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такого образования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теперь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произнёс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Джордж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учились по книгам,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знания по крупицам.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- 4-5 тысяч лет нам нужно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готовить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много инженеров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ученых,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сказал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историк.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Однако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 развивалась,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обучение требовалось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больше и больше времени.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когда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начались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межпланетные,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затем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межзвездные полёты,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 проблема стала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острее. </a:t>
            </a:r>
          </a:p>
        </p:txBody>
      </p:sp>
      <p:pic>
        <p:nvPicPr>
          <p:cNvPr id="28674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4927" r="46840"/>
          <a:stretch/>
        </p:blipFill>
        <p:spPr bwMode="auto">
          <a:xfrm>
            <a:off x="8547427" y="0"/>
            <a:ext cx="3644573" cy="57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15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403412"/>
            <a:ext cx="8517055" cy="57735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 учёные поняли, как хранятся знания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человеческом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мозге. Они сумели создать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ленты,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сразу вкладывать в мозг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готовые знания. На Земле появились тысячи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миллионы специалистов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мы стали осваивать новые планеты.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Сейчас 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емля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экспортирует образовательные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ленты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апример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благодаря лентам чтения мы все говорим на одном языке...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ленты и специалистов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платят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сырьём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котором мы очень нуждаемся и от которого зависит наша экономика</a:t>
            </a:r>
            <a:r>
              <a:rPr lang="ru-RU" dirty="0"/>
              <a:t>. </a:t>
            </a:r>
          </a:p>
        </p:txBody>
      </p:sp>
      <p:pic>
        <p:nvPicPr>
          <p:cNvPr id="29698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51937" b="9312"/>
          <a:stretch/>
        </p:blipFill>
        <p:spPr bwMode="auto">
          <a:xfrm>
            <a:off x="9687339" y="0"/>
            <a:ext cx="2504661" cy="42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8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977" y="346448"/>
            <a:ext cx="8023411" cy="5704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 решил поговорить с заказчиками специалистов. Он предложил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им научить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любого инженера читать книги, изучать любые науки самостоятельно.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 сколько времени вы будете учить специалиста?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Два года? Пять? Десять? 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знаю..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Но ведь все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это время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для нас абсолютно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бесполезен. А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его нужно кормить,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квартиру, нужно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платить ему. 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6 лет появится новый прибор. Ваш специалист его не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знать!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Но он умеет учиться и быстро научится!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Он сможет придумывать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*****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/>
          <a:stretch/>
        </p:blipFill>
        <p:spPr bwMode="auto">
          <a:xfrm>
            <a:off x="8256104" y="0"/>
            <a:ext cx="3935896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18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41" y="456226"/>
            <a:ext cx="9251576" cy="5786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Джордж понял: «дом для слабоумных» –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Институт высшего образования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Удивляюсь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каким я был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слепым!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конце концов, кто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придумал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модели механизмов, для которых нужны новые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специалисты?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Кто, например,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придумал прибор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Бимена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еловек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имени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бы он получил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зарядку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как бы он придумал новое?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кто создает образовательные ленты? Специалисты по производству лент? А кто же тогда создает ленты для их обучения? Специалисты более высокой квалификации? А кто создает ленты... Ты понимаешь, что я хочу сказать. Где-то должен быть конец. Где-то должны быть мужчины и женщины,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сами думают!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3554" name="Picture 2" descr="Картинки по запросу &quot;юноша с книгой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3"/>
          <a:stretch/>
        </p:blipFill>
        <p:spPr bwMode="auto">
          <a:xfrm>
            <a:off x="9780105" y="0"/>
            <a:ext cx="2411895" cy="29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образование будущего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4"/>
          <a:stretch/>
        </p:blipFill>
        <p:spPr bwMode="auto">
          <a:xfrm>
            <a:off x="9759422" y="2993586"/>
            <a:ext cx="2432578" cy="34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1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6" y="400236"/>
            <a:ext cx="9045388" cy="629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почему нельзя сказать людям, что один из... из ста тысяч попадает в такое заведение? - спросил Джордж. - Тогда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было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 легче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же остальные? Те девяносто девять тысяч девятьсот девяносто девять человек, которые никогда не попадут сюда? Нельзя, чтобы все эти люди чувствовали себя неудачниками.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мы? - спросил Джордж. - Мы, исключения? Один на десять тысяч?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Вам ничего нельзя объяснить. В том-то и дело.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этом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последнее испытание.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Ведь девять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из десяти,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попал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сюда,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совсем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подходят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творчества.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нет такого прибора, который помог бы нам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узнать того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единственного, кто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сам думать.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Десятый должен доказать это сам.</a:t>
            </a:r>
          </a:p>
        </p:txBody>
      </p:sp>
      <p:pic>
        <p:nvPicPr>
          <p:cNvPr id="22530" name="Picture 2" descr="Картинки по запросу &quot;юноша с книго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r="21582"/>
          <a:stretch/>
        </p:blipFill>
        <p:spPr bwMode="auto">
          <a:xfrm>
            <a:off x="9276522" y="0"/>
            <a:ext cx="2915478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941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71" y="1573305"/>
            <a:ext cx="8044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День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Хотели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 вы так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образование?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проходит Олимпиада?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ли это назвать соревнованием?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Джорджу не объяснили, куда он попал?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иллюстрации к рассказу.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артинки по запросу &quot;А азимов Профессия иллюстр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0" y="1573305"/>
            <a:ext cx="3523129" cy="35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1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228600"/>
            <a:ext cx="8041190" cy="2272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 Айзек Азимов пошёл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школу,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7 лет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посещал библиотеку,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 лет начал читать журнал «Удивительные истории», посвященный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научной фантастике, а в 11 лет написал первый рассказ.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File:Low Memorial Library Columbia University NYC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19" y="-94129"/>
            <a:ext cx="3828081" cy="33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ru/thumb/0/03/Think_ph.JPG/800px-Think_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83" y="3227295"/>
            <a:ext cx="3872752" cy="29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40" y="4114802"/>
            <a:ext cx="1696685" cy="27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2728" y="2490228"/>
            <a:ext cx="7339419" cy="4222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Азимов поступил на химический факультет Колумбийского университета в Нью-Йорке. Там он получил в 1939 году степень бакалавра, а в 1941 году —магистра по химии и поступил в аспирантуру.</a:t>
            </a: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1948 году он получил докторскую степень в области биохимии, стал преподавать в Бостонском университете, читать лекции в других вузах. В 1958 г.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А.Азимов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оставил преподавательскую деятельность и целиком занялся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331115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6" y="346448"/>
            <a:ext cx="6019800" cy="6256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Азимов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 ребёнком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из которого со временем вышел разносторонний и талантливый взрослый.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лет он научился читать,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сочинил и записал первую фантастическую историю,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окончил колледж,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университет по специальности «биохимия».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 получил степень магистра,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стал профессором Бостонского университета, где потом и преподавал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десятков лет.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&quot;айзек азимов в детств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6" y="0"/>
            <a:ext cx="5307104" cy="39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isaak asimov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07" y="3879477"/>
            <a:ext cx="5291791" cy="29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6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694" y="3724835"/>
            <a:ext cx="9601200" cy="2983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 общей сложности Айзек Азимов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обладатель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почетных ученых степеней разных университетов мира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1960-х он вступил в клуб людей с самыми высокими показателями IQ 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Mensa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но через какое-то время покинул его, заметив,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хвастаются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своим интеллектом некоторые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артинки по запросу &quot;айзек Азимо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 bwMode="auto">
          <a:xfrm>
            <a:off x="3170421" y="161364"/>
            <a:ext cx="6654896" cy="34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60" y="507812"/>
            <a:ext cx="6557682" cy="558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научно-популярных статей и книг Азимова есть работы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только по его основной специальности биохимии, но и труды по географии, геологии, астрофизике, математике, технике, кибернетике, медицине, лингвистике, психологии, истории и футурологии. Кроме того, им созданы «путеводители» по мирам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Байрона, Мильтона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Шекспира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и Библии, в которой он отлично ориентировался, хотя и считал себя атеистом.</a:t>
            </a:r>
          </a:p>
        </p:txBody>
      </p:sp>
      <p:pic>
        <p:nvPicPr>
          <p:cNvPr id="5124" name="Picture 4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540" y="127838"/>
            <a:ext cx="2095500" cy="31718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53" y="127838"/>
            <a:ext cx="2057400" cy="33337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540" y="3299664"/>
            <a:ext cx="2095500" cy="3305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84" y="2715140"/>
            <a:ext cx="1841356" cy="31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2715140"/>
            <a:ext cx="1806298" cy="27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&quot;айзек Азимов книги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64" y="4547772"/>
            <a:ext cx="1347671" cy="22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9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6" y="363070"/>
            <a:ext cx="8243046" cy="6387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наменитый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фантаст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прожил 72 года, успел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написать почти 500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книг. Только двухтомная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биография занимает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страниц. Коллеги-писатели в шутку называли его «человеком — пишущей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машинкой». Азимов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работал по 14 часов в сутки,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набирал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текст со скоростью около 90 слов в минуту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 одном из последних интервью «король научной фантастики»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признавался: «В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50-ых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годах, когда дети были маленькими, а я зарабатывал на жизнь преподаванием, я написал 32 книги, 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60-ых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70, а 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70-ых сосредоточил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свое внимание на писательской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109 книг!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 вот за последнее десятилетие количество написанных книг перевалило за 200 —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 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наконец-то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всерьез.</a:t>
            </a:r>
          </a:p>
        </p:txBody>
      </p:sp>
      <p:pic>
        <p:nvPicPr>
          <p:cNvPr id="4" name="Picture 2" descr="Картинки по запросу &quot;айзек Азим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08" y="201334"/>
            <a:ext cx="2816604" cy="41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5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2365" y="386790"/>
            <a:ext cx="6436659" cy="616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 нашу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вошли слова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придуманные»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Азимовым.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термины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positronic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(позитронный) и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psychohistory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(психоистория, наука о поведении больших групп людей).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роботехника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роботика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образовано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 от неологизма «робот», предложенного чешским писателем Карелом Чапеком для обозначения механических «искусственных рабочих» в его пьесе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Россумские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универсальные роботы»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R.U.R.»).</a:t>
            </a:r>
          </a:p>
        </p:txBody>
      </p:sp>
      <p:pic>
        <p:nvPicPr>
          <p:cNvPr id="2050" name="Picture 2" descr="Картинки по запросу &quot;isaak asimov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74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1250</Words>
  <Application>Microsoft Office PowerPoint</Application>
  <PresentationFormat>Широкоэкранный</PresentationFormat>
  <Paragraphs>139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Знаменитые цитаты А.Азимова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160</cp:revision>
  <dcterms:created xsi:type="dcterms:W3CDTF">2018-08-03T11:59:51Z</dcterms:created>
  <dcterms:modified xsi:type="dcterms:W3CDTF">2021-02-16T05:36:28Z</dcterms:modified>
</cp:coreProperties>
</file>