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39" r:id="rId3"/>
    <p:sldId id="340" r:id="rId4"/>
    <p:sldId id="338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339"/>
            <p14:sldId id="340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К. </a:t>
            </a:r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М.Симонов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«Жди меня»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Picture 2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53" y="2300934"/>
            <a:ext cx="2776130" cy="38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763" y="3172444"/>
            <a:ext cx="9072284" cy="379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строчки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адресованы актрисе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В.Серовой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Всё стихотворение читается как письмо с фронта любимой и далёкой женщине. Такое стихотворение называется посланием.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 повторяется много раз? Оно звучит как заклинание, как молитва. (оно наводит на мысль о том, что именно от этой способности женщины и зависит жизнь и победа).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2" y="0"/>
            <a:ext cx="8036859" cy="31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к.симон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01" y="48060"/>
            <a:ext cx="2116791" cy="31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1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6" y="817095"/>
            <a:ext cx="60735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 меня, и я вернусь.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очень жди,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наводят грусть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Желтые дожди,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снега метут,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жара,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других не ждут,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Позабыв вчера.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из дальних мест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Писем не придет,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Жди, когда уж надоест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Всем, кто вместе ждет.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35" y="312644"/>
            <a:ext cx="3898340" cy="59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0235" y="575534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8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436"/>
            <a:ext cx="5844988" cy="56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 меня, и я вернусь,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желай добра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Всем, кто знает наизусть,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забыть пора.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поверят сын и мать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то, что нет меня,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друзья устанут ждать,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Сядут у огня,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Выпьют горькое вино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помин души...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Жди. И с ними заодно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Выпить не спеши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23" y="3434118"/>
            <a:ext cx="3901888" cy="30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1012" y="5915353"/>
            <a:ext cx="293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аодно = вместе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Картинки по запросу &quot;баллада о солдат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36" y="189955"/>
            <a:ext cx="5762064" cy="28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5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354" y="363071"/>
            <a:ext cx="6373906" cy="58138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Жди меня, и я вернусь,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 смертям назло.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не ждал меня, тот пусть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Скажет: — Повезло.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понять, не ждавшим им,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среди огня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Ожиданием своим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спасла меня.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я выжил, будем знать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мы с тобой,-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Просто ты умела ждать,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никто другой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6" y="163746"/>
            <a:ext cx="4141694" cy="3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41" y="3270017"/>
            <a:ext cx="4281952" cy="32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443753"/>
            <a:ext cx="6844553" cy="573321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на земле стихотворений хороших и разных. Но «Жди меня» Симонова стоит особняком, поскольку затрагивает самые нежные струны человеческой души. Это произведение о любви, хотя это слово ни разу там не упоминается, но каждый, открывающий его для себя вновь и вновь, это понимает. И, как всякое великое искусство, оно делает человека лучше, чище и нравственно богаче.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28" y="210857"/>
            <a:ext cx="2857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11" y="4289660"/>
            <a:ext cx="3623049" cy="25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2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7422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976" y="1828801"/>
            <a:ext cx="6594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наизусть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фильм «Жди меня»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1" y="3213796"/>
            <a:ext cx="5295971" cy="2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02" y="3213796"/>
            <a:ext cx="5292255" cy="2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1329" y="1370387"/>
            <a:ext cx="5836023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Родился  в Петрограде в семье генерал-майора Михаила Симонова и княжны Александры Оболенской.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Своего отца так и не увидел: тот пропал без вести на фронте в Первую мировую войну. Детство прошло в военных гарнизонах,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где служил его отчим. Потом учился, работал на заводе.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2053" name="Picture 5" descr="Картинки по запросу &quot;к.симон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39" y="361857"/>
            <a:ext cx="4025999" cy="5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9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411" y="896607"/>
            <a:ext cx="6181165" cy="5571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началом войны Симонов стал военным корреспондентом.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годы войны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написал пьесы «Русские люди», «Жди меня», «Так и будет», повесть «Дни и ночи», две книги стихов: «С тобой и без тебя» и «Война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69" y="896608"/>
            <a:ext cx="3127627" cy="39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03" y="255493"/>
            <a:ext cx="3648861" cy="45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63" y="255493"/>
            <a:ext cx="2115821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к.симонов книг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44" y="254932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к.симонов книг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92" y="3493433"/>
            <a:ext cx="2095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к.симонов книг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1" y="3541058"/>
            <a:ext cx="209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&quot;к.симонов книг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0" y="389061"/>
            <a:ext cx="2258970" cy="28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&quot;к.симонов книг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58" y="3541058"/>
            <a:ext cx="2170393" cy="325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5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812" y="736413"/>
            <a:ext cx="61273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Читая письма с фронта, вы не ощущаете жестокости войны, ведь они написаны родным. Какой человек захочет расстраивать свою жену, мать описанием страшных сцен? Зато широко распространился в годы войны жанр любовных писем. Основной темой писем была тема - «Жди меня – я жду тебя». Девушка в письмах просила, чтобы боец писал ей обо всем.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93" y="683746"/>
            <a:ext cx="3657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3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470" y="548154"/>
            <a:ext cx="661147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К.Симонова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«Жди меня…» - это своего рода письмо-заклинание, обращенное к любимой женщине. Солдаты вырезали его из газет, переписывали, сидя в окопах, заучивали наизусть и посылали в письмах женам и невестам. Его находили в нагрудных карманах раненых и убитых…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&quot;к.симон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2" y="308441"/>
            <a:ext cx="3499410" cy="53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60" y="413684"/>
            <a:ext cx="7019364" cy="6269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27 июля 1941 года Симонов вернулся в Москву с фронта. Он побывал не менее недели на Западном фронте - в Вязьме, под Ельней, близ горящего Дорогобужа и готовился к новой поездке на фронт. На подготовку машины для этой поездки нужна была неделя.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 эти семь дней, - вспоминал Симонов, - я вдруг за один присест написал «Жди меня». Я ночевал на даче у Льва Кассиля в Переделкине и утром остался там, никуда не поехал. Сидел на даче один и писал стихи. Кругом были высокие сосны, много земляники, зелёная трава. Был жаркий летний день. И тишина. На несколько часов даже захотелось забыть, что на свете есть война.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50" y="211978"/>
            <a:ext cx="360127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симонов К.М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4" y="3375211"/>
            <a:ext cx="2810435" cy="33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1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5765"/>
            <a:ext cx="6880412" cy="526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Наверно, в тот день больше, чем в другие, я думал не столько о войне, сколько о своей собственной судьбе на ней. И вообще, война, когда писались эти стихи, уже предчувствовалась долгой. «..Жди, когда снега метут...» в тот жаркий июльский день было написано не для рифмы. Рифма, наверно, нашлась бы и другая...». Поздней осенью, уже на фронте, Симонов читал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напечатанное стихотворение «Жди меня» целому десятку людей сразу. </a:t>
            </a:r>
          </a:p>
          <a:p>
            <a:endParaRPr lang="ru-RU" dirty="0"/>
          </a:p>
        </p:txBody>
      </p:sp>
      <p:pic>
        <p:nvPicPr>
          <p:cNvPr id="6146" name="Picture 2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700320"/>
            <a:ext cx="4286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06" y="3711388"/>
            <a:ext cx="43226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3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366" y="654844"/>
            <a:ext cx="7391399" cy="2755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Лев Кассиль - первый слушатель, которому посчастливилось услышать это стихотворение,  сказал Симонову, что оно очень похоже на заклинание... И он был прав. Эти стихи стали жизненно необходимы миллионам людей в самое тяжелое для них время. 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&quot;жди меня сти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58" y="3410744"/>
            <a:ext cx="6096000" cy="31908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жди меня филь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5" y="226598"/>
            <a:ext cx="3999566" cy="30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&quot;к.симоно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12" y="3515246"/>
            <a:ext cx="2084294" cy="31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46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627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156</cp:revision>
  <dcterms:created xsi:type="dcterms:W3CDTF">2018-08-03T11:59:51Z</dcterms:created>
  <dcterms:modified xsi:type="dcterms:W3CDTF">2021-02-04T18:30:35Z</dcterms:modified>
</cp:coreProperties>
</file>