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339" r:id="rId3"/>
    <p:sldId id="340" r:id="rId4"/>
    <p:sldId id="338" r:id="rId5"/>
    <p:sldId id="341" r:id="rId6"/>
    <p:sldId id="342" r:id="rId7"/>
    <p:sldId id="343" r:id="rId8"/>
    <p:sldId id="344" r:id="rId9"/>
    <p:sldId id="345" r:id="rId10"/>
    <p:sldId id="346" r:id="rId11"/>
    <p:sldId id="347" r:id="rId12"/>
    <p:sldId id="348" r:id="rId13"/>
    <p:sldId id="349" r:id="rId14"/>
    <p:sldId id="350" r:id="rId15"/>
    <p:sldId id="275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FFBCBCB-8BD7-45CF-A503-943AB70A40A9}">
          <p14:sldIdLst>
            <p14:sldId id="277"/>
            <p14:sldId id="339"/>
            <p14:sldId id="340"/>
            <p14:sldId id="338"/>
            <p14:sldId id="341"/>
            <p14:sldId id="342"/>
            <p14:sldId id="343"/>
            <p14:sldId id="344"/>
            <p14:sldId id="345"/>
            <p14:sldId id="346"/>
            <p14:sldId id="347"/>
            <p14:sldId id="348"/>
            <p14:sldId id="349"/>
            <p14:sldId id="350"/>
            <p14:sldId id="27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D18A"/>
    <a:srgbClr val="253B6E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57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116" y="-262246"/>
            <a:ext cx="12157712" cy="23253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53871" y="298876"/>
            <a:ext cx="8286297" cy="1056939"/>
          </a:xfrm>
          <a:prstGeom prst="rect">
            <a:avLst/>
          </a:prstGeom>
        </p:spPr>
        <p:txBody>
          <a:bodyPr vert="horz" wrap="square" lIns="0" tIns="31733" rIns="0" bIns="0" rtlCol="0" anchor="ctr">
            <a:spAutoFit/>
          </a:bodyPr>
          <a:lstStyle/>
          <a:p>
            <a:pPr marL="27596" algn="ctr">
              <a:spcBef>
                <a:spcPts val="248"/>
              </a:spcBef>
            </a:pPr>
            <a:r>
              <a:rPr lang="ru-RU" sz="7400" spc="-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Русский язык</a:t>
            </a:r>
            <a:endParaRPr sz="7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17536" y="2340421"/>
            <a:ext cx="8927383" cy="4211284"/>
          </a:xfrm>
          <a:prstGeom prst="rect">
            <a:avLst/>
          </a:prstGeom>
        </p:spPr>
        <p:txBody>
          <a:bodyPr vert="horz" wrap="square" lIns="0" tIns="30356" rIns="0" bIns="0" rtlCol="0">
            <a:spAutoFit/>
          </a:bodyPr>
          <a:lstStyle/>
          <a:p>
            <a:pPr marL="13031"/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К. </a:t>
            </a:r>
            <a:r>
              <a:rPr lang="ru-RU" sz="42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М.Симонов</a:t>
            </a:r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3031"/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«Жди меня» </a:t>
            </a:r>
            <a:endParaRPr lang="ru-RU" sz="4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3031"/>
            <a:endParaRPr lang="ru-RU" sz="41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4533" marR="632680">
              <a:spcBef>
                <a:spcPts val="1519"/>
              </a:spcBef>
            </a:pPr>
            <a:r>
              <a:rPr lang="ru-RU" sz="4100" b="1" spc="5" dirty="0" err="1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100" b="1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4533" marR="632680">
              <a:spcBef>
                <a:spcPts val="1519"/>
              </a:spcBef>
            </a:pPr>
            <a:r>
              <a:rPr lang="ru-RU" sz="4100" b="1" spc="5" dirty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lang="ru-RU" sz="4100" dirty="0">
              <a:latin typeface="Arial"/>
              <a:cs typeface="Arial"/>
            </a:endParaRPr>
          </a:p>
          <a:p>
            <a:pPr marL="40014">
              <a:spcBef>
                <a:spcPts val="239"/>
              </a:spcBef>
            </a:pPr>
            <a:endParaRPr sz="3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35149" y="2402678"/>
            <a:ext cx="726433" cy="1906031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6" name="object 6"/>
          <p:cNvSpPr/>
          <p:nvPr/>
        </p:nvSpPr>
        <p:spPr>
          <a:xfrm>
            <a:off x="935149" y="4675252"/>
            <a:ext cx="726433" cy="14661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grpSp>
        <p:nvGrpSpPr>
          <p:cNvPr id="7" name="object 15"/>
          <p:cNvGrpSpPr/>
          <p:nvPr/>
        </p:nvGrpSpPr>
        <p:grpSpPr>
          <a:xfrm>
            <a:off x="742535" y="392423"/>
            <a:ext cx="986447" cy="1062871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47467" y="130101"/>
            <a:ext cx="1902556" cy="1539487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13343" y="936498"/>
            <a:ext cx="1169903" cy="520332"/>
          </a:xfrm>
          <a:prstGeom prst="rect">
            <a:avLst/>
          </a:prstGeom>
        </p:spPr>
        <p:txBody>
          <a:bodyPr vert="horz" wrap="square" lIns="0" tIns="12380" rIns="0" bIns="0" rtlCol="0">
            <a:spAutoFit/>
          </a:bodyPr>
          <a:lstStyle/>
          <a:p>
            <a:pPr algn="ctr">
              <a:spcBef>
                <a:spcPts val="97"/>
              </a:spcBef>
            </a:pPr>
            <a:r>
              <a:rPr sz="33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3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3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193818" y="203409"/>
            <a:ext cx="1463505" cy="711268"/>
          </a:xfrm>
          <a:prstGeom prst="rect">
            <a:avLst/>
          </a:prstGeom>
        </p:spPr>
        <p:txBody>
          <a:bodyPr vert="horz" wrap="square" lIns="0" tIns="16289" rIns="0" bIns="0" rtlCol="0">
            <a:spAutoFit/>
          </a:bodyPr>
          <a:lstStyle/>
          <a:p>
            <a:pPr algn="ctr">
              <a:spcBef>
                <a:spcPts val="129"/>
              </a:spcBef>
            </a:pPr>
            <a:r>
              <a:rPr lang="ru-RU" sz="450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4500">
              <a:latin typeface="Arial"/>
              <a:cs typeface="Arial"/>
            </a:endParaRPr>
          </a:p>
        </p:txBody>
      </p:sp>
      <p:pic>
        <p:nvPicPr>
          <p:cNvPr id="28" name="Picture 2" descr="Картинки по запросу &quot;симонов К.М.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5753" y="2300934"/>
            <a:ext cx="2776130" cy="3840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916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763" y="3172444"/>
            <a:ext cx="9072284" cy="37978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Эти строчки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адресованы актрисе 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В.Серовой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Всё стихотворение читается как письмо с фронта любимой и далёкой женщине. Такое стихотворение называется посланием.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Какое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слово повторяется много раз? Оно звучит как заклинание, как молитва. (оно наводит на мысль о том, что именно от этой способности женщины и зависит жизнь и победа). 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Картинки по запросу &quot;жди меня стих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622" y="0"/>
            <a:ext cx="8036859" cy="3172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Картинки по запросу &quot;к.симонов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701" y="48060"/>
            <a:ext cx="2116791" cy="3124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07113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7176" y="817095"/>
            <a:ext cx="6073589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Жди меня, и я вернусь.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Только очень жди,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Жди, когда наводят грусть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Желтые дожди,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Жди, когда снега метут,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Жди, когда жара,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Жди, когда других не ждут,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Позабыв вчера.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Жди, когда из дальних мест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Писем не придет,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Жди, когда уж надоест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Всем, кто вместе ждет.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4" descr="Картинки по запросу &quot;симонов К.М.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635" y="312644"/>
            <a:ext cx="3898340" cy="5931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10235" y="5755341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27893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24436"/>
            <a:ext cx="5844988" cy="56525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Жди меня, и я вернусь,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желай добра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Всем, кто знает наизусть,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Что забыть пора.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Пусть поверят сын и мать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то, что нет меня,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Пусть друзья устанут ждать,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Сядут у огня,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Выпьют горькое вино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помин души...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Жди. И с ними заодно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Выпить не спеши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Картинки по запросу &quot;жди меня стих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2023" y="3434118"/>
            <a:ext cx="3901888" cy="3004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061012" y="5915353"/>
            <a:ext cx="29354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аодно = вместе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20" name="Picture 4" descr="Картинки по запросу &quot;баллада о солдате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936" y="189955"/>
            <a:ext cx="5762064" cy="2881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40543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2354" y="363071"/>
            <a:ext cx="6373906" cy="5813892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Жди меня, и я вернусь,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Всем смертям назло.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Кто не ждал меня, тот пусть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Скажет: — Повезло.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понять, не ждавшим им,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Как среди огня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Ожиданием своим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Ты спасла меня.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Как я выжил, будем знать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Только мы с тобой,-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Просто ты умела ждать,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никто другой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8" name="Picture 4" descr="Картинки по запросу &quot;жди меня фильм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0306" y="163746"/>
            <a:ext cx="4141694" cy="3106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Картинки по запросу &quot;жди меня фильм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8541" y="3270017"/>
            <a:ext cx="4281952" cy="3211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51504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5459" y="443753"/>
            <a:ext cx="6844553" cy="5733210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Много на земле стихотворений хороших и разных. Но «Жди меня» Симонова стоит особняком, поскольку затрагивает самые нежные струны человеческой души. Это произведение о любви, хотя это слово ни разу там не упоминается, но каждый, открывающий его для себя вновь и вновь, это понимает. И, как всякое великое искусство, оно делает человека лучше, чище и нравственно богаче.</a:t>
            </a:r>
          </a:p>
          <a:p>
            <a:endParaRPr lang="ru-RU" dirty="0"/>
          </a:p>
        </p:txBody>
      </p:sp>
      <p:pic>
        <p:nvPicPr>
          <p:cNvPr id="4" name="Picture 2" descr="Картинки по запросу &quot;жди меня стих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7528" y="210857"/>
            <a:ext cx="2857500" cy="402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Картинки по запросу &quot;жди меня фильм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5211" y="4289660"/>
            <a:ext cx="3623049" cy="2568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60233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21976" y="484094"/>
            <a:ext cx="74227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самостоятельной работы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21976" y="1828801"/>
            <a:ext cx="659432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Выучить наизусть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стихотворение.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Посмотреть фильм «Жди меня»</a:t>
            </a: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 descr="Картинки по запросу &quot;жди меня фильм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941" y="3213796"/>
            <a:ext cx="5295971" cy="2976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Картинки по запросу &quot;жди меня фильм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502" y="3213796"/>
            <a:ext cx="5292255" cy="2976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551329" y="1370387"/>
            <a:ext cx="5836023" cy="440120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Родился  в Петрограде в семье генерал-майора Михаила Симонова и княжны Александры Оболенской.</a:t>
            </a:r>
            <a:r>
              <a:rPr kumimoji="0" lang="ru-RU" altLang="ru-RU" b="0" i="0" u="none" strike="noStrike" cap="none" normalizeH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Своего отца так и не увидел: тот пропал без вести на фронте в Первую мировую войну. Детство прошло в военных гарнизонах,</a:t>
            </a:r>
            <a:r>
              <a:rPr kumimoji="0" lang="ru-RU" altLang="ru-RU" b="0" i="0" u="none" strike="noStrike" cap="none" normalizeH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где служил его отчим. Потом учился, работал на заводе. 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effectLst/>
              <a:cs typeface="Arial" panose="020B0604020202020204" pitchFamily="34" charset="0"/>
            </a:endParaRPr>
          </a:p>
        </p:txBody>
      </p:sp>
      <p:pic>
        <p:nvPicPr>
          <p:cNvPr id="2053" name="Picture 5" descr="Картинки по запросу &quot;к.симонов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3539" y="361857"/>
            <a:ext cx="4025999" cy="594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3095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4411" y="896607"/>
            <a:ext cx="6181165" cy="557142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 началом войны Симонов стал военным корреспондентом.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годы войны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он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написал пьесы «Русские люди», «Жди меня», «Так и будет», повесть «Дни и ночи», две книги стихов: «С тобой и без тебя» и «Война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Как военный корреспондент побывал на всех фронтах, прошёл по землям Румынии, Болгарии, Югославии, Польши и Германии, был свидетелем последних боёв за Берлин.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Картинки по запросу &quot;симонов К.М.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2869" y="896608"/>
            <a:ext cx="3127627" cy="3956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7531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Картинки по запросу &quot;симонов К.М.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803" y="255493"/>
            <a:ext cx="3648861" cy="4504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Постер фильм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5063" y="255493"/>
            <a:ext cx="2115821" cy="32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Картинки по запросу &quot;к.симонов книга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644" y="254932"/>
            <a:ext cx="2095500" cy="32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Картинки по запросу &quot;к.симонов книга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7592" y="3493433"/>
            <a:ext cx="2095500" cy="3171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Картинки по запросу &quot;к.симонов книга&quot;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831" y="3541058"/>
            <a:ext cx="2095500" cy="3124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Картинки по запросу &quot;к.симонов книга&quot;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540" y="389061"/>
            <a:ext cx="2258970" cy="2865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Картинки по запросу &quot;к.симонов книга&quot;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2358" y="3541058"/>
            <a:ext cx="2170393" cy="3255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75575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5812" y="736413"/>
            <a:ext cx="6127376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Читая письма с фронта, вы не ощущаете жестокости войны, ведь они написаны родным. Какой человек захочет расстраивать свою жену, мать описанием страшных сцен? Зато широко распространился в годы войны жанр любовных писем. Основной темой писем была тема - «Жди меня – я жду тебя». Девушка в письмах просила, чтобы боец писал ей обо всем.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Картинки по запросу &quot;симонов К.М.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8693" y="683746"/>
            <a:ext cx="3657600" cy="504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6832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5470" y="548154"/>
            <a:ext cx="6611471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Стихотворение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К.Симонова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«Жди меня…» - это своего рода письмо-заклинание, обращенное к любимой женщине. Солдаты вырезали его из газет, переписывали, сидя в окопах, заучивали наизусть и посылали в письмах женам и невестам. Его находили в нагрудных карманах раненых и убитых…</a:t>
            </a:r>
          </a:p>
          <a:p>
            <a:endParaRPr lang="ru-RU" dirty="0"/>
          </a:p>
        </p:txBody>
      </p:sp>
      <p:pic>
        <p:nvPicPr>
          <p:cNvPr id="14338" name="Picture 2" descr="Картинки по запросу &quot;к.симонов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1682" y="308441"/>
            <a:ext cx="3499410" cy="5319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06480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6860" y="413684"/>
            <a:ext cx="7019364" cy="626950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27 июля 1941 года Симонов вернулся в Москву с фронта. Он побывал не менее недели на Западном фронте - в Вязьме, под Ельней, близ горящего Дорогобужа и готовился к новой поездке на фронт. На подготовку машины для этой поездки нужна была неделя. </a:t>
            </a:r>
            <a:endParaRPr lang="ru-RU" sz="3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За эти семь дней, - вспоминал Симонов, - я вдруг за один присест написал «Жди меня». Я ночевал на даче у Льва Кассиля в Переделкине и утром остался там, никуда не поехал. Сидел на даче один и писал стихи. Кругом были высокие сосны, много земляники, зелёная трава. Был жаркий летний день. И тишина. На несколько часов даже захотелось забыть, что на свете есть война.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Картинки по запросу &quot;симонов К.М.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4150" y="211978"/>
            <a:ext cx="3601271" cy="388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Картинки по запросу &quot;симонов К.М.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6224" y="3375211"/>
            <a:ext cx="2810435" cy="333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7017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265765"/>
            <a:ext cx="6880412" cy="52609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Наверно, в тот день больше, чем в другие, я думал не столько о войне, сколько о своей собственной судьбе на ней. И вообще, война, когда писались эти стихи, уже предчувствовалась долгой. «..Жди, когда снега метут...» в тот жаркий июльский день было написано не для рифмы. Рифма, наверно, нашлась бы и другая...». Поздней осенью, уже на фронте, Симонов читал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ещё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напечатанное стихотворение «Жди меня» целому десятку людей сразу. </a:t>
            </a:r>
          </a:p>
          <a:p>
            <a:endParaRPr lang="ru-RU" dirty="0"/>
          </a:p>
        </p:txBody>
      </p:sp>
      <p:pic>
        <p:nvPicPr>
          <p:cNvPr id="6146" name="Picture 2" descr="Картинки по запросу &quot;жди меня стих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375" y="700320"/>
            <a:ext cx="4286250" cy="2809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Картинки по запросу &quot;жди меня стихи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3006" y="3711388"/>
            <a:ext cx="4322619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74396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2366" y="654844"/>
            <a:ext cx="7391399" cy="27559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Лев Кассиль - первый слушатель, которому посчастливилось услышать это стихотворение,  сказал Симонову, что оно очень похоже на заклинание... И он был прав. Эти стихи стали жизненно необходимы миллионам людей в самое тяжелое для них время. </a:t>
            </a:r>
          </a:p>
          <a:p>
            <a:endParaRPr lang="ru-RU" dirty="0"/>
          </a:p>
        </p:txBody>
      </p:sp>
      <p:pic>
        <p:nvPicPr>
          <p:cNvPr id="8194" name="Picture 2" descr="Картинки по запросу &quot;жди меня стих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6058" y="3410744"/>
            <a:ext cx="6096000" cy="319087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Картинки по запросу &quot;жди меня фильм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3765" y="226598"/>
            <a:ext cx="3999566" cy="3021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Картинки по запросу &quot;к.симонов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012" y="3515246"/>
            <a:ext cx="2084294" cy="3106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26461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917</TotalTime>
  <Words>627</Words>
  <Application>Microsoft Office PowerPoint</Application>
  <PresentationFormat>Широкоэкранный</PresentationFormat>
  <Paragraphs>33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Тема Office</vt:lpstr>
      <vt:lpstr>Русский язык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Ulia</cp:lastModifiedBy>
  <cp:revision>156</cp:revision>
  <dcterms:created xsi:type="dcterms:W3CDTF">2018-08-03T11:59:51Z</dcterms:created>
  <dcterms:modified xsi:type="dcterms:W3CDTF">2021-02-04T18:30:35Z</dcterms:modified>
</cp:coreProperties>
</file>