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96" r:id="rId3"/>
    <p:sldId id="316" r:id="rId4"/>
    <p:sldId id="317" r:id="rId5"/>
    <p:sldId id="318" r:id="rId6"/>
    <p:sldId id="320" r:id="rId7"/>
    <p:sldId id="321" r:id="rId8"/>
    <p:sldId id="322" r:id="rId9"/>
    <p:sldId id="324" r:id="rId10"/>
    <p:sldId id="323" r:id="rId11"/>
    <p:sldId id="325" r:id="rId12"/>
    <p:sldId id="326" r:id="rId13"/>
    <p:sldId id="327" r:id="rId14"/>
    <p:sldId id="328" r:id="rId15"/>
    <p:sldId id="329" r:id="rId16"/>
    <p:sldId id="330" r:id="rId17"/>
    <p:sldId id="331" r:id="rId18"/>
    <p:sldId id="332" r:id="rId19"/>
    <p:sldId id="333" r:id="rId20"/>
    <p:sldId id="334" r:id="rId21"/>
    <p:sldId id="335" r:id="rId22"/>
    <p:sldId id="336" r:id="rId23"/>
    <p:sldId id="337" r:id="rId24"/>
    <p:sldId id="275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FFBCBCB-8BD7-45CF-A503-943AB70A40A9}">
          <p14:sldIdLst>
            <p14:sldId id="277"/>
            <p14:sldId id="296"/>
            <p14:sldId id="316"/>
            <p14:sldId id="317"/>
            <p14:sldId id="318"/>
            <p14:sldId id="320"/>
            <p14:sldId id="321"/>
            <p14:sldId id="322"/>
            <p14:sldId id="324"/>
            <p14:sldId id="323"/>
            <p14:sldId id="325"/>
            <p14:sldId id="326"/>
            <p14:sldId id="327"/>
            <p14:sldId id="328"/>
            <p14:sldId id="329"/>
            <p14:sldId id="330"/>
            <p14:sldId id="331"/>
            <p14:sldId id="332"/>
            <p14:sldId id="333"/>
            <p14:sldId id="334"/>
            <p14:sldId id="335"/>
            <p14:sldId id="336"/>
            <p14:sldId id="337"/>
            <p14:sldId id="27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D18A"/>
    <a:srgbClr val="253B6E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57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116" y="-262246"/>
            <a:ext cx="12157712" cy="23253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53871" y="298876"/>
            <a:ext cx="8286297" cy="1056939"/>
          </a:xfrm>
          <a:prstGeom prst="rect">
            <a:avLst/>
          </a:prstGeom>
        </p:spPr>
        <p:txBody>
          <a:bodyPr vert="horz" wrap="square" lIns="0" tIns="31733" rIns="0" bIns="0" rtlCol="0" anchor="ctr">
            <a:spAutoFit/>
          </a:bodyPr>
          <a:lstStyle/>
          <a:p>
            <a:pPr marL="27596" algn="ctr">
              <a:spcBef>
                <a:spcPts val="248"/>
              </a:spcBef>
            </a:pPr>
            <a:r>
              <a:rPr lang="ru-RU" sz="7400" spc="-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Русский язык</a:t>
            </a:r>
            <a:endParaRPr sz="7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17536" y="2340421"/>
            <a:ext cx="8927383" cy="4211284"/>
          </a:xfrm>
          <a:prstGeom prst="rect">
            <a:avLst/>
          </a:prstGeom>
        </p:spPr>
        <p:txBody>
          <a:bodyPr vert="horz" wrap="square" lIns="0" tIns="30356" rIns="0" bIns="0" rtlCol="0">
            <a:spAutoFit/>
          </a:bodyPr>
          <a:lstStyle/>
          <a:p>
            <a:pPr marL="13031"/>
            <a:r>
              <a:rPr lang="ru-RU" sz="4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А.Т.Твардовский</a:t>
            </a:r>
            <a:endParaRPr lang="ru-RU" sz="4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«Василий Теркин</a:t>
            </a:r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» (2) </a:t>
            </a:r>
            <a:endParaRPr lang="ru-RU" sz="4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3031"/>
            <a:endParaRPr lang="ru-RU" sz="41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100" b="1" spc="5" dirty="0" err="1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4533" marR="632680">
              <a:spcBef>
                <a:spcPts val="1519"/>
              </a:spcBef>
            </a:pP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lang="ru-RU" sz="4100" dirty="0">
              <a:latin typeface="Arial"/>
              <a:cs typeface="Arial"/>
            </a:endParaRPr>
          </a:p>
          <a:p>
            <a:pPr marL="40014">
              <a:spcBef>
                <a:spcPts val="239"/>
              </a:spcBef>
            </a:pPr>
            <a:endParaRPr sz="3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35149" y="2402678"/>
            <a:ext cx="726433" cy="1906031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935149" y="4675252"/>
            <a:ext cx="726433" cy="14661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grpSp>
        <p:nvGrpSpPr>
          <p:cNvPr id="7" name="object 15"/>
          <p:cNvGrpSpPr/>
          <p:nvPr/>
        </p:nvGrpSpPr>
        <p:grpSpPr>
          <a:xfrm>
            <a:off x="742535" y="392423"/>
            <a:ext cx="986447" cy="1062871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47467" y="130101"/>
            <a:ext cx="1902556" cy="1539487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13343" y="936498"/>
            <a:ext cx="1169903" cy="520332"/>
          </a:xfrm>
          <a:prstGeom prst="rect">
            <a:avLst/>
          </a:prstGeom>
        </p:spPr>
        <p:txBody>
          <a:bodyPr vert="horz" wrap="square" lIns="0" tIns="12380" rIns="0" bIns="0" rtlCol="0">
            <a:spAutoFit/>
          </a:bodyPr>
          <a:lstStyle/>
          <a:p>
            <a:pPr algn="ctr">
              <a:spcBef>
                <a:spcPts val="97"/>
              </a:spcBef>
            </a:pPr>
            <a:r>
              <a:rPr sz="33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3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3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193818" y="203409"/>
            <a:ext cx="1463505" cy="711268"/>
          </a:xfrm>
          <a:prstGeom prst="rect">
            <a:avLst/>
          </a:prstGeom>
        </p:spPr>
        <p:txBody>
          <a:bodyPr vert="horz" wrap="square" lIns="0" tIns="16289" rIns="0" bIns="0" rtlCol="0">
            <a:spAutoFit/>
          </a:bodyPr>
          <a:lstStyle/>
          <a:p>
            <a:pPr algn="ctr">
              <a:spcBef>
                <a:spcPts val="129"/>
              </a:spcBef>
            </a:pPr>
            <a:r>
              <a:rPr lang="ru-RU" sz="45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500">
              <a:latin typeface="Arial"/>
              <a:cs typeface="Arial"/>
            </a:endParaRPr>
          </a:p>
        </p:txBody>
      </p:sp>
      <p:pic>
        <p:nvPicPr>
          <p:cNvPr id="27" name="Picture 2" descr="Урок: А. Т. Твардовский &quot;Василий Теркин&quot;. &quot;Русский чудо-богатырь&quot; (по поэме  А. Т. Твардовского &quot;Василий Тёркин&quot;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186" y="2308968"/>
            <a:ext cx="3576198" cy="373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916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4095" y="242047"/>
            <a:ext cx="6024282" cy="5934916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хозяин виновато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бойца берет пилу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Вот что значит мы, солдаты,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Ставит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бережно в углу.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старуха: — Слаб глазами.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Стар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годами мой солдат.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Поглядел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бы, что с часами,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той войны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ещё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стоят...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2" descr="Василию Тёркину» – 75 лет!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7316" t="24300" r="26213" b="13512"/>
          <a:stretch/>
        </p:blipFill>
        <p:spPr>
          <a:xfrm>
            <a:off x="7100047" y="242046"/>
            <a:ext cx="4168588" cy="5506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306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7541" y="201706"/>
            <a:ext cx="6279777" cy="5975257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Снял часы, глядит: машина,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Точно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мельница, в пыли.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Паутинами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пружины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Пауки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обволокли.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Их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повесил в хате новой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Дед-солдат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давным-давно: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стене простой сосновой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Так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светится пятно.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6" name="Picture 2" descr="Старинные деревянные часы с кукушкой | Премиум векто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622" y="356348"/>
            <a:ext cx="5962650" cy="596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20671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1329" y="188259"/>
            <a:ext cx="6037729" cy="5988704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Но куда-то шильцем сунул,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Что-то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высмотрел в пыли,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Внутрь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куда-то дунул, плюнул,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ты думаешь,— пошли!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Крутит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стрелку, ставит пятый,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Час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другой, вперед — назад.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Вот что значит мы, солдаты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.—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Прослезился дед-солдат.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2" descr="Ремонт механических настенных часов янтарь своими рукам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8125" t="20181" r="29522" b="22928"/>
          <a:stretch/>
        </p:blipFill>
        <p:spPr>
          <a:xfrm>
            <a:off x="6589058" y="282389"/>
            <a:ext cx="5163671" cy="3899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2325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8224" y="645459"/>
            <a:ext cx="7005917" cy="5531504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Дед растроган, а старуха,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Отслонив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ладонью ухо,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печки слушает: — Идут!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Ну и парень, ну и шут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  <a:p>
            <a:pPr mar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Удивляется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А парень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Услужить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еще не прочь.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Может, сало надо жарить?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Так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опять могу помочь.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отзывы о : Солдат Василий (Театр-студия &quot;Откровение&quot;) - Отдых с детьми -  OSD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6019" y="470647"/>
            <a:ext cx="5520903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58167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7541" y="349624"/>
            <a:ext cx="6010835" cy="5827339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Тут старуха застонала: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Сало, сало! Где там сало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Теркин: — Бабка, сало здесь.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был немец — значит, есть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mar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добавил, выжидая,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Глядя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под ноги себе: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Хочешь, бабка, угадаю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Где лежит оно в избе?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 В поле вьюга-завируха,                       В трех верстах гудит война.                       На печи в избе старуха,                       Дед-хозяин у окна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9915" y="121024"/>
            <a:ext cx="5685263" cy="3792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ᐈ Сало с хлебом фото, фотографии салом | скачать на Depositphotos®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186" y="4204307"/>
            <a:ext cx="2259853" cy="1954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04244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1672" y="443753"/>
            <a:ext cx="5620870" cy="5733210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Бабка охнула тревожно.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Завозилась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печи.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Бог с тобою, разве можно...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Помолчи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уж, помолчи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 хозяин плутовато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Гостя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под локоть тишком: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Вот что значит мы, солдаты,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ведь сало под замком.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Читать онлайн электронную книгу Василий Тёркин - Два солдата бесплатно и  без регистрации! - LibreBook.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2798" y="0"/>
            <a:ext cx="5441308" cy="4329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Каша из топора. «Теневой анализ» сказ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904" y="4155141"/>
            <a:ext cx="3603811" cy="2702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79273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7882" y="564777"/>
            <a:ext cx="5472953" cy="5827339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Ключ старуха долго шарит,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Лезет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печки, сало жарит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страдая до конца,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Разбивает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два яйца.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Эх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яичница! Закуски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полезней и прочней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Полагается по-русски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Выпить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чарку перед ней.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Слайд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6974" y="564776"/>
            <a:ext cx="3853062" cy="4773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31681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2706" y="430305"/>
            <a:ext cx="6100482" cy="59080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сидят они по-братски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столом, плечо в плечо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Разговор ведут солдатский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Дружно спорят, горячо.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Дед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кипит: — Позволь, товарищ.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ты валенки мне хвалишь?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Разреши-ка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доложить.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Хороши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 А где сушить?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Ты - солдат, хотя и млад,                       А солдат солдату - брат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4490" y="0"/>
            <a:ext cx="5967510" cy="398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28756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0305" y="268941"/>
            <a:ext cx="6763871" cy="5679422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просушишь их в землянке,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ты дай-ка мне сапог,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суконные портянки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Дай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ты мне — тогда я бог!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Снова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где-то на задворках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Мёрзлый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грунт боднул снаряд.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ни 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чём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Василий Теркин,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ни 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чём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старик солдат.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6" name="Picture 4" descr="Валенки СССР РККА с галошами: продажа, цена в Москве. спецодежда и обувь,  общее от &quot;Mon General/Мой Женераль&quot; - 43996581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5369" y="174811"/>
            <a:ext cx="2269191" cy="3025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Интересные факты про портянки и кирзовые сапоги. | Пикабу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3" r="22523"/>
          <a:stretch/>
        </p:blipFill>
        <p:spPr bwMode="auto">
          <a:xfrm>
            <a:off x="6591646" y="3590364"/>
            <a:ext cx="3348318" cy="2778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33740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6860" y="376518"/>
            <a:ext cx="5674658" cy="428961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Эти штуки в жизни нашей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Дед расхвастался,— пустяк!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осколки даже в каше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Попадались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Точно так.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Попадёт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откинешь ложкой,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тебя — так и мертвец.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Но не знали вы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бомбёжки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скажу тебе, отец.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58" name="Picture 2" descr="Снаряд - 7 осколков бомб и снарядов с боевых позиций 42 - 43 годов . |  REIBERT.inf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843" y="376518"/>
            <a:ext cx="5127811" cy="384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9104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7112" y="389893"/>
            <a:ext cx="10972800" cy="200568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 первых дней годины горькой,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тяжкий час земли родной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 шутя, Василий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Тёркин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Подружились мы с тобой.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3" descr="ВАСИЛИЙ ТЁРКИН - это... Что такое ВАСИЛИЙ ТЁРКИН?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81"/>
          <a:stretch/>
        </p:blipFill>
        <p:spPr bwMode="auto">
          <a:xfrm>
            <a:off x="6619724" y="389893"/>
            <a:ext cx="4860188" cy="5083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одержимое 2"/>
          <p:cNvSpPr txBox="1">
            <a:spLocks/>
          </p:cNvSpPr>
          <p:nvPr/>
        </p:nvSpPr>
        <p:spPr>
          <a:xfrm>
            <a:off x="726453" y="2643158"/>
            <a:ext cx="5000660" cy="421484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t>Тёркин – кто же он такой?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t>Скажем откровенно: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t>Просто парень сам собой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t>Он обыкновенный.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t>Впрочем, парень хоть куда.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t>Парень в этом роде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t>В каждой роте есть всегда,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t>Да и в каждом взводе.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1253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7541" y="779930"/>
            <a:ext cx="7194176" cy="5827339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скажи мне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откровенно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Да не в шутку, а всерьез.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точки зрения военной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Отвечай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мой вопрос.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Отвечай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побьём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мы немца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Или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может, не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побьём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Погоди, отец, наемся,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Закушу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скажу потом.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https://www.osd.ru/ftproot/users/0000493/al0001674/0000118_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461" y="673248"/>
            <a:ext cx="5784725" cy="3858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97188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7542" y="470646"/>
            <a:ext cx="7745506" cy="607807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Ел он много, но не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жадно,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Отдавал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закуске честь,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Так-то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ладно, так-то складно,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Поглядишь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захочешь есть.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Всю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зачистил сковородку,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Встал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как будто вдруг подрос,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платочек к подбородку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Ровно сложенный, поднес.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Отряхнул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опрятно руки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как долг велит в дому,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Поклонился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старухе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солдату самому.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И скажи мне откровенно,                       Да не в шутку, а всерьез.                       С точки зрения военной                       Отвечай на мой вопрос.                       Отвечай: побьем мы немца                       Или, может, не побьем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42047"/>
            <a:ext cx="3998528" cy="5994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92797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1672" y="645459"/>
            <a:ext cx="5862918" cy="5948363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Молча в путь запоясался,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Осмотрелся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все ли тут?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есть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 чести распрощался,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часы взглянул: идут!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Всё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припомнил,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всё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проверил,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Подогнал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под конец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Он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вздохнул у самой двери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сказал: —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Побьём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отец...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Образ и характеристика Василия Теркина в поэме Твардовского: описание в  цитата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228600"/>
            <a:ext cx="37338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45171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2705" y="333002"/>
            <a:ext cx="5078507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поле вьюга-завируха,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трех верстах гремит война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печи в избе — старуха.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Дед-хозяин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 окна.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глубине родной России,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Против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ветра, грудь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вперёд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снегам идет Василий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Теркин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Немца бить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идёт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Василий Тёркин: характеристика и образ героя в одноимённой поэме А.Т.  Твардовског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6163" y="2097740"/>
            <a:ext cx="2934040" cy="456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Против ветра, грудь вперед,                       По снегам идет Василий                       Теркин. Немца бить идет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5154" y="0"/>
            <a:ext cx="3246846" cy="4867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89190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21976" y="484094"/>
            <a:ext cx="9418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работы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5196" y="1815354"/>
            <a:ext cx="65943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Выучить наизусть отрывок из поэмы «Василий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Тёркин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Краткое содержание - Василий Теркин - YouTub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3" r="10630"/>
          <a:stretch/>
        </p:blipFill>
        <p:spPr bwMode="auto">
          <a:xfrm>
            <a:off x="1255363" y="3101526"/>
            <a:ext cx="4633993" cy="3441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Василий Теркин&quot; Твардовского с Гальдяевы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0444" y="1345679"/>
            <a:ext cx="3006672" cy="4870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04529" y="5313800"/>
            <a:ext cx="4325471" cy="115962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Юрий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Непринцев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«Отдых после боя».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D:\Маме\Учительская деятельность\Модератор\9 класс\9 класс 4 четверть\9 класс урок 55\Neprintsev-Yuri-The-Rest-after-battle-bw.jpg"/>
          <p:cNvPicPr>
            <a:picLocks noChangeAspect="1" noChangeArrowheads="1"/>
          </p:cNvPicPr>
          <p:nvPr/>
        </p:nvPicPr>
        <p:blipFill rotWithShape="1">
          <a:blip r:embed="rId2"/>
          <a:srcRect l="25398"/>
          <a:stretch/>
        </p:blipFill>
        <p:spPr bwMode="auto">
          <a:xfrm>
            <a:off x="6750424" y="0"/>
            <a:ext cx="5441576" cy="4640280"/>
          </a:xfrm>
          <a:prstGeom prst="rect">
            <a:avLst/>
          </a:prstGeom>
          <a:noFill/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206188" y="288942"/>
            <a:ext cx="6342530" cy="5466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Мне хотелось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чтобы его легко узнавали в картине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даже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без подписи к ней…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Поэтому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лицо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его,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выражение и жест пришлось искать в течение долгого времени. Наконец я понял , что необходимо создать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собирательный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образ, что это совершенно закономерно, и я объединил в Теркине черты, подмеченные у многих людей, стараясь воссоединить их в единое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целое.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492010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 чем мечтал наш герой?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124635"/>
            <a:ext cx="5791200" cy="247902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Возвращение домой.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Праздник.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Встреча с родными.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Внимание знакомых.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Внимание девушки.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Награда.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Театрализованный концерт «Василий Тёркин» 2019, Брянск — дата и место  проведения, программа мероприятия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1588" y="1690688"/>
            <a:ext cx="6423212" cy="4282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Твардовский. Василий Теркин. Презентаци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2996" y="4215726"/>
            <a:ext cx="2200059" cy="2497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6788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8494" y="365125"/>
            <a:ext cx="3644153" cy="62995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Два бойца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412" y="1465729"/>
            <a:ext cx="5271247" cy="47112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поле вьюга-завируха,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трех верстах гудит война.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печи в избе старуха,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Дед-хозяин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 окна.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Рвутся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мины.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Звук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знакомый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Отзывается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спине.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Это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значит —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Тёркин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дома,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Тёркин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снова на войне.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«Два солдата» Иллюстрация И. Бруни к поэме А. Т. Твардовского «Василий  Теркин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8857" y="290546"/>
            <a:ext cx="4625955" cy="559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8844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763" y="521260"/>
            <a:ext cx="5791201" cy="563749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 старик как будто ухом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 привычке не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ведёт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Перелёт! Лежи, старуха.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Или скажет: — Недолёт...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печи, забившись в угол,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следит исподтишка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уважительным испугом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повадкой старика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кем жила — не уважала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кем бранилась на печи,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кого вдали держала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хозяйству все ключи.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Василий Теркин — ТОП КНИГ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999" y="749860"/>
            <a:ext cx="3332447" cy="4924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640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022" y="346448"/>
            <a:ext cx="5871883" cy="48306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 старик, одевшись в шубу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очках подсев к столу,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 клюквы, кривит губы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Точит старую пилу.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Вот не режет, точишь, точишь,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 берёт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ну что ты хочешь!..—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Теркин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встал: — А может, дед,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 неё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развода нет?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2" name="Picture 2" descr="Модель цвета старая двурукой пилы для пиля вектора журналов Иллюстрация  вектора - иллюстрации насчитывающей пилы, старая: 154198428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14" b="21640"/>
          <a:stretch/>
        </p:blipFill>
        <p:spPr bwMode="auto">
          <a:xfrm>
            <a:off x="6014499" y="1062318"/>
            <a:ext cx="5608002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Что лечит клюква - Новости про здоровье - женское здоровье и красота,  статьи о здоровье - Здоровье - IVONA - bigmir)net - IVONA bigmir)net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551" y="3914631"/>
            <a:ext cx="2843119" cy="2524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9069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0306" y="389966"/>
            <a:ext cx="6750423" cy="5813892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Сам пилу берет: — А ну-ка...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в руках его пила,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Точно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поднятая щука,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Острой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спинкой повела.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Повела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повисла кротко.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Тёркин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щурится: — Ну, вот.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Поищи-ка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дед, разводку,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ей сделаем развод.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Приглашаем на встречу! | МАУК Библиотека А.Аал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85846" y="230576"/>
            <a:ext cx="3838201" cy="408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Разводка для пил силуминовая Stayer 1528, 1528: характеристики, отзывы,  фото, цена - интернет-магазин МолотокМаркет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261" y="4863003"/>
            <a:ext cx="3132511" cy="2349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ᐈ Пасть щуки фотографии, фото щука зубы | скачать на Depositphotos®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359" y="3778624"/>
            <a:ext cx="3584033" cy="268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8591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4436" y="887506"/>
            <a:ext cx="5486400" cy="5773551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Посмотреть — и то отрадно: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Завалящая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пила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Так-то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ладно, так-то складно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него в руках прошла.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Обернулась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и готово.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На-ко, дед, бери, смотри.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Будет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резать лучше новой,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Зря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инструмент не кори.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 descr="Разводка и заточка ручной пил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836" y="1146455"/>
            <a:ext cx="5715000" cy="364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13493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844</TotalTime>
  <Words>1089</Words>
  <Application>Microsoft Office PowerPoint</Application>
  <PresentationFormat>Широкоэкранный</PresentationFormat>
  <Paragraphs>208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Тема Office</vt:lpstr>
      <vt:lpstr>Русский язык</vt:lpstr>
      <vt:lpstr>Презентация PowerPoint</vt:lpstr>
      <vt:lpstr>Презентация PowerPoint</vt:lpstr>
      <vt:lpstr>О чем мечтал наш герой?</vt:lpstr>
      <vt:lpstr>Два бойца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131</cp:revision>
  <dcterms:created xsi:type="dcterms:W3CDTF">2018-08-03T11:59:51Z</dcterms:created>
  <dcterms:modified xsi:type="dcterms:W3CDTF">2021-02-01T12:14:02Z</dcterms:modified>
</cp:coreProperties>
</file>