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96" r:id="rId3"/>
    <p:sldId id="316" r:id="rId4"/>
    <p:sldId id="317" r:id="rId5"/>
    <p:sldId id="318" r:id="rId6"/>
    <p:sldId id="320" r:id="rId7"/>
    <p:sldId id="321" r:id="rId8"/>
    <p:sldId id="322" r:id="rId9"/>
    <p:sldId id="324" r:id="rId10"/>
    <p:sldId id="323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27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FBCBCB-8BD7-45CF-A503-943AB70A40A9}">
          <p14:sldIdLst>
            <p14:sldId id="277"/>
            <p14:sldId id="296"/>
            <p14:sldId id="316"/>
            <p14:sldId id="317"/>
            <p14:sldId id="318"/>
            <p14:sldId id="320"/>
            <p14:sldId id="321"/>
            <p14:sldId id="322"/>
            <p14:sldId id="324"/>
            <p14:sldId id="323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16" y="-262246"/>
            <a:ext cx="12157712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3871" y="298876"/>
            <a:ext cx="8286297" cy="1056939"/>
          </a:xfrm>
          <a:prstGeom prst="rect">
            <a:avLst/>
          </a:prstGeom>
        </p:spPr>
        <p:txBody>
          <a:bodyPr vert="horz" wrap="square" lIns="0" tIns="31733" rIns="0" bIns="0" rtlCol="0" anchor="ctr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sz="7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7536" y="2340421"/>
            <a:ext cx="8927383" cy="421128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А.Т.Твардовский</a:t>
            </a:r>
            <a:endParaRPr lang="ru-RU" sz="4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«Василий Теркин</a:t>
            </a:r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 (2) </a:t>
            </a:r>
            <a:endParaRPr lang="ru-RU" sz="4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100" dirty="0"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5149" y="2402678"/>
            <a:ext cx="726433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35149" y="4675252"/>
            <a:ext cx="726433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42535" y="392423"/>
            <a:ext cx="986447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47467" y="130101"/>
            <a:ext cx="1902556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13343" y="936498"/>
            <a:ext cx="1169903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193818" y="203409"/>
            <a:ext cx="1463505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27" name="Picture 2" descr="Урок: А. Т. Твардовский &quot;Василий Теркин&quot;. &quot;Русский чудо-богатырь&quot; (по поэме  А. Т. Твардовского &quot;Василий Тёркин&quot;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186" y="2308968"/>
            <a:ext cx="3576198" cy="373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095" y="242047"/>
            <a:ext cx="6024282" cy="593491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хозяин виновато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бойца берет пилу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Вот что значит мы, солдаты,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Ставит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бережно в углу.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старуха: — Слаб глазами.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годами мой солдат.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Поглядел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бы, что с часами,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той войны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ещё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стоят...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Василию Тёркину» – 75 лет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7316" t="24300" r="26213" b="13512"/>
          <a:stretch/>
        </p:blipFill>
        <p:spPr>
          <a:xfrm>
            <a:off x="7100047" y="242046"/>
            <a:ext cx="4168588" cy="550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0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541" y="201706"/>
            <a:ext cx="6279777" cy="597525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Снял часы, глядит: машина,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Точно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мельница, в пыли.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Паутинами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пружины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Пауки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обволокли.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повесил в хате новой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Дед-солдат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давным-давно: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стене простой сосновой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светится пятно.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Старинные деревянные часы с кукушкой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22" y="356348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067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29" y="188259"/>
            <a:ext cx="6037729" cy="598870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 куда-то шильцем сунул,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Что-то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высмотрел в пыли,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куда-то дунул, плюнул,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думаешь,— пошли!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Крутит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стрелку, ставит пятый,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Час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другой, вперед — назад.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Вот что значит мы, солдаты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.—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Прослезился дед-солдат.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Ремонт механических настенных часов янтарь своими ру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125" t="20181" r="29522" b="22928"/>
          <a:stretch/>
        </p:blipFill>
        <p:spPr>
          <a:xfrm>
            <a:off x="6589058" y="282389"/>
            <a:ext cx="5163671" cy="38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3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224" y="645459"/>
            <a:ext cx="7005917" cy="553150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Дед растроган, а старуха,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Отслонив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ладонью ухо,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печки слушает: — Идут!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 и парень, ну и шут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Удивляется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А парень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Услужить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еще не прочь.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Может, сало надо жарить?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опять могу помочь.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отзывы о : Солдат Василий (Театр-студия &quot;Откровение&quot;) - Отдых с детьми -  OSD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019" y="470647"/>
            <a:ext cx="552090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816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541" y="349624"/>
            <a:ext cx="6010835" cy="582733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Тут старуха застонала: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Сало, сало! Где там сало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Теркин: — Бабка, сало здесь.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 немец — значит, есть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добавил, выжидая,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Глядя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 ноги себе: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Хочешь, бабка, угадаю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Где лежит оно в избе?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 В поле вьюга-завируха,                       В трех верстах гудит война.                       На печи в избе старуха,                       Дед-хозяин у окн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915" y="121024"/>
            <a:ext cx="5685263" cy="379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ᐈ Сало с хлебом фото, фотографии салом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86" y="4204307"/>
            <a:ext cx="2259853" cy="195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424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672" y="443753"/>
            <a:ext cx="5620870" cy="573321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Бабка охнула тревожно.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Завозилась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печи.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Бог с тобою, разве можно...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Помолчи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уж, помолчи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хозяин плутовато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Гостя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 локоть тишком: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Вот что значит мы, солдаты,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ведь сало под замком.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Читать онлайн электронную книгу Василий Тёркин - Два солдата бесплатно и  без регистрации! - LibreBook.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98" y="0"/>
            <a:ext cx="5441308" cy="432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Каша из топора. «Теневой анализ» сказ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04" y="4155141"/>
            <a:ext cx="3603811" cy="270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927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882" y="564777"/>
            <a:ext cx="5472953" cy="582733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Ключ старуха долго шарит,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Лезет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печки, сало жарит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страдая до конца,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Разбивает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два яйца.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яичница! Закуски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полезней и прочней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Полагается по-русски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чарку перед ней.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Слайд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74" y="564776"/>
            <a:ext cx="3853062" cy="47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168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706" y="430305"/>
            <a:ext cx="6100482" cy="5908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сидят они по-братски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столом, плечо в плечо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Разговор ведут солдатский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Дружно спорят, горячо.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кипит: — Позволь, товарищ.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валенки мне хвалишь?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Разреши-ка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доложить.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Хороши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 А где сушить?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Ты - солдат, хотя и млад,                       А солдат солдату - брат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90" y="0"/>
            <a:ext cx="5967510" cy="398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75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05" y="268941"/>
            <a:ext cx="6763871" cy="567942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просушишь их в землянке,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ты дай-ка мне сапог,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суконные портянки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мне — тогда я бог!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Снова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где-то на задворках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Мёрзлый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грунт боднул снаряд.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чём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Василий Теркин,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чём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старик солдат.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Picture 4" descr="Валенки СССР РККА с галошами: продажа, цена в Москве. спецодежда и обувь,  общее от &quot;Mon General/Мой Женераль&quot; - 4399658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69" y="174811"/>
            <a:ext cx="2269191" cy="30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Интересные факты про портянки и кирзовые сапоги. | Пикаб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 r="22523"/>
          <a:stretch/>
        </p:blipFill>
        <p:spPr bwMode="auto">
          <a:xfrm>
            <a:off x="6591646" y="3590364"/>
            <a:ext cx="3348318" cy="277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374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860" y="376518"/>
            <a:ext cx="5674658" cy="42896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Эти штуки в жизни нашей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Дед расхвастался,— пустяк!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осколки даже в каше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Попадались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Точно так.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Попадёт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откинешь ложкой,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тебя — так и мертвец.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 не знали вы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бомбёжки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скажу тебе, отец.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Снаряд - 7 осколков бомб и снарядов с боевых позиций 42 - 43 годов . |  REIBERT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43" y="376518"/>
            <a:ext cx="5127811" cy="38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10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112" y="389893"/>
            <a:ext cx="10972800" cy="20056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первых дней годины горькой,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тяжкий час земли родной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шутя, Василий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Подружились мы с тобой.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ВАСИЛИЙ ТЁРКИН - это... Что такое ВАСИЛИЙ ТЁРКИН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1"/>
          <a:stretch/>
        </p:blipFill>
        <p:spPr bwMode="auto">
          <a:xfrm>
            <a:off x="6619724" y="389893"/>
            <a:ext cx="4860188" cy="508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726453" y="2643158"/>
            <a:ext cx="5000660" cy="421484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Тёркин – кто же он такой?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Скажем откровенно: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Просто парень сам собой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Он обыкновенный.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Впрочем, парень хоть куда.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Парень в этом роде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В каждой роте есть всегда,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Да и в каждом взводе.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25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541" y="779930"/>
            <a:ext cx="7194176" cy="582733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скажи мне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откровенно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 не в шутку, а всерьез.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точки зрения военной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Отвечай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мой вопрос.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Отвечай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побьём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немца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может,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побьём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Погоди, отец, наемся,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Закушу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скажу потом.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s://www.osd.ru/ftproot/users/0000493/al0001674/0000118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461" y="673248"/>
            <a:ext cx="5784725" cy="385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71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542" y="470646"/>
            <a:ext cx="7745506" cy="60780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Ел он много, но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жадно,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Отдавал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закуске честь,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Так-то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ладно, так-то складно,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Поглядишь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захочешь есть.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зачистил сковородку,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Встал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как будто вдруг подрос,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платочек к подбородку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Ровно сложенный, поднес.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Отряхнул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опрятно руки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как долг велит в дому,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Поклонился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старухе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солдату самому.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И скажи мне откровенно,                       Да не в шутку, а всерьез.                       С точки зрения военной                       Отвечай на мой вопрос.                       Отвечай: побьем мы немца                       Или, может, не побьем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2047"/>
            <a:ext cx="3998528" cy="599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279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672" y="645459"/>
            <a:ext cx="5862918" cy="59483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Молча в путь запоясался,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Осмотрелся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все ли тут?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чести распрощался,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часы взглянул: идут!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припомнил,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проверил,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Подогнал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под конец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вздохнул у самой двери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сказал: —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Побьём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отец...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Образ и характеристика Василия Теркина в поэме Твардовского: описание в  цитат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3733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17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705" y="333002"/>
            <a:ext cx="5078507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поле вьюга-завируха,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трех верстах гремит война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печи в избе — старуха.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Дед-хозяин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окна.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глубине родной России,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ветра, грудь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вперёд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снегам идет Василий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Теркин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Немца бить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идёт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Василий Тёркин: характеристика и образ героя в одноимённой поэме А.Т.  Твардовск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163" y="2097740"/>
            <a:ext cx="2934040" cy="456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ротив ветра, грудь вперед,                       По снегам идет Василий                       Теркин. Немца бить иде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154" y="0"/>
            <a:ext cx="3246846" cy="486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919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976" y="484094"/>
            <a:ext cx="9418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196" y="1815354"/>
            <a:ext cx="6594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Выучить наизусть отрывок из поэмы «Василий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Краткое содержание - Василий Теркин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r="10630"/>
          <a:stretch/>
        </p:blipFill>
        <p:spPr bwMode="auto">
          <a:xfrm>
            <a:off x="1255363" y="3101526"/>
            <a:ext cx="4633993" cy="344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Василий Теркин&quot; Твардовского с Гальдяевы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444" y="1345679"/>
            <a:ext cx="3006672" cy="48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4529" y="5313800"/>
            <a:ext cx="4325471" cy="11596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Юрий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Непринцев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«Отдых после боя».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:\Маме\Учительская деятельность\Модератор\9 класс\9 класс 4 четверть\9 класс урок 55\Neprintsev-Yuri-The-Rest-after-battle-bw.jpg"/>
          <p:cNvPicPr>
            <a:picLocks noChangeAspect="1" noChangeArrowheads="1"/>
          </p:cNvPicPr>
          <p:nvPr/>
        </p:nvPicPr>
        <p:blipFill rotWithShape="1">
          <a:blip r:embed="rId2"/>
          <a:srcRect l="25398"/>
          <a:stretch/>
        </p:blipFill>
        <p:spPr bwMode="auto">
          <a:xfrm>
            <a:off x="6750424" y="0"/>
            <a:ext cx="5441576" cy="4640280"/>
          </a:xfrm>
          <a:prstGeom prst="rect">
            <a:avLst/>
          </a:prstGeom>
          <a:noFill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06188" y="288942"/>
            <a:ext cx="6342530" cy="5466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Мне хотелось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чтобы его легко узнавали в картине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даже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без подписи к ней…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Поэтому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лицо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его,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выражение и жест пришлось искать в течение долгого времени. Наконец я понял , что необходимо создать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собирательный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образ, что это совершенно закономерно, и я объединил в Теркине черты, подмеченные у многих людей, стараясь воссоединить их в единое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целое.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9201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мечтал наш герой?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24635"/>
            <a:ext cx="5791200" cy="24790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Возвращение домой.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Праздник.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Встреча с родными.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Внимание знакомых.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Внимание девушки.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Награда.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Театрализованный концерт «Василий Тёркин» 2019, Брянск — дата и место  проведения, программа мероприят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88" y="1690688"/>
            <a:ext cx="6423212" cy="428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Твардовский. Василий Теркин. Презен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96" y="4215726"/>
            <a:ext cx="2200059" cy="249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8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494" y="365125"/>
            <a:ext cx="3644153" cy="6299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Два бойца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412" y="1465729"/>
            <a:ext cx="5271247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поле вьюга-завируха,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трех верстах гудит война.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печи в избе старуха,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Дед-хозяин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окна.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Рвутся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мины.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Звук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знакомый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Отзывается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спине.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значит —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дома,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снова на войне.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«Два солдата» Иллюстрация И. Бруни к поэме А. Т. Твардовского «Василий  Теркин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857" y="290546"/>
            <a:ext cx="4625955" cy="559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84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763" y="521260"/>
            <a:ext cx="5791201" cy="56374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старик как будто ухом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привычке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ведёт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Перелёт! Лежи, старуха.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Или скажет: — Недолёт...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печи, забившись в угол,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следит исподтишка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уважительным испугом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повадкой старика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кем жила — не уважала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кем бранилась на печи,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кого вдали держала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хозяйству все ключи.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Василий Теркин — ТОП КНИ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99" y="749860"/>
            <a:ext cx="3332447" cy="49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64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022" y="346448"/>
            <a:ext cx="5871883" cy="4830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старик, одевшись в шубу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очках подсев к столу,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клюквы, кривит губы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Точит старую пилу.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Вот не режет, точишь, точишь,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берёт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ну что ты хочешь!..—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Теркин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встал: — А может, дед,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неё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развода нет?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Модель цвета старая двурукой пилы для пиля вектора журналов Иллюстрация  вектора - иллюстрации насчитывающей пилы, старая: 154198428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4" b="21640"/>
          <a:stretch/>
        </p:blipFill>
        <p:spPr bwMode="auto">
          <a:xfrm>
            <a:off x="6014499" y="1062318"/>
            <a:ext cx="560800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Что лечит клюква - Новости про здоровье - женское здоровье и красота,  статьи о здоровье - Здоровье - IVONA - bigmir)net - IVONA bigmir)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551" y="3914631"/>
            <a:ext cx="2843119" cy="25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6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06" y="389966"/>
            <a:ext cx="6750423" cy="581389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Сам пилу берет: — А ну-ка...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в руках его пила,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Точно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поднятая щука,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Острой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спинкой повела.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Повела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повисла кротко.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щурится: — Ну, вот.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Поищи-ка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дед, разводку,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ей сделаем развод.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Приглашаем на встречу! | МАУК Библиотека А.Аал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5846" y="230576"/>
            <a:ext cx="3838201" cy="408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Разводка для пил силуминовая Stayer 1528, 1528: характеристики, отзывы,  фото, цена - интернет-магазин МолотокМаркет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61" y="4863003"/>
            <a:ext cx="3132511" cy="234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ᐈ Пасть щуки фотографии, фото щука зубы | скачать на Depositphotos®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59" y="3778624"/>
            <a:ext cx="3584033" cy="26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591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436" y="887506"/>
            <a:ext cx="5486400" cy="577355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Посмотреть — и то отрадно: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Завалящая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пила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Так-то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ладно, так-то складно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него в руках прошла.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Обернулась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и готово.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На-ко, дед, бери, смотри.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резать лучше новой,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Зря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инструмент не кори.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Разводка и заточка ручной пи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36" y="1146455"/>
            <a:ext cx="57150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49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1089</Words>
  <Application>Microsoft Office PowerPoint</Application>
  <PresentationFormat>Широкоэкранный</PresentationFormat>
  <Paragraphs>208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Русский язык</vt:lpstr>
      <vt:lpstr>Презентация PowerPoint</vt:lpstr>
      <vt:lpstr>Презентация PowerPoint</vt:lpstr>
      <vt:lpstr>О чем мечтал наш герой?</vt:lpstr>
      <vt:lpstr>Два бойца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131</cp:revision>
  <dcterms:created xsi:type="dcterms:W3CDTF">2018-08-03T11:59:51Z</dcterms:created>
  <dcterms:modified xsi:type="dcterms:W3CDTF">2021-02-01T12:14:02Z</dcterms:modified>
</cp:coreProperties>
</file>