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6" r:id="rId3"/>
    <p:sldId id="297" r:id="rId4"/>
    <p:sldId id="314" r:id="rId5"/>
    <p:sldId id="298" r:id="rId6"/>
    <p:sldId id="299" r:id="rId7"/>
    <p:sldId id="300" r:id="rId8"/>
    <p:sldId id="302" r:id="rId9"/>
    <p:sldId id="306" r:id="rId10"/>
    <p:sldId id="304" r:id="rId11"/>
    <p:sldId id="315" r:id="rId12"/>
    <p:sldId id="309" r:id="rId13"/>
    <p:sldId id="312" r:id="rId14"/>
    <p:sldId id="313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FBCBCB-8BD7-45CF-A503-943AB70A40A9}">
          <p14:sldIdLst>
            <p14:sldId id="277"/>
            <p14:sldId id="296"/>
            <p14:sldId id="297"/>
            <p14:sldId id="314"/>
            <p14:sldId id="298"/>
            <p14:sldId id="299"/>
            <p14:sldId id="300"/>
            <p14:sldId id="302"/>
            <p14:sldId id="306"/>
            <p14:sldId id="304"/>
            <p14:sldId id="315"/>
            <p14:sldId id="309"/>
            <p14:sldId id="312"/>
            <p14:sldId id="31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3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536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А.Т.Твардовский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«Василий Теркин»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149" y="2402678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35149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7" name="Picture 2" descr="Урок: А. Т. Твардовский &quot;Василий Теркин&quot;. &quot;Русский чудо-богатырь&quot; (по поэме  А. Т. Твардовского &quot;Василий Тёркин&quot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86" y="2308968"/>
            <a:ext cx="3576198" cy="37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674" y="2124932"/>
            <a:ext cx="5000660" cy="421484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Тёркин – кто же он такой?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Скажем откровенно: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Просто парень сам собой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 обыкновенный.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Впрочем, парень хоть куда.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Парень в этом роде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каждой роте есть всегда,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Да и в каждом взводе. </a:t>
            </a:r>
          </a:p>
        </p:txBody>
      </p:sp>
      <p:pic>
        <p:nvPicPr>
          <p:cNvPr id="8194" name="Picture 2" descr="D:\Маме\Учительская деятельность\Модератор\9 класс\9 класс 4 четверть\9 класс урок 55\1428870169_11.jpg"/>
          <p:cNvPicPr>
            <a:picLocks noChangeAspect="1" noChangeArrowheads="1"/>
          </p:cNvPicPr>
          <p:nvPr/>
        </p:nvPicPr>
        <p:blipFill>
          <a:blip r:embed="rId2"/>
          <a:srcRect t="16100" r="64149" b="19769"/>
          <a:stretch>
            <a:fillRect/>
          </a:stretch>
        </p:blipFill>
        <p:spPr bwMode="auto">
          <a:xfrm>
            <a:off x="5684296" y="0"/>
            <a:ext cx="3357586" cy="45005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Маме\Учительская деятельность\Модератор\9 класс\9 класс 4 четверть\9 класс урок 55\1428870169_11.jpg"/>
          <p:cNvPicPr>
            <a:picLocks noChangeAspect="1" noChangeArrowheads="1"/>
          </p:cNvPicPr>
          <p:nvPr/>
        </p:nvPicPr>
        <p:blipFill>
          <a:blip r:embed="rId2"/>
          <a:srcRect l="38904" t="54662" b="4205"/>
          <a:stretch>
            <a:fillRect/>
          </a:stretch>
        </p:blipFill>
        <p:spPr bwMode="auto">
          <a:xfrm>
            <a:off x="5859754" y="4500594"/>
            <a:ext cx="4248130" cy="21431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Маме\Учительская деятельность\Модератор\9 класс\9 класс 4 четверть\9 класс урок 55\1428870149_18.jpg"/>
          <p:cNvPicPr>
            <a:picLocks noChangeAspect="1" noChangeArrowheads="1"/>
          </p:cNvPicPr>
          <p:nvPr/>
        </p:nvPicPr>
        <p:blipFill>
          <a:blip r:embed="rId3"/>
          <a:srcRect l="57192" t="14351" b="3382"/>
          <a:stretch>
            <a:fillRect/>
          </a:stretch>
        </p:blipFill>
        <p:spPr bwMode="auto">
          <a:xfrm>
            <a:off x="9041882" y="35719"/>
            <a:ext cx="3075777" cy="44291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59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944" y="258123"/>
            <a:ext cx="5979842" cy="352804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Василий Тёркин – вымышленный герой от начала до конца, создание авторской фантазии. И хотя черты, выраженные в нём, были наблюдаемы мною у многих живых людей, - нельзя ни одного из этих людей назвать прототипом Тёркина».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://slidepedia.net/u/storage/ppt_3726/e3c2-1389701103-2.jpg"/>
          <p:cNvPicPr/>
          <p:nvPr/>
        </p:nvPicPr>
        <p:blipFill>
          <a:blip r:embed="rId2"/>
          <a:srcRect l="4402" t="8046" r="55097" b="11494"/>
          <a:stretch>
            <a:fillRect/>
          </a:stretch>
        </p:blipFill>
        <p:spPr bwMode="auto">
          <a:xfrm>
            <a:off x="7098223" y="3786167"/>
            <a:ext cx="1994021" cy="28936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D:\Маме\Учительская деятельность\Модератор\9 класс\9 класс 4 четверть\9 класс урок 55\vasiliy-tyorkin.jpg"/>
          <p:cNvPicPr>
            <a:picLocks noChangeAspect="1" noChangeArrowheads="1"/>
          </p:cNvPicPr>
          <p:nvPr/>
        </p:nvPicPr>
        <p:blipFill>
          <a:blip r:embed="rId3"/>
          <a:srcRect l="24643"/>
          <a:stretch>
            <a:fillRect/>
          </a:stretch>
        </p:blipFill>
        <p:spPr bwMode="auto">
          <a:xfrm>
            <a:off x="7485682" y="258123"/>
            <a:ext cx="4456130" cy="33283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Маме\Учительская деятельность\Модератор\9 класс\9 класс 4 четверть\9 класс урок 55\1428870159_23.jpg"/>
          <p:cNvPicPr>
            <a:picLocks noChangeAspect="1" noChangeArrowheads="1"/>
          </p:cNvPicPr>
          <p:nvPr/>
        </p:nvPicPr>
        <p:blipFill>
          <a:blip r:embed="rId4"/>
          <a:srcRect l="54453" t="9598" b="4021"/>
          <a:stretch>
            <a:fillRect/>
          </a:stretch>
        </p:blipFill>
        <p:spPr bwMode="auto">
          <a:xfrm>
            <a:off x="9587928" y="3786168"/>
            <a:ext cx="2036207" cy="28936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81735" y="3982803"/>
            <a:ext cx="5472122" cy="2500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рянул год, пришёл черёд,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Нынче мы в ответе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Россию, за народ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за всё на свете.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45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930" y="388197"/>
            <a:ext cx="8072145" cy="19469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Безграничная любовь к Родине, сознание своего воинского долга и справедливость борьбы с фашизмом помогают герою преодолеть все испытания.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205" y="4061278"/>
            <a:ext cx="5173019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Бой идет святой и правый.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Смертный бой не ради славы,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Ради жизни на земле.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5" name="Picture 5" descr="Твардовский. Василий Теркин.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67" y="2494503"/>
            <a:ext cx="2200059" cy="24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Издательство &quot;Речь&quot; - Василий Тёркин. Книга про бойц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5" t="271" r="1932" b="-271"/>
          <a:stretch/>
        </p:blipFill>
        <p:spPr bwMode="auto">
          <a:xfrm>
            <a:off x="8651884" y="730140"/>
            <a:ext cx="3405798" cy="57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2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831" y="233235"/>
            <a:ext cx="3822220" cy="42922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Замысел картины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«Отдых после боя» художнику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Непринцеву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подсказали личные наблюдения и переживания военных лет, а также знаменитая поэма Твардовского.</a:t>
            </a:r>
          </a:p>
          <a:p>
            <a:endParaRPr lang="ru-RU" dirty="0"/>
          </a:p>
        </p:txBody>
      </p:sp>
      <p:pic>
        <p:nvPicPr>
          <p:cNvPr id="20483" name="Picture 3" descr="D:\Маме\Учительская деятельность\Модератор\9 класс\9 класс 4 четверть\9 класс урок 55\Neprintsev-Yuri-The-Rest-after-battle-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724" y="0"/>
            <a:ext cx="7748276" cy="49292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0448" y="4929222"/>
            <a:ext cx="52470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строй с июня, в бой с июля,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войне.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Видно, бомба или пуляя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 нашлась ещё по мне.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0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ib.podelise.ru/tw_files2/urls_36/2/d-1481/img5.jpg"/>
          <p:cNvPicPr/>
          <p:nvPr/>
        </p:nvPicPr>
        <p:blipFill>
          <a:blip r:embed="rId2"/>
          <a:srcRect l="53043" b="23255"/>
          <a:stretch>
            <a:fillRect/>
          </a:stretch>
        </p:blipFill>
        <p:spPr bwMode="auto">
          <a:xfrm>
            <a:off x="985680" y="1855901"/>
            <a:ext cx="3857652" cy="47149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http://lib.podelise.ru/tw_files2/urls_36/2/d-1481/img5.jpg"/>
          <p:cNvPicPr/>
          <p:nvPr/>
        </p:nvPicPr>
        <p:blipFill>
          <a:blip r:embed="rId2"/>
          <a:srcRect l="2493" t="2171" r="47942" b="15271"/>
          <a:stretch>
            <a:fillRect/>
          </a:stretch>
        </p:blipFill>
        <p:spPr bwMode="auto">
          <a:xfrm>
            <a:off x="6951766" y="365125"/>
            <a:ext cx="4643470" cy="59293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98749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награде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5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941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894" y="1855695"/>
            <a:ext cx="659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главу «О награде».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иллюстрации.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Краткое содержание - Василий Теркин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r="10630"/>
          <a:stretch/>
        </p:blipFill>
        <p:spPr bwMode="auto">
          <a:xfrm>
            <a:off x="1255363" y="3101526"/>
            <a:ext cx="4633993" cy="34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асилий Теркин&quot; Твардовского с Гальдяевы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73" y="1439808"/>
            <a:ext cx="3006672" cy="48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4485376"/>
            <a:ext cx="10972800" cy="2005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первых дней годины горькой,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тяжкий час земли родной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шутя, Василий Теркин,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Подружились мы с тобой.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Маме\Учительская деятельность\Модератор\9 класс\9 класс 4 четверть\9 класс урок 55\1428870092_07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881" t="2202" r="48082"/>
          <a:stretch/>
        </p:blipFill>
        <p:spPr bwMode="auto">
          <a:xfrm>
            <a:off x="7752184" y="393398"/>
            <a:ext cx="4142264" cy="6453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Твардовский. Вся правда без прикрас | Futureruss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2684" r="10829" b="1946"/>
          <a:stretch/>
        </p:blipFill>
        <p:spPr bwMode="auto">
          <a:xfrm>
            <a:off x="4511824" y="393398"/>
            <a:ext cx="28803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9376" y="942410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сентября 1942 года «Красноармейская правда» начала печатать поэму «Василий Теркин».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2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1383" y="2204864"/>
          <a:ext cx="6161395" cy="3550900"/>
        </p:xfrm>
        <a:graphic>
          <a:graphicData uri="http://schemas.openxmlformats.org/drawingml/2006/table">
            <a:tbl>
              <a:tblPr/>
              <a:tblGrid>
                <a:gridCol w="6161395"/>
              </a:tblGrid>
              <a:tr h="2929172"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всего иного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пуще</a:t>
                      </a:r>
                    </a:p>
                    <a:p>
                      <a:pPr algn="l"/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прожить наверняка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</a:p>
                    <a:p>
                      <a:pPr algn="l"/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чего? Без правды сущей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Правды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прямо в душу бьющей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была б она погуще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 ни была горька.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F6"/>
                    </a:solidFill>
                  </a:tcPr>
                </a:tc>
              </a:tr>
              <a:tr h="621728">
                <a:tc>
                  <a:txBody>
                    <a:bodyPr/>
                    <a:lstStyle/>
                    <a:p>
                      <a:pPr algn="r"/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автора (пролог к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поэме)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F6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31904" y="6309320"/>
            <a:ext cx="485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Иллюстрация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О.Верейского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ВАСИЛИЙ ТЁРКИН - это... Что такое ВАСИЛИЙ ТЁРКИН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1"/>
          <a:stretch/>
        </p:blipFill>
        <p:spPr bwMode="auto">
          <a:xfrm>
            <a:off x="7231471" y="439270"/>
            <a:ext cx="4544276" cy="47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4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06353" cy="1325563"/>
          </a:xfrm>
        </p:spPr>
        <p:txBody>
          <a:bodyPr/>
          <a:lstStyle/>
          <a:p>
            <a:r>
              <a:rPr lang="ru-RU" dirty="0" smtClean="0"/>
              <a:t>«Василий Теркин»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317" y="1439769"/>
            <a:ext cx="654423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пламенной годины,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Эту книгу про бойца,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и начал с середины,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закончил без конца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мыслью, может, дерзновенной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Посвятить любимый труд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Павшим памяти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вященной,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Всем друзьям поры военной,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Всем сердцам, чей дорог суд…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Александр Твардовский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29" y="1"/>
            <a:ext cx="3639671" cy="45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2031" y="5263333"/>
            <a:ext cx="5710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Священный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Дерзновенный = дерзкий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dadil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Павший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‘,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shahid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0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00201"/>
            <a:ext cx="532859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военное же время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строчки поэмы заучивали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наизусть, передавали друг другу вырезки из газет, считая её главного героя образцом для подражания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050" name="Picture 2" descr="File:Tvardovsky Monument Smolen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2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0732" y="5229200"/>
            <a:ext cx="861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Памятник Твардовскому и его герою в Смоленске.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0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6517" y="303450"/>
            <a:ext cx="6744072" cy="5133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Алекса́ндр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Три́фонович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80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Твардо́вский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родился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21 июня 1910 года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 на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хуторе  Загорье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в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Смоленской губернии </a:t>
            </a:r>
            <a:r>
              <a:rPr lang="ru-RU" sz="2800" dirty="0"/>
              <a:t>в семье деревенского </a:t>
            </a:r>
            <a:r>
              <a:rPr lang="ru-RU" sz="2800" dirty="0" smtClean="0"/>
              <a:t>кузнеца.</a:t>
            </a:r>
            <a:r>
              <a:rPr lang="ru-RU" sz="2800" dirty="0"/>
              <a:t> </a:t>
            </a:r>
            <a:r>
              <a:rPr lang="ru-RU" sz="2800" dirty="0" smtClean="0"/>
              <a:t>По </a:t>
            </a:r>
            <a:r>
              <a:rPr lang="ru-RU" sz="2800" dirty="0"/>
              <a:t>вечерам в их доме часто </a:t>
            </a:r>
            <a:r>
              <a:rPr lang="ru-RU" sz="2800" dirty="0" smtClean="0"/>
              <a:t>читали вслух</a:t>
            </a:r>
            <a:r>
              <a:rPr lang="ru-RU" sz="2800" dirty="0"/>
              <a:t> </a:t>
            </a:r>
            <a:r>
              <a:rPr lang="ru-RU" sz="2800" dirty="0"/>
              <a:t> </a:t>
            </a:r>
            <a:r>
              <a:rPr lang="ru-RU" sz="2800" dirty="0" smtClean="0"/>
              <a:t>Пушкина</a:t>
            </a:r>
            <a:r>
              <a:rPr lang="ru-RU" sz="2800" dirty="0"/>
              <a:t>, </a:t>
            </a:r>
            <a:r>
              <a:rPr lang="ru-RU" sz="2800" dirty="0" smtClean="0"/>
              <a:t>Гоголя</a:t>
            </a:r>
            <a:r>
              <a:rPr lang="ru-RU" sz="2800" dirty="0"/>
              <a:t>, 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Лермонтова</a:t>
            </a:r>
            <a:r>
              <a:rPr lang="ru-RU" sz="2800" dirty="0"/>
              <a:t>, Некрасова, Толстого, </a:t>
            </a:r>
            <a:r>
              <a:rPr lang="ru-RU" sz="2800" dirty="0" smtClean="0"/>
              <a:t>     Никитина</a:t>
            </a:r>
            <a:r>
              <a:rPr lang="ru-RU" sz="2800" dirty="0"/>
              <a:t>, Ершова. 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Стихотворения </a:t>
            </a:r>
            <a:r>
              <a:rPr lang="ru-RU" sz="2800" dirty="0"/>
              <a:t>Александр начал сочинять рано, ещё будучи неграмотным</a:t>
            </a:r>
            <a:r>
              <a:rPr lang="ru-RU" sz="2800" dirty="0" smtClean="0"/>
              <a:t>.</a:t>
            </a:r>
            <a:r>
              <a:rPr lang="ru-RU" sz="2800" dirty="0"/>
              <a:t> В 14 лет </a:t>
            </a:r>
            <a:r>
              <a:rPr lang="ru-RU" sz="2800" dirty="0" smtClean="0"/>
              <a:t>он стал </a:t>
            </a:r>
            <a:r>
              <a:rPr lang="ru-RU" sz="2800" dirty="0"/>
              <a:t>писать маленькие заметки в смоленские газеты. </a:t>
            </a:r>
            <a:endParaRPr lang="ru-RU" sz="2800" dirty="0" smtClean="0"/>
          </a:p>
        </p:txBody>
      </p:sp>
      <p:pic>
        <p:nvPicPr>
          <p:cNvPr id="2050" name="Picture 2" descr="https://upload.wikimedia.org/wikipedia/commons/thumb/9/97/%D0%94%D0%BE%D0%BC_%D0%BD%D0%B0_%D1%85%D1%83%D1%82%D0%BE%D1%80%D0%B5_%D0%97%D0%B0%D0%B3%D0%BE%D1%80%D1%8C%D0%B5.jpg/220px-%D0%94%D0%BE%D0%BC_%D0%BD%D0%B0_%D1%85%D1%83%D1%82%D0%BE%D1%80%D0%B5_%D0%97%D0%B0%D0%B3%D0%BE%D1%80%D1%8C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18" y="0"/>
            <a:ext cx="5004882" cy="33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olensklib.ru/sites/default/files/old%20str/tvardov/fotoarhiv/images/1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134">
            <a:off x="8533092" y="2770092"/>
            <a:ext cx="3131067" cy="37920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4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2388" y="351599"/>
            <a:ext cx="7032812" cy="5521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1925 г. в газете «Смоленская деревня» было напечатано первое стихотворение Твардовского «Новая изба</a:t>
            </a:r>
            <a:r>
              <a:rPr lang="ru-RU" sz="2800" dirty="0" smtClean="0"/>
              <a:t>». </a:t>
            </a:r>
            <a:r>
              <a:rPr lang="ru-RU" sz="2800" dirty="0"/>
              <a:t>Затем Твардовский, собрав несколько стихотворений, принёс их Михаилу </a:t>
            </a:r>
            <a:r>
              <a:rPr lang="ru-RU" sz="2800" dirty="0" smtClean="0"/>
              <a:t>Исаковскому. Знаменитый в будущем автор «Катюши» </a:t>
            </a:r>
            <a:r>
              <a:rPr lang="ru-RU" sz="2800" dirty="0"/>
              <a:t>встретил </a:t>
            </a:r>
            <a:r>
              <a:rPr lang="ru-RU" sz="2800" dirty="0" smtClean="0"/>
              <a:t>молодого поэта приветливо, стал ему другом и наставником.</a:t>
            </a:r>
          </a:p>
          <a:p>
            <a:pPr marL="0" lvl="0" indent="0">
              <a:buNone/>
            </a:pPr>
            <a:r>
              <a:rPr lang="ru-RU" dirty="0" smtClean="0"/>
              <a:t>Твардовский переехал в Москву, закончил Московский институт философии, литературы и истории.</a:t>
            </a:r>
          </a:p>
          <a:p>
            <a:pPr marL="0" lvl="0" indent="0">
              <a:buNone/>
            </a:pPr>
            <a:r>
              <a:rPr lang="ru-RU" dirty="0" smtClean="0"/>
              <a:t>Во время войны был фронтовым корреспондентом. Подполковник.</a:t>
            </a:r>
          </a:p>
        </p:txBody>
      </p:sp>
      <p:pic>
        <p:nvPicPr>
          <p:cNvPr id="1026" name="Picture 2" descr="http://smolensklib.ru/sites/default/files/old%20str/tvardov/fotoarhiv/images/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57" y="351599"/>
            <a:ext cx="2609850" cy="38576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akov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13" y="4209224"/>
            <a:ext cx="1879321" cy="25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лександр Твардовский в молод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34" y="1820194"/>
            <a:ext cx="2627966" cy="35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7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548"/>
            <a:ext cx="10515600" cy="927129"/>
          </a:xfrm>
        </p:spPr>
        <p:txBody>
          <a:bodyPr/>
          <a:lstStyle/>
          <a:p>
            <a:r>
              <a:rPr lang="ru-RU" dirty="0" smtClean="0"/>
              <a:t>Как придумали «Василия </a:t>
            </a:r>
            <a:r>
              <a:rPr lang="ru-RU" dirty="0" err="1" smtClean="0"/>
              <a:t>Тёркина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890" y="1244386"/>
            <a:ext cx="8352296" cy="5308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 поэмой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Твардовский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начал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1939-1940 годах,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когда он был военным корреспондентом газеты  «На страже Родины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во время финской  войны. Героя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простого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русского парня — сильного и добродушного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придумали все члены редколлегии, художники и поэты. Сатирические стихотворения-фельетоны о бойце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Тёркине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понравились читателям.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1940 году коллектив выпустил брошюру «Вася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Тёркин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фронте», которую часто давали бойцам как своеобразную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награду.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Всем понравились и агитационные мультфильмы о Васе Теркине</a:t>
            </a:r>
          </a:p>
        </p:txBody>
      </p:sp>
      <p:pic>
        <p:nvPicPr>
          <p:cNvPr id="4" name="Picture 2" descr="D:\Маме\Учительская деятельность\Модератор\9 класс\9 класс 4 четверть\9 класс урок 55\1428870143_08.jpg"/>
          <p:cNvPicPr>
            <a:picLocks noChangeAspect="1" noChangeArrowheads="1"/>
          </p:cNvPicPr>
          <p:nvPr/>
        </p:nvPicPr>
        <p:blipFill rotWithShape="1">
          <a:blip r:embed="rId2"/>
          <a:srcRect l="48168" t="49461" r="1275" b="6334"/>
          <a:stretch/>
        </p:blipFill>
        <p:spPr bwMode="auto">
          <a:xfrm>
            <a:off x="8679186" y="1244386"/>
            <a:ext cx="3512814" cy="23014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203" t="21002" r="35678" b="21794"/>
          <a:stretch/>
        </p:blipFill>
        <p:spPr>
          <a:xfrm>
            <a:off x="8679186" y="3823313"/>
            <a:ext cx="3502482" cy="3034686"/>
          </a:xfrm>
          <a:prstGeom prst="rect">
            <a:avLst/>
          </a:prstGeom>
        </p:spPr>
      </p:pic>
      <p:pic>
        <p:nvPicPr>
          <p:cNvPr id="7170" name="Picture 2" descr="Это поистине редкая книга» | Научная библиотека Воронежского  государственного аграрного университета имени императора Петра I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1" t="4819" r="64101" b="12059"/>
          <a:stretch/>
        </p:blipFill>
        <p:spPr bwMode="auto">
          <a:xfrm>
            <a:off x="7477031" y="4711485"/>
            <a:ext cx="1202155" cy="23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7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е\Учительская деятельность\Модератор\9 класс\9 класс 4 четверть\9 класс урок 55\1428870121_14.jpg"/>
          <p:cNvPicPr>
            <a:picLocks noChangeAspect="1" noChangeArrowheads="1"/>
          </p:cNvPicPr>
          <p:nvPr/>
        </p:nvPicPr>
        <p:blipFill>
          <a:blip r:embed="rId2"/>
          <a:srcRect r="53767"/>
          <a:stretch>
            <a:fillRect/>
          </a:stretch>
        </p:blipFill>
        <p:spPr bwMode="auto">
          <a:xfrm flipH="1">
            <a:off x="9595923" y="319393"/>
            <a:ext cx="2229283" cy="36130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406" y="981725"/>
            <a:ext cx="6143636" cy="250033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войне, под кровлей шаткой,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дорогам, где пришлось,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Заносил в свою тетрадку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Строки, жившие вразброс…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53406" y="4102939"/>
            <a:ext cx="8715436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поэме 30 глав: «Переправа», «Кто стрелял?», «О награде», «Два солдата», «Гармонь» и другие. Все главы законченные, цельные. «…читатель мог и не дождаться моей следующей главы: он был там, где и мой герой, - на войне».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Маме\Учительская деятельность\Модератор\9 класс\9 класс 4 четверть\9 класс урок 55\1428870156_22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50685"/>
          <a:stretch>
            <a:fillRect/>
          </a:stretch>
        </p:blipFill>
        <p:spPr bwMode="auto">
          <a:xfrm>
            <a:off x="7054503" y="319393"/>
            <a:ext cx="2377880" cy="36130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170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493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«Василий Теркин»</vt:lpstr>
      <vt:lpstr>Презентация PowerPoint</vt:lpstr>
      <vt:lpstr>Презентация PowerPoint</vt:lpstr>
      <vt:lpstr>Презентация PowerPoint</vt:lpstr>
      <vt:lpstr>Как придумали «Василия Тёркина».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награде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90</cp:revision>
  <dcterms:created xsi:type="dcterms:W3CDTF">2018-08-03T11:59:51Z</dcterms:created>
  <dcterms:modified xsi:type="dcterms:W3CDTF">2021-01-28T10:50:12Z</dcterms:modified>
</cp:coreProperties>
</file>