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323" r:id="rId3"/>
    <p:sldId id="322" r:id="rId4"/>
    <p:sldId id="324" r:id="rId5"/>
    <p:sldId id="344" r:id="rId6"/>
    <p:sldId id="325" r:id="rId7"/>
    <p:sldId id="345" r:id="rId8"/>
    <p:sldId id="328" r:id="rId9"/>
    <p:sldId id="327" r:id="rId10"/>
    <p:sldId id="330" r:id="rId11"/>
    <p:sldId id="329" r:id="rId12"/>
    <p:sldId id="331" r:id="rId13"/>
    <p:sldId id="332" r:id="rId14"/>
    <p:sldId id="333" r:id="rId15"/>
    <p:sldId id="334" r:id="rId16"/>
    <p:sldId id="338" r:id="rId17"/>
    <p:sldId id="336" r:id="rId18"/>
    <p:sldId id="337" r:id="rId19"/>
    <p:sldId id="339" r:id="rId20"/>
    <p:sldId id="343" r:id="rId21"/>
    <p:sldId id="340" r:id="rId22"/>
    <p:sldId id="342" r:id="rId23"/>
    <p:sldId id="335" r:id="rId24"/>
    <p:sldId id="341" r:id="rId25"/>
    <p:sldId id="321" r:id="rId26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0750-CA7D-45D6-9F05-C451CAB47BCF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2FD4-0151-462B-B127-DAAAAE8C8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600202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90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 П.Платонов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«Юшка» 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9458" name="Picture 2" descr="КАЗАНСКИЙ НАЦИОНАЛЬНЫЙ ИССЛЕДОВАТЕЛЬСКИЙ ТЕХНИЧЕСКИЙ УНИВЕРСИТЕТ ИМ. А. Н.  ТУПОЛЕВА - К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37" y="2285992"/>
            <a:ext cx="3486150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084887" cy="428628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Юшка жил на квартире у хозяина кузницы, на кухне. Утром он шёл в кузницу, а вечером шёл обратно на ночлег. Хозяин кормил его за работу хлебом, щами и кашей, а чай, сахар и одежда у Юшки были свои; он их должен покупать за свое жалованье — семь рублей и шестьдесят копеек в месяц. </a:t>
            </a:r>
          </a:p>
        </p:txBody>
      </p:sp>
      <p:pic>
        <p:nvPicPr>
          <p:cNvPr id="38914" name="Picture 2" descr="русская изба внутри Деревенская изба интерьер картинки #yandeximages |  Деревенские дома, Загородные дома, Д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8983" y="3482555"/>
            <a:ext cx="6000792" cy="3375445"/>
          </a:xfrm>
          <a:prstGeom prst="rect">
            <a:avLst/>
          </a:prstGeom>
          <a:noFill/>
        </p:spPr>
      </p:pic>
      <p:pic>
        <p:nvPicPr>
          <p:cNvPr id="38916" name="Picture 4" descr="Русская печь: особенности, виды, из чего состоит | ПроПрое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3647" y="0"/>
            <a:ext cx="4656128" cy="3492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1351" y="5715016"/>
            <a:ext cx="3946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алованье = зарплата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656259" cy="6215106"/>
          </a:xfrm>
        </p:spPr>
        <p:txBody>
          <a:bodyPr>
            <a:normAutofit fontScale="925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Но Юшка чаю не пил и сахару не покупал, он пил воду, а одежду носил долгие годы одну и ту же без смены: летом он ходил в штанах и в блузе, чёрных 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закопчённых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от работы, и босой, зимою же он надевал поверх блузы ещё полушубок, доставшийся ему от умершего отца, а ноги обувал в валенки, которые он подшивал с осени, и носил всякую зиму всю жизнь одну и ту же пару.</a:t>
            </a:r>
          </a:p>
          <a:p>
            <a:endParaRPr lang="ru-RU" dirty="0"/>
          </a:p>
        </p:txBody>
      </p:sp>
      <p:pic>
        <p:nvPicPr>
          <p:cNvPr id="10242" name="Picture 2" descr="ValenkiOpt.ru - натуральные валенки из России с доставкой по всему миру -  Валенки детские серые самовалки (200д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6787" y="3643314"/>
            <a:ext cx="2000264" cy="2000264"/>
          </a:xfrm>
          <a:prstGeom prst="rect">
            <a:avLst/>
          </a:prstGeom>
          <a:noFill/>
        </p:spPr>
      </p:pic>
      <p:pic>
        <p:nvPicPr>
          <p:cNvPr id="10244" name="Picture 4" descr="Говорят музейные фонды…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6259" y="1571612"/>
            <a:ext cx="3639230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9135" y="5214950"/>
            <a:ext cx="487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осой = без обуви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закопченный = чёрный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пара =2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0" name="Picture 10" descr="https://upload.wikimedia.org/wikipedia/commons/thumb/3/33/Leo_Tolstoy_by_Nesterov.jpg/200px-Leo_Tolstoy_by_Nesterov.jpg"/>
          <p:cNvPicPr>
            <a:picLocks noChangeAspect="1" noChangeArrowheads="1"/>
          </p:cNvPicPr>
          <p:nvPr/>
        </p:nvPicPr>
        <p:blipFill>
          <a:blip r:embed="rId4"/>
          <a:srcRect l="6321"/>
          <a:stretch>
            <a:fillRect/>
          </a:stretch>
        </p:blipFill>
        <p:spPr bwMode="auto">
          <a:xfrm>
            <a:off x="9383634" y="0"/>
            <a:ext cx="2786141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500043"/>
            <a:ext cx="5643602" cy="47863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Когда Юшка рано утром шёл по улице в кузницу, то старики и старухи подымались и говорили, что вон Юшка уж работать пошёл, пора вставать, и будили молодых. А вечером, когда Юшка проходил на ночлег, то люди говорили, что пора ужинать и спать ложиться — вон и Юшка уж спать пошёл.</a:t>
            </a:r>
          </a:p>
          <a:p>
            <a:endParaRPr lang="ru-RU" dirty="0"/>
          </a:p>
        </p:txBody>
      </p:sp>
      <p:pic>
        <p:nvPicPr>
          <p:cNvPr id="9218" name="Picture 2" descr="File:Egor Tereshkin by Ivan Kul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42275" y="0"/>
            <a:ext cx="4227500" cy="528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10" y="428604"/>
            <a:ext cx="6000792" cy="5768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А малые дети и даже те, которые стали подростками, они,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увидя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тихо бредущего старого Юшку, переставали играть на улице, бежали за Юшкой и кричали: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Вон Юшка идёт! Вон Юшка!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Дети поднимали с земли сухие ветки, камешки, сор горстями и бросали в Юшку.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Юшка! — кричали дети. — Ты правда Юшка?</a:t>
            </a:r>
          </a:p>
          <a:p>
            <a:endParaRPr lang="ru-RU" dirty="0"/>
          </a:p>
        </p:txBody>
      </p:sp>
      <p:pic>
        <p:nvPicPr>
          <p:cNvPr id="4" name="Picture 2" descr="А. П. Платонов «Юшка»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073" y="0"/>
            <a:ext cx="5884702" cy="4214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5019" y="4786322"/>
            <a:ext cx="3706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юшка (южное) – уха,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навар, бульон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9847" y="285728"/>
            <a:ext cx="6976595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Старик ничего не отвечал детям и не обижался на них; он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шёл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так же тихо, как прежде, и не закрывал своего лица, в которое попадали камешки и земляной сор.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Дети удивлялись Юшке, что он живой, а сам не серчает на них. И они снова окликали старика: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— Юшка, ты правда или нет?</a:t>
            </a:r>
          </a:p>
          <a:p>
            <a:endParaRPr lang="ru-RU" dirty="0"/>
          </a:p>
        </p:txBody>
      </p:sp>
      <p:pic>
        <p:nvPicPr>
          <p:cNvPr id="4" name="Picture 6" descr="File:Moscow, 1900s kids digging on Ilyinka Str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75" y="357166"/>
            <a:ext cx="3857652" cy="45939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42275" y="5286388"/>
            <a:ext cx="3607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ерчать = сердиться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кликать = звать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428604"/>
            <a:ext cx="5643602" cy="59293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Затем дети снова бросали в него предметы с земли, подбегали к нему, трогали его и толкали, не понимая, почему он не поругает их, 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возьмёт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хворостину и не погонится за ними, как все большие люди делают. Тогда дети опять толкали Юшку и кидали в него комья земли, — пусть он лучше злится, раз он вправду живёт на свете.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А. П. Платонов «Юшка»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073" y="0"/>
            <a:ext cx="5884702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358114" cy="569756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Юшка шёл и молчал. Тогда сами дети начинали серчать на Юшку.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Им было скучно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нехорошо играть, если Юшка всегда молчит, не пугает их и не гонится за ними. И они еще сильнее толкали старика и кричали вокруг него, чтоб он отозвался им злом и развеселил их. Тогда бы они отбежали от него и в испуге, в радости снова бы дразнили его издали и звали к себе, убегая затем прятаться в сумрак вечера, в сени домов, в заросли садов и огородов. Но Юшка не трогал их и не отвечал им.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6569" t="14649" r="24683" b="28711"/>
          <a:stretch>
            <a:fillRect/>
          </a:stretch>
        </p:blipFill>
        <p:spPr bwMode="auto">
          <a:xfrm>
            <a:off x="7161769" y="571480"/>
            <a:ext cx="500800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571480"/>
            <a:ext cx="5929353" cy="56975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Когда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 дети вовсе останавливали Юшку или делали ему слишком больно, он говорил им: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Чего вы, родные мои, чего вы, маленькие!.. Вы, должно быть, любите меня!.. Отчего я вам всем нужен?.. Обождите, не надо меня трогать, вы мне в глаза землей попали, я не вижу.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Дети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 слышали и не понимали его. Они по-прежнему толкали Юшку и смеялись над ним. Они радовались тому, что с ним можно все делать, что хочешь, а он им ничего не делает.</a:t>
            </a:r>
          </a:p>
        </p:txBody>
      </p:sp>
      <p:pic>
        <p:nvPicPr>
          <p:cNvPr id="4" name="Picture 2" descr="http://img-fotki.yandex.ru/get/4609/leon-maksimow.22/0_39523_a18339d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9085" y="0"/>
            <a:ext cx="4170690" cy="576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602/leon-maksimow.22/0_39520_bbfd749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721" y="0"/>
            <a:ext cx="3013054" cy="40443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357166"/>
            <a:ext cx="7358114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Юшка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тоже радовался. Он знал, отчего дети смеются над ним и мучают его. Он верил, что дети любят его, что он нужен им, только они не умеют любить человека и не знают, что делать для любви, и поэтому терзают его.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Дома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отцы и матери упрекали детей, когда они плохо учились или не слушались родителей: «Вот ты будешь такой же, как Юшка! — Вырастешь, и будешь ходить летом босой, а зимой в худых валенках, и все тебя будут мучить, и чаю с сахаром не будешь пить, а одну воду!»</a:t>
            </a:r>
          </a:p>
        </p:txBody>
      </p:sp>
      <p:pic>
        <p:nvPicPr>
          <p:cNvPr id="4098" name="Picture 2" descr="http://img-fotki.yandex.ru/get/5205/leon-maksimow.22/0_39524_2f5b8ee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9334" y="3521747"/>
            <a:ext cx="4870442" cy="33362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285728"/>
            <a:ext cx="7072362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Взрослые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пожилые люди, встретив Юшку на улице, тоже иногда обижали его. У взрослых людей бывало злое горе или обида, или они были пьяными, тогда сердце их наполнялось лютой яростью. Увидев Юшку, шедшего в кузницу или ко двору на ночлег, взрослый человек говорил ему: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Да что ты такой блажной, непохожий ходишь тут? Чего ты думаешь такое особенное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Ты живи просто и честно, как я живу, а тайно ничего не думай! </a:t>
            </a:r>
            <a:endParaRPr lang="ru-RU" dirty="0"/>
          </a:p>
        </p:txBody>
      </p:sp>
      <p:pic>
        <p:nvPicPr>
          <p:cNvPr id="5" name="Picture 8" descr="File:Ouvriers de Gudanes.JPG"/>
          <p:cNvPicPr>
            <a:picLocks noChangeAspect="1" noChangeArrowheads="1"/>
          </p:cNvPicPr>
          <p:nvPr/>
        </p:nvPicPr>
        <p:blipFill>
          <a:blip r:embed="rId2"/>
          <a:srcRect t="16250" r="44687" b="13750"/>
          <a:stretch>
            <a:fillRect/>
          </a:stretch>
        </p:blipFill>
        <p:spPr bwMode="auto">
          <a:xfrm>
            <a:off x="7954933" y="2857472"/>
            <a:ext cx="4214842" cy="4000528"/>
          </a:xfrm>
          <a:prstGeom prst="rect">
            <a:avLst/>
          </a:prstGeom>
          <a:noFill/>
        </p:spPr>
      </p:pic>
      <p:pic>
        <p:nvPicPr>
          <p:cNvPr id="33796" name="Picture 4" descr="http://img-fotki.yandex.ru/get/5200/leon-maksimow.22/0_39541_6c5375c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275" y="0"/>
            <a:ext cx="4227499" cy="283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214290"/>
            <a:ext cx="4643470" cy="664371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АНДРЕЙ ПЛАТОНОВИЧ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ПЛАТОНОВ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(КЛИМЕНТОВ)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(1899 – 1951)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русский писатель и драматург, журналист, военный корреспондент, изобретатель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войны,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майор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один из наиболее самобытных по стилю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языку русских литераторов первой половины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XX века, </a:t>
            </a:r>
          </a:p>
        </p:txBody>
      </p:sp>
      <p:pic>
        <p:nvPicPr>
          <p:cNvPr id="1029" name="Picture 5" descr="https://upload.wikimedia.org/wikipedia/commons/a/ae/%D0%9F%D0%BB%D0%B0%D1%82%D0%BE%D0%BD%D0%BE%D0%B2_%D0%90%D0%BD%D0%B4%D1%80%D0%B5%D0%B9_%D0%9F%D0%BB%D0%B0%D1%82%D0%BE%D0%BD%D0%BE%D0%B2%D0%B8%D1%87_%28192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193" y="0"/>
            <a:ext cx="2357454" cy="32001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6823" t="13867" r="36823" b="24609"/>
          <a:stretch>
            <a:fillRect/>
          </a:stretch>
        </p:blipFill>
        <p:spPr bwMode="auto">
          <a:xfrm>
            <a:off x="7299333" y="1643050"/>
            <a:ext cx="223158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7372" t="12890" r="37921" b="24609"/>
          <a:stretch>
            <a:fillRect/>
          </a:stretch>
        </p:blipFill>
        <p:spPr bwMode="auto">
          <a:xfrm>
            <a:off x="9513911" y="3357562"/>
            <a:ext cx="2214578" cy="314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Андрей Платонов. / Фото: www.24smi.o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1101" y="214290"/>
            <a:ext cx="2298674" cy="301324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 l="37982" t="12695" r="38409" b="26758"/>
          <a:stretch>
            <a:fillRect/>
          </a:stretch>
        </p:blipFill>
        <p:spPr bwMode="auto">
          <a:xfrm flipH="1">
            <a:off x="5013317" y="3332619"/>
            <a:ext cx="2445022" cy="35253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299201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 разговора, во время которого Юшка молчал, взрослый человек убеждался, что Юшка во всем виноват, и тут же бил его. От кротости Юшки взрослый человек приходил в ожесточение и бил его больше, чем хотел сначала, и в этом зле забывал на время свое горе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17057" t="13867" r="24744" b="29492"/>
          <a:stretch>
            <a:fillRect/>
          </a:stretch>
        </p:blipFill>
        <p:spPr bwMode="auto">
          <a:xfrm>
            <a:off x="6686293" y="0"/>
            <a:ext cx="54834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99201" y="3357562"/>
            <a:ext cx="5429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роткий – кротость  /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зло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ихий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Спокойный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жестокость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безобидный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727697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Юшка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потом долго лежал в пыли на дороге. Очнувшись, он вставал сам, а иногда за ним приходила дочь хозяина кузницы, она подымала его и уводила с собой.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Лучше бы ты умер, Юшка, — говорила хозяйская дочь. — Зачем 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живёшь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Юшка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глядел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неё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удивлением. Он не понимал, зачем ему умирать, когда он родился жить.</a:t>
            </a:r>
          </a:p>
          <a:p>
            <a:endParaRPr lang="ru-RU" dirty="0"/>
          </a:p>
        </p:txBody>
      </p:sp>
      <p:pic>
        <p:nvPicPr>
          <p:cNvPr id="4" name="Picture 6" descr="Краткое содержание Юшка Платонов с цита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309" y="3357562"/>
            <a:ext cx="5424465" cy="3500438"/>
          </a:xfrm>
          <a:prstGeom prst="rect">
            <a:avLst/>
          </a:prstGeom>
          <a:noFill/>
        </p:spPr>
      </p:pic>
      <p:pic>
        <p:nvPicPr>
          <p:cNvPr id="36866" name="Picture 2" descr="Юшка — Творчество Андрея Плато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677" y="0"/>
            <a:ext cx="5440097" cy="335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785926"/>
            <a:ext cx="5547835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Окружающие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дразнили                            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обижали                             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издевались                                        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смеялись                                            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обвиняли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своих несчастьях        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удивлялись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понимали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считали лишним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942143" y="1785926"/>
            <a:ext cx="42148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Юшка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ничего не отвечал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гонялся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обижался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никого не ругал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жалел всех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радовался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верил, что его любят,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 не понимают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Юшка&quot; Платонова&quot; и русский космизм - анализ произведения"/>
          <p:cNvPicPr>
            <a:picLocks noChangeAspect="1" noChangeArrowheads="1"/>
          </p:cNvPicPr>
          <p:nvPr/>
        </p:nvPicPr>
        <p:blipFill>
          <a:blip r:embed="rId2"/>
          <a:srcRect l="15000" r="24999"/>
          <a:stretch>
            <a:fillRect/>
          </a:stretch>
        </p:blipFill>
        <p:spPr bwMode="auto">
          <a:xfrm flipH="1">
            <a:off x="9788519" y="1"/>
            <a:ext cx="2381256" cy="2143116"/>
          </a:xfrm>
          <a:prstGeom prst="rect">
            <a:avLst/>
          </a:prstGeom>
          <a:noFill/>
        </p:spPr>
      </p:pic>
      <p:pic>
        <p:nvPicPr>
          <p:cNvPr id="34820" name="Picture 4" descr="Платонов Андрей - ЮШКА » LoveRead - Бесплатная Онлайн Библиотека | Читать  Книги Онлайн Бесплатно и без регистрации"/>
          <p:cNvPicPr>
            <a:picLocks noChangeAspect="1" noChangeArrowheads="1"/>
          </p:cNvPicPr>
          <p:nvPr/>
        </p:nvPicPr>
        <p:blipFill>
          <a:blip r:embed="rId3"/>
          <a:srcRect r="56875" b="67153"/>
          <a:stretch>
            <a:fillRect/>
          </a:stretch>
        </p:blipFill>
        <p:spPr bwMode="auto">
          <a:xfrm>
            <a:off x="0" y="0"/>
            <a:ext cx="2738457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34" y="428604"/>
            <a:ext cx="6000792" cy="62151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Зачем люди живут на свете?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Дети: «пусть он лучше злится, раз он вправду живёт на свете».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Взрослые: «Ты живи просто и честно, как я живу, а тайно ничего не думай!»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Юшка: «он родился жить»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Меня, Даша, народ любит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меня без понятия любит, — говорил Юшка. — Сердце в людях бывает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слепое.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6391" y="1714488"/>
            <a:ext cx="247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тобы играть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4953" y="2214554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тобы пить чай с сахаром,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тепло одеваться,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чтобы никто не мучил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7829" y="428625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Зачем живёт Юшка?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Мозговой штурм?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1500174"/>
            <a:ext cx="7643866" cy="4525963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очему </a:t>
            </a:r>
            <a:r>
              <a:rPr lang="ru-RU" dirty="0" smtClean="0"/>
              <a:t>дети не умеют любить человека? Почему они не умеют любить никого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 мире очень много зла. </a:t>
            </a:r>
            <a:r>
              <a:rPr lang="ru-RU" dirty="0" smtClean="0"/>
              <a:t>М</a:t>
            </a:r>
            <a:r>
              <a:rPr lang="ru-RU" dirty="0" smtClean="0"/>
              <a:t>ожно ли сделать мир без зла? Как это возможно?</a:t>
            </a:r>
            <a:endParaRPr lang="ru-RU" dirty="0"/>
          </a:p>
        </p:txBody>
      </p:sp>
      <p:pic>
        <p:nvPicPr>
          <p:cNvPr id="35842" name="Picture 2" descr="Платонов - Юшка: краткое содержание, пересказ для читательского дневника -  РуСтих Крат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70396" y="1357298"/>
            <a:ext cx="419937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643050"/>
            <a:ext cx="5476397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первую часть рассказа.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вопросы учебника.</a:t>
            </a:r>
          </a:p>
          <a:p>
            <a:endParaRPr lang="ru-RU" dirty="0"/>
          </a:p>
        </p:txBody>
      </p:sp>
      <p:pic>
        <p:nvPicPr>
          <p:cNvPr id="1028" name="Picture 4" descr="chestnaya on Twitter: &quot;Российская империя. Семья русских крестьян. 1910гг.… 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3" y="2285992"/>
            <a:ext cx="5581607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428604"/>
            <a:ext cx="8072493" cy="548324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Андрей Климентов родился в 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1899 году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недалеко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от Воронежа. Отец его работал машинистом паровоза и слесарем. В семье было 11 детей. Как старший сын, Андрей  начал работать с 13 лет, помогал воспитывать и кормить братьев и сестёр.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Учился он сперва в церковно-приходской, затем в городской  школе, позже в техническом училище Воронежа. Сменил много профессий: был помощником машиниста, литейщиком труб на заводе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Файл:Семья платонова.jpg"/>
          <p:cNvPicPr>
            <a:picLocks noChangeAspect="1" noChangeArrowheads="1"/>
          </p:cNvPicPr>
          <p:nvPr/>
        </p:nvPicPr>
        <p:blipFill>
          <a:blip r:embed="rId2"/>
          <a:srcRect b="8006"/>
          <a:stretch>
            <a:fillRect/>
          </a:stretch>
        </p:blipFill>
        <p:spPr bwMode="auto">
          <a:xfrm>
            <a:off x="8442341" y="4286232"/>
            <a:ext cx="3727434" cy="2571768"/>
          </a:xfrm>
          <a:prstGeom prst="rect">
            <a:avLst/>
          </a:prstGeom>
          <a:noFill/>
        </p:spPr>
      </p:pic>
      <p:pic>
        <p:nvPicPr>
          <p:cNvPr id="2052" name="Picture 4" descr="Андрей Платонов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4999" y="2357430"/>
            <a:ext cx="3714776" cy="2476518"/>
          </a:xfrm>
          <a:prstGeom prst="rect">
            <a:avLst/>
          </a:prstGeom>
          <a:noFill/>
        </p:spPr>
      </p:pic>
      <p:pic>
        <p:nvPicPr>
          <p:cNvPr id="2054" name="Picture 6" descr="Родители Андрея Платон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3779" y="0"/>
            <a:ext cx="3655996" cy="2437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428604"/>
            <a:ext cx="6572296" cy="642939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Окончить техникум помешала гражданская война. Для Андрея настал новый период жизни. 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В начале двадцатых годов Климентов изменил фамилию и стал сотрудничать с редакциями разных журналов и газет Воронежа. В 1921 году из печати вышла его первая книга «Электрификация».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1929 году он закончил роман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Чевенгур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а в 1930 году – роман «Котлован». При жизни писателя эти произведения не были изданы.</a:t>
            </a:r>
          </a:p>
          <a:p>
            <a:endParaRPr lang="ru-RU" dirty="0"/>
          </a:p>
        </p:txBody>
      </p:sp>
      <p:pic>
        <p:nvPicPr>
          <p:cNvPr id="15362" name="Picture 2" descr="Чевенгур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581" y="214291"/>
            <a:ext cx="2538412" cy="36501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Чевенгур. Котлован. Ювенильное 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6787" y="214289"/>
            <a:ext cx="2266954" cy="360420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6" name="Picture 6" descr="Чевенгу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23346">
            <a:off x="7290440" y="3409421"/>
            <a:ext cx="2000264" cy="31115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8" name="Picture 8" descr="Чевенгу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2473" y="3571876"/>
            <a:ext cx="1893962" cy="29527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3786190"/>
            <a:ext cx="7905289" cy="2768603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Читатель разминулся с Андреем Платоновым при его жизни, чтобы  познакомиться с ним в 60-е годы и открыть его заново уже в наше время». </a:t>
            </a:r>
          </a:p>
          <a:p>
            <a:endParaRPr lang="ru-RU" dirty="0"/>
          </a:p>
        </p:txBody>
      </p:sp>
      <p:pic>
        <p:nvPicPr>
          <p:cNvPr id="38914" name="Picture 2" descr="Котлов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721" y="428605"/>
            <a:ext cx="2738430" cy="4162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916" name="Picture 4" descr="Возвращение / Андрей Платонов » Книги онлайн. ру — читать бесплатно  интересные книги на смартфоне и ПК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51" y="285728"/>
            <a:ext cx="2428892" cy="3230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918" name="Picture 6" descr="Возвращение (Платонов Андрей) - слушать аудиокнигу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119" y="255324"/>
            <a:ext cx="2143140" cy="33593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920" name="AutoShape 8" descr="Книга &quot;Собрание сочинений. В 8 томах&quot; Платонов А П - купить книгу в  интернет-магазине «Москва» ISBN: 978-5-9691-0481-5, 57678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Книга &quot;Собрание сочинений. В 8 томах&quot; Платонов А П - купить книгу в  интернет-магазине «Москва» ISBN: 978-5-9691-0481-5, 5767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6721" y="4663662"/>
            <a:ext cx="2714644" cy="2194338"/>
          </a:xfrm>
          <a:prstGeom prst="rect">
            <a:avLst/>
          </a:prstGeom>
          <a:noFill/>
        </p:spPr>
      </p:pic>
      <p:pic>
        <p:nvPicPr>
          <p:cNvPr id="38924" name="Picture 12" descr="Биография Андрей Платонов, купить биографию Андрей Платонов в Киеве и  Украин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85728"/>
            <a:ext cx="2218758" cy="34289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442077" cy="4572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Интерес к детской литературе появился у Платонова из-за его маленькой дочки Машеньки.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1950 году писатель закончил работу над сказками «Неизвестный цветок» и «Волшебное кольцо», книги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Финист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— Ясный Сокол», «Башкирские народные сказки».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Волшебное кольцо русская народная сказка читать онлайн бесплатно | Русская  сказка | Сказки, Мультфильмы, Иллюст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011" y="3357562"/>
            <a:ext cx="3500438" cy="35004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822" name="Picture 6" descr="Книга: &quot;Неизвестный цветок. Рассказы&quot; - Андрей Платонов. Купить книгу,  читать рецензии | ISBN 978-5-9951-2892-2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1" y="0"/>
            <a:ext cx="2095500" cy="3124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824" name="Picture 8" descr="Андрей Платонов, Финист – Ясный сокол и другие сказки– слушать онлайн  бесплатно или скачать аудиокнигу в mp3 (МП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655" y="0"/>
            <a:ext cx="3513119" cy="3310099"/>
          </a:xfrm>
          <a:prstGeom prst="rect">
            <a:avLst/>
          </a:prstGeom>
          <a:noFill/>
        </p:spPr>
      </p:pic>
      <p:sp>
        <p:nvSpPr>
          <p:cNvPr id="34826" name="AutoShape 10" descr="Книга &quot;Башкирские народные сказки&quot; - купить книгу в интернет-магазине  «Москва» ISBN: 978-5-08-006071-7, 9880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0" name="Picture 14" descr="Башкирские народные сказки – скачать fb2, epub, pdf на ЛитРе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8009" y="3286124"/>
            <a:ext cx="2607469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90" y="1600202"/>
            <a:ext cx="4547703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Юшка — ТОП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9333" y="1643050"/>
            <a:ext cx="2857520" cy="42229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285729"/>
            <a:ext cx="6215106" cy="4214842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Давно, в старинное время, жил у нас на улице старый на вид человек. Он работал в кузнице при большой московской дороге; он работал подручным помощником у главного кузнеца, потому что он плохо видел глазами и в руках у него мало было силы. </a:t>
            </a:r>
          </a:p>
          <a:p>
            <a:endParaRPr lang="ru-RU" dirty="0"/>
          </a:p>
        </p:txBody>
      </p:sp>
      <p:pic>
        <p:nvPicPr>
          <p:cNvPr id="37890" name="Picture 2" descr="Краткое содержание Юшка Платонова за 2 минуты пересказ сюжета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911975" y="0"/>
            <a:ext cx="5257800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285729"/>
            <a:ext cx="6215106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Звали его Ефимом, но все люди называли его Юшкой. Он был мал ростом и худ; глаза же у него были белые, как у слепца, и в них всегда стояла влага, как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неостывающие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слёзы.</a:t>
            </a:r>
          </a:p>
          <a:p>
            <a:endParaRPr lang="ru-RU" dirty="0"/>
          </a:p>
        </p:txBody>
      </p:sp>
      <p:pic>
        <p:nvPicPr>
          <p:cNvPr id="4" name="Picture 8" descr="Прости нас, Юшка (фильм, 2017) — Цикло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47" y="214290"/>
            <a:ext cx="4000508" cy="56007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2723" y="3786190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Ефим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Юхим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(южное) – Юшка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 греческого - «благочестивый, священный»; доброжелательный, предвещающий добро, благородный, блаженный, благодушный.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1468</Words>
  <PresentationFormat>Произвольный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Мозговой штурм?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Юлия Юрьевна</dc:creator>
  <cp:lastModifiedBy>Ulia</cp:lastModifiedBy>
  <cp:revision>255</cp:revision>
  <dcterms:created xsi:type="dcterms:W3CDTF">2018-07-01T02:30:04Z</dcterms:created>
  <dcterms:modified xsi:type="dcterms:W3CDTF">2020-12-06T14:36:27Z</dcterms:modified>
</cp:coreProperties>
</file>