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71" r:id="rId2"/>
    <p:sldId id="323" r:id="rId3"/>
    <p:sldId id="322" r:id="rId4"/>
    <p:sldId id="324" r:id="rId5"/>
    <p:sldId id="344" r:id="rId6"/>
    <p:sldId id="325" r:id="rId7"/>
    <p:sldId id="345" r:id="rId8"/>
    <p:sldId id="328" r:id="rId9"/>
    <p:sldId id="327" r:id="rId10"/>
    <p:sldId id="330" r:id="rId11"/>
    <p:sldId id="329" r:id="rId12"/>
    <p:sldId id="331" r:id="rId13"/>
    <p:sldId id="332" r:id="rId14"/>
    <p:sldId id="333" r:id="rId15"/>
    <p:sldId id="334" r:id="rId16"/>
    <p:sldId id="338" r:id="rId17"/>
    <p:sldId id="336" r:id="rId18"/>
    <p:sldId id="337" r:id="rId19"/>
    <p:sldId id="339" r:id="rId20"/>
    <p:sldId id="343" r:id="rId21"/>
    <p:sldId id="340" r:id="rId22"/>
    <p:sldId id="342" r:id="rId23"/>
    <p:sldId id="335" r:id="rId24"/>
    <p:sldId id="341" r:id="rId25"/>
    <p:sldId id="321" r:id="rId26"/>
  </p:sldIdLst>
  <p:sldSz cx="12169775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840" y="-102"/>
      </p:cViewPr>
      <p:guideLst>
        <p:guide orient="horz" pos="2160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E20750-CA7D-45D6-9F05-C451CAB47BCF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7350" y="685800"/>
            <a:ext cx="60833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B12FD4-0151-462B-B127-DAAAAE8C80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30427"/>
            <a:ext cx="10344309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886200"/>
            <a:ext cx="851884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74640"/>
            <a:ext cx="2738199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89" y="274640"/>
            <a:ext cx="8011768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9" y="4406902"/>
            <a:ext cx="1034430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9" y="2906713"/>
            <a:ext cx="1034430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00202"/>
            <a:ext cx="53749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00202"/>
            <a:ext cx="53749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35113"/>
            <a:ext cx="53770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174875"/>
            <a:ext cx="53770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35113"/>
            <a:ext cx="537921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174875"/>
            <a:ext cx="537921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90" y="273050"/>
            <a:ext cx="400377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3052"/>
            <a:ext cx="680324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90" y="1435102"/>
            <a:ext cx="400377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800600"/>
            <a:ext cx="730186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12775"/>
            <a:ext cx="730186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367338"/>
            <a:ext cx="730186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90" y="274638"/>
            <a:ext cx="1095279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90" y="1600202"/>
            <a:ext cx="1095279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90" y="6356352"/>
            <a:ext cx="28396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356352"/>
            <a:ext cx="3853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3" y="6356352"/>
            <a:ext cx="28396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" y="-262246"/>
            <a:ext cx="12157712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2757" y="241937"/>
            <a:ext cx="8286297" cy="1170816"/>
          </a:xfrm>
          <a:prstGeom prst="rect">
            <a:avLst/>
          </a:prstGeom>
        </p:spPr>
        <p:txBody>
          <a:bodyPr vert="horz" wrap="square" lIns="0" tIns="31733" rIns="0" bIns="0" rtlCol="0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spc="-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Русский язык</a:t>
            </a:r>
            <a:endParaRPr sz="7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06422" y="2340421"/>
            <a:ext cx="8927383" cy="4211284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А. П.Платонов</a:t>
            </a:r>
          </a:p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«Юшка» </a:t>
            </a:r>
          </a:p>
          <a:p>
            <a:pPr marL="13031"/>
            <a:endParaRPr lang="ru-RU" sz="41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100" b="1" spc="5" dirty="0" err="1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4533" marR="632680">
              <a:spcBef>
                <a:spcPts val="1519"/>
              </a:spcBef>
            </a:pP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100" dirty="0">
              <a:latin typeface="Arial"/>
              <a:cs typeface="Arial"/>
            </a:endParaRPr>
          </a:p>
          <a:p>
            <a:pPr marL="40014">
              <a:spcBef>
                <a:spcPts val="239"/>
              </a:spcBef>
            </a:pP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4035" y="2402677"/>
            <a:ext cx="726433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924035" y="4675252"/>
            <a:ext cx="726433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31421" y="392422"/>
            <a:ext cx="986447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36354" y="130100"/>
            <a:ext cx="1902556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02229" y="936498"/>
            <a:ext cx="1169903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182704" y="203409"/>
            <a:ext cx="1463505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19458" name="Picture 2" descr="КАЗАНСКИЙ НАЦИОНАЛЬНЫЙ ИССЛЕДОВАТЕЛЬСКИЙ ТЕХНИЧЕСКИЙ УНИВЕРСИТЕТ ИМ. А. Н.  ТУПОЛЕВА - КА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70837" y="2285992"/>
            <a:ext cx="3486150" cy="41243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28604"/>
            <a:ext cx="6084887" cy="4286280"/>
          </a:xfrm>
        </p:spPr>
        <p:txBody>
          <a:bodyPr>
            <a:normAutofit lnSpcReduction="10000"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Юшка жил на квартире у хозяина кузницы, на кухне. Утром он шёл в кузницу, а вечером шёл обратно на ночлег. Хозяин кормил его за работу хлебом, щами и кашей, а чай, сахар и одежда у Юшки были свои; он их должен покупать за свое жалованье — семь рублей и шестьдесят копеек в месяц. </a:t>
            </a:r>
          </a:p>
        </p:txBody>
      </p:sp>
      <p:pic>
        <p:nvPicPr>
          <p:cNvPr id="38914" name="Picture 2" descr="русская изба внутри Деревенская изба интерьер картинки #yandeximages |  Деревенские дома, Загородные дома, До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68983" y="3482555"/>
            <a:ext cx="6000792" cy="3375445"/>
          </a:xfrm>
          <a:prstGeom prst="rect">
            <a:avLst/>
          </a:prstGeom>
          <a:noFill/>
        </p:spPr>
      </p:pic>
      <p:pic>
        <p:nvPicPr>
          <p:cNvPr id="38916" name="Picture 4" descr="Русская печь: особенности, виды, из чего состоит | ПроПроек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13647" y="0"/>
            <a:ext cx="4656128" cy="349209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941351" y="5715016"/>
            <a:ext cx="39462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ж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алованье = зарплата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28604"/>
            <a:ext cx="5656259" cy="6215106"/>
          </a:xfrm>
        </p:spPr>
        <p:txBody>
          <a:bodyPr>
            <a:normAutofit fontScale="92500"/>
          </a:bodyPr>
          <a:lstStyle/>
          <a:p>
            <a:r>
              <a:rPr lang="ru-RU" sz="3000" dirty="0" smtClean="0">
                <a:latin typeface="Arial" pitchFamily="34" charset="0"/>
                <a:cs typeface="Arial" pitchFamily="34" charset="0"/>
              </a:rPr>
              <a:t>Но Юшка чаю не пил и сахару не покупал, он пил воду, а одежду носил долгие годы одну и ту же без смены: летом он ходил в штанах и в блузе, чёрных и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закопчённых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от работы, и босой, зимою же он надевал поверх блузы ещё полушубок, доставшийся ему от умершего отца, а ноги обувал в валенки, которые он подшивал с осени, и носил всякую зиму всю жизнь одну и ту же пару.</a:t>
            </a:r>
          </a:p>
          <a:p>
            <a:endParaRPr lang="ru-RU" dirty="0"/>
          </a:p>
        </p:txBody>
      </p:sp>
      <p:pic>
        <p:nvPicPr>
          <p:cNvPr id="10242" name="Picture 2" descr="ValenkiOpt.ru - натуральные валенки из России с доставкой по всему миру -  Валенки детские серые самовалки (200д)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656787" y="3643314"/>
            <a:ext cx="2000264" cy="2000264"/>
          </a:xfrm>
          <a:prstGeom prst="rect">
            <a:avLst/>
          </a:prstGeom>
          <a:noFill/>
        </p:spPr>
      </p:pic>
      <p:pic>
        <p:nvPicPr>
          <p:cNvPr id="10244" name="Picture 4" descr="Говорят музейные фонды…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F8F5"/>
              </a:clrFrom>
              <a:clrTo>
                <a:srgbClr val="FCF8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56259" y="1571612"/>
            <a:ext cx="3639230" cy="292895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99135" y="5214950"/>
            <a:ext cx="48704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б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осой = без обуви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закопченный = чёрный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пара =2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0" name="Picture 10" descr="https://upload.wikimedia.org/wikipedia/commons/thumb/3/33/Leo_Tolstoy_by_Nesterov.jpg/200px-Leo_Tolstoy_by_Nesterov.jpg"/>
          <p:cNvPicPr>
            <a:picLocks noChangeAspect="1" noChangeArrowheads="1"/>
          </p:cNvPicPr>
          <p:nvPr/>
        </p:nvPicPr>
        <p:blipFill>
          <a:blip r:embed="rId4"/>
          <a:srcRect l="6321"/>
          <a:stretch>
            <a:fillRect/>
          </a:stretch>
        </p:blipFill>
        <p:spPr bwMode="auto">
          <a:xfrm>
            <a:off x="9383634" y="0"/>
            <a:ext cx="2786141" cy="36433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971" y="500043"/>
            <a:ext cx="5643602" cy="478634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Когда Юшка рано утром шёл по улице в кузницу, то старики и старухи подымались и говорили, что вон Юшка уж работать пошёл, пора вставать, и будили молодых. А вечером, когда Юшка проходил на ночлег, то люди говорили, что пора ужинать и спать ложиться — вон и Юшка уж спать пошёл.</a:t>
            </a:r>
          </a:p>
          <a:p>
            <a:endParaRPr lang="ru-RU" dirty="0"/>
          </a:p>
        </p:txBody>
      </p:sp>
      <p:pic>
        <p:nvPicPr>
          <p:cNvPr id="9218" name="Picture 2" descr="File:Egor Tereshkin by Ivan Kuliko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942275" y="0"/>
            <a:ext cx="4227500" cy="5284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8410" y="428604"/>
            <a:ext cx="6000792" cy="5768999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А малые дети и даже те, которые стали подростками, они,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увидя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тихо бредущего старого Юшку, переставали играть на улице, бежали за Юшкой и кричали: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— Вон Юшка идёт! Вон Юшка!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Дети поднимали с земли сухие ветки, камешки, сор горстями и бросали в Юшку.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— Юшка! — кричали дети. — Ты правда Юшка?</a:t>
            </a:r>
          </a:p>
          <a:p>
            <a:endParaRPr lang="ru-RU" dirty="0"/>
          </a:p>
        </p:txBody>
      </p:sp>
      <p:pic>
        <p:nvPicPr>
          <p:cNvPr id="4" name="Picture 2" descr="А. П. Платонов «Юшка» | ВКонтакт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5073" y="0"/>
            <a:ext cx="5884702" cy="421481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085019" y="4786322"/>
            <a:ext cx="370627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юшка (южное) – уха,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навар, бульон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9847" y="285728"/>
            <a:ext cx="6976595" cy="492922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Старик ничего не отвечал детям и не обижался на них; он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шёл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так же тихо, как прежде, и не закрывал своего лица, в которое попадали камешки и земляной сор.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Дети удивлялись Юшке, что он живой, а сам не серчает на них. И они снова окликали старика: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— Юшка, ты правда или нет?</a:t>
            </a:r>
          </a:p>
          <a:p>
            <a:endParaRPr lang="ru-RU" dirty="0"/>
          </a:p>
        </p:txBody>
      </p:sp>
      <p:pic>
        <p:nvPicPr>
          <p:cNvPr id="4" name="Picture 6" descr="File:Moscow, 1900s kids digging on Ilyinka Stre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42275" y="357166"/>
            <a:ext cx="3857652" cy="459390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7942275" y="5286388"/>
            <a:ext cx="360707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ерчать = сердиться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кликать = звать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971" y="428604"/>
            <a:ext cx="5643602" cy="592935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Затем дети снова бросали в него предметы с земли, подбегали к нему, трогали его и толкали, не понимая, почему он не поругает их, не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возьмёт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хворостину и не погонится за ними, как все большие люди делают. Тогда дети опять толкали Юшку и кидали в него комья земли, — пусть он лучше злится, раз он вправду живёт на свете. 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А. П. Платонов «Юшка» | ВКонтакт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5073" y="0"/>
            <a:ext cx="5884702" cy="4214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42918"/>
            <a:ext cx="7358114" cy="5697561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Юшка шёл и молчал. Тогда сами дети начинали серчать на Юшку.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Им было скучно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 нехорошо играть, если Юшка всегда молчит, не пугает их и не гонится за ними. И они еще сильнее толкали старика и кричали вокруг него, чтоб он отозвался им злом и развеселил их. Тогда бы они отбежали от него и в испуге, в радости снова бы дразнили его издали и звали к себе, убегая затем прятаться в сумрак вечера, в сени домов, в заросли садов и огородов. Но Юшка не трогал их и не отвечал им.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 l="16569" t="14649" r="24683" b="28711"/>
          <a:stretch>
            <a:fillRect/>
          </a:stretch>
        </p:blipFill>
        <p:spPr bwMode="auto">
          <a:xfrm>
            <a:off x="7161769" y="571480"/>
            <a:ext cx="5008006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971" y="571480"/>
            <a:ext cx="5929353" cy="5697561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Когда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же дети вовсе останавливали Юшку или делали ему слишком больно, он говорил им: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—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Чего вы, родные мои, чего вы, маленькие!.. Вы, должно быть, любите меня!.. Отчего я вам всем нужен?.. Обождите, не надо меня трогать, вы мне в глаза землей попали, я не вижу.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Дети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не слышали и не понимали его. Они по-прежнему толкали Юшку и смеялись над ним. Они радовались тому, что с ним можно все делать, что хочешь, а он им ничего не делает.</a:t>
            </a:r>
          </a:p>
        </p:txBody>
      </p:sp>
      <p:pic>
        <p:nvPicPr>
          <p:cNvPr id="4" name="Picture 2" descr="http://img-fotki.yandex.ru/get/4609/leon-maksimow.22/0_39523_a18339d6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99085" y="0"/>
            <a:ext cx="4170690" cy="57626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img-fotki.yandex.ru/get/4602/leon-maksimow.22/0_39520_bbfd749e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56721" y="0"/>
            <a:ext cx="3013054" cy="404436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972" y="357166"/>
            <a:ext cx="7358114" cy="585791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Юшка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тоже радовался. Он знал, отчего дети смеются над ним и мучают его. Он верил, что дети любят его, что он нужен им, только они не умеют любить человека и не знают, что делать для любви, и поэтому терзают его.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Дома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отцы и матери упрекали детей, когда они плохо учились или не слушались родителей: «Вот ты будешь такой же, как Юшка! — Вырастешь, и будешь ходить летом босой, а зимой в худых валенках, и все тебя будут мучить, и чаю с сахаром не будешь пить, а одну воду!»</a:t>
            </a:r>
          </a:p>
        </p:txBody>
      </p:sp>
      <p:pic>
        <p:nvPicPr>
          <p:cNvPr id="4098" name="Picture 2" descr="http://img-fotki.yandex.ru/get/5205/leon-maksimow.22/0_39524_2f5b8eea_X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99334" y="3521747"/>
            <a:ext cx="4870442" cy="333625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971" y="285728"/>
            <a:ext cx="7072362" cy="550072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Взрослые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пожилые люди, встретив Юшку на улице, тоже иногда обижали его. У взрослых людей бывало злое горе или обида, или они были пьяными, тогда сердце их наполнялось лютой яростью. Увидев Юшку, шедшего в кузницу или ко двору на ночлег, взрослый человек говорил ему: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—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Да что ты такой блажной, непохожий ходишь тут? Чего ты думаешь такое особенное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?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Ты живи просто и честно, как я живу, а тайно ничего не думай! </a:t>
            </a:r>
            <a:endParaRPr lang="ru-RU" dirty="0"/>
          </a:p>
        </p:txBody>
      </p:sp>
      <p:pic>
        <p:nvPicPr>
          <p:cNvPr id="5" name="Picture 8" descr="File:Ouvriers de Gudanes.JPG"/>
          <p:cNvPicPr>
            <a:picLocks noChangeAspect="1" noChangeArrowheads="1"/>
          </p:cNvPicPr>
          <p:nvPr/>
        </p:nvPicPr>
        <p:blipFill>
          <a:blip r:embed="rId2"/>
          <a:srcRect t="16250" r="44687" b="13750"/>
          <a:stretch>
            <a:fillRect/>
          </a:stretch>
        </p:blipFill>
        <p:spPr bwMode="auto">
          <a:xfrm>
            <a:off x="7954933" y="2857472"/>
            <a:ext cx="4214842" cy="4000528"/>
          </a:xfrm>
          <a:prstGeom prst="rect">
            <a:avLst/>
          </a:prstGeom>
          <a:noFill/>
        </p:spPr>
      </p:pic>
      <p:pic>
        <p:nvPicPr>
          <p:cNvPr id="33796" name="Picture 4" descr="http://img-fotki.yandex.ru/get/5200/leon-maksimow.22/0_39541_6c5375c2_X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42275" y="0"/>
            <a:ext cx="4227499" cy="28352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971" y="214290"/>
            <a:ext cx="4643470" cy="6643710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АНДРЕЙ ПЛАТОНОВИЧ </a:t>
            </a:r>
          </a:p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ПЛАТОНОВ </a:t>
            </a:r>
          </a:p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(КЛИМЕНТОВ) </a:t>
            </a:r>
          </a:p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(1899 – 1951) 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русский писатель и драматург, журналист, военный корреспондент, изобретатель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участник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войны,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майор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один из наиболее самобытных по стилю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языку русских литераторов первой половины 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XX века, </a:t>
            </a:r>
          </a:p>
        </p:txBody>
      </p:sp>
      <p:pic>
        <p:nvPicPr>
          <p:cNvPr id="1029" name="Picture 5" descr="https://upload.wikimedia.org/wikipedia/commons/a/ae/%D0%9F%D0%BB%D0%B0%D1%82%D0%BE%D0%BD%D0%BE%D0%B2_%D0%90%D0%BD%D0%B4%D1%80%D0%B5%D0%B9_%D0%9F%D0%BB%D0%B0%D1%82%D0%BE%D0%BD%D0%BE%D0%B2%D0%B8%D1%87_%281922%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56193" y="0"/>
            <a:ext cx="2357454" cy="3200164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36823" t="13867" r="36823" b="24609"/>
          <a:stretch>
            <a:fillRect/>
          </a:stretch>
        </p:blipFill>
        <p:spPr bwMode="auto">
          <a:xfrm>
            <a:off x="7299333" y="1643050"/>
            <a:ext cx="2231587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l="37372" t="12890" r="37921" b="24609"/>
          <a:stretch>
            <a:fillRect/>
          </a:stretch>
        </p:blipFill>
        <p:spPr bwMode="auto">
          <a:xfrm>
            <a:off x="9513911" y="3357562"/>
            <a:ext cx="2214578" cy="3149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0" name="Picture 2" descr="Андрей Платонов. / Фото: www.24smi.or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871101" y="214290"/>
            <a:ext cx="2298674" cy="3013244"/>
          </a:xfrm>
          <a:prstGeom prst="rect">
            <a:avLst/>
          </a:prstGeom>
          <a:noFill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6"/>
          <a:srcRect l="37982" t="12695" r="38409" b="26758"/>
          <a:stretch>
            <a:fillRect/>
          </a:stretch>
        </p:blipFill>
        <p:spPr bwMode="auto">
          <a:xfrm flipH="1">
            <a:off x="5013317" y="3332619"/>
            <a:ext cx="2445022" cy="352538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4290"/>
            <a:ext cx="6299201" cy="450059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после разговора, во время которого Юшка молчал, взрослый человек убеждался, что Юшка во всем виноват, и тут же бил его. От кротости Юшки взрослый человек приходил в ожесточение и бил его больше, чем хотел сначала, и в этом зле забывал на время свое горе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/>
          <a:srcRect l="17057" t="13867" r="24744" b="29492"/>
          <a:stretch>
            <a:fillRect/>
          </a:stretch>
        </p:blipFill>
        <p:spPr bwMode="auto">
          <a:xfrm>
            <a:off x="6686293" y="0"/>
            <a:ext cx="5483482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6299201" y="3357562"/>
            <a:ext cx="542928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роткий – кротость  /  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зло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ихий                        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горе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Спокойный              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жестокость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безобидный</a:t>
            </a: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28604"/>
            <a:ext cx="5727697" cy="607223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Юшка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потом долго лежал в пыли на дороге. Очнувшись, он вставал сам, а иногда за ним приходила дочь хозяина кузницы, она подымала его и уводила с собой.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—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Лучше бы ты умер, Юшка, — говорила хозяйская дочь. — Зачем ты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живёшь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Юшка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глядел на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неё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 удивлением. Он не понимал, зачем ему умирать, когда он родился жить.</a:t>
            </a:r>
          </a:p>
          <a:p>
            <a:endParaRPr lang="ru-RU" dirty="0"/>
          </a:p>
        </p:txBody>
      </p:sp>
      <p:pic>
        <p:nvPicPr>
          <p:cNvPr id="4" name="Picture 6" descr="Краткое содержание Юшка Платонов с цитат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5309" y="3357562"/>
            <a:ext cx="5424465" cy="3500438"/>
          </a:xfrm>
          <a:prstGeom prst="rect">
            <a:avLst/>
          </a:prstGeom>
          <a:noFill/>
        </p:spPr>
      </p:pic>
      <p:pic>
        <p:nvPicPr>
          <p:cNvPr id="36866" name="Picture 2" descr="Юшка — Творчество Андрея Платонов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29677" y="0"/>
            <a:ext cx="5440097" cy="33575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8409" y="1785926"/>
            <a:ext cx="5547835" cy="4525963"/>
          </a:xfrm>
        </p:spPr>
        <p:txBody>
          <a:bodyPr>
            <a:normAutofit fontScale="92500" lnSpcReduction="20000"/>
          </a:bodyPr>
          <a:lstStyle/>
          <a:p>
            <a:pPr algn="r">
              <a:buNone/>
            </a:pP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Окружающие</a:t>
            </a:r>
            <a:endParaRPr lang="ru-RU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дразнили                                          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обижали                                           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издевались                                        </a:t>
            </a:r>
          </a:p>
          <a:p>
            <a:pPr algn="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смеялись                                            </a:t>
            </a:r>
          </a:p>
          <a:p>
            <a:pPr algn="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обвиняли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своих несчастьях        </a:t>
            </a:r>
          </a:p>
          <a:p>
            <a:pPr algn="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удивлялись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понимали                              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algn="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считали лишним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6942143" y="1785926"/>
            <a:ext cx="4214842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Юшка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ничего не отвечал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не гонялся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не обижался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никого не ругал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жалел всех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радовался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верил, что его любят,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но не понимают</a:t>
            </a:r>
            <a:r>
              <a:rPr kumimoji="0" lang="ru-RU" sz="32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4818" name="Picture 2" descr="Юшка&quot; Платонова&quot; и русский космизм - анализ произведения"/>
          <p:cNvPicPr>
            <a:picLocks noChangeAspect="1" noChangeArrowheads="1"/>
          </p:cNvPicPr>
          <p:nvPr/>
        </p:nvPicPr>
        <p:blipFill>
          <a:blip r:embed="rId2"/>
          <a:srcRect l="15000" r="24999"/>
          <a:stretch>
            <a:fillRect/>
          </a:stretch>
        </p:blipFill>
        <p:spPr bwMode="auto">
          <a:xfrm flipH="1">
            <a:off x="9788519" y="1"/>
            <a:ext cx="2381256" cy="2143116"/>
          </a:xfrm>
          <a:prstGeom prst="rect">
            <a:avLst/>
          </a:prstGeom>
          <a:noFill/>
        </p:spPr>
      </p:pic>
      <p:pic>
        <p:nvPicPr>
          <p:cNvPr id="34820" name="Picture 4" descr="Платонов Андрей - ЮШКА » LoveRead - Бесплатная Онлайн Библиотека | Читать  Книги Онлайн Бесплатно и без регистрации"/>
          <p:cNvPicPr>
            <a:picLocks noChangeAspect="1" noChangeArrowheads="1"/>
          </p:cNvPicPr>
          <p:nvPr/>
        </p:nvPicPr>
        <p:blipFill>
          <a:blip r:embed="rId3"/>
          <a:srcRect r="56875" b="67153"/>
          <a:stretch>
            <a:fillRect/>
          </a:stretch>
        </p:blipFill>
        <p:spPr bwMode="auto">
          <a:xfrm>
            <a:off x="0" y="0"/>
            <a:ext cx="2738457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534" y="428604"/>
            <a:ext cx="6000792" cy="621510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Зачем люди живут на свете? 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Дети: «пусть он лучше злится, раз он вправду живёт на свете».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Взрослые: «Ты живи просто и честно, как я живу, а тайно ничего не думай!»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Юшка: «он родился жить»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— Меня, Даша, народ любит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!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Он меня без понятия любит, — говорил Юшка. — Сердце в людях бывает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слепое.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56391" y="1714488"/>
            <a:ext cx="24730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ч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тобы играть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84953" y="2214554"/>
            <a:ext cx="52864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ч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тобы пить чай с сахаром,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 тепло одеваться, 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чтобы никто не мучил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27829" y="4286256"/>
            <a:ext cx="41264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Зачем живёт Юшка?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Мозговой штурм?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971" y="1500174"/>
            <a:ext cx="7643866" cy="4525963"/>
          </a:xfrm>
        </p:spPr>
        <p:txBody>
          <a:bodyPr/>
          <a:lstStyle/>
          <a:p>
            <a:r>
              <a:rPr lang="ru-RU" dirty="0" smtClean="0"/>
              <a:t>П</a:t>
            </a:r>
            <a:r>
              <a:rPr lang="ru-RU" dirty="0" smtClean="0"/>
              <a:t>очему </a:t>
            </a:r>
            <a:r>
              <a:rPr lang="ru-RU" dirty="0" smtClean="0"/>
              <a:t>дети не умеют любить человека? Почему они не умеют любить никого</a:t>
            </a:r>
            <a:r>
              <a:rPr lang="ru-RU" dirty="0" smtClean="0"/>
              <a:t>?</a:t>
            </a:r>
          </a:p>
          <a:p>
            <a:r>
              <a:rPr lang="ru-RU" dirty="0" smtClean="0"/>
              <a:t>В мире очень много зла. </a:t>
            </a:r>
            <a:r>
              <a:rPr lang="ru-RU" dirty="0" smtClean="0"/>
              <a:t>М</a:t>
            </a:r>
            <a:r>
              <a:rPr lang="ru-RU" dirty="0" smtClean="0"/>
              <a:t>ожно ли сделать мир без зла? Как это возможно?</a:t>
            </a:r>
            <a:endParaRPr lang="ru-RU" dirty="0"/>
          </a:p>
        </p:txBody>
      </p:sp>
      <p:pic>
        <p:nvPicPr>
          <p:cNvPr id="35842" name="Picture 2" descr="Платонов - Юшка: краткое содержание, пересказ для читательского дневника -  РуСтих Кратк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970396" y="1357298"/>
            <a:ext cx="4199379" cy="2643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8409" y="1643050"/>
            <a:ext cx="5476397" cy="4525963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Прочитать первую часть рассказа.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Ответить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 вопросы учебника.</a:t>
            </a:r>
          </a:p>
          <a:p>
            <a:endParaRPr lang="ru-RU" dirty="0"/>
          </a:p>
        </p:txBody>
      </p:sp>
      <p:pic>
        <p:nvPicPr>
          <p:cNvPr id="1028" name="Picture 4" descr="chestnaya on Twitter: &quot;Российская империя. Семья русских крестьян. 1910гг.…  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13383" y="2285992"/>
            <a:ext cx="5581607" cy="37861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971" y="428604"/>
            <a:ext cx="8072493" cy="5483247"/>
          </a:xfrm>
        </p:spPr>
        <p:txBody>
          <a:bodyPr>
            <a:normAutofit/>
          </a:bodyPr>
          <a:lstStyle/>
          <a:p>
            <a:r>
              <a:rPr lang="ru-RU" sz="3000" dirty="0" smtClean="0">
                <a:latin typeface="Arial" pitchFamily="34" charset="0"/>
                <a:cs typeface="Arial" pitchFamily="34" charset="0"/>
              </a:rPr>
              <a:t>Андрей Климентов родился в 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1899 году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 недалеко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от Воронежа. Отец его работал машинистом паровоза и слесарем. В семье было 11 детей. Как старший сын, Андрей  начал работать с 13 лет, помогал воспитывать и кормить братьев и сестёр. </a:t>
            </a:r>
          </a:p>
          <a:p>
            <a:r>
              <a:rPr lang="ru-RU" sz="3000" dirty="0" smtClean="0">
                <a:latin typeface="Arial" pitchFamily="34" charset="0"/>
                <a:cs typeface="Arial" pitchFamily="34" charset="0"/>
              </a:rPr>
              <a:t>Учился он сперва в церковно-приходской, затем в городской  школе, позже в техническом училище Воронежа. Сменил много профессий: был помощником машиниста, литейщиком труб на заводе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Файл:Семья платонова.jpg"/>
          <p:cNvPicPr>
            <a:picLocks noChangeAspect="1" noChangeArrowheads="1"/>
          </p:cNvPicPr>
          <p:nvPr/>
        </p:nvPicPr>
        <p:blipFill>
          <a:blip r:embed="rId2"/>
          <a:srcRect b="8006"/>
          <a:stretch>
            <a:fillRect/>
          </a:stretch>
        </p:blipFill>
        <p:spPr bwMode="auto">
          <a:xfrm>
            <a:off x="8442341" y="4286232"/>
            <a:ext cx="3727434" cy="2571768"/>
          </a:xfrm>
          <a:prstGeom prst="rect">
            <a:avLst/>
          </a:prstGeom>
          <a:noFill/>
        </p:spPr>
      </p:pic>
      <p:pic>
        <p:nvPicPr>
          <p:cNvPr id="2052" name="Picture 4" descr="Андрей Платонов в детств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54999" y="2357430"/>
            <a:ext cx="3714776" cy="2476518"/>
          </a:xfrm>
          <a:prstGeom prst="rect">
            <a:avLst/>
          </a:prstGeom>
          <a:noFill/>
        </p:spPr>
      </p:pic>
      <p:pic>
        <p:nvPicPr>
          <p:cNvPr id="2054" name="Picture 6" descr="Родители Андрея Платонов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13779" y="0"/>
            <a:ext cx="3655996" cy="24373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8409" y="428604"/>
            <a:ext cx="6572296" cy="6429396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ru-RU" dirty="0" smtClean="0">
                <a:latin typeface="Arial" pitchFamily="34" charset="0"/>
                <a:cs typeface="Arial" pitchFamily="34" charset="0"/>
              </a:rPr>
              <a:t>Окончить техникум помешала гражданская война. Для Андрея настал новый период жизни. </a:t>
            </a:r>
          </a:p>
          <a:p>
            <a:pPr fontAlgn="base"/>
            <a:r>
              <a:rPr lang="ru-RU" dirty="0" smtClean="0">
                <a:latin typeface="Arial" pitchFamily="34" charset="0"/>
                <a:cs typeface="Arial" pitchFamily="34" charset="0"/>
              </a:rPr>
              <a:t>В начале двадцатых годов Климентов изменил фамилию и стал сотрудничать с редакциями разных журналов и газет Воронежа. В 1921 году из печати вышла его первая книга «Электрификация».</a:t>
            </a:r>
            <a:r>
              <a:rPr lang="ru-RU" dirty="0" smtClean="0"/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1929 году он закончил роман «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Чевенгур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», а в 1930 году – роман «Котлован». При жизни писателя эти произведения не были изданы.</a:t>
            </a:r>
          </a:p>
          <a:p>
            <a:endParaRPr lang="ru-RU" dirty="0"/>
          </a:p>
        </p:txBody>
      </p:sp>
      <p:pic>
        <p:nvPicPr>
          <p:cNvPr id="15362" name="Picture 2" descr="Чевенгур — Википед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3581" y="214291"/>
            <a:ext cx="2538412" cy="365012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364" name="Picture 4" descr="Чевенгур. Котлован. Ювенильное мор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56787" y="214289"/>
            <a:ext cx="2266954" cy="360420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366" name="Picture 6" descr="Чевенгур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123346">
            <a:off x="7290440" y="3409421"/>
            <a:ext cx="2000264" cy="311152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368" name="Picture 8" descr="Чевенгур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442473" y="3571876"/>
            <a:ext cx="1893962" cy="295272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8409" y="3786190"/>
            <a:ext cx="7905289" cy="2768603"/>
          </a:xfrm>
        </p:spPr>
        <p:txBody>
          <a:bodyPr/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Читатель разминулся с Андреем Платоновым при его жизни, чтобы  познакомиться с ним в 60-е годы и открыть его заново уже в наше время». </a:t>
            </a:r>
          </a:p>
          <a:p>
            <a:endParaRPr lang="ru-RU" dirty="0"/>
          </a:p>
        </p:txBody>
      </p:sp>
      <p:pic>
        <p:nvPicPr>
          <p:cNvPr id="38914" name="Picture 2" descr="Котлова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56721" y="428605"/>
            <a:ext cx="2738430" cy="416241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8916" name="Picture 4" descr="Возвращение / Андрей Платонов » Книги онлайн. ру — читать бесплатно  интересные книги на смартфоне и ПК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1351" y="285728"/>
            <a:ext cx="2428892" cy="323077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8918" name="Picture 6" descr="Возвращение (Платонов Андрей) - слушать аудиокнигу онлай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13119" y="255324"/>
            <a:ext cx="2143140" cy="335937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8920" name="AutoShape 8" descr="Книга &quot;Собрание сочинений. В 8 томах&quot; Платонов А П - купить книгу в  интернет-магазине «Москва» ISBN: 978-5-9691-0481-5, 576787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8922" name="Picture 10" descr="Книга &quot;Собрание сочинений. В 8 томах&quot; Платонов А П - купить книгу в  интернет-магазине «Москва» ISBN: 978-5-9691-0481-5, 57678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156721" y="4663662"/>
            <a:ext cx="2714644" cy="2194338"/>
          </a:xfrm>
          <a:prstGeom prst="rect">
            <a:avLst/>
          </a:prstGeom>
          <a:noFill/>
        </p:spPr>
      </p:pic>
      <p:pic>
        <p:nvPicPr>
          <p:cNvPr id="38924" name="Picture 12" descr="Биография Андрей Платонов, купить биографию Андрей Платонов в Киеве и  Украине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56325" y="285728"/>
            <a:ext cx="2218758" cy="342899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4290"/>
            <a:ext cx="6442077" cy="457203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Интерес к детской литературе появился у Платонова из-за его маленькой дочки Машеньки.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В 1950 году писатель закончил работу над сказками «Неизвестный цветок» и «Волшебное кольцо», книги «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Финист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— Ясный Сокол», «Башкирские народные сказки».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20" name="Picture 4" descr="Волшебное кольцо русская народная сказка читать онлайн бесплатно | Русская  сказка | Сказки, Мультфильмы, Иллюстр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2011" y="3357562"/>
            <a:ext cx="3500438" cy="350043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4822" name="Picture 6" descr="Книга: &quot;Неизвестный цветок. Рассказы&quot; - Андрей Платонов. Купить книгу,  читать рецензии | ISBN 978-5-9951-2892-2 | Лабирин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99201" y="0"/>
            <a:ext cx="2095500" cy="312420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4824" name="Picture 8" descr="Андрей Платонов, Финист – Ясный сокол и другие сказки– слушать онлайн  бесплатно или скачать аудиокнигу в mp3 (МП3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56655" y="0"/>
            <a:ext cx="3513119" cy="3310099"/>
          </a:xfrm>
          <a:prstGeom prst="rect">
            <a:avLst/>
          </a:prstGeom>
          <a:noFill/>
        </p:spPr>
      </p:pic>
      <p:sp>
        <p:nvSpPr>
          <p:cNvPr id="34826" name="AutoShape 10" descr="Книга &quot;Башкирские народные сказки&quot; - купить книгу в интернет-магазине  «Москва» ISBN: 978-5-08-006071-7, 988039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4830" name="Picture 14" descr="Башкирские народные сказки – скачать fb2, epub, pdf на ЛитРес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458009" y="3286124"/>
            <a:ext cx="2607469" cy="35718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8490" y="1600202"/>
            <a:ext cx="4547703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9938" name="Picture 2" descr="Юшка — ТОП КНИГ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99333" y="1643050"/>
            <a:ext cx="2857520" cy="422293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971" y="285729"/>
            <a:ext cx="6215106" cy="4214842"/>
          </a:xfrm>
        </p:spPr>
        <p:txBody>
          <a:bodyPr>
            <a:normAutofit/>
          </a:bodyPr>
          <a:lstStyle/>
          <a:p>
            <a:r>
              <a:rPr lang="ru-RU" sz="3000" dirty="0" smtClean="0">
                <a:latin typeface="Arial" pitchFamily="34" charset="0"/>
                <a:cs typeface="Arial" pitchFamily="34" charset="0"/>
              </a:rPr>
              <a:t>Давно, в старинное время, жил у нас на улице старый на вид человек. Он работал в кузнице при большой московской дороге; он работал подручным помощником у главного кузнеца, потому что он плохо видел глазами и в руках у него мало было силы. </a:t>
            </a:r>
          </a:p>
          <a:p>
            <a:endParaRPr lang="ru-RU" dirty="0"/>
          </a:p>
        </p:txBody>
      </p:sp>
      <p:pic>
        <p:nvPicPr>
          <p:cNvPr id="37890" name="Picture 2" descr="Краткое содержание Юшка Платонова за 2 минуты пересказ сюжета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/>
          <a:stretch>
            <a:fillRect/>
          </a:stretch>
        </p:blipFill>
        <p:spPr bwMode="auto">
          <a:xfrm>
            <a:off x="6911975" y="0"/>
            <a:ext cx="5257800" cy="5943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971" y="285729"/>
            <a:ext cx="6215106" cy="35719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    Звали его Ефимом, но все люди называли его Юшкой. Он был мал ростом и худ; глаза же у него были белые, как у слепца, и в них всегда стояла влага, как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неостывающие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слёзы.</a:t>
            </a:r>
          </a:p>
          <a:p>
            <a:endParaRPr lang="ru-RU" dirty="0"/>
          </a:p>
        </p:txBody>
      </p:sp>
      <p:pic>
        <p:nvPicPr>
          <p:cNvPr id="4" name="Picture 8" descr="Прости нас, Юшка (фильм, 2017) — Циклопед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3647" y="214290"/>
            <a:ext cx="4000508" cy="560071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12723" y="3786190"/>
            <a:ext cx="64294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Ефим –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Юхим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(южное) – Юшка</a:t>
            </a:r>
          </a:p>
          <a:p>
            <a:r>
              <a:rPr lang="ru-RU" sz="2800" i="1" dirty="0" smtClean="0">
                <a:latin typeface="Arial" pitchFamily="34" charset="0"/>
                <a:cs typeface="Arial" pitchFamily="34" charset="0"/>
              </a:rPr>
              <a:t>С греческого - «благочестивый, священный»; доброжелательный, предвещающий добро, благородный, блаженный, благодушный.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1404</TotalTime>
  <Words>1468</Words>
  <PresentationFormat>Произвольный</PresentationFormat>
  <Paragraphs>97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Русский язык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Мозговой штурм?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Сергей Есенин</dc:title>
  <dc:creator>Юлия Юрьевна</dc:creator>
  <cp:lastModifiedBy>Ulia</cp:lastModifiedBy>
  <cp:revision>255</cp:revision>
  <dcterms:created xsi:type="dcterms:W3CDTF">2018-07-01T02:30:04Z</dcterms:created>
  <dcterms:modified xsi:type="dcterms:W3CDTF">2020-12-06T14:36:27Z</dcterms:modified>
</cp:coreProperties>
</file>