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4" r:id="rId14"/>
    <p:sldId id="333" r:id="rId15"/>
    <p:sldId id="335" r:id="rId16"/>
    <p:sldId id="336" r:id="rId17"/>
    <p:sldId id="337" r:id="rId18"/>
    <p:sldId id="306" r:id="rId19"/>
    <p:sldId id="321" r:id="rId20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0" y="-102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20750-CA7D-45D6-9F05-C451CAB47BCF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12FD4-0151-462B-B127-DAAAAE8C8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7"/>
            <a:ext cx="103443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40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40"/>
            <a:ext cx="801176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406902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2"/>
            <a:ext cx="680324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90" y="1435102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4638"/>
            <a:ext cx="109527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90" y="1600202"/>
            <a:ext cx="109527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90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2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2757" y="241937"/>
            <a:ext cx="8286297" cy="1170816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6422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Александр Грин</a:t>
            </a: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«Алые паруса» (2)</a:t>
            </a: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4035" y="2402677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4035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1421" y="392422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36354" y="130100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02229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82704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22530" name="Picture 2" descr="Статьи по тегу Александр Гр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5019" y="2428868"/>
            <a:ext cx="4701000" cy="31432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10" y="642918"/>
            <a:ext cx="5715039" cy="550072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Клянусь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Гриммами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Эзопом и Андерсеном, – сказал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Эгль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посматривая то на девочку, то на яхту. – Это что-то особенное. Слушай-ка ты, растение! Это твоя штука?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Какие сказки напомнила вам история, которую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Эгль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придумал для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Ассоль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Почему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Эгль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впомнил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про Эзопа, который не придумывал сказки?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Братья Гримм | Флибу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1479" y="1"/>
            <a:ext cx="3228296" cy="3714752"/>
          </a:xfrm>
          <a:prstGeom prst="rect">
            <a:avLst/>
          </a:prstGeom>
          <a:noFill/>
        </p:spPr>
      </p:pic>
      <p:pic>
        <p:nvPicPr>
          <p:cNvPr id="44036" name="Picture 4" descr="Эзоп би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077" y="357166"/>
            <a:ext cx="2071702" cy="2865121"/>
          </a:xfrm>
          <a:prstGeom prst="rect">
            <a:avLst/>
          </a:prstGeom>
          <a:noFill/>
        </p:spPr>
      </p:pic>
      <p:pic>
        <p:nvPicPr>
          <p:cNvPr id="44038" name="Picture 6" descr="Ганс Христиан Андерсен - интересные факты о великом сказочнике - Интересные  фак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2011" y="3857628"/>
            <a:ext cx="3500462" cy="2800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нгрен - биография, значение имени, внешность, характер, цитаты - 24С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805" y="1"/>
            <a:ext cx="5464970" cy="3643314"/>
          </a:xfrm>
          <a:prstGeom prst="rect">
            <a:avLst/>
          </a:prstGeom>
          <a:noFill/>
        </p:spPr>
      </p:pic>
      <p:pic>
        <p:nvPicPr>
          <p:cNvPr id="45058" name="Picture 2" descr="Союзмультфильм vs Disney: у кого Золушка одета правильно? : selyanka1 —  LiveJournal"/>
          <p:cNvPicPr>
            <a:picLocks noChangeAspect="1" noChangeArrowheads="1"/>
          </p:cNvPicPr>
          <p:nvPr/>
        </p:nvPicPr>
        <p:blipFill>
          <a:blip r:embed="rId3"/>
          <a:srcRect r="51666"/>
          <a:stretch>
            <a:fillRect/>
          </a:stretch>
        </p:blipFill>
        <p:spPr bwMode="auto">
          <a:xfrm>
            <a:off x="0" y="0"/>
            <a:ext cx="2714644" cy="4012653"/>
          </a:xfrm>
          <a:prstGeom prst="rect">
            <a:avLst/>
          </a:prstGeom>
          <a:noFill/>
        </p:spPr>
      </p:pic>
      <p:pic>
        <p:nvPicPr>
          <p:cNvPr id="45060" name="Picture 4" descr="Балет &quot;Спящая красавица&quot; - новогодняя сказ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7301" y="1714488"/>
            <a:ext cx="2928958" cy="2928959"/>
          </a:xfrm>
          <a:prstGeom prst="rect">
            <a:avLst/>
          </a:prstGeom>
          <a:noFill/>
        </p:spPr>
      </p:pic>
      <p:pic>
        <p:nvPicPr>
          <p:cNvPr id="45062" name="Picture 6" descr="Аудиосказка Шарля Перро - Ослиная шкура. Слушать онлайн или скачать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3317" y="3571876"/>
            <a:ext cx="47625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Басни Эзопа — Статьи — Оми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3910" y="0"/>
            <a:ext cx="2655865" cy="3751936"/>
          </a:xfrm>
          <a:prstGeom prst="rect">
            <a:avLst/>
          </a:prstGeom>
          <a:noFill/>
        </p:spPr>
      </p:pic>
      <p:pic>
        <p:nvPicPr>
          <p:cNvPr id="46086" name="Picture 6" descr="Дон Дэйли. Басни Эзопа. Лиса и ворона | Иллюстрации, Книжные иллюстрации,  Художн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0507" y="857232"/>
            <a:ext cx="3819969" cy="5214974"/>
          </a:xfrm>
          <a:prstGeom prst="rect">
            <a:avLst/>
          </a:prstGeom>
          <a:noFill/>
        </p:spPr>
      </p:pic>
      <p:pic>
        <p:nvPicPr>
          <p:cNvPr id="46088" name="Picture 8" descr="Сравни басни крылова и эзопа – Басни Эзопа и Крылова. Сюжеты, мотивы и  отрывки из басен. — Море позитива"/>
          <p:cNvPicPr>
            <a:picLocks noChangeAspect="1" noChangeArrowheads="1"/>
          </p:cNvPicPr>
          <p:nvPr/>
        </p:nvPicPr>
        <p:blipFill>
          <a:blip r:embed="rId4"/>
          <a:srcRect l="3761" t="2661" r="2214" b="1540"/>
          <a:stretch>
            <a:fillRect/>
          </a:stretch>
        </p:blipFill>
        <p:spPr bwMode="auto">
          <a:xfrm>
            <a:off x="1584293" y="897237"/>
            <a:ext cx="3643338" cy="5246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1000108"/>
            <a:ext cx="5072098" cy="512605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– … я – самый главный волшебник.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– Ну-ка, – продолжал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Эгль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Ассоль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слушай меня внимательно. – Подумав, он продолжал так: – Не знаю, сколько пройдёт лет, – только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Каперне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расцветёт одна сказка, памятная надолго.</a:t>
            </a:r>
            <a:endParaRPr lang="ru-RU" dirty="0"/>
          </a:p>
        </p:txBody>
      </p:sp>
      <p:pic>
        <p:nvPicPr>
          <p:cNvPr id="32770" name="Picture 2" descr="D:\Маме\Учительская деятельность\Модератор\9 класс\9 класс 2 четверть\9 класс урок 30\MV5BYjhiZWI2MGEtN2E4OS00MGE3LWI1MjktMTliNTBlYjkwYzQzXkEyXkFqcGdeQXVyMTk0NjM1ODQ@._V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9135" y="285728"/>
            <a:ext cx="6072182" cy="4587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2" y="357166"/>
            <a:ext cx="7072361" cy="56436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Ты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будешь большой,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Ассоль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Однажды утром в морской дали под солнцем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сверкнёт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алый парус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Сияющая громада алых парусов белого корабля двинется,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рассекая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волны, прямо к тебе. Тихо будет плыть этот чудесный корабль, без криков и выстрелов; на берегу много соберётся народу, удивляясь и ахая: и ты будешь стоять там. Корабль подойдёт величественно к самому берегу под звуки прекрасной музыки; нарядная, в коврах, в золоте и цветах, поплывёт от него быстрая лодка.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2209" y="857232"/>
            <a:ext cx="4727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сверк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ть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jarqiramoq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chaqnamoq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сиять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yarqiramoq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ассекать волны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to'lqinlarni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kesib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tashlamoq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3713" y="4214818"/>
            <a:ext cx="29458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удесный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рекрасный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еличественный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нарядный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33" y="571480"/>
            <a:ext cx="4857785" cy="569756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«Зачем вы приехали? Кого вы ищете?» – спросят люди на берегу. Тогда ты увидишь храброго красивого принца; он будет стоять и протягивать к тебе руки. – «Здравствуй,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Ассоль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 – скажет он. – Далеко-далеко отсюда я увидел тебя во сне и приехал, чтобы увезти тебя навсегда в своё царство.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D:\Маме\Учительская деятельность\Модератор\9 класс\9 класс 2 четверть\9 класс урок 30\e13506ee0800482588f1c225d219b58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359" y="214290"/>
            <a:ext cx="6536577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10" y="285728"/>
            <a:ext cx="5929353" cy="58404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Ты будешь там жить со мной в розовой глубокой долине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 тебя будет всё, чего только ты пожелаешь; жить с тобой мы станем так дружно и весело, что никогда твоя душа не узнает слёз и печали».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посадит тебя в лодку, привезёт на корабль,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 уедешь навсегда 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блистательную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страну, где всходит солнце и где звёзды спустятся с неба, чтобы поздравить тебя с приездом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4820" name="Picture 4" descr="Розовое поле стоковое фото. изображение насчитывающей поле - 71522834"/>
          <p:cNvPicPr>
            <a:picLocks noChangeAspect="1" noChangeArrowheads="1"/>
          </p:cNvPicPr>
          <p:nvPr/>
        </p:nvPicPr>
        <p:blipFill>
          <a:blip r:embed="rId2"/>
          <a:srcRect b="9572"/>
          <a:stretch>
            <a:fillRect/>
          </a:stretch>
        </p:blipFill>
        <p:spPr bwMode="auto">
          <a:xfrm>
            <a:off x="7299333" y="3507384"/>
            <a:ext cx="4870442" cy="3350616"/>
          </a:xfrm>
          <a:prstGeom prst="rect">
            <a:avLst/>
          </a:prstGeom>
          <a:noFill/>
        </p:spPr>
      </p:pic>
      <p:pic>
        <p:nvPicPr>
          <p:cNvPr id="34818" name="Picture 2" descr="D:\Маме\Учительская деятельность\Модератор\9 класс\9 класс 2 четверть\9 класс урок 30\9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9560" y="0"/>
            <a:ext cx="4850216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285728"/>
            <a:ext cx="6072229" cy="59833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–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всё мне? – тихо спросила девочка. Её серьезные глаза, повеселев, просияли доверием. Опасный волшебник, разумеется, не стал бы говорить так; она подошла ближе. – Может быть, он уже пришёл… тот корабль?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–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 так скоро, – возразил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Эгль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– сначала, как я сказал, ты вырастешь. Потом… Что говорить? – это будет, и кончено. Что бы ты тогда сделала?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Советский фильм «Алые паруса» покажут в кинотеатре «Искра» на Костякова —  Рамблер/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900" y="0"/>
            <a:ext cx="58578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Иллюстрация к повести Александра Грина «Алые парус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3275" y="0"/>
            <a:ext cx="6286500" cy="4191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409" y="4357694"/>
            <a:ext cx="105013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Артур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Грэй говорит товарищам, что благодаря мечте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Ассоль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он «понял одну нехитрую истину. Она в том, чтобы делать так называемые чудеса своими руками.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…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Когда душа таит зерно пламенного растения — чуда,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сделаи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̆ это чудо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если ты в состоянии. Новая душа будет у него и новая у тебя».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Алые паруса – зовущая детско-юношеская меч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08" y="0"/>
            <a:ext cx="5619757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1643050"/>
            <a:ext cx="5476397" cy="452596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Ответить на вопросы учебника.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Посмотреть фильм «Алые паруса». </a:t>
            </a:r>
          </a:p>
          <a:p>
            <a:endParaRPr lang="ru-RU" dirty="0"/>
          </a:p>
        </p:txBody>
      </p:sp>
      <p:pic>
        <p:nvPicPr>
          <p:cNvPr id="5" name="Содержимое 4" descr="Коллаж с Грин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7697" y="1357298"/>
            <a:ext cx="3857652" cy="474102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клипарт\аладин\0_d0c67_ce9555c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09" y="4000504"/>
            <a:ext cx="11871366" cy="28574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214290"/>
            <a:ext cx="6143668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Есть такая страна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Гринландия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Правда, искать её нужно не на карте, а на страницах книг русского писателя Александра Грина.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Конечно, это вымышленная страна. Но над этой страной реет алое знамя Чуда, и его алые отблески освещают всё вокруг. </a:t>
            </a:r>
          </a:p>
          <a:p>
            <a:endParaRPr lang="ru-RU" dirty="0"/>
          </a:p>
        </p:txBody>
      </p:sp>
      <p:pic>
        <p:nvPicPr>
          <p:cNvPr id="1028" name="Picture 4" descr="D:\клипарт\аладин\0_8ee58_a6c3e8b2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1483" y="4500570"/>
            <a:ext cx="1905000" cy="1892300"/>
          </a:xfrm>
          <a:prstGeom prst="rect">
            <a:avLst/>
          </a:prstGeom>
          <a:noFill/>
        </p:spPr>
      </p:pic>
      <p:pic>
        <p:nvPicPr>
          <p:cNvPr id="1029" name="Picture 5" descr="D:\клипарт\аладин\0_8ee63_875cff62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6061" y="4429132"/>
            <a:ext cx="1905000" cy="876300"/>
          </a:xfrm>
          <a:prstGeom prst="rect">
            <a:avLst/>
          </a:prstGeom>
          <a:noFill/>
        </p:spPr>
      </p:pic>
      <p:pic>
        <p:nvPicPr>
          <p:cNvPr id="1027" name="Picture 3" descr="D:\клипарт\аладин\0_8ee45_e51acb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6721" y="4071942"/>
            <a:ext cx="3238515" cy="1791978"/>
          </a:xfrm>
          <a:prstGeom prst="rect">
            <a:avLst/>
          </a:prstGeom>
          <a:noFill/>
        </p:spPr>
      </p:pic>
      <p:pic>
        <p:nvPicPr>
          <p:cNvPr id="5" name="Содержимое 7" descr="Карта страны Грин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677861" y="214291"/>
            <a:ext cx="5491913" cy="400052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клипарт\аладин\0_6fda8_fa66985c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4821" y="4214818"/>
            <a:ext cx="2357454" cy="2251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642918"/>
            <a:ext cx="6500858" cy="6000792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Грин населил свои книги племенем смелых, простодушных, как дети, гордых, самоотверженных и  добрых людей.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Гринландцы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мало похожи на сказочных персонажей: они борются с теми же трудностями, что и их реальные современники. Отличает этих людей вера в Чудо и невероятная жажда мечты. После рассказов Грина хочется увидеть весь земной шар – не выдуманные Грином страны, а настоящие, подлинные, полные света, лесов, разноязычного шума гаваней, человеческих страстей и любви.</a:t>
            </a:r>
          </a:p>
          <a:p>
            <a:endParaRPr lang="ru-RU" dirty="0"/>
          </a:p>
        </p:txBody>
      </p:sp>
      <p:pic>
        <p:nvPicPr>
          <p:cNvPr id="4" name="Picture 2" descr="Портрет Александра Гр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11962" y="0"/>
            <a:ext cx="5357811" cy="3571876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43472" t="37109" r="43351" b="28711"/>
          <a:stretch>
            <a:fillRect/>
          </a:stretch>
        </p:blipFill>
        <p:spPr bwMode="auto">
          <a:xfrm rot="21046495">
            <a:off x="6917161" y="2550127"/>
            <a:ext cx="1714512" cy="2500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 descr="Читать бесплатно электронную книгу Зеленая лампа. Александр Степанович Грин  онлайн. Скачать в FB2, EPUB, MOBI - LibreBook.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9628">
            <a:off x="8156589" y="3714752"/>
            <a:ext cx="2012149" cy="278605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" descr="Книга: &quot;Бегущая по волнам&quot; - Александр Грин. Купить книгу, читать рецензии  | ISBN 978-5-17-095707-1 | Лабирин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3977" y="3071810"/>
            <a:ext cx="1895941" cy="27146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D:\клипарт\аладин\0_8ee67_45b686b1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953000"/>
            <a:ext cx="169024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428604"/>
            <a:ext cx="6500858" cy="59293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Однажды девочка присела у дороги съесть кусок пирога, положенного в корзинку на завтрак. Закусывая, она перебирала игрушки; из них две-три оказались новинкой для неё: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Лонгрен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сделал их ночью.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Одна такая новинка была миниатюрной гоночной яхтой; белое судёнышко подняло алые паруса, сделанные из обрезков шёлка, употреблявшегося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Лонгреном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для оклейки пароходных кают – игрушек богатого покупателя.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9267" y="500042"/>
            <a:ext cx="49896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закусывать = есть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оклеить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yopishtirib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chiqmoq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smtClean="0">
                <a:latin typeface="Arial" pitchFamily="34" charset="0"/>
                <a:cs typeface="Arial" pitchFamily="34" charset="0"/>
              </a:rPr>
              <a:t>обрезок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qijqim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3647" y="2285992"/>
            <a:ext cx="39766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судно=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корабль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судён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ышк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 = корабл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ик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Крейсерская яхта &quot;Арктур&quot;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рейсерская яхта &quot;Арктур&quot;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Полуторамачтовая крейсерская яхта | www.korabli.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7961" y="3326610"/>
            <a:ext cx="4441814" cy="3331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357166"/>
            <a:ext cx="5929354" cy="3643337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Здесь, видимо, сделав яхту, он не нашёл подходящего материала для паруса, употребив что было – лоскутки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алого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шёлка.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Ассоль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пришла в восхищение.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Пламенный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весёлый цвет так ярко горел в её руке, как будто она держала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огонь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5019" y="785794"/>
            <a:ext cx="4087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пламенный = огненный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7829" y="2143116"/>
            <a:ext cx="31316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лоскуток ткани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обрезок трубы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кусок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осколок стекла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обломок  кирпича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4" descr="Подушка &quot;Лоскуток&quot; 40 Х 40см — в Категории &quot;Покрывала&quot; на Bigl.ua  (957660578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38" t="24376" r="9062" b="19374"/>
          <a:stretch>
            <a:fillRect/>
          </a:stretch>
        </p:blipFill>
        <p:spPr bwMode="auto">
          <a:xfrm>
            <a:off x="9299597" y="1357298"/>
            <a:ext cx="2286016" cy="1558639"/>
          </a:xfrm>
          <a:prstGeom prst="rect">
            <a:avLst/>
          </a:prstGeom>
          <a:noFill/>
        </p:spPr>
      </p:pic>
      <p:pic>
        <p:nvPicPr>
          <p:cNvPr id="38918" name="Picture 6" descr="В Саратове спасателей вызывали, чтобы 'обезвредить' обрезок трубы"/>
          <p:cNvPicPr>
            <a:picLocks noChangeAspect="1" noChangeArrowheads="1"/>
          </p:cNvPicPr>
          <p:nvPr/>
        </p:nvPicPr>
        <p:blipFill>
          <a:blip r:embed="rId3"/>
          <a:srcRect l="28261" t="28958" r="13043" b="14575"/>
          <a:stretch>
            <a:fillRect/>
          </a:stretch>
        </p:blipFill>
        <p:spPr bwMode="auto">
          <a:xfrm>
            <a:off x="9442473" y="2928934"/>
            <a:ext cx="2357454" cy="1702606"/>
          </a:xfrm>
          <a:prstGeom prst="rect">
            <a:avLst/>
          </a:prstGeom>
          <a:noFill/>
        </p:spPr>
      </p:pic>
      <p:pic>
        <p:nvPicPr>
          <p:cNvPr id="38920" name="Picture 8" descr="Интерактивные обои для Galaxy S5 S4 S3 - Осколки стекла 3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4491" y="4286256"/>
            <a:ext cx="3214710" cy="2143140"/>
          </a:xfrm>
          <a:prstGeom prst="rect">
            <a:avLst/>
          </a:prstGeom>
          <a:noFill/>
        </p:spPr>
      </p:pic>
      <p:pic>
        <p:nvPicPr>
          <p:cNvPr id="38922" name="Picture 10" descr="Купить битый кирпи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2539" y="4723871"/>
            <a:ext cx="2011399" cy="2134129"/>
          </a:xfrm>
          <a:prstGeom prst="rect">
            <a:avLst/>
          </a:prstGeom>
          <a:noFill/>
        </p:spPr>
      </p:pic>
      <p:pic>
        <p:nvPicPr>
          <p:cNvPr id="9" name="Picture 2" descr="Алые паруса - Книги с картинками | Искусство книжной иллюстраци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57628"/>
            <a:ext cx="2857500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7143800" cy="464344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… перед ней был не кто иной, как путешествующий пешком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Эгль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известный собиратель песен, легенд, преданий и сказок. Седые кудри складками выпадали из-под его соломенной шляпы; серая блуза, заправленная в синие брюки, и высокие сапоги придавали ему вид охотника.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AutoShape 4" descr="Что такое локон и как его сдел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Что такое локон и как его сдел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7" name="AutoShape 11" descr="Clothes. Part 1 — урок. English Language, 2–4 клас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9" name="AutoShape 13" descr="Clothes. Part 1 — урок. English Language, 2–4 клас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1" name="AutoShape 15" descr="Clothes. Part 1 — урок. English Language, 2–4 клас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56" name="Picture 20" descr="Нонна Алешина «Алые паруса» — Картинки и разгов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017" y="285728"/>
            <a:ext cx="4055222" cy="60007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314" name="Picture 2" descr="Традиционной Украинской Соломенная Шляпа — стоковые фотографии и другие  картинки Без людей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1351" y="4875595"/>
            <a:ext cx="2643206" cy="1982405"/>
          </a:xfrm>
          <a:prstGeom prst="rect">
            <a:avLst/>
          </a:prstGeom>
          <a:noFill/>
        </p:spPr>
      </p:pic>
      <p:pic>
        <p:nvPicPr>
          <p:cNvPr id="13316" name="Picture 4" descr="Льняная солома как источник дохода - Аграрные новости, зерновой рынок,  земледелие, агротехнологии, животноводство, защита растений,  сельхозпереработка, вопросы и ответы по сельскому хозяйств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7499" y="4714860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571480"/>
            <a:ext cx="6215106" cy="555468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… перед ней был не кто иной, как путешествующий пешком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Эгль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известный собиратель песен, легенд, преданий и сказок. Седые кудри складками выпадали из-под его соломенной шляпы; серая блуза, заправленная в синие брюки, и высокие сапоги придавали ему вид охотника.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763" y="357166"/>
            <a:ext cx="2927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легенда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afsona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7961" y="928670"/>
            <a:ext cx="31207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волосы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кудри - кудрявый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локоны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Картинки Девочка Кудряв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1247" y="1857364"/>
            <a:ext cx="2948528" cy="2071678"/>
          </a:xfrm>
          <a:prstGeom prst="rect">
            <a:avLst/>
          </a:prstGeom>
          <a:noFill/>
        </p:spPr>
      </p:pic>
      <p:sp>
        <p:nvSpPr>
          <p:cNvPr id="39940" name="AutoShape 4" descr="Что такое локон и как его сдел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Что такое локон и как его сдел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25" t="21484" r="41703" b="25781"/>
          <a:stretch>
            <a:fillRect/>
          </a:stretch>
        </p:blipFill>
        <p:spPr bwMode="auto">
          <a:xfrm>
            <a:off x="6584953" y="1285860"/>
            <a:ext cx="1357322" cy="24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7" name="AutoShape 11" descr="Clothes. Part 1 — урок. English Language, 2–4 клас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9" name="AutoShape 13" descr="Clothes. Part 1 — урок. English Language, 2–4 клас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1" name="AutoShape 15" descr="Clothes. Part 1 — урок. English Language, 2–4 клас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53" name="Picture 17" descr="Иллюстрация блузки, вектора или цвета Иллюстрация вектора - иллюстрации  насчитывающей цвета, или: 1601634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3786190"/>
            <a:ext cx="2143140" cy="2373528"/>
          </a:xfrm>
          <a:prstGeom prst="rect">
            <a:avLst/>
          </a:prstGeom>
          <a:noFill/>
        </p:spPr>
      </p:pic>
      <p:pic>
        <p:nvPicPr>
          <p:cNvPr id="40962" name="Picture 2" descr="ᐈ Рисунок художник вектор, рисунки художник | скачать на Depositphotos®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1945" y="3881866"/>
            <a:ext cx="3689420" cy="2976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7442209" cy="63579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Старик с минуту разглядывал её, улыбаясь. Стиранное много раз ситцевое платье едва прикрывало до колен худенькие, загорелые ноги девочки. Её темные густые волосы, забранные в кружевную косынку, сбились, касаясь плеч. Каждая черта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Ассоль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была выразительно легка и чиста, как полёт ласточки. Тёмные, с оттенком грустного вопроса глаза казались несколько старше лица; его неправильный мягкий овал был овеян того рода прелестным загаром, какой присущ здоровой белизне кожи. Полураскрытый маленький рот блестел кроткой улыбкой.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D:\Маме\Учительская деятельность\Модератор\9 класс\9 класс 2 четверть\9 класс урок 30\1355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7641" y="1"/>
            <a:ext cx="4752133" cy="2428868"/>
          </a:xfrm>
          <a:prstGeom prst="rect">
            <a:avLst/>
          </a:prstGeom>
          <a:noFill/>
        </p:spPr>
      </p:pic>
      <p:pic>
        <p:nvPicPr>
          <p:cNvPr id="41987" name="Picture 3" descr="D:\Маме\Учительская деятельность\Модератор\9 класс\9 класс 2 четверть\9 класс урок 30\Alie_parusa.0-28-36.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4439" y="2428868"/>
            <a:ext cx="4705336" cy="3529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7715303" cy="25717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 кем сравнивает автор свою героиню? Почему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Почему глаза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Ассоль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кажутся старше лица?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вы думаете, откуда у дочери бедного моряка кружевная косынка?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Алые паруса - Книги с картинками | Искусство книжной иллюстр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2275" y="0"/>
            <a:ext cx="2857500" cy="2600325"/>
          </a:xfrm>
          <a:prstGeom prst="rect">
            <a:avLst/>
          </a:prstGeom>
          <a:noFill/>
        </p:spPr>
      </p:pic>
      <p:pic>
        <p:nvPicPr>
          <p:cNvPr id="43012" name="Picture 4" descr="Ласточ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6523" y="285728"/>
            <a:ext cx="2178171" cy="13729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42143" y="3143248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кружевной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4" name="AutoShape 6" descr="Красивые шарфы и палантины из кружев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6" name="Picture 8" descr="Косынки купить в Москве | NEOP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299597" y="2714620"/>
            <a:ext cx="2500330" cy="2500330"/>
          </a:xfrm>
          <a:prstGeom prst="rect">
            <a:avLst/>
          </a:prstGeom>
          <a:noFill/>
        </p:spPr>
      </p:pic>
      <p:pic>
        <p:nvPicPr>
          <p:cNvPr id="43018" name="Picture 10" descr="Кружевная мастерская &quot;Августа&quot; / Косынки, шарфы"/>
          <p:cNvPicPr>
            <a:picLocks noChangeAspect="1" noChangeArrowheads="1"/>
          </p:cNvPicPr>
          <p:nvPr/>
        </p:nvPicPr>
        <p:blipFill>
          <a:blip r:embed="rId5"/>
          <a:srcRect t="16500" b="15999"/>
          <a:stretch>
            <a:fillRect/>
          </a:stretch>
        </p:blipFill>
        <p:spPr bwMode="auto">
          <a:xfrm>
            <a:off x="6227763" y="4143380"/>
            <a:ext cx="3286148" cy="22181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12789" y="3571876"/>
            <a:ext cx="31968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кроткий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muloyim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тихий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покойный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мирный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безобидный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Ассоль Алые Паруса Фильм"/>
          <p:cNvPicPr>
            <a:picLocks noChangeAspect="1" noChangeArrowheads="1"/>
          </p:cNvPicPr>
          <p:nvPr/>
        </p:nvPicPr>
        <p:blipFill>
          <a:blip r:embed="rId6"/>
          <a:srcRect l="2930" r="41406"/>
          <a:stretch>
            <a:fillRect/>
          </a:stretch>
        </p:blipFill>
        <p:spPr bwMode="auto">
          <a:xfrm>
            <a:off x="3298805" y="4143380"/>
            <a:ext cx="2643206" cy="2425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1020</Words>
  <PresentationFormat>Произвольный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Задание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Есенин</dc:title>
  <dc:creator>Юлия Юрьевна</dc:creator>
  <cp:lastModifiedBy>Ulia</cp:lastModifiedBy>
  <cp:revision>192</cp:revision>
  <dcterms:created xsi:type="dcterms:W3CDTF">2018-07-01T02:30:04Z</dcterms:created>
  <dcterms:modified xsi:type="dcterms:W3CDTF">2020-11-29T13:27:39Z</dcterms:modified>
</cp:coreProperties>
</file>