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305" r:id="rId3"/>
    <p:sldId id="312" r:id="rId4"/>
    <p:sldId id="313" r:id="rId5"/>
    <p:sldId id="314" r:id="rId6"/>
    <p:sldId id="315" r:id="rId7"/>
    <p:sldId id="316" r:id="rId8"/>
    <p:sldId id="318" r:id="rId9"/>
    <p:sldId id="319" r:id="rId10"/>
    <p:sldId id="310" r:id="rId11"/>
    <p:sldId id="294" r:id="rId12"/>
    <p:sldId id="309" r:id="rId13"/>
    <p:sldId id="295" r:id="rId14"/>
    <p:sldId id="311" r:id="rId15"/>
    <p:sldId id="320" r:id="rId16"/>
    <p:sldId id="306" r:id="rId17"/>
    <p:sldId id="291" r:id="rId18"/>
    <p:sldId id="301" r:id="rId19"/>
    <p:sldId id="302" r:id="rId20"/>
    <p:sldId id="303" r:id="rId21"/>
    <p:sldId id="321" r:id="rId22"/>
    <p:sldId id="296" r:id="rId23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0750-CA7D-45D6-9F05-C451CAB47BCF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2FD4-0151-462B-B127-DAAAAE8C8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2EB85-F240-4514-8408-1EC49D0350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600202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90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Александр Грин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«Алые паруса»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2530" name="Picture 2" descr="Статьи по тегу Александр Гр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019" y="2428868"/>
            <a:ext cx="4701000" cy="31432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9848" y="357166"/>
            <a:ext cx="6143668" cy="5768999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Из воспоминаний Александра Грина: «Я был матросом, грузчиком, актёром, переписывал роли для театра, работал на золотых приисках, на доменном заводе, на торфяных болотах, на рыбных промыслах; был дровосеком, босяком, писцом в канцелярии, охотником, революционером, ссыльным, матросом на барже, солдатом, землекопом...»</a:t>
            </a:r>
          </a:p>
        </p:txBody>
      </p:sp>
      <p:pic>
        <p:nvPicPr>
          <p:cNvPr id="37890" name="Picture 2" descr="Умные мысли: Александр Гр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209" y="214290"/>
            <a:ext cx="3771900" cy="48768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357166"/>
            <a:ext cx="7000924" cy="578647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Грин прожил тяжёлую жизнь. Все в ней, как нарочно, сложилось так, чтобы сделать из Грина преступника или злого человека. Но этот угрюмый человек пронёс через все испытания дар могучего воображения, чистоту чувств и застенчивую улыбку.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Грин создал в своих книгах мир весёлых и смелых людей, прекрасную солнечную землю — землю, не нанесённую на карту, и удивительные события, кружащие голову читателя.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Александр Гр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95" y="0"/>
            <a:ext cx="4941880" cy="3294587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 l="43472" t="37109" r="43351" b="28711"/>
          <a:stretch>
            <a:fillRect/>
          </a:stretch>
        </p:blipFill>
        <p:spPr bwMode="auto">
          <a:xfrm rot="21046495">
            <a:off x="6917161" y="2550127"/>
            <a:ext cx="1714512" cy="2500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3" descr="Читать бесплатно электронную книгу Зеленая лампа. Александр Степанович Грин  онлайн. Скачать в FB2, EPUB, MOBI - LibreBook.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628">
            <a:off x="8156589" y="3714752"/>
            <a:ext cx="2012149" cy="27860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1" name="Picture 5" descr="Книга: &quot;Бегущая по волнам&quot; - Александр Грин. Купить книгу, читать рецензии  | ISBN 978-5-17-095707-1 | Лабирин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3977" y="3071810"/>
            <a:ext cx="1895941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285728"/>
            <a:ext cx="7500990" cy="621510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Шёл 1920 год. Грин служил в караульном полку, под Псковом. Там он заболел сыпным тифом. Его привезли в Петроград и вместе с сотнями сыпнотифозных положили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Боткинские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бараки. Грин болел тяжело и вышел из больницы почти инвалидом.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Без дома, полубольной и голодный, с тяжелыми головокружениями он бродил целые дни по городу в поисках пищи и тепла. Было время очередей, пайков, коптилок, чёрствых корок хлеба и обледенелых квартир. Мысль о смерти становилась всё назойливее и крепче.</a:t>
            </a:r>
            <a:endParaRPr lang="ru-RU" sz="2800" dirty="0"/>
          </a:p>
        </p:txBody>
      </p:sp>
      <p:pic>
        <p:nvPicPr>
          <p:cNvPr id="38914" name="Picture 2" descr="Петербург в 1921 году: home_for_heroes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5283" y="0"/>
            <a:ext cx="3084492" cy="3994418"/>
          </a:xfrm>
          <a:prstGeom prst="rect">
            <a:avLst/>
          </a:prstGeom>
          <a:noFill/>
        </p:spPr>
      </p:pic>
      <p:pic>
        <p:nvPicPr>
          <p:cNvPr id="38916" name="Picture 4" descr="https://img-fotki.yandex.ru/get/5901/alex-hedin.7d/0_5062b_f5e113b3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961" y="3883572"/>
            <a:ext cx="4441813" cy="2974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285728"/>
            <a:ext cx="7000924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Спасителем явился Максим Горький. Он узнал о тяжёлом положении Грина и сделал для него всё. По просьбе Горького Грину дали академический паёк и комнату на Мойке, в «Доме искусств», — тёплую, светлую, с постелью и со столом. Замученному Грину особенно драгоценным казался этот стол — за ним можно было писать. Кроме того, Горький дал Грину работу.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самого глубокого отчаяния и ожидания смерти Грин был возвращён к жизни рукою Горького. Часто по ночам, вспоминая свою тяжёлую жизнь и помощь Горького, ещё не оправившийся от болезни Грин плакал от благодарности».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img-fotki.yandex.ru/get/4510/alex-hedin.7d/0_50623_5dcad9d9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47" y="0"/>
            <a:ext cx="4656128" cy="6844509"/>
          </a:xfrm>
          <a:prstGeom prst="rect">
            <a:avLst/>
          </a:prstGeom>
          <a:noFill/>
        </p:spPr>
      </p:pic>
      <p:pic>
        <p:nvPicPr>
          <p:cNvPr id="18436" name="Picture 4" descr="Максим Горький о городе Желтого Дьявола: pet_and — LiveJourn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3647" y="0"/>
            <a:ext cx="3143272" cy="261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357166"/>
            <a:ext cx="6429420" cy="6072230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Внешность Грина лучше всего говорила о его жизни. Это был необычайно худой, высокий сутулый человек, с лицом, иссеченным  тысячами морщин и шрамов, с усталыми глазами. Эти глаза загорались прекрасным блеском только в минуты чтения или выдумывания необычайных рассказов.. 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И в это время он начал обдумывать «Алые паруса». Шагая по разбитым войной дорогам, Грин в солдатском мешке вместе с парой портянок и сменой белья носил фрагменты рукописи «Алых парусов».</a:t>
            </a:r>
          </a:p>
          <a:p>
            <a:endParaRPr lang="ru-RU" dirty="0"/>
          </a:p>
        </p:txBody>
      </p:sp>
      <p:pic>
        <p:nvPicPr>
          <p:cNvPr id="50178" name="Picture 2" descr="Грин Александ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837" y="785794"/>
            <a:ext cx="38481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ростральная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9874" cy="55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 descr="ростральна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13383" y="0"/>
            <a:ext cx="68454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4941879" y="1785926"/>
            <a:ext cx="492085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Ростральная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5500702"/>
            <a:ext cx="6370639" cy="13849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корабля с алыми парусами рождает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душе образы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любимой книги - «Алые паруса»..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Иллюстрация к повести Александра Грина «Алые парус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00" cy="4191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409" y="4357694"/>
            <a:ext cx="9358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Однажды Александр Степанович увидел в витрине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 игрушками лодочку с белыми парусами. Она очень понравилась его жене Нине. В 1916-1922 годах Грин написал повесть «Алые паруса», которая его прославила. Повесть посвящена Нине Грин.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6" descr="Александр Грин и его вторая жена 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705" y="1"/>
            <a:ext cx="6215069" cy="414338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 l="42923" t="41015" r="42252" b="32617"/>
          <a:stretch>
            <a:fillRect/>
          </a:stretch>
        </p:blipFill>
        <p:spPr bwMode="auto">
          <a:xfrm>
            <a:off x="9371035" y="4357694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185" y="0"/>
            <a:ext cx="7936945" cy="5391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27433" y="5857892"/>
            <a:ext cx="806207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Жюль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Бретон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«Под пиниями». Музей в Лилле 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971" y="285728"/>
            <a:ext cx="37862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Алые паруса» — поэма, утверждающая силу человеческого духа, просвеченная насквозь, как утренним солнцем, юностью и верой в то, что человек должен стремиться к счастью и способен своими же руками совершать чудеса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3976199" cy="1143000"/>
          </a:xfrm>
        </p:spPr>
        <p:txBody>
          <a:bodyPr/>
          <a:lstStyle/>
          <a:p>
            <a:r>
              <a:rPr lang="ru-RU" dirty="0" smtClean="0"/>
              <a:t>Феерия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1357298"/>
            <a:ext cx="6215106" cy="497207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Театральное, цирковое или эстрадное представление с фантастическим сюжетом, красочными костюмами и декорациями, с широким использованием сценических эффектов.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Волшебное, сказочное зрелище.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Ф. зимнего леса. Феерия лунной ночи на море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Алые паруса&quot;-2015: История праздника, программа, маршруты транспо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14290"/>
            <a:ext cx="5724525" cy="42100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Вопросы для размышления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1571612"/>
            <a:ext cx="60007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Что заставило </a:t>
            </a:r>
            <a:r>
              <a:rPr lang="ru-RU" dirty="0" err="1" smtClean="0"/>
              <a:t>Эгля</a:t>
            </a:r>
            <a:r>
              <a:rPr lang="ru-RU" dirty="0" smtClean="0"/>
              <a:t> рассказать маленькой мечтательнице историю о корабле с алыми парусами?</a:t>
            </a:r>
          </a:p>
          <a:p>
            <a:pPr>
              <a:buNone/>
            </a:pPr>
            <a:r>
              <a:rPr lang="ru-RU" dirty="0" smtClean="0"/>
              <a:t>     Почему </a:t>
            </a:r>
            <a:r>
              <a:rPr lang="ru-RU" dirty="0" err="1" smtClean="0"/>
              <a:t>Ассоль</a:t>
            </a:r>
            <a:r>
              <a:rPr lang="ru-RU" dirty="0" smtClean="0"/>
              <a:t> поверила в сказку </a:t>
            </a:r>
            <a:r>
              <a:rPr lang="ru-RU" dirty="0" err="1" smtClean="0"/>
              <a:t>Эгля</a:t>
            </a:r>
            <a:r>
              <a:rPr lang="ru-RU" dirty="0" smtClean="0"/>
              <a:t>? </a:t>
            </a:r>
          </a:p>
          <a:p>
            <a:pPr>
              <a:buNone/>
            </a:pPr>
            <a:r>
              <a:rPr lang="ru-RU" dirty="0" smtClean="0"/>
              <a:t>    Как вы понимаете слова </a:t>
            </a:r>
            <a:r>
              <a:rPr lang="ru-RU" dirty="0" err="1" smtClean="0"/>
              <a:t>Эгля</a:t>
            </a:r>
            <a:r>
              <a:rPr lang="ru-RU" dirty="0" smtClean="0"/>
              <a:t>: «Но у вас не рассказывают сказок. У вас не поют песен»?</a:t>
            </a:r>
          </a:p>
          <a:p>
            <a:endParaRPr lang="ru-RU" dirty="0"/>
          </a:p>
        </p:txBody>
      </p:sp>
      <p:pic>
        <p:nvPicPr>
          <p:cNvPr id="3074" name="Picture 2" descr="Лонгрен - биография, значение имени, внешность, характер, цитаты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75" y="1857364"/>
            <a:ext cx="62865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ртрет Александра Г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442077" cy="429472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69847" y="4500570"/>
            <a:ext cx="9215502" cy="2143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Светлое будущее казалось Грину далёким,    а он хотел осязать его сейчас, немедленно.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К Паустовский.</a:t>
            </a:r>
          </a:p>
          <a:p>
            <a:endParaRPr lang="ru-RU" dirty="0"/>
          </a:p>
        </p:txBody>
      </p:sp>
      <p:pic>
        <p:nvPicPr>
          <p:cNvPr id="6" name="Рисунок 6" descr="гринланд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768" y="0"/>
            <a:ext cx="571500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клипарт\аладин\0_d0cb5_67e82993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860515" y="4071942"/>
            <a:ext cx="3038210" cy="259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Вопросы для размышления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870705" cy="50260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 вы понимаете выражение «подарить мечту»?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придумал будущее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заставил её поверить в мечту. Не ошибся ли он?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Как по-вашему, чем был рассказ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Эгля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выдумкой сказочника, злой шуткой бродяги или подарком доброго волшебника?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Верите ли вы в сказки? Нужны ли сказки детям? А взрослым?</a:t>
            </a:r>
          </a:p>
          <a:p>
            <a:endParaRPr lang="ru-RU" dirty="0"/>
          </a:p>
        </p:txBody>
      </p:sp>
      <p:pic>
        <p:nvPicPr>
          <p:cNvPr id="2050" name="Picture 2" descr="Ассоль из Алых парусов Грина: образ и характеристика героини | tvercult.ru"/>
          <p:cNvPicPr>
            <a:picLocks noChangeAspect="1" noChangeArrowheads="1"/>
          </p:cNvPicPr>
          <p:nvPr/>
        </p:nvPicPr>
        <p:blipFill>
          <a:blip r:embed="rId2"/>
          <a:srcRect r="9778"/>
          <a:stretch>
            <a:fillRect/>
          </a:stretch>
        </p:blipFill>
        <p:spPr bwMode="auto">
          <a:xfrm>
            <a:off x="7013581" y="1142984"/>
            <a:ext cx="5156194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643050"/>
            <a:ext cx="5476397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самостоятельно фрагмент феерии.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Посмотреть фильм «Алые паруса». </a:t>
            </a:r>
          </a:p>
          <a:p>
            <a:endParaRPr lang="ru-RU" dirty="0"/>
          </a:p>
        </p:txBody>
      </p:sp>
      <p:pic>
        <p:nvPicPr>
          <p:cNvPr id="4" name="Picture 2" descr="Памятник Александру Грину в Киро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13383" y="1214422"/>
            <a:ext cx="6286500" cy="41910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90" y="1600202"/>
            <a:ext cx="3118943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upload.wikimedia.org/wikipedia/commons/thumb/6/69/Scarlet_Sails_first_edition_cover.jpg/240px-Scarlet_Sails_first_edition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9531" y="1785926"/>
            <a:ext cx="2786082" cy="4283602"/>
          </a:xfrm>
          <a:prstGeom prst="rect">
            <a:avLst/>
          </a:prstGeom>
          <a:noFill/>
        </p:spPr>
      </p:pic>
      <p:pic>
        <p:nvPicPr>
          <p:cNvPr id="5" name="Содержимое 4" descr="Коллаж с Грин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847" y="0"/>
            <a:ext cx="3500462" cy="430203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Picture 2" descr="Последнее прижизненное фото Александра Гр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7549" y="0"/>
            <a:ext cx="632222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>
          <a:xfrm>
            <a:off x="1" y="2428868"/>
            <a:ext cx="5168852" cy="42148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Возле входа в музей большая рельефная карта-панно выдуманной страны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Гринландии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 нанесёнными на неё названиями городов, островов и проливов 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Лисс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Гель-Гью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остров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пролив Бурь...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upload.wikimedia.org/wikipedia/commons/thumb/d/d4/%D0%90%D0%BB%D0%B5%D0%BA%D1%81%D0%B0%D0%BD%D0%B4%D1%80_%D0%93%D1%80%D0%B8%D0%BD.jpg/220px-%D0%90%D0%BB%D0%B5%D0%BA%D1%81%D0%B0%D0%BD%D0%B4%D1%80_%D0%93%D1%80%D0%B8%D0%BD.jpg"/>
          <p:cNvPicPr>
            <a:picLocks noChangeAspect="1" noChangeArrowheads="1"/>
          </p:cNvPicPr>
          <p:nvPr/>
        </p:nvPicPr>
        <p:blipFill>
          <a:blip r:embed="rId2"/>
          <a:srcRect r="16923" b="48890"/>
          <a:stretch>
            <a:fillRect/>
          </a:stretch>
        </p:blipFill>
        <p:spPr bwMode="auto">
          <a:xfrm>
            <a:off x="7370772" y="0"/>
            <a:ext cx="2500330" cy="208360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Содержимое 7" descr="Карта страны Грин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9133" y="2071683"/>
            <a:ext cx="6570642" cy="47863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9847" y="642918"/>
            <a:ext cx="4089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Экскурсия в музей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Александра Грина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6971" y="3857628"/>
            <a:ext cx="5500726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Романтическое оформление музея помогает многочисленным посетителям лучше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понять, как жили его герои, их внутреннюю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духовную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жизнь. </a:t>
            </a:r>
          </a:p>
        </p:txBody>
      </p:sp>
      <p:pic>
        <p:nvPicPr>
          <p:cNvPr id="4100" name="Рисунок 6" descr="Панно Бригантин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t="4902" b="7787"/>
          <a:stretch>
            <a:fillRect/>
          </a:stretch>
        </p:blipFill>
        <p:spPr bwMode="auto">
          <a:xfrm>
            <a:off x="6227763" y="0"/>
            <a:ext cx="5607262" cy="3119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ÐÑÐ·ÐµÐ¹Ð½Ð°Ñ Ð¿Ð»Ð¾ÑÐ°Ð´Ñ, Ð¿Ð°Ð½Ð½Ð¾ &quot;ÐÑÐ¸Ð³Ð°Ð½ÑÐ¸Ð½Ð°&quot;, Ð³. Ð¤ÐµÐ¾Ð´Ð¾Ñ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7" y="3357562"/>
            <a:ext cx="5710313" cy="31432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23" y="571480"/>
            <a:ext cx="4574296" cy="2661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D:\клипарт\аладин\0_8ee67_45b686b1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441" y="4953000"/>
            <a:ext cx="1690247" cy="1905000"/>
          </a:xfrm>
          <a:prstGeom prst="rect">
            <a:avLst/>
          </a:prstGeom>
          <a:noFill/>
        </p:spPr>
      </p:pic>
      <p:pic>
        <p:nvPicPr>
          <p:cNvPr id="2053" name="Picture 5" descr="D:\клипарт\аладин\0_8ee58_a6c3e8b2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7499" y="1071546"/>
            <a:ext cx="2992727" cy="2428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98409" y="3500438"/>
            <a:ext cx="5079289" cy="310854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Трюм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фрегата</a:t>
            </a:r>
          </a:p>
          <a:p>
            <a:r>
              <a:rPr lang="ru-RU" sz="28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«Меня дразнит земля, — писал Грин. — Океаны её огромны, острова бесчисленны, и масса таинственных, смертельно любопытных уголков»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Рисунок 7" descr="трюм фрега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277" y="0"/>
            <a:ext cx="68454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клипарт\аладин\0_8ee57_9929d8d4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2115061" cy="2337048"/>
          </a:xfrm>
          <a:prstGeom prst="rect">
            <a:avLst/>
          </a:prstGeom>
          <a:noFill/>
        </p:spPr>
      </p:pic>
      <p:pic>
        <p:nvPicPr>
          <p:cNvPr id="10242" name="Picture 2" descr="https://upload.wikimedia.org/wikipedia/ru/thumb/6/66/A.Grin_with_hawk.jpg/220px-A.Grin_with_haw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8739" y="214290"/>
            <a:ext cx="2428892" cy="33894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бинет грин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709" y="3158970"/>
            <a:ext cx="6564066" cy="36990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кабинет грина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066" y="0"/>
            <a:ext cx="5605709" cy="31589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369847" y="571480"/>
            <a:ext cx="4838823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Через коридорчик «Трюм фрегата» посетители попадают в рабочий кабинет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Грина.  Здесь всё сохранилось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том виде,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было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 жизни писателя. Именно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здесь он писал замечательные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романы и новеллы.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Томики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словаря Брокгауза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Ефрона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 книжной полке до сих пор служат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сотрудникам дома-музея.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6" descr="каюта странств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953" y="357166"/>
            <a:ext cx="5134124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50729" y="214290"/>
            <a:ext cx="4654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Каюта  странствий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" name="Рисунок 5" descr="каюта капитана геза 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293" y="1357298"/>
            <a:ext cx="4563666" cy="5153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643735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  Александр Стефанович Грин (Гриневский) родился 23 августа 1880 года в г. Слободском Вятской губернии. Отец Грина — участник польского восстания 1863 года — был сослан в Вятку, работал там счетоводом в больнице, умер в нищете. Мать, Анна Степановна, работала медсестрой. </a:t>
            </a:r>
          </a:p>
        </p:txBody>
      </p:sp>
      <p:pic>
        <p:nvPicPr>
          <p:cNvPr id="3074" name="Picture 2" descr="https://upload.wikimedia.org/wikipedia/commons/thumb/6/6d/%D0%93%D1%80%D0%B8%D0%BD%D0%B5%D0%B2%D1%81%D0%BA%D0%B8%D0%B9%D0%A1%D1%82%D0%B5%D0%BF%D0%B0%D0%BD%D0%95%D0%B2%D1%81%D0%B5%D0%B5%D0%B2%D0%B8%D1%87.jpg/120px-%D0%93%D1%80%D0%B8%D0%BD%D0%B5%D0%B2%D1%81%D0%BA%D0%B8%D0%B9%D0%A1%D1%82%D0%B5%D0%BF%D0%B0%D0%BD%D0%95%D0%B2%D1%81%D0%B5%D0%B5%D0%B2%D0%B8%D1%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7961" y="332162"/>
            <a:ext cx="2286016" cy="3314726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thumb/7/74/%D0%93%D1%80%D0%B8%D0%BD%D0%B5%D0%B2%D1%81%D0%BA%D0%B0%D1%8F%D0%90%D0%BD%D0%BD%D0%B0%D0%A1%D1%82%D0%B5%D0%BF%D0%B0%D0%BD%D0%BE%D0%B2%D0%BD%D0%B0.jpg/120px-%D0%93%D1%80%D0%B8%D0%BD%D0%B5%D0%B2%D1%81%D0%BA%D0%B0%D1%8F%D0%90%D0%BD%D0%BD%D0%B0%D0%A1%D1%82%D0%B5%D0%BF%D0%B0%D0%BD%D0%BE%D0%B2%D0%BD%D0%B0.jpg"/>
          <p:cNvPicPr>
            <a:picLocks noChangeAspect="1" noChangeArrowheads="1"/>
          </p:cNvPicPr>
          <p:nvPr/>
        </p:nvPicPr>
        <p:blipFill>
          <a:blip r:embed="rId3"/>
          <a:srcRect l="3206" t="2040" r="3790" b="6997"/>
          <a:stretch>
            <a:fillRect/>
          </a:stretch>
        </p:blipFill>
        <p:spPr bwMode="auto">
          <a:xfrm>
            <a:off x="9513911" y="2451038"/>
            <a:ext cx="2214578" cy="2978226"/>
          </a:xfrm>
          <a:prstGeom prst="rect">
            <a:avLst/>
          </a:prstGeom>
          <a:noFill/>
        </p:spPr>
      </p:pic>
      <p:pic>
        <p:nvPicPr>
          <p:cNvPr id="20482" name="Picture 2" descr="Грин Александр Стефан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071810"/>
            <a:ext cx="2395531" cy="3514361"/>
          </a:xfrm>
          <a:prstGeom prst="rect">
            <a:avLst/>
          </a:prstGeom>
          <a:noFill/>
        </p:spPr>
      </p:pic>
      <p:pic>
        <p:nvPicPr>
          <p:cNvPr id="20484" name="Picture 4" descr="Slobodskoy 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8607" y="4357694"/>
            <a:ext cx="3286148" cy="2243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870705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Александр рос мечтательным, нетерпеливым и рассеянным мальчиком. Он увлекался множеством вещей, но ничего не доводил до конца. Первая прочитанная книга – «Путешествия Гулливера». Учился он плохо, но запоем читал Майн-Рида, </a:t>
            </a:r>
            <a:r>
              <a:rPr lang="ru-RU" sz="5100" dirty="0" err="1" smtClean="0">
                <a:latin typeface="Arial" pitchFamily="34" charset="0"/>
                <a:cs typeface="Arial" pitchFamily="34" charset="0"/>
              </a:rPr>
              <a:t>Жюля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 Верна, Густава </a:t>
            </a:r>
            <a:r>
              <a:rPr lang="ru-RU" sz="5100" dirty="0" err="1" smtClean="0">
                <a:latin typeface="Arial" pitchFamily="34" charset="0"/>
                <a:cs typeface="Arial" pitchFamily="34" charset="0"/>
              </a:rPr>
              <a:t>Эмара</a:t>
            </a:r>
            <a:r>
              <a:rPr lang="ru-RU" sz="5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5100" dirty="0" smtClean="0">
                <a:latin typeface="Arial" pitchFamily="34" charset="0"/>
                <a:cs typeface="Arial" pitchFamily="34" charset="0"/>
              </a:rPr>
              <a:t>    «Слова "Ориноко“, „Миссисипи“, „Суматра“ звучали для меня, как музыка», — говорил потом об этом времени Грин.</a:t>
            </a:r>
          </a:p>
        </p:txBody>
      </p:sp>
      <p:pic>
        <p:nvPicPr>
          <p:cNvPr id="20482" name="Picture 2" descr="Путешествия Гулливера» Джонатан Свифт - купить книгу «Путешествия Гулливера»  в Минске — Издательство Лабиринт Пресс на OZ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3911" y="357166"/>
            <a:ext cx="2244588" cy="31289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Книга: &quot;Всадник без головы&quot; - Рид Майн. Купить книгу, читать рецензии | The  Headless Horseman. A Strange Tale of Texas | ISBN 978-5-4335-0681-7 |  Лабирин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7829" y="0"/>
            <a:ext cx="2662225" cy="3071799"/>
          </a:xfrm>
          <a:prstGeom prst="rect">
            <a:avLst/>
          </a:prstGeom>
          <a:noFill/>
        </p:spPr>
      </p:pic>
      <p:pic>
        <p:nvPicPr>
          <p:cNvPr id="20486" name="Picture 6" descr="Капитан Немо» читать онлайн книгу автора Жюль Верн на MyBook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9663" y="3643314"/>
            <a:ext cx="1831031" cy="29289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Густав Эмар, Капитан флибустьеров – скачать fb2, epub, pdf на ЛитРе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6457" y="3214686"/>
            <a:ext cx="2143140" cy="32276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815</Words>
  <PresentationFormat>Произвольный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Феерия</vt:lpstr>
      <vt:lpstr>Вопросы для размышления</vt:lpstr>
      <vt:lpstr>Вопросы для размышления</vt:lpstr>
      <vt:lpstr>Задание для самостоятельной работы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Юлия Юрьевна</dc:creator>
  <cp:lastModifiedBy>Ulia</cp:lastModifiedBy>
  <cp:revision>135</cp:revision>
  <dcterms:created xsi:type="dcterms:W3CDTF">2018-07-01T02:30:04Z</dcterms:created>
  <dcterms:modified xsi:type="dcterms:W3CDTF">2020-11-25T02:12:46Z</dcterms:modified>
</cp:coreProperties>
</file>