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80" r:id="rId2"/>
    <p:sldId id="379" r:id="rId3"/>
    <p:sldId id="502" r:id="rId4"/>
    <p:sldId id="491" r:id="rId5"/>
    <p:sldId id="486" r:id="rId6"/>
    <p:sldId id="492" r:id="rId7"/>
    <p:sldId id="488" r:id="rId8"/>
    <p:sldId id="493" r:id="rId9"/>
    <p:sldId id="489" r:id="rId10"/>
    <p:sldId id="494" r:id="rId11"/>
    <p:sldId id="490" r:id="rId12"/>
    <p:sldId id="497" r:id="rId13"/>
    <p:sldId id="503" r:id="rId14"/>
    <p:sldId id="504" r:id="rId15"/>
    <p:sldId id="487" r:id="rId16"/>
    <p:sldId id="496" r:id="rId17"/>
    <p:sldId id="495" r:id="rId18"/>
    <p:sldId id="501" r:id="rId19"/>
    <p:sldId id="498" r:id="rId20"/>
    <p:sldId id="499" r:id="rId21"/>
    <p:sldId id="500" r:id="rId22"/>
    <p:sldId id="483" r:id="rId23"/>
    <p:sldId id="466" r:id="rId24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33"/>
    <a:srgbClr val="00A8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1" autoAdjust="0"/>
    <p:restoredTop sz="92409" autoAdjust="0"/>
  </p:normalViewPr>
  <p:slideViewPr>
    <p:cSldViewPr>
      <p:cViewPr varScale="1">
        <p:scale>
          <a:sx n="60" d="100"/>
          <a:sy n="60" d="100"/>
        </p:scale>
        <p:origin x="-858" y="-96"/>
      </p:cViewPr>
      <p:guideLst>
        <p:guide orient="horz" pos="2880"/>
        <p:guide orient="horz" pos="6391"/>
        <p:guide pos="2327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5395B-3487-4D50-8112-2831CA3DA41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A9843-A0CB-40F1-961E-80BE990839B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B93CC66-7FB4-4CE6-BDD0-38E3C09FED5E}" type="parTrans" cxnId="{0359D3ED-6FEE-481B-9A87-E00398286A70}">
      <dgm:prSet/>
      <dgm:spPr/>
      <dgm:t>
        <a:bodyPr/>
        <a:lstStyle/>
        <a:p>
          <a:endParaRPr lang="ru-RU"/>
        </a:p>
      </dgm:t>
    </dgm:pt>
    <dgm:pt modelId="{35FB800D-9EE2-4D68-B814-40C3015FD3D5}" type="sibTrans" cxnId="{0359D3ED-6FEE-481B-9A87-E00398286A70}">
      <dgm:prSet/>
      <dgm:spPr/>
      <dgm:t>
        <a:bodyPr/>
        <a:lstStyle/>
        <a:p>
          <a:endParaRPr lang="ru-RU"/>
        </a:p>
      </dgm:t>
    </dgm:pt>
    <dgm:pt modelId="{0E6E15E1-B53C-4765-9487-17655BD0C3CB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как рассказать или спросить кого-либо о здоровье;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1CC3E44A-E63E-484B-8E7F-32820B6A0971}" type="parTrans" cxnId="{2C133DD2-E559-4139-B094-4E0565E2816C}">
      <dgm:prSet/>
      <dgm:spPr/>
      <dgm:t>
        <a:bodyPr/>
        <a:lstStyle/>
        <a:p>
          <a:endParaRPr lang="ru-RU"/>
        </a:p>
      </dgm:t>
    </dgm:pt>
    <dgm:pt modelId="{85099008-297F-487E-9203-F3F8E8FEFE5A}" type="sibTrans" cxnId="{2C133DD2-E559-4139-B094-4E0565E2816C}">
      <dgm:prSet/>
      <dgm:spPr/>
      <dgm:t>
        <a:bodyPr/>
        <a:lstStyle/>
        <a:p>
          <a:endParaRPr lang="ru-RU"/>
        </a:p>
      </dgm:t>
    </dgm:pt>
    <dgm:pt modelId="{B7975532-1A88-41F5-875D-4ADAAF4DA0F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0B21249-8C27-4B64-AB4F-866ED505F469}" type="parTrans" cxnId="{9D23C0F0-37C8-4B0C-9F9C-D2880CC35DA5}">
      <dgm:prSet/>
      <dgm:spPr/>
      <dgm:t>
        <a:bodyPr/>
        <a:lstStyle/>
        <a:p>
          <a:endParaRPr lang="ru-RU"/>
        </a:p>
      </dgm:t>
    </dgm:pt>
    <dgm:pt modelId="{BA4EAC60-AB33-48D1-A89B-234276E6F66B}" type="sibTrans" cxnId="{9D23C0F0-37C8-4B0C-9F9C-D2880CC35DA5}">
      <dgm:prSet/>
      <dgm:spPr/>
      <dgm:t>
        <a:bodyPr/>
        <a:lstStyle/>
        <a:p>
          <a:endParaRPr lang="ru-RU"/>
        </a:p>
      </dgm:t>
    </dgm:pt>
    <dgm:pt modelId="{890EEF95-D8F2-4D5F-BA8E-A4EDF0125D41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что такое придаточные изъяснительные предложения;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D541B06A-460D-4349-8C1A-2544E5CB2709}" type="parTrans" cxnId="{EA72DCB0-0D36-4493-B50A-BFADD444A127}">
      <dgm:prSet/>
      <dgm:spPr/>
      <dgm:t>
        <a:bodyPr/>
        <a:lstStyle/>
        <a:p>
          <a:endParaRPr lang="ru-RU"/>
        </a:p>
      </dgm:t>
    </dgm:pt>
    <dgm:pt modelId="{B304408A-033D-4BE1-8367-6DF5A6A38BF3}" type="sibTrans" cxnId="{EA72DCB0-0D36-4493-B50A-BFADD444A127}">
      <dgm:prSet/>
      <dgm:spPr/>
      <dgm:t>
        <a:bodyPr/>
        <a:lstStyle/>
        <a:p>
          <a:endParaRPr lang="ru-RU"/>
        </a:p>
      </dgm:t>
    </dgm:pt>
    <dgm:pt modelId="{A2CDB74B-31DB-45FF-88FE-5D8AA4D10CA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F764F28-1FC9-41E8-969A-02C48461A401}" type="parTrans" cxnId="{09F493F4-4D70-4A04-A59C-12828383F996}">
      <dgm:prSet/>
      <dgm:spPr/>
      <dgm:t>
        <a:bodyPr/>
        <a:lstStyle/>
        <a:p>
          <a:endParaRPr lang="ru-RU"/>
        </a:p>
      </dgm:t>
    </dgm:pt>
    <dgm:pt modelId="{7E13A4E3-1AD2-4765-9546-F7DF96588B34}" type="sibTrans" cxnId="{09F493F4-4D70-4A04-A59C-12828383F996}">
      <dgm:prSet/>
      <dgm:spPr/>
      <dgm:t>
        <a:bodyPr/>
        <a:lstStyle/>
        <a:p>
          <a:endParaRPr lang="ru-RU"/>
        </a:p>
      </dgm:t>
    </dgm:pt>
    <dgm:pt modelId="{D04ABFA8-7904-45FB-AF2C-7449BD89C99D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какие союзы и союзные слова могут быть в таких предложениях.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AD3D046C-BBD4-49D4-AA4B-757DB461E12E}" type="parTrans" cxnId="{1EBF759A-284B-4859-810B-21DA2AF09D45}">
      <dgm:prSet/>
      <dgm:spPr/>
      <dgm:t>
        <a:bodyPr/>
        <a:lstStyle/>
        <a:p>
          <a:endParaRPr lang="ru-RU"/>
        </a:p>
      </dgm:t>
    </dgm:pt>
    <dgm:pt modelId="{DF776949-B618-4A43-B825-017E2644BA79}" type="sibTrans" cxnId="{1EBF759A-284B-4859-810B-21DA2AF09D45}">
      <dgm:prSet/>
      <dgm:spPr/>
      <dgm:t>
        <a:bodyPr/>
        <a:lstStyle/>
        <a:p>
          <a:endParaRPr lang="ru-RU"/>
        </a:p>
      </dgm:t>
    </dgm:pt>
    <dgm:pt modelId="{FB74238E-9E9A-4553-B5DF-CCDF2822CA8F}" type="pres">
      <dgm:prSet presAssocID="{9D85395B-3487-4D50-8112-2831CA3DA4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D3238-7C3F-44FF-9A0A-1574B8F385E7}" type="pres">
      <dgm:prSet presAssocID="{4C9A9843-A0CB-40F1-961E-80BE990839B7}" presName="composite" presStyleCnt="0"/>
      <dgm:spPr/>
    </dgm:pt>
    <dgm:pt modelId="{F0CC10CE-394A-4AAD-9AB1-58B4509C3DB1}" type="pres">
      <dgm:prSet presAssocID="{4C9A9843-A0CB-40F1-961E-80BE990839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BEF8F-D011-4090-8183-E58FDACFE3E8}" type="pres">
      <dgm:prSet presAssocID="{4C9A9843-A0CB-40F1-961E-80BE990839B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3EC52-E8C8-484D-A7D5-FBEA9C27DB74}" type="pres">
      <dgm:prSet presAssocID="{35FB800D-9EE2-4D68-B814-40C3015FD3D5}" presName="sp" presStyleCnt="0"/>
      <dgm:spPr/>
    </dgm:pt>
    <dgm:pt modelId="{1D7E4400-B756-4587-93CB-28F8159EC874}" type="pres">
      <dgm:prSet presAssocID="{B7975532-1A88-41F5-875D-4ADAAF4DA0F4}" presName="composite" presStyleCnt="0"/>
      <dgm:spPr/>
    </dgm:pt>
    <dgm:pt modelId="{7BEE4076-CA6C-490B-BB0E-0487D88FE7DD}" type="pres">
      <dgm:prSet presAssocID="{B7975532-1A88-41F5-875D-4ADAAF4DA0F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E2AA6-F356-4903-8782-4766A94E5C4A}" type="pres">
      <dgm:prSet presAssocID="{B7975532-1A88-41F5-875D-4ADAAF4DA0F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66628-950E-4CE6-A5AD-8FEC55178EDE}" type="pres">
      <dgm:prSet presAssocID="{BA4EAC60-AB33-48D1-A89B-234276E6F66B}" presName="sp" presStyleCnt="0"/>
      <dgm:spPr/>
    </dgm:pt>
    <dgm:pt modelId="{90D56CE2-DD1F-4F3D-92B5-1855DF6A4BAB}" type="pres">
      <dgm:prSet presAssocID="{A2CDB74B-31DB-45FF-88FE-5D8AA4D10CAD}" presName="composite" presStyleCnt="0"/>
      <dgm:spPr/>
    </dgm:pt>
    <dgm:pt modelId="{0EB44FF6-5E89-4996-805E-942CDD35A176}" type="pres">
      <dgm:prSet presAssocID="{A2CDB74B-31DB-45FF-88FE-5D8AA4D10C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F0E25-5A13-41DB-8E41-5BE95C2D578C}" type="pres">
      <dgm:prSet presAssocID="{A2CDB74B-31DB-45FF-88FE-5D8AA4D10CAD}" presName="descendantText" presStyleLbl="alignAcc1" presStyleIdx="2" presStyleCnt="3" custLinFactNeighborX="-426" custLinFactNeighborY="-3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821DDB-8071-4FEC-831A-EAEE27E020F5}" type="presOf" srcId="{D04ABFA8-7904-45FB-AF2C-7449BD89C99D}" destId="{A5DF0E25-5A13-41DB-8E41-5BE95C2D578C}" srcOrd="0" destOrd="0" presId="urn:microsoft.com/office/officeart/2005/8/layout/chevron2"/>
    <dgm:cxn modelId="{36928CC0-116B-419D-AEC4-474BDBD12A16}" type="presOf" srcId="{0E6E15E1-B53C-4765-9487-17655BD0C3CB}" destId="{2EFBEF8F-D011-4090-8183-E58FDACFE3E8}" srcOrd="0" destOrd="0" presId="urn:microsoft.com/office/officeart/2005/8/layout/chevron2"/>
    <dgm:cxn modelId="{6774BF5B-614D-482B-9FDC-650D28BAE265}" type="presOf" srcId="{4C9A9843-A0CB-40F1-961E-80BE990839B7}" destId="{F0CC10CE-394A-4AAD-9AB1-58B4509C3DB1}" srcOrd="0" destOrd="0" presId="urn:microsoft.com/office/officeart/2005/8/layout/chevron2"/>
    <dgm:cxn modelId="{2C133DD2-E559-4139-B094-4E0565E2816C}" srcId="{4C9A9843-A0CB-40F1-961E-80BE990839B7}" destId="{0E6E15E1-B53C-4765-9487-17655BD0C3CB}" srcOrd="0" destOrd="0" parTransId="{1CC3E44A-E63E-484B-8E7F-32820B6A0971}" sibTransId="{85099008-297F-487E-9203-F3F8E8FEFE5A}"/>
    <dgm:cxn modelId="{0359D3ED-6FEE-481B-9A87-E00398286A70}" srcId="{9D85395B-3487-4D50-8112-2831CA3DA419}" destId="{4C9A9843-A0CB-40F1-961E-80BE990839B7}" srcOrd="0" destOrd="0" parTransId="{BB93CC66-7FB4-4CE6-BDD0-38E3C09FED5E}" sibTransId="{35FB800D-9EE2-4D68-B814-40C3015FD3D5}"/>
    <dgm:cxn modelId="{6D671AC5-605E-4E22-BEA0-921162844672}" type="presOf" srcId="{890EEF95-D8F2-4D5F-BA8E-A4EDF0125D41}" destId="{4A3E2AA6-F356-4903-8782-4766A94E5C4A}" srcOrd="0" destOrd="0" presId="urn:microsoft.com/office/officeart/2005/8/layout/chevron2"/>
    <dgm:cxn modelId="{436C174E-FAB5-4B6D-9625-85CA471D6315}" type="presOf" srcId="{A2CDB74B-31DB-45FF-88FE-5D8AA4D10CAD}" destId="{0EB44FF6-5E89-4996-805E-942CDD35A176}" srcOrd="0" destOrd="0" presId="urn:microsoft.com/office/officeart/2005/8/layout/chevron2"/>
    <dgm:cxn modelId="{E107A17E-F684-400A-B61E-E5D1C7247C1D}" type="presOf" srcId="{9D85395B-3487-4D50-8112-2831CA3DA419}" destId="{FB74238E-9E9A-4553-B5DF-CCDF2822CA8F}" srcOrd="0" destOrd="0" presId="urn:microsoft.com/office/officeart/2005/8/layout/chevron2"/>
    <dgm:cxn modelId="{9D23C0F0-37C8-4B0C-9F9C-D2880CC35DA5}" srcId="{9D85395B-3487-4D50-8112-2831CA3DA419}" destId="{B7975532-1A88-41F5-875D-4ADAAF4DA0F4}" srcOrd="1" destOrd="0" parTransId="{E0B21249-8C27-4B64-AB4F-866ED505F469}" sibTransId="{BA4EAC60-AB33-48D1-A89B-234276E6F66B}"/>
    <dgm:cxn modelId="{EA72DCB0-0D36-4493-B50A-BFADD444A127}" srcId="{B7975532-1A88-41F5-875D-4ADAAF4DA0F4}" destId="{890EEF95-D8F2-4D5F-BA8E-A4EDF0125D41}" srcOrd="0" destOrd="0" parTransId="{D541B06A-460D-4349-8C1A-2544E5CB2709}" sibTransId="{B304408A-033D-4BE1-8367-6DF5A6A38BF3}"/>
    <dgm:cxn modelId="{09F493F4-4D70-4A04-A59C-12828383F996}" srcId="{9D85395B-3487-4D50-8112-2831CA3DA419}" destId="{A2CDB74B-31DB-45FF-88FE-5D8AA4D10CAD}" srcOrd="2" destOrd="0" parTransId="{4F764F28-1FC9-41E8-969A-02C48461A401}" sibTransId="{7E13A4E3-1AD2-4765-9546-F7DF96588B34}"/>
    <dgm:cxn modelId="{1EBF759A-284B-4859-810B-21DA2AF09D45}" srcId="{A2CDB74B-31DB-45FF-88FE-5D8AA4D10CAD}" destId="{D04ABFA8-7904-45FB-AF2C-7449BD89C99D}" srcOrd="0" destOrd="0" parTransId="{AD3D046C-BBD4-49D4-AA4B-757DB461E12E}" sibTransId="{DF776949-B618-4A43-B825-017E2644BA79}"/>
    <dgm:cxn modelId="{3CE11681-5CF1-4F35-B0D3-95461F7716BA}" type="presOf" srcId="{B7975532-1A88-41F5-875D-4ADAAF4DA0F4}" destId="{7BEE4076-CA6C-490B-BB0E-0487D88FE7DD}" srcOrd="0" destOrd="0" presId="urn:microsoft.com/office/officeart/2005/8/layout/chevron2"/>
    <dgm:cxn modelId="{DA55CA1F-0FB2-45A3-BE48-3F6EAE756FAB}" type="presParOf" srcId="{FB74238E-9E9A-4553-B5DF-CCDF2822CA8F}" destId="{612D3238-7C3F-44FF-9A0A-1574B8F385E7}" srcOrd="0" destOrd="0" presId="urn:microsoft.com/office/officeart/2005/8/layout/chevron2"/>
    <dgm:cxn modelId="{AFA4C97A-50B9-49A8-A7FD-FA6A214F5BB2}" type="presParOf" srcId="{612D3238-7C3F-44FF-9A0A-1574B8F385E7}" destId="{F0CC10CE-394A-4AAD-9AB1-58B4509C3DB1}" srcOrd="0" destOrd="0" presId="urn:microsoft.com/office/officeart/2005/8/layout/chevron2"/>
    <dgm:cxn modelId="{70417611-00D4-4D02-874A-AA5E1B8B508D}" type="presParOf" srcId="{612D3238-7C3F-44FF-9A0A-1574B8F385E7}" destId="{2EFBEF8F-D011-4090-8183-E58FDACFE3E8}" srcOrd="1" destOrd="0" presId="urn:microsoft.com/office/officeart/2005/8/layout/chevron2"/>
    <dgm:cxn modelId="{BC3EAAB1-91C1-4D58-A0A0-2438012AFE63}" type="presParOf" srcId="{FB74238E-9E9A-4553-B5DF-CCDF2822CA8F}" destId="{B073EC52-E8C8-484D-A7D5-FBEA9C27DB74}" srcOrd="1" destOrd="0" presId="urn:microsoft.com/office/officeart/2005/8/layout/chevron2"/>
    <dgm:cxn modelId="{73E04E36-A034-4A45-A329-56B7ECEBE5B1}" type="presParOf" srcId="{FB74238E-9E9A-4553-B5DF-CCDF2822CA8F}" destId="{1D7E4400-B756-4587-93CB-28F8159EC874}" srcOrd="2" destOrd="0" presId="urn:microsoft.com/office/officeart/2005/8/layout/chevron2"/>
    <dgm:cxn modelId="{D36045C7-AC59-4D7E-B0AA-BAD5B21A39D1}" type="presParOf" srcId="{1D7E4400-B756-4587-93CB-28F8159EC874}" destId="{7BEE4076-CA6C-490B-BB0E-0487D88FE7DD}" srcOrd="0" destOrd="0" presId="urn:microsoft.com/office/officeart/2005/8/layout/chevron2"/>
    <dgm:cxn modelId="{019F5A02-E0DE-43D6-8C5B-264B5F7766FE}" type="presParOf" srcId="{1D7E4400-B756-4587-93CB-28F8159EC874}" destId="{4A3E2AA6-F356-4903-8782-4766A94E5C4A}" srcOrd="1" destOrd="0" presId="urn:microsoft.com/office/officeart/2005/8/layout/chevron2"/>
    <dgm:cxn modelId="{6F10EB5F-F993-472B-9F55-B5B3B62AFB92}" type="presParOf" srcId="{FB74238E-9E9A-4553-B5DF-CCDF2822CA8F}" destId="{53766628-950E-4CE6-A5AD-8FEC55178EDE}" srcOrd="3" destOrd="0" presId="urn:microsoft.com/office/officeart/2005/8/layout/chevron2"/>
    <dgm:cxn modelId="{70BAF3E2-9AF4-4461-8921-1AA34C2595BD}" type="presParOf" srcId="{FB74238E-9E9A-4553-B5DF-CCDF2822CA8F}" destId="{90D56CE2-DD1F-4F3D-92B5-1855DF6A4BAB}" srcOrd="4" destOrd="0" presId="urn:microsoft.com/office/officeart/2005/8/layout/chevron2"/>
    <dgm:cxn modelId="{8D86BBB0-22FB-4874-BEF0-1C512E9BB7AC}" type="presParOf" srcId="{90D56CE2-DD1F-4F3D-92B5-1855DF6A4BAB}" destId="{0EB44FF6-5E89-4996-805E-942CDD35A176}" srcOrd="0" destOrd="0" presId="urn:microsoft.com/office/officeart/2005/8/layout/chevron2"/>
    <dgm:cxn modelId="{35D7FC5E-9374-4EC3-A00F-4B6CA8B7F52B}" type="presParOf" srcId="{90D56CE2-DD1F-4F3D-92B5-1855DF6A4BAB}" destId="{A5DF0E25-5A13-41DB-8E41-5BE95C2D57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85395B-3487-4D50-8112-2831CA3DA41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A9843-A0CB-40F1-961E-80BE990839B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B93CC66-7FB4-4CE6-BDD0-38E3C09FED5E}" type="parTrans" cxnId="{0359D3ED-6FEE-481B-9A87-E00398286A70}">
      <dgm:prSet/>
      <dgm:spPr/>
      <dgm:t>
        <a:bodyPr/>
        <a:lstStyle/>
        <a:p>
          <a:endParaRPr lang="ru-RU"/>
        </a:p>
      </dgm:t>
    </dgm:pt>
    <dgm:pt modelId="{35FB800D-9EE2-4D68-B814-40C3015FD3D5}" type="sibTrans" cxnId="{0359D3ED-6FEE-481B-9A87-E00398286A70}">
      <dgm:prSet/>
      <dgm:spPr/>
      <dgm:t>
        <a:bodyPr/>
        <a:lstStyle/>
        <a:p>
          <a:endParaRPr lang="ru-RU"/>
        </a:p>
      </dgm:t>
    </dgm:pt>
    <dgm:pt modelId="{0E6E15E1-B53C-4765-9487-17655BD0C3CB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как рассказать или спросить кого-либо      о здоровье;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1CC3E44A-E63E-484B-8E7F-32820B6A0971}" type="parTrans" cxnId="{2C133DD2-E559-4139-B094-4E0565E2816C}">
      <dgm:prSet/>
      <dgm:spPr/>
      <dgm:t>
        <a:bodyPr/>
        <a:lstStyle/>
        <a:p>
          <a:endParaRPr lang="ru-RU"/>
        </a:p>
      </dgm:t>
    </dgm:pt>
    <dgm:pt modelId="{85099008-297F-487E-9203-F3F8E8FEFE5A}" type="sibTrans" cxnId="{2C133DD2-E559-4139-B094-4E0565E2816C}">
      <dgm:prSet/>
      <dgm:spPr/>
      <dgm:t>
        <a:bodyPr/>
        <a:lstStyle/>
        <a:p>
          <a:endParaRPr lang="ru-RU"/>
        </a:p>
      </dgm:t>
    </dgm:pt>
    <dgm:pt modelId="{B7975532-1A88-41F5-875D-4ADAAF4DA0F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0B21249-8C27-4B64-AB4F-866ED505F469}" type="parTrans" cxnId="{9D23C0F0-37C8-4B0C-9F9C-D2880CC35DA5}">
      <dgm:prSet/>
      <dgm:spPr/>
      <dgm:t>
        <a:bodyPr/>
        <a:lstStyle/>
        <a:p>
          <a:endParaRPr lang="ru-RU"/>
        </a:p>
      </dgm:t>
    </dgm:pt>
    <dgm:pt modelId="{BA4EAC60-AB33-48D1-A89B-234276E6F66B}" type="sibTrans" cxnId="{9D23C0F0-37C8-4B0C-9F9C-D2880CC35DA5}">
      <dgm:prSet/>
      <dgm:spPr/>
      <dgm:t>
        <a:bodyPr/>
        <a:lstStyle/>
        <a:p>
          <a:endParaRPr lang="ru-RU"/>
        </a:p>
      </dgm:t>
    </dgm:pt>
    <dgm:pt modelId="{890EEF95-D8F2-4D5F-BA8E-A4EDF0125D41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что такое СПП с придаточными изъяснительными;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D541B06A-460D-4349-8C1A-2544E5CB2709}" type="parTrans" cxnId="{EA72DCB0-0D36-4493-B50A-BFADD444A127}">
      <dgm:prSet/>
      <dgm:spPr/>
      <dgm:t>
        <a:bodyPr/>
        <a:lstStyle/>
        <a:p>
          <a:endParaRPr lang="ru-RU"/>
        </a:p>
      </dgm:t>
    </dgm:pt>
    <dgm:pt modelId="{B304408A-033D-4BE1-8367-6DF5A6A38BF3}" type="sibTrans" cxnId="{EA72DCB0-0D36-4493-B50A-BFADD444A127}">
      <dgm:prSet/>
      <dgm:spPr/>
      <dgm:t>
        <a:bodyPr/>
        <a:lstStyle/>
        <a:p>
          <a:endParaRPr lang="ru-RU"/>
        </a:p>
      </dgm:t>
    </dgm:pt>
    <dgm:pt modelId="{A2CDB74B-31DB-45FF-88FE-5D8AA4D10CA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F764F28-1FC9-41E8-969A-02C48461A401}" type="parTrans" cxnId="{09F493F4-4D70-4A04-A59C-12828383F996}">
      <dgm:prSet/>
      <dgm:spPr/>
      <dgm:t>
        <a:bodyPr/>
        <a:lstStyle/>
        <a:p>
          <a:endParaRPr lang="ru-RU"/>
        </a:p>
      </dgm:t>
    </dgm:pt>
    <dgm:pt modelId="{7E13A4E3-1AD2-4765-9546-F7DF96588B34}" type="sibTrans" cxnId="{09F493F4-4D70-4A04-A59C-12828383F996}">
      <dgm:prSet/>
      <dgm:spPr/>
      <dgm:t>
        <a:bodyPr/>
        <a:lstStyle/>
        <a:p>
          <a:endParaRPr lang="ru-RU"/>
        </a:p>
      </dgm:t>
    </dgm:pt>
    <dgm:pt modelId="{D04ABFA8-7904-45FB-AF2C-7449BD89C99D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какие глаголы и союзы используют в СПП с придаточными изъяснительными;</a:t>
          </a:r>
          <a:r>
            <a:rPr lang="ru-RU" sz="3200" dirty="0" smtClean="0"/>
            <a:t>.</a:t>
          </a:r>
          <a:endParaRPr lang="ru-RU" sz="3200" dirty="0"/>
        </a:p>
      </dgm:t>
    </dgm:pt>
    <dgm:pt modelId="{AD3D046C-BBD4-49D4-AA4B-757DB461E12E}" type="parTrans" cxnId="{1EBF759A-284B-4859-810B-21DA2AF09D45}">
      <dgm:prSet/>
      <dgm:spPr/>
      <dgm:t>
        <a:bodyPr/>
        <a:lstStyle/>
        <a:p>
          <a:endParaRPr lang="ru-RU"/>
        </a:p>
      </dgm:t>
    </dgm:pt>
    <dgm:pt modelId="{DF776949-B618-4A43-B825-017E2644BA79}" type="sibTrans" cxnId="{1EBF759A-284B-4859-810B-21DA2AF09D45}">
      <dgm:prSet/>
      <dgm:spPr/>
      <dgm:t>
        <a:bodyPr/>
        <a:lstStyle/>
        <a:p>
          <a:endParaRPr lang="ru-RU"/>
        </a:p>
      </dgm:t>
    </dgm:pt>
    <dgm:pt modelId="{FB74238E-9E9A-4553-B5DF-CCDF2822CA8F}" type="pres">
      <dgm:prSet presAssocID="{9D85395B-3487-4D50-8112-2831CA3DA4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D3238-7C3F-44FF-9A0A-1574B8F385E7}" type="pres">
      <dgm:prSet presAssocID="{4C9A9843-A0CB-40F1-961E-80BE990839B7}" presName="composite" presStyleCnt="0"/>
      <dgm:spPr/>
    </dgm:pt>
    <dgm:pt modelId="{F0CC10CE-394A-4AAD-9AB1-58B4509C3DB1}" type="pres">
      <dgm:prSet presAssocID="{4C9A9843-A0CB-40F1-961E-80BE990839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BEF8F-D011-4090-8183-E58FDACFE3E8}" type="pres">
      <dgm:prSet presAssocID="{4C9A9843-A0CB-40F1-961E-80BE990839B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3EC52-E8C8-484D-A7D5-FBEA9C27DB74}" type="pres">
      <dgm:prSet presAssocID="{35FB800D-9EE2-4D68-B814-40C3015FD3D5}" presName="sp" presStyleCnt="0"/>
      <dgm:spPr/>
    </dgm:pt>
    <dgm:pt modelId="{1D7E4400-B756-4587-93CB-28F8159EC874}" type="pres">
      <dgm:prSet presAssocID="{B7975532-1A88-41F5-875D-4ADAAF4DA0F4}" presName="composite" presStyleCnt="0"/>
      <dgm:spPr/>
    </dgm:pt>
    <dgm:pt modelId="{7BEE4076-CA6C-490B-BB0E-0487D88FE7DD}" type="pres">
      <dgm:prSet presAssocID="{B7975532-1A88-41F5-875D-4ADAAF4DA0F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E2AA6-F356-4903-8782-4766A94E5C4A}" type="pres">
      <dgm:prSet presAssocID="{B7975532-1A88-41F5-875D-4ADAAF4DA0F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66628-950E-4CE6-A5AD-8FEC55178EDE}" type="pres">
      <dgm:prSet presAssocID="{BA4EAC60-AB33-48D1-A89B-234276E6F66B}" presName="sp" presStyleCnt="0"/>
      <dgm:spPr/>
    </dgm:pt>
    <dgm:pt modelId="{90D56CE2-DD1F-4F3D-92B5-1855DF6A4BAB}" type="pres">
      <dgm:prSet presAssocID="{A2CDB74B-31DB-45FF-88FE-5D8AA4D10CAD}" presName="composite" presStyleCnt="0"/>
      <dgm:spPr/>
    </dgm:pt>
    <dgm:pt modelId="{0EB44FF6-5E89-4996-805E-942CDD35A176}" type="pres">
      <dgm:prSet presAssocID="{A2CDB74B-31DB-45FF-88FE-5D8AA4D10C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F0E25-5A13-41DB-8E41-5BE95C2D578C}" type="pres">
      <dgm:prSet presAssocID="{A2CDB74B-31DB-45FF-88FE-5D8AA4D10CAD}" presName="descendantText" presStyleLbl="alignAcc1" presStyleIdx="2" presStyleCnt="3" custLinFactNeighborX="-426" custLinFactNeighborY="-3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2E4BD8-44E8-42EC-BC20-653FFB41740C}" type="presOf" srcId="{4C9A9843-A0CB-40F1-961E-80BE990839B7}" destId="{F0CC10CE-394A-4AAD-9AB1-58B4509C3DB1}" srcOrd="0" destOrd="0" presId="urn:microsoft.com/office/officeart/2005/8/layout/chevron2"/>
    <dgm:cxn modelId="{0B6ACB1C-A811-4D4D-9560-FE6393F2DD31}" type="presOf" srcId="{B7975532-1A88-41F5-875D-4ADAAF4DA0F4}" destId="{7BEE4076-CA6C-490B-BB0E-0487D88FE7DD}" srcOrd="0" destOrd="0" presId="urn:microsoft.com/office/officeart/2005/8/layout/chevron2"/>
    <dgm:cxn modelId="{0359D3ED-6FEE-481B-9A87-E00398286A70}" srcId="{9D85395B-3487-4D50-8112-2831CA3DA419}" destId="{4C9A9843-A0CB-40F1-961E-80BE990839B7}" srcOrd="0" destOrd="0" parTransId="{BB93CC66-7FB4-4CE6-BDD0-38E3C09FED5E}" sibTransId="{35FB800D-9EE2-4D68-B814-40C3015FD3D5}"/>
    <dgm:cxn modelId="{2C133DD2-E559-4139-B094-4E0565E2816C}" srcId="{4C9A9843-A0CB-40F1-961E-80BE990839B7}" destId="{0E6E15E1-B53C-4765-9487-17655BD0C3CB}" srcOrd="0" destOrd="0" parTransId="{1CC3E44A-E63E-484B-8E7F-32820B6A0971}" sibTransId="{85099008-297F-487E-9203-F3F8E8FEFE5A}"/>
    <dgm:cxn modelId="{C765A834-B0BB-4A9C-AF32-B47D51A4EF36}" type="presOf" srcId="{890EEF95-D8F2-4D5F-BA8E-A4EDF0125D41}" destId="{4A3E2AA6-F356-4903-8782-4766A94E5C4A}" srcOrd="0" destOrd="0" presId="urn:microsoft.com/office/officeart/2005/8/layout/chevron2"/>
    <dgm:cxn modelId="{8794FAD8-24B3-4917-AAD5-C1E5C160CDE5}" type="presOf" srcId="{9D85395B-3487-4D50-8112-2831CA3DA419}" destId="{FB74238E-9E9A-4553-B5DF-CCDF2822CA8F}" srcOrd="0" destOrd="0" presId="urn:microsoft.com/office/officeart/2005/8/layout/chevron2"/>
    <dgm:cxn modelId="{F26CAC54-37F2-4F28-8553-403E2A6E506D}" type="presOf" srcId="{0E6E15E1-B53C-4765-9487-17655BD0C3CB}" destId="{2EFBEF8F-D011-4090-8183-E58FDACFE3E8}" srcOrd="0" destOrd="0" presId="urn:microsoft.com/office/officeart/2005/8/layout/chevron2"/>
    <dgm:cxn modelId="{9D23C0F0-37C8-4B0C-9F9C-D2880CC35DA5}" srcId="{9D85395B-3487-4D50-8112-2831CA3DA419}" destId="{B7975532-1A88-41F5-875D-4ADAAF4DA0F4}" srcOrd="1" destOrd="0" parTransId="{E0B21249-8C27-4B64-AB4F-866ED505F469}" sibTransId="{BA4EAC60-AB33-48D1-A89B-234276E6F66B}"/>
    <dgm:cxn modelId="{FFC36979-DAFC-495C-9431-3CE3EED4E604}" type="presOf" srcId="{D04ABFA8-7904-45FB-AF2C-7449BD89C99D}" destId="{A5DF0E25-5A13-41DB-8E41-5BE95C2D578C}" srcOrd="0" destOrd="0" presId="urn:microsoft.com/office/officeart/2005/8/layout/chevron2"/>
    <dgm:cxn modelId="{EA72DCB0-0D36-4493-B50A-BFADD444A127}" srcId="{B7975532-1A88-41F5-875D-4ADAAF4DA0F4}" destId="{890EEF95-D8F2-4D5F-BA8E-A4EDF0125D41}" srcOrd="0" destOrd="0" parTransId="{D541B06A-460D-4349-8C1A-2544E5CB2709}" sibTransId="{B304408A-033D-4BE1-8367-6DF5A6A38BF3}"/>
    <dgm:cxn modelId="{2CB2B14D-CFF4-48E0-9D26-197F7D3DF3B1}" type="presOf" srcId="{A2CDB74B-31DB-45FF-88FE-5D8AA4D10CAD}" destId="{0EB44FF6-5E89-4996-805E-942CDD35A176}" srcOrd="0" destOrd="0" presId="urn:microsoft.com/office/officeart/2005/8/layout/chevron2"/>
    <dgm:cxn modelId="{09F493F4-4D70-4A04-A59C-12828383F996}" srcId="{9D85395B-3487-4D50-8112-2831CA3DA419}" destId="{A2CDB74B-31DB-45FF-88FE-5D8AA4D10CAD}" srcOrd="2" destOrd="0" parTransId="{4F764F28-1FC9-41E8-969A-02C48461A401}" sibTransId="{7E13A4E3-1AD2-4765-9546-F7DF96588B34}"/>
    <dgm:cxn modelId="{1EBF759A-284B-4859-810B-21DA2AF09D45}" srcId="{A2CDB74B-31DB-45FF-88FE-5D8AA4D10CAD}" destId="{D04ABFA8-7904-45FB-AF2C-7449BD89C99D}" srcOrd="0" destOrd="0" parTransId="{AD3D046C-BBD4-49D4-AA4B-757DB461E12E}" sibTransId="{DF776949-B618-4A43-B825-017E2644BA79}"/>
    <dgm:cxn modelId="{FCA26D0F-9811-4F71-996C-C9F83B7D5C41}" type="presParOf" srcId="{FB74238E-9E9A-4553-B5DF-CCDF2822CA8F}" destId="{612D3238-7C3F-44FF-9A0A-1574B8F385E7}" srcOrd="0" destOrd="0" presId="urn:microsoft.com/office/officeart/2005/8/layout/chevron2"/>
    <dgm:cxn modelId="{8794B100-3D51-43A7-A5F0-1894A67C524A}" type="presParOf" srcId="{612D3238-7C3F-44FF-9A0A-1574B8F385E7}" destId="{F0CC10CE-394A-4AAD-9AB1-58B4509C3DB1}" srcOrd="0" destOrd="0" presId="urn:microsoft.com/office/officeart/2005/8/layout/chevron2"/>
    <dgm:cxn modelId="{BE725D07-5A90-4724-A497-8DAD47BEBA59}" type="presParOf" srcId="{612D3238-7C3F-44FF-9A0A-1574B8F385E7}" destId="{2EFBEF8F-D011-4090-8183-E58FDACFE3E8}" srcOrd="1" destOrd="0" presId="urn:microsoft.com/office/officeart/2005/8/layout/chevron2"/>
    <dgm:cxn modelId="{75CF9CE2-79D6-4F51-8D27-CA841E84AA85}" type="presParOf" srcId="{FB74238E-9E9A-4553-B5DF-CCDF2822CA8F}" destId="{B073EC52-E8C8-484D-A7D5-FBEA9C27DB74}" srcOrd="1" destOrd="0" presId="urn:microsoft.com/office/officeart/2005/8/layout/chevron2"/>
    <dgm:cxn modelId="{B81BF69F-9F58-4DF7-857B-541B04E22AEB}" type="presParOf" srcId="{FB74238E-9E9A-4553-B5DF-CCDF2822CA8F}" destId="{1D7E4400-B756-4587-93CB-28F8159EC874}" srcOrd="2" destOrd="0" presId="urn:microsoft.com/office/officeart/2005/8/layout/chevron2"/>
    <dgm:cxn modelId="{F8706C26-93EB-4E5E-B984-BAE77C60CFD8}" type="presParOf" srcId="{1D7E4400-B756-4587-93CB-28F8159EC874}" destId="{7BEE4076-CA6C-490B-BB0E-0487D88FE7DD}" srcOrd="0" destOrd="0" presId="urn:microsoft.com/office/officeart/2005/8/layout/chevron2"/>
    <dgm:cxn modelId="{D210F88F-3D25-4B0E-B5B8-93BD1C2E03C0}" type="presParOf" srcId="{1D7E4400-B756-4587-93CB-28F8159EC874}" destId="{4A3E2AA6-F356-4903-8782-4766A94E5C4A}" srcOrd="1" destOrd="0" presId="urn:microsoft.com/office/officeart/2005/8/layout/chevron2"/>
    <dgm:cxn modelId="{6A946C87-0E02-4D38-AD45-409227AB6B22}" type="presParOf" srcId="{FB74238E-9E9A-4553-B5DF-CCDF2822CA8F}" destId="{53766628-950E-4CE6-A5AD-8FEC55178EDE}" srcOrd="3" destOrd="0" presId="urn:microsoft.com/office/officeart/2005/8/layout/chevron2"/>
    <dgm:cxn modelId="{D29052C6-D279-4C3A-A4E7-54B75AAB82FF}" type="presParOf" srcId="{FB74238E-9E9A-4553-B5DF-CCDF2822CA8F}" destId="{90D56CE2-DD1F-4F3D-92B5-1855DF6A4BAB}" srcOrd="4" destOrd="0" presId="urn:microsoft.com/office/officeart/2005/8/layout/chevron2"/>
    <dgm:cxn modelId="{66A25A62-F2F9-4E0C-B628-709CBC67AA3D}" type="presParOf" srcId="{90D56CE2-DD1F-4F3D-92B5-1855DF6A4BAB}" destId="{0EB44FF6-5E89-4996-805E-942CDD35A176}" srcOrd="0" destOrd="0" presId="urn:microsoft.com/office/officeart/2005/8/layout/chevron2"/>
    <dgm:cxn modelId="{3BCADA97-2965-48B5-9DAA-DB7CBE3EEE4B}" type="presParOf" srcId="{90D56CE2-DD1F-4F3D-92B5-1855DF6A4BAB}" destId="{A5DF0E25-5A13-41DB-8E41-5BE95C2D578C}" srcOrd="1" destOrd="0" presId="urn:microsoft.com/office/officeart/2005/8/layout/chevron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C10CE-394A-4AAD-9AB1-58B4509C3DB1}">
      <dsp:nvSpPr>
        <dsp:cNvPr id="0" name=""/>
        <dsp:cNvSpPr/>
      </dsp:nvSpPr>
      <dsp:spPr>
        <a:xfrm rot="5400000">
          <a:off x="-269344" y="269814"/>
          <a:ext cx="1795629" cy="1256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1</a:t>
          </a:r>
          <a:endParaRPr lang="ru-RU" sz="3500" kern="1200" dirty="0"/>
        </a:p>
      </dsp:txBody>
      <dsp:txXfrm rot="-5400000">
        <a:off x="1" y="628939"/>
        <a:ext cx="1256940" cy="538689"/>
      </dsp:txXfrm>
    </dsp:sp>
    <dsp:sp modelId="{2EFBEF8F-D011-4090-8183-E58FDACFE3E8}">
      <dsp:nvSpPr>
        <dsp:cNvPr id="0" name=""/>
        <dsp:cNvSpPr/>
      </dsp:nvSpPr>
      <dsp:spPr>
        <a:xfrm rot="5400000">
          <a:off x="4932761" y="-3675350"/>
          <a:ext cx="1167159" cy="851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как устроено сложное предложение;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1256940" y="57447"/>
        <a:ext cx="8461825" cy="1053207"/>
      </dsp:txXfrm>
    </dsp:sp>
    <dsp:sp modelId="{7BEE4076-CA6C-490B-BB0E-0487D88FE7DD}">
      <dsp:nvSpPr>
        <dsp:cNvPr id="0" name=""/>
        <dsp:cNvSpPr/>
      </dsp:nvSpPr>
      <dsp:spPr>
        <a:xfrm rot="5400000">
          <a:off x="-269344" y="1873196"/>
          <a:ext cx="1795629" cy="1256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2</a:t>
          </a:r>
          <a:endParaRPr lang="ru-RU" sz="3500" kern="1200" dirty="0"/>
        </a:p>
      </dsp:txBody>
      <dsp:txXfrm rot="-5400000">
        <a:off x="1" y="2232321"/>
        <a:ext cx="1256940" cy="538689"/>
      </dsp:txXfrm>
    </dsp:sp>
    <dsp:sp modelId="{4A3E2AA6-F356-4903-8782-4766A94E5C4A}">
      <dsp:nvSpPr>
        <dsp:cNvPr id="0" name=""/>
        <dsp:cNvSpPr/>
      </dsp:nvSpPr>
      <dsp:spPr>
        <a:xfrm rot="5400000">
          <a:off x="4932761" y="-2071969"/>
          <a:ext cx="1167159" cy="851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как </a:t>
          </a:r>
          <a:r>
            <a:rPr lang="ru-RU" sz="3200" kern="1200" smtClean="0">
              <a:latin typeface="Arial" pitchFamily="34" charset="0"/>
              <a:cs typeface="Arial" pitchFamily="34" charset="0"/>
            </a:rPr>
            <a:t>устроено сложносочиненное </a:t>
          </a:r>
          <a:r>
            <a:rPr lang="ru-RU" sz="3200" kern="1200" dirty="0" smtClean="0">
              <a:latin typeface="Arial" pitchFamily="34" charset="0"/>
              <a:cs typeface="Arial" pitchFamily="34" charset="0"/>
            </a:rPr>
            <a:t>предложение;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1256940" y="1660828"/>
        <a:ext cx="8461825" cy="1053207"/>
      </dsp:txXfrm>
    </dsp:sp>
    <dsp:sp modelId="{0EB44FF6-5E89-4996-805E-942CDD35A176}">
      <dsp:nvSpPr>
        <dsp:cNvPr id="0" name=""/>
        <dsp:cNvSpPr/>
      </dsp:nvSpPr>
      <dsp:spPr>
        <a:xfrm rot="5400000">
          <a:off x="-269344" y="3476577"/>
          <a:ext cx="1795629" cy="1256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3</a:t>
          </a:r>
          <a:endParaRPr lang="ru-RU" sz="3500" kern="1200" dirty="0"/>
        </a:p>
      </dsp:txBody>
      <dsp:txXfrm rot="-5400000">
        <a:off x="1" y="3835702"/>
        <a:ext cx="1256940" cy="538689"/>
      </dsp:txXfrm>
    </dsp:sp>
    <dsp:sp modelId="{A5DF0E25-5A13-41DB-8E41-5BE95C2D578C}">
      <dsp:nvSpPr>
        <dsp:cNvPr id="0" name=""/>
        <dsp:cNvSpPr/>
      </dsp:nvSpPr>
      <dsp:spPr>
        <a:xfrm rot="5400000">
          <a:off x="4932761" y="-468587"/>
          <a:ext cx="1167159" cy="851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как связаны между собой части сложносочиненного предложения</a:t>
          </a:r>
          <a:r>
            <a:rPr lang="ru-RU" sz="3200" kern="1200" dirty="0" smtClean="0"/>
            <a:t>.</a:t>
          </a:r>
          <a:endParaRPr lang="ru-RU" sz="3200" kern="1200" dirty="0"/>
        </a:p>
      </dsp:txBody>
      <dsp:txXfrm rot="-5400000">
        <a:off x="1256940" y="3264210"/>
        <a:ext cx="8461825" cy="1053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77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5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5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6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4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9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851" y="288036"/>
            <a:ext cx="10497312" cy="407804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80E5C6-665C-4DA8-A2A3-0CA8014EDD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6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5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5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75358"/>
            <a:ext cx="12788911" cy="24415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8814" y="254033"/>
            <a:ext cx="8716502" cy="1227500"/>
          </a:xfrm>
          <a:prstGeom prst="rect">
            <a:avLst/>
          </a:prstGeom>
        </p:spPr>
        <p:txBody>
          <a:bodyPr vert="horz" wrap="square" lIns="0" tIns="33322" rIns="0" bIns="0" rtlCol="0">
            <a:spAutoFit/>
          </a:bodyPr>
          <a:lstStyle/>
          <a:p>
            <a:pPr marL="28978" algn="ctr">
              <a:spcBef>
                <a:spcPts val="260"/>
              </a:spcBef>
            </a:pPr>
            <a:r>
              <a:rPr lang="ru-RU" sz="7758" spc="-12" dirty="0"/>
              <a:t>Русский язык</a:t>
            </a:r>
            <a:endParaRPr sz="7758" dirty="0"/>
          </a:p>
        </p:txBody>
      </p:sp>
      <p:sp>
        <p:nvSpPr>
          <p:cNvPr id="4" name="object 4"/>
          <p:cNvSpPr txBox="1"/>
          <p:nvPr/>
        </p:nvSpPr>
        <p:spPr>
          <a:xfrm>
            <a:off x="1900207" y="2457442"/>
            <a:ext cx="10429948" cy="3150990"/>
          </a:xfrm>
          <a:prstGeom prst="rect">
            <a:avLst/>
          </a:prstGeom>
        </p:spPr>
        <p:txBody>
          <a:bodyPr vert="horz" wrap="square" lIns="0" tIns="31876" rIns="0" bIns="0" rtlCol="0">
            <a:spAutoFit/>
          </a:bodyPr>
          <a:lstStyle/>
          <a:p>
            <a:pPr marL="13684"/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сказать об объекте действия? (2)</a:t>
            </a:r>
          </a:p>
          <a:p>
            <a:pPr marL="13684"/>
            <a:endParaRPr lang="ru-RU" sz="4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6263" marR="664370">
              <a:spcBef>
                <a:spcPts val="1595"/>
              </a:spcBef>
            </a:pPr>
            <a:r>
              <a:rPr lang="ru-RU" sz="44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4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4400" b="1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6263" marR="664370">
              <a:spcBef>
                <a:spcPts val="1595"/>
              </a:spcBef>
            </a:pPr>
            <a:r>
              <a:rPr lang="ru-RU" sz="4400" b="1" spc="5" dirty="0">
                <a:solidFill>
                  <a:srgbClr val="231F20"/>
                </a:solidFill>
                <a:latin typeface="Arial"/>
                <a:cs typeface="Arial"/>
              </a:rPr>
              <a:t>Юлия </a:t>
            </a:r>
            <a:r>
              <a:rPr lang="ru-RU" sz="4400" b="1" spc="5" dirty="0" smtClean="0">
                <a:solidFill>
                  <a:srgbClr val="231F20"/>
                </a:solidFill>
                <a:latin typeface="Arial"/>
                <a:cs typeface="Arial"/>
              </a:rPr>
              <a:t>Юрьевна</a:t>
            </a:r>
            <a:endParaRPr sz="3987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2011" y="2522817"/>
            <a:ext cx="764148" cy="2001333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6" name="object 6"/>
          <p:cNvSpPr/>
          <p:nvPr/>
        </p:nvSpPr>
        <p:spPr>
          <a:xfrm>
            <a:off x="972011" y="4909022"/>
            <a:ext cx="764148" cy="15394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grpSp>
        <p:nvGrpSpPr>
          <p:cNvPr id="7" name="object 15"/>
          <p:cNvGrpSpPr/>
          <p:nvPr/>
        </p:nvGrpSpPr>
        <p:grpSpPr>
          <a:xfrm>
            <a:off x="769395" y="412043"/>
            <a:ext cx="1037660" cy="111601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</p:grpSp>
      <p:grpSp>
        <p:nvGrpSpPr>
          <p:cNvPr id="29" name="object 10"/>
          <p:cNvGrpSpPr/>
          <p:nvPr/>
        </p:nvGrpSpPr>
        <p:grpSpPr>
          <a:xfrm>
            <a:off x="10557416" y="136608"/>
            <a:ext cx="2001333" cy="1616461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942287" y="983331"/>
            <a:ext cx="1230642" cy="543721"/>
          </a:xfrm>
          <a:prstGeom prst="rect">
            <a:avLst/>
          </a:prstGeom>
        </p:spPr>
        <p:txBody>
          <a:bodyPr vert="horz" wrap="square" lIns="0" tIns="13000" rIns="0" bIns="0" rtlCol="0">
            <a:spAutoFit/>
          </a:bodyPr>
          <a:lstStyle/>
          <a:p>
            <a:pPr algn="ctr">
              <a:spcBef>
                <a:spcPts val="102"/>
              </a:spcBef>
            </a:pPr>
            <a:r>
              <a:rPr sz="3448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448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448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711368" y="213587"/>
            <a:ext cx="1539487" cy="746831"/>
          </a:xfrm>
          <a:prstGeom prst="rect">
            <a:avLst/>
          </a:prstGeom>
        </p:spPr>
        <p:txBody>
          <a:bodyPr vert="horz" wrap="square" lIns="0" tIns="17105" rIns="0" bIns="0" rtlCol="0">
            <a:spAutoFit/>
          </a:bodyPr>
          <a:lstStyle/>
          <a:p>
            <a:pPr algn="ctr">
              <a:spcBef>
                <a:spcPts val="135"/>
              </a:spcBef>
            </a:pPr>
            <a:r>
              <a:rPr lang="ru-RU" sz="4741" b="1" spc="1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741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65117" t="25781" r="18411" b="43945"/>
          <a:stretch>
            <a:fillRect/>
          </a:stretch>
        </p:blipFill>
        <p:spPr bwMode="auto">
          <a:xfrm>
            <a:off x="8198274" y="3209922"/>
            <a:ext cx="3488940" cy="36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85760" y="457178"/>
            <a:ext cx="4050550" cy="615553"/>
          </a:xfrm>
        </p:spPr>
        <p:txBody>
          <a:bodyPr/>
          <a:lstStyle/>
          <a:p>
            <a:r>
              <a:rPr lang="ru-RU" sz="4000" dirty="0" smtClean="0"/>
              <a:t>Упражнение 41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685760" y="1314434"/>
            <a:ext cx="11287204" cy="861774"/>
          </a:xfrm>
        </p:spPr>
        <p:txBody>
          <a:bodyPr/>
          <a:lstStyle/>
          <a:p>
            <a:r>
              <a:rPr lang="ru-RU" sz="2800" dirty="0" smtClean="0"/>
              <a:t>По ситуациям составьте сложное предложение. 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328834" y="2100252"/>
            <a:ext cx="2928958" cy="1430179"/>
          </a:xfrm>
          <a:prstGeom prst="wedgeRoundRectCallout">
            <a:avLst>
              <a:gd name="adj1" fmla="val -68123"/>
              <a:gd name="adj2" fmla="val 45965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Какая 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вас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rgbClr val="002060"/>
                </a:solidFill>
                <a:latin typeface="Arial"/>
                <a:cs typeface="Arial"/>
              </a:rPr>
              <a:t>температура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257132" y="1743062"/>
            <a:ext cx="214314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Ситуация </a:t>
            </a:r>
            <a:r>
              <a:rPr lang="ru-RU" sz="2800" noProof="0" dirty="0" smtClean="0"/>
              <a:t>4</a:t>
            </a:r>
            <a:r>
              <a:rPr lang="ru-RU" sz="2800" dirty="0" smtClean="0"/>
              <a:t>.</a:t>
            </a:r>
            <a:r>
              <a:rPr lang="ru-RU" sz="2800" kern="0" dirty="0" smtClean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6186486" y="1957376"/>
            <a:ext cx="3786214" cy="1430179"/>
          </a:xfrm>
          <a:prstGeom prst="wedgeRoundRectCallout">
            <a:avLst>
              <a:gd name="adj1" fmla="val 42221"/>
              <a:gd name="adj2" fmla="val 63327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rgbClr val="002060"/>
                </a:solidFill>
                <a:latin typeface="Arial"/>
                <a:cs typeface="Arial"/>
              </a:rPr>
              <a:t>Профессор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спросил,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… .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9458" name="Picture 2" descr="Стоковые векторные изображения Медсестра клипарт - Страница 2 |  Depositphotos®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1262" y="2743194"/>
            <a:ext cx="2071702" cy="3957531"/>
          </a:xfrm>
          <a:prstGeom prst="rect">
            <a:avLst/>
          </a:prstGeom>
          <a:noFill/>
        </p:spPr>
      </p:pic>
      <p:pic>
        <p:nvPicPr>
          <p:cNvPr id="34818" name="Picture 2" descr="Мультипликаторная медсестра или врач на белом фоне Иллюстрация штока -  иллюстрации насчитывающей на, врач: 15727358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71150"/>
            <a:ext cx="3218952" cy="4429750"/>
          </a:xfrm>
          <a:prstGeom prst="rect">
            <a:avLst/>
          </a:prstGeom>
          <a:noFill/>
        </p:spPr>
      </p:pic>
      <p:pic>
        <p:nvPicPr>
          <p:cNvPr id="13" name="Picture 6" descr="Cartoon Sick Girl In Bed Royalty Free Cliparts, Vectors, And Stock  Illustration. Image 66904860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3412" y="3024482"/>
            <a:ext cx="2857520" cy="3869558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901396" y="528620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85760" y="457178"/>
            <a:ext cx="4050550" cy="615553"/>
          </a:xfrm>
        </p:spPr>
        <p:txBody>
          <a:bodyPr/>
          <a:lstStyle/>
          <a:p>
            <a:r>
              <a:rPr lang="ru-RU" sz="4000" dirty="0" smtClean="0"/>
              <a:t>Упражнение 41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685760" y="1314434"/>
            <a:ext cx="11287204" cy="861774"/>
          </a:xfrm>
        </p:spPr>
        <p:txBody>
          <a:bodyPr/>
          <a:lstStyle/>
          <a:p>
            <a:r>
              <a:rPr lang="ru-RU" sz="2800" dirty="0" smtClean="0"/>
              <a:t>По ситуациям составьте сложное предложение. 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328834" y="2100252"/>
            <a:ext cx="2928958" cy="1430179"/>
          </a:xfrm>
          <a:prstGeom prst="wedgeRoundRectCallout">
            <a:avLst>
              <a:gd name="adj1" fmla="val -68123"/>
              <a:gd name="adj2" fmla="val 45965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Какая 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вас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rgbClr val="002060"/>
                </a:solidFill>
                <a:latin typeface="Arial"/>
                <a:cs typeface="Arial"/>
              </a:rPr>
              <a:t>температура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257132" y="1743062"/>
            <a:ext cx="214314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Ситуация </a:t>
            </a:r>
            <a:r>
              <a:rPr lang="ru-RU" sz="2800" noProof="0" dirty="0" smtClean="0"/>
              <a:t>4</a:t>
            </a:r>
            <a:r>
              <a:rPr lang="ru-RU" sz="2800" dirty="0" smtClean="0"/>
              <a:t>.</a:t>
            </a:r>
            <a:r>
              <a:rPr lang="ru-RU" sz="2800" kern="0" dirty="0" smtClean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6186486" y="1957376"/>
            <a:ext cx="3786214" cy="1906905"/>
          </a:xfrm>
          <a:prstGeom prst="wedgeRoundRectCallout">
            <a:avLst>
              <a:gd name="adj1" fmla="val 42221"/>
              <a:gd name="adj2" fmla="val 63327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rgbClr val="002060"/>
                </a:solidFill>
                <a:latin typeface="Arial"/>
                <a:cs typeface="Arial"/>
              </a:rPr>
              <a:t>Профессор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спросил, </a:t>
            </a:r>
            <a:r>
              <a:rPr lang="ru-RU" sz="2800" kern="0" dirty="0" smtClean="0">
                <a:solidFill>
                  <a:srgbClr val="C00000"/>
                </a:solidFill>
                <a:latin typeface="Arial"/>
                <a:cs typeface="Arial"/>
              </a:rPr>
              <a:t>какая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у вас температура.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9458" name="Picture 2" descr="Стоковые векторные изображения Медсестра клипарт - Страница 2 |  Depositphotos®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1262" y="2743194"/>
            <a:ext cx="2071702" cy="3957531"/>
          </a:xfrm>
          <a:prstGeom prst="rect">
            <a:avLst/>
          </a:prstGeom>
          <a:noFill/>
        </p:spPr>
      </p:pic>
      <p:pic>
        <p:nvPicPr>
          <p:cNvPr id="34818" name="Picture 2" descr="Мультипликаторная медсестра или врач на белом фоне Иллюстрация штока -  иллюстрации насчитывающей на, врач: 15727358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71150"/>
            <a:ext cx="3218952" cy="4429750"/>
          </a:xfrm>
          <a:prstGeom prst="rect">
            <a:avLst/>
          </a:prstGeom>
          <a:noFill/>
        </p:spPr>
      </p:pic>
      <p:pic>
        <p:nvPicPr>
          <p:cNvPr id="13" name="Picture 6" descr="Cartoon Sick Girl In Bed Royalty Free Cliparts, Vectors, And Stock  Illustration. Image 66904860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3412" y="3024482"/>
            <a:ext cx="2857520" cy="3869558"/>
          </a:xfrm>
          <a:prstGeom prst="rect">
            <a:avLst/>
          </a:prstGeom>
          <a:noFill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901396" y="528620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42884" y="1385874"/>
            <a:ext cx="11858708" cy="5940088"/>
          </a:xfrm>
        </p:spPr>
        <p:txBody>
          <a:bodyPr/>
          <a:lstStyle/>
          <a:p>
            <a:r>
              <a:rPr lang="ru-RU" sz="2800" b="1" i="1" dirty="0" smtClean="0"/>
              <a:t>Придаточные изъяснительные </a:t>
            </a:r>
            <a:r>
              <a:rPr lang="ru-RU" sz="2800" dirty="0" smtClean="0"/>
              <a:t>присоединяются к главной части    с помощью:</a:t>
            </a:r>
          </a:p>
          <a:p>
            <a:r>
              <a:rPr lang="ru-RU" sz="2800" dirty="0" smtClean="0"/>
              <a:t>1) союзов </a:t>
            </a:r>
            <a:r>
              <a:rPr lang="ru-RU" sz="2800" b="1" i="1" dirty="0" smtClean="0"/>
              <a:t>что, чтобы, как, будто, как будто, ли;</a:t>
            </a:r>
            <a:endParaRPr lang="ru-RU" sz="2800" dirty="0" smtClean="0"/>
          </a:p>
          <a:p>
            <a:r>
              <a:rPr lang="ru-RU" sz="2800" i="1" u="sng" dirty="0" smtClean="0"/>
              <a:t>Тренер</a:t>
            </a:r>
            <a:r>
              <a:rPr lang="ru-RU" sz="2800" i="1" dirty="0" smtClean="0"/>
              <a:t> </a:t>
            </a:r>
            <a:r>
              <a:rPr lang="ru-RU" sz="2800" i="1" u="dbl" dirty="0" smtClean="0"/>
              <a:t>сказал</a:t>
            </a:r>
            <a:r>
              <a:rPr lang="ru-RU" sz="2800" i="1" dirty="0" smtClean="0"/>
              <a:t>, </a:t>
            </a:r>
            <a:r>
              <a:rPr lang="ru-RU" sz="2800" b="1" i="1" dirty="0" smtClean="0">
                <a:solidFill>
                  <a:srgbClr val="C00000"/>
                </a:solidFill>
              </a:rPr>
              <a:t>что</a:t>
            </a:r>
            <a:r>
              <a:rPr lang="ru-RU" sz="2800" i="1" dirty="0" smtClean="0"/>
              <a:t> </a:t>
            </a:r>
            <a:r>
              <a:rPr lang="ru-RU" sz="2800" i="1" u="sng" dirty="0" smtClean="0"/>
              <a:t>мы</a:t>
            </a:r>
            <a:r>
              <a:rPr lang="ru-RU" sz="2800" i="1" dirty="0" smtClean="0"/>
              <a:t> </a:t>
            </a:r>
            <a:r>
              <a:rPr lang="ru-RU" sz="2800" i="1" u="dbl" dirty="0" smtClean="0"/>
              <a:t>будем заниматься</a:t>
            </a:r>
            <a:r>
              <a:rPr lang="ru-RU" sz="2800" i="1" dirty="0" smtClean="0"/>
              <a:t> лечебной физкультурой.</a:t>
            </a:r>
          </a:p>
          <a:p>
            <a:endParaRPr lang="ru-RU" sz="2800" dirty="0" smtClean="0"/>
          </a:p>
          <a:p>
            <a:r>
              <a:rPr lang="ru-RU" sz="2800" i="1" u="sng" dirty="0" smtClean="0"/>
              <a:t>Они</a:t>
            </a:r>
            <a:r>
              <a:rPr lang="ru-RU" sz="2800" i="1" dirty="0" smtClean="0"/>
              <a:t> </a:t>
            </a:r>
            <a:r>
              <a:rPr lang="ru-RU" sz="2800" i="1" u="dbl" dirty="0" smtClean="0"/>
              <a:t>не знали</a:t>
            </a:r>
            <a:r>
              <a:rPr lang="ru-RU" sz="2800" i="1" dirty="0" smtClean="0"/>
              <a:t>, </a:t>
            </a:r>
            <a:r>
              <a:rPr lang="ru-RU" sz="2800" i="1" u="dbl" dirty="0" smtClean="0"/>
              <a:t>сохранились</a:t>
            </a:r>
            <a:r>
              <a:rPr lang="ru-RU" sz="2800" i="1" dirty="0" smtClean="0"/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ли</a:t>
            </a:r>
            <a:r>
              <a:rPr lang="ru-RU" sz="2800" b="1" i="1" dirty="0" smtClean="0"/>
              <a:t> </a:t>
            </a:r>
            <a:r>
              <a:rPr lang="ru-RU" sz="2800" i="1" dirty="0" smtClean="0"/>
              <a:t>эти </a:t>
            </a:r>
            <a:r>
              <a:rPr lang="ru-RU" sz="2800" i="1" u="sng" dirty="0" smtClean="0"/>
              <a:t>виды</a:t>
            </a:r>
            <a:r>
              <a:rPr lang="ru-RU" sz="2800" i="1" dirty="0" smtClean="0"/>
              <a:t> лекарственных трав.</a:t>
            </a:r>
            <a:endParaRPr lang="ru-RU" sz="2800" dirty="0" smtClean="0"/>
          </a:p>
          <a:p>
            <a:r>
              <a:rPr lang="ru-RU" sz="2800" dirty="0" smtClean="0"/>
              <a:t>Союз </a:t>
            </a:r>
            <a:r>
              <a:rPr lang="ru-RU" sz="2800" b="1" dirty="0" smtClean="0">
                <a:solidFill>
                  <a:srgbClr val="C00000"/>
                </a:solidFill>
              </a:rPr>
              <a:t>ли</a:t>
            </a:r>
            <a:r>
              <a:rPr lang="ru-RU" sz="2800" b="1" dirty="0" smtClean="0"/>
              <a:t> </a:t>
            </a:r>
            <a:r>
              <a:rPr lang="ru-RU" sz="2800" dirty="0" smtClean="0"/>
              <a:t>стоит на втором месте и выражает предположение.</a:t>
            </a:r>
          </a:p>
          <a:p>
            <a:endParaRPr lang="ru-RU" sz="2800" dirty="0" smtClean="0"/>
          </a:p>
          <a:p>
            <a:r>
              <a:rPr lang="ru-RU" sz="2800" dirty="0" smtClean="0"/>
              <a:t>2) союзных слов </a:t>
            </a:r>
            <a:r>
              <a:rPr lang="ru-RU" sz="2800" b="1" i="1" dirty="0" smtClean="0"/>
              <a:t>кто, что, какой, чей, где, куда, откуда.</a:t>
            </a:r>
          </a:p>
          <a:p>
            <a:endParaRPr lang="ru-RU" sz="2800" dirty="0" smtClean="0"/>
          </a:p>
          <a:p>
            <a:r>
              <a:rPr lang="ru-RU" sz="2800" i="1" u="sng" dirty="0" smtClean="0"/>
              <a:t>Врач</a:t>
            </a:r>
            <a:r>
              <a:rPr lang="ru-RU" sz="2800" i="1" dirty="0" smtClean="0"/>
              <a:t> </a:t>
            </a:r>
            <a:r>
              <a:rPr lang="ru-RU" sz="2800" i="1" u="dbl" dirty="0" smtClean="0"/>
              <a:t>объяснил</a:t>
            </a:r>
            <a:r>
              <a:rPr lang="ru-RU" sz="2800" i="1" dirty="0" smtClean="0"/>
              <a:t>, </a:t>
            </a:r>
            <a:r>
              <a:rPr lang="ru-RU" sz="2800" b="1" i="1" u="dotDash" dirty="0" smtClean="0">
                <a:solidFill>
                  <a:srgbClr val="C00000"/>
                </a:solidFill>
              </a:rPr>
              <a:t>как</a:t>
            </a:r>
            <a:r>
              <a:rPr lang="ru-RU" sz="2800" b="1" i="1" dirty="0" smtClean="0"/>
              <a:t> </a:t>
            </a:r>
            <a:r>
              <a:rPr lang="ru-RU" sz="2800" i="1" u="dbl" dirty="0" smtClean="0"/>
              <a:t>можно применять</a:t>
            </a:r>
            <a:r>
              <a:rPr lang="ru-RU" sz="2800" i="1" dirty="0" smtClean="0"/>
              <a:t> это лекарство. </a:t>
            </a:r>
          </a:p>
          <a:p>
            <a:endParaRPr lang="ru-RU" sz="2800" dirty="0" smtClean="0"/>
          </a:p>
          <a:p>
            <a:r>
              <a:rPr lang="ru-RU" sz="2800" dirty="0" smtClean="0"/>
              <a:t>Союзные слова – члены предложения.</a:t>
            </a:r>
          </a:p>
          <a:p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half" idx="2"/>
          </p:nvPr>
        </p:nvSpPr>
        <p:spPr>
          <a:xfrm>
            <a:off x="900074" y="242870"/>
            <a:ext cx="10287072" cy="615553"/>
          </a:xfrm>
        </p:spPr>
        <p:txBody>
          <a:bodyPr/>
          <a:lstStyle/>
          <a:p>
            <a:r>
              <a:rPr lang="ru-RU" sz="4000" dirty="0" smtClean="0"/>
              <a:t>СПП с изъяснительными придаточными</a:t>
            </a:r>
            <a:endParaRPr lang="ru-RU" sz="4000" dirty="0"/>
          </a:p>
        </p:txBody>
      </p:sp>
      <p:sp>
        <p:nvSpPr>
          <p:cNvPr id="6" name="Молния 5"/>
          <p:cNvSpPr/>
          <p:nvPr/>
        </p:nvSpPr>
        <p:spPr>
          <a:xfrm flipH="1">
            <a:off x="3400404" y="5314962"/>
            <a:ext cx="428628" cy="41433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57132" y="242864"/>
            <a:ext cx="4050550" cy="677108"/>
          </a:xfrm>
        </p:spPr>
        <p:txBody>
          <a:bodyPr/>
          <a:lstStyle/>
          <a:p>
            <a:r>
              <a:rPr lang="ru-RU" sz="4000" dirty="0" smtClean="0"/>
              <a:t>Задание 1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pic>
        <p:nvPicPr>
          <p:cNvPr id="6" name="Picture 2" descr="D:\клипарт\профессии\доктор\67058bcd0cfd491b4bcbbb37aeb59e5c.jpg"/>
          <p:cNvPicPr>
            <a:picLocks noChangeAspect="1" noChangeArrowheads="1"/>
          </p:cNvPicPr>
          <p:nvPr/>
        </p:nvPicPr>
        <p:blipFill>
          <a:blip r:embed="rId2"/>
          <a:srcRect l="35783" t="67013" r="33067" b="2556"/>
          <a:stretch>
            <a:fillRect/>
          </a:stretch>
        </p:blipFill>
        <p:spPr bwMode="auto">
          <a:xfrm>
            <a:off x="6257924" y="5529276"/>
            <a:ext cx="1500198" cy="1465558"/>
          </a:xfrm>
          <a:prstGeom prst="rect">
            <a:avLst/>
          </a:prstGeom>
          <a:noFill/>
        </p:spPr>
      </p:pic>
      <p:pic>
        <p:nvPicPr>
          <p:cNvPr id="7" name="Picture 2" descr="D:\клипарт\профессии\доктор\67058bcd0cfd491b4bcbbb37aeb59e5c.jpg"/>
          <p:cNvPicPr>
            <a:picLocks noChangeAspect="1" noChangeArrowheads="1"/>
          </p:cNvPicPr>
          <p:nvPr/>
        </p:nvPicPr>
        <p:blipFill>
          <a:blip r:embed="rId2"/>
          <a:srcRect t="35703" r="66773" b="31949"/>
          <a:stretch>
            <a:fillRect/>
          </a:stretch>
        </p:blipFill>
        <p:spPr bwMode="auto">
          <a:xfrm>
            <a:off x="2543148" y="5529276"/>
            <a:ext cx="1500198" cy="1460528"/>
          </a:xfrm>
          <a:prstGeom prst="rect">
            <a:avLst/>
          </a:prstGeom>
          <a:noFill/>
        </p:spPr>
      </p:pic>
      <p:pic>
        <p:nvPicPr>
          <p:cNvPr id="8" name="Picture 2" descr="D:\клипарт\профессии\доктор\67058bcd0cfd491b4bcbbb37aeb59e5c.jpg"/>
          <p:cNvPicPr>
            <a:picLocks noChangeAspect="1" noChangeArrowheads="1"/>
          </p:cNvPicPr>
          <p:nvPr/>
        </p:nvPicPr>
        <p:blipFill>
          <a:blip r:embed="rId2"/>
          <a:srcRect l="66933" t="34664" b="34185"/>
          <a:stretch>
            <a:fillRect/>
          </a:stretch>
        </p:blipFill>
        <p:spPr bwMode="auto">
          <a:xfrm>
            <a:off x="9686948" y="5529276"/>
            <a:ext cx="1516651" cy="1428760"/>
          </a:xfrm>
          <a:prstGeom prst="rect">
            <a:avLst/>
          </a:prstGeom>
          <a:noFill/>
        </p:spPr>
      </p:pic>
      <p:pic>
        <p:nvPicPr>
          <p:cNvPr id="11" name="Picture 4" descr="набор иконок медицины врачей и медсестер, аватар, помощь, помощь PNG и  вектор пнг для бесплатной загрузки"/>
          <p:cNvPicPr>
            <a:picLocks noChangeAspect="1" noChangeArrowheads="1"/>
          </p:cNvPicPr>
          <p:nvPr/>
        </p:nvPicPr>
        <p:blipFill>
          <a:blip r:embed="rId3"/>
          <a:srcRect l="36016" t="36484" r="35859" b="34219"/>
          <a:stretch>
            <a:fillRect/>
          </a:stretch>
        </p:blipFill>
        <p:spPr bwMode="auto">
          <a:xfrm>
            <a:off x="8115312" y="5529276"/>
            <a:ext cx="1285884" cy="133946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4" descr="набор иконок медицины врачей и медсестер, аватар, помощь, помощь PNG и  вектор пнг для бесплатной загрузки"/>
          <p:cNvPicPr>
            <a:picLocks noChangeAspect="1" noChangeArrowheads="1"/>
          </p:cNvPicPr>
          <p:nvPr/>
        </p:nvPicPr>
        <p:blipFill>
          <a:blip r:embed="rId3"/>
          <a:srcRect l="67500" t="36328" r="859" b="35547"/>
          <a:stretch>
            <a:fillRect/>
          </a:stretch>
        </p:blipFill>
        <p:spPr bwMode="auto">
          <a:xfrm>
            <a:off x="400008" y="5529276"/>
            <a:ext cx="1607355" cy="142876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Picture 4" descr="набор иконок медицины врачей и медсестер, аватар, помощь, помощь PNG и  вектор пнг для бесплатной загрузки"/>
          <p:cNvPicPr>
            <a:picLocks noChangeAspect="1" noChangeArrowheads="1"/>
          </p:cNvPicPr>
          <p:nvPr/>
        </p:nvPicPr>
        <p:blipFill>
          <a:blip r:embed="rId3"/>
          <a:srcRect l="67344" t="3359" r="4530" b="67344"/>
          <a:stretch>
            <a:fillRect/>
          </a:stretch>
        </p:blipFill>
        <p:spPr bwMode="auto">
          <a:xfrm>
            <a:off x="4400536" y="5529276"/>
            <a:ext cx="1428760" cy="148829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7132" y="1528748"/>
          <a:ext cx="11858708" cy="3929090"/>
        </p:xfrm>
        <a:graphic>
          <a:graphicData uri="http://schemas.openxmlformats.org/drawingml/2006/table">
            <a:tbl>
              <a:tblPr/>
              <a:tblGrid>
                <a:gridCol w="3119866"/>
                <a:gridCol w="2459464"/>
                <a:gridCol w="6279378"/>
              </a:tblGrid>
              <a:tr h="39290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Терапевт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Кардиолог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Рентгенолог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Хирург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Лор</a:t>
                      </a:r>
                      <a:endParaRPr lang="ru-R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Стоматолог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рассказал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объяснил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посоветовал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написал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сказал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знает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как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сохранить здоровое сердце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как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ухаживать за зубами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как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нужно полоскать 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горло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как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сделать 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рентгеновский снимок</a:t>
                      </a:r>
                      <a:endParaRPr lang="ru-R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как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лечить от гриппа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как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вести себя после операции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57132" y="242864"/>
            <a:ext cx="4050550" cy="677108"/>
          </a:xfrm>
        </p:spPr>
        <p:txBody>
          <a:bodyPr/>
          <a:lstStyle/>
          <a:p>
            <a:r>
              <a:rPr lang="ru-RU" sz="4000" dirty="0" smtClean="0"/>
              <a:t>Задание 1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pic>
        <p:nvPicPr>
          <p:cNvPr id="6" name="Picture 2" descr="D:\клипарт\профессии\доктор\67058bcd0cfd491b4bcbbb37aeb59e5c.jpg"/>
          <p:cNvPicPr>
            <a:picLocks noChangeAspect="1" noChangeArrowheads="1"/>
          </p:cNvPicPr>
          <p:nvPr/>
        </p:nvPicPr>
        <p:blipFill>
          <a:blip r:embed="rId2"/>
          <a:srcRect l="35783" t="67013" r="33067" b="2556"/>
          <a:stretch>
            <a:fillRect/>
          </a:stretch>
        </p:blipFill>
        <p:spPr bwMode="auto">
          <a:xfrm>
            <a:off x="6257924" y="5529276"/>
            <a:ext cx="1500198" cy="1465558"/>
          </a:xfrm>
          <a:prstGeom prst="rect">
            <a:avLst/>
          </a:prstGeom>
          <a:noFill/>
        </p:spPr>
      </p:pic>
      <p:pic>
        <p:nvPicPr>
          <p:cNvPr id="7" name="Picture 2" descr="D:\клипарт\профессии\доктор\67058bcd0cfd491b4bcbbb37aeb59e5c.jpg"/>
          <p:cNvPicPr>
            <a:picLocks noChangeAspect="1" noChangeArrowheads="1"/>
          </p:cNvPicPr>
          <p:nvPr/>
        </p:nvPicPr>
        <p:blipFill>
          <a:blip r:embed="rId2"/>
          <a:srcRect t="35703" r="66773" b="31949"/>
          <a:stretch>
            <a:fillRect/>
          </a:stretch>
        </p:blipFill>
        <p:spPr bwMode="auto">
          <a:xfrm>
            <a:off x="2543148" y="5529276"/>
            <a:ext cx="1500198" cy="1460528"/>
          </a:xfrm>
          <a:prstGeom prst="rect">
            <a:avLst/>
          </a:prstGeom>
          <a:noFill/>
        </p:spPr>
      </p:pic>
      <p:pic>
        <p:nvPicPr>
          <p:cNvPr id="8" name="Picture 2" descr="D:\клипарт\профессии\доктор\67058bcd0cfd491b4bcbbb37aeb59e5c.jpg"/>
          <p:cNvPicPr>
            <a:picLocks noChangeAspect="1" noChangeArrowheads="1"/>
          </p:cNvPicPr>
          <p:nvPr/>
        </p:nvPicPr>
        <p:blipFill>
          <a:blip r:embed="rId2"/>
          <a:srcRect l="66933" t="34664" b="34185"/>
          <a:stretch>
            <a:fillRect/>
          </a:stretch>
        </p:blipFill>
        <p:spPr bwMode="auto">
          <a:xfrm>
            <a:off x="9686948" y="5529276"/>
            <a:ext cx="1516651" cy="1428760"/>
          </a:xfrm>
          <a:prstGeom prst="rect">
            <a:avLst/>
          </a:prstGeom>
          <a:noFill/>
        </p:spPr>
      </p:pic>
      <p:pic>
        <p:nvPicPr>
          <p:cNvPr id="11" name="Picture 4" descr="набор иконок медицины врачей и медсестер, аватар, помощь, помощь PNG и  вектор пнг для бесплатной загрузки"/>
          <p:cNvPicPr>
            <a:picLocks noChangeAspect="1" noChangeArrowheads="1"/>
          </p:cNvPicPr>
          <p:nvPr/>
        </p:nvPicPr>
        <p:blipFill>
          <a:blip r:embed="rId3"/>
          <a:srcRect l="36016" t="36484" r="35859" b="34219"/>
          <a:stretch>
            <a:fillRect/>
          </a:stretch>
        </p:blipFill>
        <p:spPr bwMode="auto">
          <a:xfrm>
            <a:off x="8115312" y="5529276"/>
            <a:ext cx="1285884" cy="133946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4" descr="набор иконок медицины врачей и медсестер, аватар, помощь, помощь PNG и  вектор пнг для бесплатной загрузки"/>
          <p:cNvPicPr>
            <a:picLocks noChangeAspect="1" noChangeArrowheads="1"/>
          </p:cNvPicPr>
          <p:nvPr/>
        </p:nvPicPr>
        <p:blipFill>
          <a:blip r:embed="rId3"/>
          <a:srcRect l="67500" t="36328" r="859" b="35547"/>
          <a:stretch>
            <a:fillRect/>
          </a:stretch>
        </p:blipFill>
        <p:spPr bwMode="auto">
          <a:xfrm>
            <a:off x="400008" y="5529276"/>
            <a:ext cx="1607355" cy="142876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Picture 4" descr="набор иконок медицины врачей и медсестер, аватар, помощь, помощь PNG и  вектор пнг для бесплатной загрузки"/>
          <p:cNvPicPr>
            <a:picLocks noChangeAspect="1" noChangeArrowheads="1"/>
          </p:cNvPicPr>
          <p:nvPr/>
        </p:nvPicPr>
        <p:blipFill>
          <a:blip r:embed="rId3"/>
          <a:srcRect l="67344" t="3359" r="4530" b="67344"/>
          <a:stretch>
            <a:fillRect/>
          </a:stretch>
        </p:blipFill>
        <p:spPr bwMode="auto">
          <a:xfrm>
            <a:off x="4400536" y="5529276"/>
            <a:ext cx="1428760" cy="148829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7132" y="1528748"/>
          <a:ext cx="11858708" cy="3929090"/>
        </p:xfrm>
        <a:graphic>
          <a:graphicData uri="http://schemas.openxmlformats.org/drawingml/2006/table">
            <a:tbl>
              <a:tblPr/>
              <a:tblGrid>
                <a:gridCol w="3119866"/>
                <a:gridCol w="2459464"/>
                <a:gridCol w="6279378"/>
              </a:tblGrid>
              <a:tr h="39290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Терапевт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Кардиолог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Рентгенолог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Хирург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Лор</a:t>
                      </a:r>
                      <a:endParaRPr lang="ru-R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Стоматолог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рассказал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объяснил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посоветовал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написал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сказал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знает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как сохранить здоровое сердце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как ухаживать за зубами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как 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нужно полоскать 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горло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как сделать </a:t>
                      </a:r>
                      <a:r>
                        <a:rPr lang="ru-RU" sz="2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рентгеновскийснимок</a:t>
                      </a:r>
                      <a:endParaRPr lang="ru-R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как лечить от гриппа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как 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вести 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себя после операции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>
            <a:off x="2185958" y="1885938"/>
            <a:ext cx="5929354" cy="235745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328834" y="2100252"/>
            <a:ext cx="7715304" cy="42862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471710" y="3171822"/>
            <a:ext cx="5643602" cy="50006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257264" y="3386136"/>
            <a:ext cx="7143800" cy="107157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543016" y="3814764"/>
            <a:ext cx="7858180" cy="107157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400272" y="2743194"/>
            <a:ext cx="6429420" cy="228601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42884" y="314302"/>
            <a:ext cx="4050550" cy="677108"/>
          </a:xfrm>
        </p:spPr>
        <p:txBody>
          <a:bodyPr/>
          <a:lstStyle/>
          <a:p>
            <a:r>
              <a:rPr lang="ru-RU" sz="4400" dirty="0" smtClean="0"/>
              <a:t>Задание 1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00008" y="1457310"/>
            <a:ext cx="9286940" cy="2923877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Закончите высказывания. Следите за интонацией.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Врач говорил о том, </a:t>
            </a:r>
            <a:r>
              <a:rPr lang="ru-RU" sz="2800" b="1" dirty="0" smtClean="0">
                <a:solidFill>
                  <a:srgbClr val="C00000"/>
                </a:solidFill>
              </a:rPr>
              <a:t>что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…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Врач рассказал о том, </a:t>
            </a:r>
            <a:r>
              <a:rPr lang="ru-RU" sz="2800" b="1" dirty="0" smtClean="0">
                <a:solidFill>
                  <a:schemeClr val="tx1"/>
                </a:solidFill>
              </a:rPr>
              <a:t>как</a:t>
            </a:r>
            <a:r>
              <a:rPr lang="ru-RU" sz="2800" dirty="0" smtClean="0">
                <a:solidFill>
                  <a:schemeClr val="tx1"/>
                </a:solidFill>
              </a:rPr>
              <a:t> … .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Врач сказал о том, </a:t>
            </a:r>
            <a:r>
              <a:rPr lang="ru-RU" sz="2800" b="1" dirty="0" smtClean="0">
                <a:solidFill>
                  <a:schemeClr val="tx1"/>
                </a:solidFill>
              </a:rPr>
              <a:t>почему</a:t>
            </a:r>
            <a:r>
              <a:rPr lang="ru-RU" sz="2800" dirty="0" smtClean="0">
                <a:solidFill>
                  <a:schemeClr val="tx1"/>
                </a:solidFill>
              </a:rPr>
              <a:t> … .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Врач напомнил о том, </a:t>
            </a:r>
            <a:r>
              <a:rPr lang="ru-RU" sz="2800" b="1" dirty="0" smtClean="0">
                <a:solidFill>
                  <a:schemeClr val="tx1"/>
                </a:solidFill>
              </a:rPr>
              <a:t>когда</a:t>
            </a:r>
            <a:r>
              <a:rPr lang="ru-RU" sz="2800" dirty="0" smtClean="0">
                <a:solidFill>
                  <a:schemeClr val="tx1"/>
                </a:solidFill>
              </a:rPr>
              <a:t> … . </a:t>
            </a:r>
          </a:p>
          <a:p>
            <a:endParaRPr lang="ru-RU" dirty="0"/>
          </a:p>
        </p:txBody>
      </p:sp>
      <p:pic>
        <p:nvPicPr>
          <p:cNvPr id="5" name="Picture 2" descr="D:\клипарт\профессии\0_127b67_794e7c4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29890" y="2743194"/>
            <a:ext cx="2071702" cy="36461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flipH="1">
            <a:off x="5257792" y="4314830"/>
            <a:ext cx="4946478" cy="578882"/>
          </a:xfrm>
          <a:prstGeom prst="wedgeRoundRectCallout">
            <a:avLst>
              <a:gd name="adj1" fmla="val -58761"/>
              <a:gd name="adj2" fmla="val 1075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нужно принимать лекарства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клипарт\профессии\доктор\0_12e516_c5478266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2106" y="5314962"/>
            <a:ext cx="1728798" cy="1116515"/>
          </a:xfrm>
          <a:prstGeom prst="rect">
            <a:avLst/>
          </a:prstGeom>
          <a:noFill/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6310D9DB-0D84-4D14-848A-4810D7927A2F}"/>
              </a:ext>
            </a:extLst>
          </p:cNvPr>
          <p:cNvGrpSpPr/>
          <p:nvPr/>
        </p:nvGrpSpPr>
        <p:grpSpPr>
          <a:xfrm flipH="1">
            <a:off x="2543148" y="4600582"/>
            <a:ext cx="1428760" cy="2236033"/>
            <a:chOff x="4319603" y="1262897"/>
            <a:chExt cx="3719773" cy="5366298"/>
          </a:xfrm>
        </p:grpSpPr>
        <p:sp>
          <p:nvSpPr>
            <p:cNvPr id="8" name="Graphic 193">
              <a:extLst>
                <a:ext uri="{FF2B5EF4-FFF2-40B4-BE49-F238E27FC236}">
                  <a16:creationId xmlns:a16="http://schemas.microsoft.com/office/drawing/2014/main" xmlns="" id="{FA722A94-CBB8-4CCA-B4A0-5B927106641B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4">
              <a:extLst>
                <a:ext uri="{FF2B5EF4-FFF2-40B4-BE49-F238E27FC236}">
                  <a16:creationId xmlns:a16="http://schemas.microsoft.com/office/drawing/2014/main" xmlns="" id="{DC3F4788-0CC0-4BC7-BE3A-C4B337270033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5">
              <a:extLst>
                <a:ext uri="{FF2B5EF4-FFF2-40B4-BE49-F238E27FC236}">
                  <a16:creationId xmlns:a16="http://schemas.microsoft.com/office/drawing/2014/main" xmlns="" id="{7616CDB4-F04A-4EA4-B53B-752548E644A3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xmlns="" id="{1044B2CE-71D7-497B-AD3B-10D2CBA563DD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7">
              <a:extLst>
                <a:ext uri="{FF2B5EF4-FFF2-40B4-BE49-F238E27FC236}">
                  <a16:creationId xmlns:a16="http://schemas.microsoft.com/office/drawing/2014/main" xmlns="" id="{C09AF25B-E9F2-4D12-A01F-0DC710DCFB47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40" name="Freeform: Shape 35">
                <a:extLst>
                  <a:ext uri="{FF2B5EF4-FFF2-40B4-BE49-F238E27FC236}">
                    <a16:creationId xmlns:a16="http://schemas.microsoft.com/office/drawing/2014/main" xmlns="" id="{ADB6BAD1-B4B3-44DA-9AA2-9705F6C62DCB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36">
                <a:extLst>
                  <a:ext uri="{FF2B5EF4-FFF2-40B4-BE49-F238E27FC236}">
                    <a16:creationId xmlns:a16="http://schemas.microsoft.com/office/drawing/2014/main" xmlns="" id="{C3287FD3-2995-43DC-B58B-E474A5266C63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" name="Freeform: Shape 8">
              <a:extLst>
                <a:ext uri="{FF2B5EF4-FFF2-40B4-BE49-F238E27FC236}">
                  <a16:creationId xmlns:a16="http://schemas.microsoft.com/office/drawing/2014/main" xmlns="" id="{AB2C47DC-3019-4A50-8782-FF493E023C4E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9">
              <a:extLst>
                <a:ext uri="{FF2B5EF4-FFF2-40B4-BE49-F238E27FC236}">
                  <a16:creationId xmlns:a16="http://schemas.microsoft.com/office/drawing/2014/main" xmlns="" id="{791D1590-7028-43A9-A9AD-FCAE602D3DB8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0">
              <a:extLst>
                <a:ext uri="{FF2B5EF4-FFF2-40B4-BE49-F238E27FC236}">
                  <a16:creationId xmlns:a16="http://schemas.microsoft.com/office/drawing/2014/main" xmlns="" id="{953FBD92-568F-4D34-8DAD-CD3E186B6D3F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1">
              <a:extLst>
                <a:ext uri="{FF2B5EF4-FFF2-40B4-BE49-F238E27FC236}">
                  <a16:creationId xmlns:a16="http://schemas.microsoft.com/office/drawing/2014/main" xmlns="" id="{A2C615A2-33C5-465D-A15D-3660752E79FF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xmlns="" id="{617B9F7C-FAD0-4931-B410-3AA4F3822CA1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3">
              <a:extLst>
                <a:ext uri="{FF2B5EF4-FFF2-40B4-BE49-F238E27FC236}">
                  <a16:creationId xmlns:a16="http://schemas.microsoft.com/office/drawing/2014/main" xmlns="" id="{A0F7938C-CD58-4894-B52A-F94C3C9F680A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4">
              <a:extLst>
                <a:ext uri="{FF2B5EF4-FFF2-40B4-BE49-F238E27FC236}">
                  <a16:creationId xmlns:a16="http://schemas.microsoft.com/office/drawing/2014/main" xmlns="" id="{C7B9D530-55A2-4D5E-93E9-84411464B045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5">
              <a:extLst>
                <a:ext uri="{FF2B5EF4-FFF2-40B4-BE49-F238E27FC236}">
                  <a16:creationId xmlns:a16="http://schemas.microsoft.com/office/drawing/2014/main" xmlns="" id="{B15CF705-6421-464B-812D-7B2058398657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6">
              <a:extLst>
                <a:ext uri="{FF2B5EF4-FFF2-40B4-BE49-F238E27FC236}">
                  <a16:creationId xmlns:a16="http://schemas.microsoft.com/office/drawing/2014/main" xmlns="" id="{B3DE7019-0427-4752-8DA5-26D9A83AC11A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7">
              <a:extLst>
                <a:ext uri="{FF2B5EF4-FFF2-40B4-BE49-F238E27FC236}">
                  <a16:creationId xmlns:a16="http://schemas.microsoft.com/office/drawing/2014/main" xmlns="" id="{F7851158-F95A-4EC4-AAB8-702590C5162C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8">
              <a:extLst>
                <a:ext uri="{FF2B5EF4-FFF2-40B4-BE49-F238E27FC236}">
                  <a16:creationId xmlns:a16="http://schemas.microsoft.com/office/drawing/2014/main" xmlns="" id="{E4BE954C-AB78-4669-B8AD-7F74DEAA2488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xmlns="" id="{8B4F7CD8-CEAF-4BE1-96C1-AE462D494ADE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Chord 87">
              <a:extLst>
                <a:ext uri="{FF2B5EF4-FFF2-40B4-BE49-F238E27FC236}">
                  <a16:creationId xmlns:a16="http://schemas.microsoft.com/office/drawing/2014/main" xmlns="" id="{1F6729F6-082F-4385-B12B-5B958B4E717F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xmlns="" id="{8CD936E6-6483-40F7-87A4-B8E7EE528984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35" name="Freeform: Shape 30">
                <a:extLst>
                  <a:ext uri="{FF2B5EF4-FFF2-40B4-BE49-F238E27FC236}">
                    <a16:creationId xmlns:a16="http://schemas.microsoft.com/office/drawing/2014/main" xmlns="" id="{9F359C94-AF5D-4599-8D3D-72EBAC576C83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1">
                <a:extLst>
                  <a:ext uri="{FF2B5EF4-FFF2-40B4-BE49-F238E27FC236}">
                    <a16:creationId xmlns:a16="http://schemas.microsoft.com/office/drawing/2014/main" xmlns="" id="{67F64F4B-A38E-481F-9288-4C53650E5622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2">
                <a:extLst>
                  <a:ext uri="{FF2B5EF4-FFF2-40B4-BE49-F238E27FC236}">
                    <a16:creationId xmlns:a16="http://schemas.microsoft.com/office/drawing/2014/main" xmlns="" id="{9DAE8E3A-E912-4998-85EB-548CCFCDCBE4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3">
                <a:extLst>
                  <a:ext uri="{FF2B5EF4-FFF2-40B4-BE49-F238E27FC236}">
                    <a16:creationId xmlns:a16="http://schemas.microsoft.com/office/drawing/2014/main" xmlns="" id="{1832E6B4-B3E4-4F46-B23D-333D06BDA5D8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4">
                <a:extLst>
                  <a:ext uri="{FF2B5EF4-FFF2-40B4-BE49-F238E27FC236}">
                    <a16:creationId xmlns:a16="http://schemas.microsoft.com/office/drawing/2014/main" xmlns="" id="{250FDB52-C0F0-4EB1-A3F9-A258517BBE8B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" name="Group 22">
              <a:extLst>
                <a:ext uri="{FF2B5EF4-FFF2-40B4-BE49-F238E27FC236}">
                  <a16:creationId xmlns:a16="http://schemas.microsoft.com/office/drawing/2014/main" xmlns="" id="{8624F27A-FAA4-46C6-AAFF-0C7527351376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33" name="Freeform: Shape 28">
                <a:extLst>
                  <a:ext uri="{FF2B5EF4-FFF2-40B4-BE49-F238E27FC236}">
                    <a16:creationId xmlns:a16="http://schemas.microsoft.com/office/drawing/2014/main" xmlns="" id="{9090A642-3F92-4BB5-998E-1DD0B03126E7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29">
                <a:extLst>
                  <a:ext uri="{FF2B5EF4-FFF2-40B4-BE49-F238E27FC236}">
                    <a16:creationId xmlns:a16="http://schemas.microsoft.com/office/drawing/2014/main" xmlns="" id="{C6510822-D01A-49BF-B53C-5B0DA2140EF5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" name="Freeform: Shape 23">
              <a:extLst>
                <a:ext uri="{FF2B5EF4-FFF2-40B4-BE49-F238E27FC236}">
                  <a16:creationId xmlns:a16="http://schemas.microsoft.com/office/drawing/2014/main" xmlns="" id="{801EBA18-0CBA-418B-A293-037149688A1B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9" name="Group 24">
              <a:extLst>
                <a:ext uri="{FF2B5EF4-FFF2-40B4-BE49-F238E27FC236}">
                  <a16:creationId xmlns:a16="http://schemas.microsoft.com/office/drawing/2014/main" xmlns="" id="{60E13B6E-87CE-434D-9798-722C96DDBB2D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30" name="Freeform: Shape 25">
                <a:extLst>
                  <a:ext uri="{FF2B5EF4-FFF2-40B4-BE49-F238E27FC236}">
                    <a16:creationId xmlns:a16="http://schemas.microsoft.com/office/drawing/2014/main" xmlns="" id="{64023282-9A94-4F07-94A2-3B83D6363384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26">
                <a:extLst>
                  <a:ext uri="{FF2B5EF4-FFF2-40B4-BE49-F238E27FC236}">
                    <a16:creationId xmlns:a16="http://schemas.microsoft.com/office/drawing/2014/main" xmlns="" id="{FA48954D-8250-4F4E-9801-EE8A3476DCFD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27">
                <a:extLst>
                  <a:ext uri="{FF2B5EF4-FFF2-40B4-BE49-F238E27FC236}">
                    <a16:creationId xmlns:a16="http://schemas.microsoft.com/office/drawing/2014/main" xmlns="" id="{D23DDE50-8308-4BB3-BDCC-909C11051619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42884" y="314302"/>
            <a:ext cx="4050550" cy="677108"/>
          </a:xfrm>
        </p:spPr>
        <p:txBody>
          <a:bodyPr/>
          <a:lstStyle/>
          <a:p>
            <a:r>
              <a:rPr lang="ru-RU" sz="4400" dirty="0" smtClean="0"/>
              <a:t>Задание 2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00008" y="1457310"/>
            <a:ext cx="9286940" cy="1200329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Закончите высказывания. Следите за интонацией.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542884" y="2528880"/>
            <a:ext cx="5429288" cy="20621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Мы узнали,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почему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 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Мы вспомнили,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когда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… 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Мы забыли,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как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… 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Мы </a:t>
            </a:r>
            <a:r>
              <a:rPr lang="ru-RU" sz="2800" kern="0" dirty="0" smtClean="0">
                <a:latin typeface="Arial"/>
                <a:cs typeface="Arial"/>
              </a:rPr>
              <a:t>объясни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ли,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что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… 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27" name="Picture 3" descr="D:\клипарт\профессии\доктор\imag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</a:blip>
          <a:srcRect r="70190" b="54545"/>
          <a:stretch>
            <a:fillRect/>
          </a:stretch>
        </p:blipFill>
        <p:spPr bwMode="auto">
          <a:xfrm>
            <a:off x="9901262" y="3600450"/>
            <a:ext cx="1643074" cy="273845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flipH="1">
            <a:off x="5614982" y="5172086"/>
            <a:ext cx="4040309" cy="57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Анвара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болели зубы.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" name="Picture 1" descr="D:\клипарт\профессии\доктор\0_13c7d3_8b77e43d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0866" y="2457442"/>
            <a:ext cx="1714512" cy="1518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371389" y="2243128"/>
          <a:ext cx="12101641" cy="4177194"/>
        </p:xfrm>
        <a:graphic>
          <a:graphicData uri="http://schemas.openxmlformats.org/drawingml/2006/table">
            <a:tbl>
              <a:tblPr/>
              <a:tblGrid>
                <a:gridCol w="4312078"/>
                <a:gridCol w="1738742"/>
                <a:gridCol w="6050821"/>
              </a:tblGrid>
              <a:tr h="4177194">
                <a:tc>
                  <a:txBody>
                    <a:bodyPr/>
                    <a:lstStyle/>
                    <a:p>
                      <a:pPr marL="173038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Сестра 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записала</a:t>
                      </a:r>
                      <a:endParaRPr lang="ru-R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73038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Пациент спросил</a:t>
                      </a:r>
                    </a:p>
                    <a:p>
                      <a:pPr marL="173038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Анализ показал</a:t>
                      </a:r>
                    </a:p>
                    <a:p>
                      <a:pPr marL="173038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Доктор объяснил</a:t>
                      </a:r>
                    </a:p>
                    <a:p>
                      <a:pPr marL="173038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Больной 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интересовался</a:t>
                      </a:r>
                      <a:endParaRPr lang="ru-R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73038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Педиатр 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рассказал</a:t>
                      </a:r>
                      <a:endParaRPr lang="ru-R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042" marR="20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где</a:t>
                      </a:r>
                    </a:p>
                    <a:p>
                      <a:pPr marL="173038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когда</a:t>
                      </a:r>
                    </a:p>
                    <a:p>
                      <a:pPr marL="173038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куда</a:t>
                      </a:r>
                    </a:p>
                    <a:p>
                      <a:pPr marL="173038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сколько</a:t>
                      </a:r>
                    </a:p>
                    <a:p>
                      <a:pPr marL="173038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почему</a:t>
                      </a:r>
                    </a:p>
                    <a:p>
                      <a:pPr marL="173038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как</a:t>
                      </a:r>
                    </a:p>
                  </a:txBody>
                  <a:tcPr marL="20042" marR="20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288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принимает кардиолог</a:t>
                      </a:r>
                    </a:p>
                    <a:p>
                      <a:pPr marL="268288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нужно давать лекарство детям </a:t>
                      </a:r>
                    </a:p>
                    <a:p>
                      <a:pPr marL="268288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градусов показывает термометр</a:t>
                      </a:r>
                    </a:p>
                    <a:p>
                      <a:pPr marL="268288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нужно идти на рентген</a:t>
                      </a:r>
                    </a:p>
                    <a:p>
                      <a:pPr marL="268288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больного выпишут</a:t>
                      </a:r>
                    </a:p>
                    <a:p>
                      <a:pPr marL="268288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</a:t>
                      </a:r>
                      <a:r>
                        <a:rPr lang="ru-RU" sz="28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больного упало давление</a:t>
                      </a:r>
                      <a:endParaRPr lang="ru-R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042" marR="20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757198" y="1385872"/>
            <a:ext cx="8001056" cy="861774"/>
          </a:xfrm>
        </p:spPr>
        <p:txBody>
          <a:bodyPr/>
          <a:lstStyle/>
          <a:p>
            <a:r>
              <a:rPr lang="ru-RU" sz="2800" dirty="0" smtClean="0"/>
              <a:t>Составьте предложения по таблице.</a:t>
            </a:r>
            <a:endParaRPr lang="ru-RU" sz="28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42884" y="314302"/>
            <a:ext cx="4050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Задание 3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7" name="Graphic 51">
            <a:extLst>
              <a:ext uri="{FF2B5EF4-FFF2-40B4-BE49-F238E27FC236}">
                <a16:creationId xmlns:a16="http://schemas.microsoft.com/office/drawing/2014/main" xmlns="" id="{79E1AD2F-F107-4BE7-958B-47F7E29AB04C}"/>
              </a:ext>
            </a:extLst>
          </p:cNvPr>
          <p:cNvGrpSpPr/>
          <p:nvPr/>
        </p:nvGrpSpPr>
        <p:grpSpPr>
          <a:xfrm>
            <a:off x="8901131" y="242865"/>
            <a:ext cx="2000264" cy="1643074"/>
            <a:chOff x="1416767" y="0"/>
            <a:chExt cx="9358465" cy="6858000"/>
          </a:xfrm>
        </p:grpSpPr>
        <p:sp>
          <p:nvSpPr>
            <p:cNvPr id="8" name="Freeform: Shape 49">
              <a:extLst>
                <a:ext uri="{FF2B5EF4-FFF2-40B4-BE49-F238E27FC236}">
                  <a16:creationId xmlns:a16="http://schemas.microsoft.com/office/drawing/2014/main" xmlns="" id="{310C15BA-88FD-4359-A50F-E8FDA56CD5A0}"/>
                </a:ext>
              </a:extLst>
            </p:cNvPr>
            <p:cNvSpPr/>
            <p:nvPr/>
          </p:nvSpPr>
          <p:spPr>
            <a:xfrm>
              <a:off x="3510230" y="5264286"/>
              <a:ext cx="7260122" cy="1396458"/>
            </a:xfrm>
            <a:custGeom>
              <a:avLst/>
              <a:gdLst>
                <a:gd name="connsiteX0" fmla="*/ 7265003 w 7260121"/>
                <a:gd name="connsiteY0" fmla="*/ 579636 h 1396458"/>
                <a:gd name="connsiteX1" fmla="*/ 6908943 w 7260121"/>
                <a:gd name="connsiteY1" fmla="*/ 919612 h 1396458"/>
                <a:gd name="connsiteX2" fmla="*/ 6024275 w 7260121"/>
                <a:gd name="connsiteY2" fmla="*/ 1070956 h 1396458"/>
                <a:gd name="connsiteX3" fmla="*/ 5284371 w 7260121"/>
                <a:gd name="connsiteY3" fmla="*/ 921805 h 1396458"/>
                <a:gd name="connsiteX4" fmla="*/ 5033594 w 7260121"/>
                <a:gd name="connsiteY4" fmla="*/ 761688 h 1396458"/>
                <a:gd name="connsiteX5" fmla="*/ 4924655 w 7260121"/>
                <a:gd name="connsiteY5" fmla="*/ 538693 h 1396458"/>
                <a:gd name="connsiteX6" fmla="*/ 4898335 w 7260121"/>
                <a:gd name="connsiteY6" fmla="*/ 518222 h 1396458"/>
                <a:gd name="connsiteX7" fmla="*/ 4447227 w 7260121"/>
                <a:gd name="connsiteY7" fmla="*/ 531382 h 1396458"/>
                <a:gd name="connsiteX8" fmla="*/ 3574258 w 7260121"/>
                <a:gd name="connsiteY8" fmla="*/ 997112 h 1396458"/>
                <a:gd name="connsiteX9" fmla="*/ 2813151 w 7260121"/>
                <a:gd name="connsiteY9" fmla="*/ 1368526 h 1396458"/>
                <a:gd name="connsiteX10" fmla="*/ 1887541 w 7260121"/>
                <a:gd name="connsiteY10" fmla="*/ 1373644 h 1396458"/>
                <a:gd name="connsiteX11" fmla="*/ 48749 w 7260121"/>
                <a:gd name="connsiteY11" fmla="*/ 997112 h 1396458"/>
                <a:gd name="connsiteX12" fmla="*/ 20966 w 7260121"/>
                <a:gd name="connsiteY12" fmla="*/ 988338 h 1396458"/>
                <a:gd name="connsiteX13" fmla="*/ 494 w 7260121"/>
                <a:gd name="connsiteY13" fmla="*/ 971522 h 1396458"/>
                <a:gd name="connsiteX14" fmla="*/ 9268 w 7260121"/>
                <a:gd name="connsiteY14" fmla="*/ 885980 h 1396458"/>
                <a:gd name="connsiteX15" fmla="*/ 29739 w 7260121"/>
                <a:gd name="connsiteY15" fmla="*/ 879400 h 1396458"/>
                <a:gd name="connsiteX16" fmla="*/ 725775 w 7260121"/>
                <a:gd name="connsiteY16" fmla="*/ 1058526 h 1396458"/>
                <a:gd name="connsiteX17" fmla="*/ 1976739 w 7260121"/>
                <a:gd name="connsiteY17" fmla="*/ 1272747 h 1396458"/>
                <a:gd name="connsiteX18" fmla="*/ 2843859 w 7260121"/>
                <a:gd name="connsiteY18" fmla="*/ 1253007 h 1396458"/>
                <a:gd name="connsiteX19" fmla="*/ 3327867 w 7260121"/>
                <a:gd name="connsiteY19" fmla="*/ 1069493 h 1396458"/>
                <a:gd name="connsiteX20" fmla="*/ 3474824 w 7260121"/>
                <a:gd name="connsiteY20" fmla="*/ 938621 h 1396458"/>
                <a:gd name="connsiteX21" fmla="*/ 4263714 w 7260121"/>
                <a:gd name="connsiteY21" fmla="*/ 459000 h 1396458"/>
                <a:gd name="connsiteX22" fmla="*/ 4911495 w 7260121"/>
                <a:gd name="connsiteY22" fmla="*/ 410014 h 1396458"/>
                <a:gd name="connsiteX23" fmla="*/ 4975835 w 7260121"/>
                <a:gd name="connsiteY23" fmla="*/ 380769 h 1396458"/>
                <a:gd name="connsiteX24" fmla="*/ 5186400 w 7260121"/>
                <a:gd name="connsiteY24" fmla="*/ 198718 h 1396458"/>
                <a:gd name="connsiteX25" fmla="*/ 5725974 w 7260121"/>
                <a:gd name="connsiteY25" fmla="*/ 28364 h 1396458"/>
                <a:gd name="connsiteX26" fmla="*/ 6721042 w 7260121"/>
                <a:gd name="connsiteY26" fmla="*/ 83930 h 1396458"/>
                <a:gd name="connsiteX27" fmla="*/ 7000334 w 7260121"/>
                <a:gd name="connsiteY27" fmla="*/ 197255 h 1396458"/>
                <a:gd name="connsiteX28" fmla="*/ 7265003 w 7260121"/>
                <a:gd name="connsiteY28" fmla="*/ 492632 h 1396458"/>
                <a:gd name="connsiteX29" fmla="*/ 7265003 w 7260121"/>
                <a:gd name="connsiteY29" fmla="*/ 579636 h 13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0121" h="1396458">
                  <a:moveTo>
                    <a:pt x="7265003" y="579636"/>
                  </a:moveTo>
                  <a:cubicBezTo>
                    <a:pt x="7210899" y="760225"/>
                    <a:pt x="7067598" y="850154"/>
                    <a:pt x="6908943" y="919612"/>
                  </a:cubicBezTo>
                  <a:cubicBezTo>
                    <a:pt x="6627458" y="1043173"/>
                    <a:pt x="6329156" y="1078267"/>
                    <a:pt x="6024275" y="1070956"/>
                  </a:cubicBezTo>
                  <a:cubicBezTo>
                    <a:pt x="5769111" y="1064375"/>
                    <a:pt x="5520527" y="1022701"/>
                    <a:pt x="5284371" y="921805"/>
                  </a:cubicBezTo>
                  <a:cubicBezTo>
                    <a:pt x="5192249" y="882324"/>
                    <a:pt x="5105244" y="833338"/>
                    <a:pt x="5033594" y="761688"/>
                  </a:cubicBezTo>
                  <a:cubicBezTo>
                    <a:pt x="4971448" y="700273"/>
                    <a:pt x="4924655" y="630084"/>
                    <a:pt x="4924655" y="538693"/>
                  </a:cubicBezTo>
                  <a:cubicBezTo>
                    <a:pt x="4924655" y="517490"/>
                    <a:pt x="4910764" y="519683"/>
                    <a:pt x="4898335" y="518222"/>
                  </a:cubicBezTo>
                  <a:cubicBezTo>
                    <a:pt x="4746991" y="502137"/>
                    <a:pt x="4596378" y="506523"/>
                    <a:pt x="4447227" y="531382"/>
                  </a:cubicBezTo>
                  <a:cubicBezTo>
                    <a:pt x="4103596" y="587679"/>
                    <a:pt x="3811144" y="746334"/>
                    <a:pt x="3574258" y="997112"/>
                  </a:cubicBezTo>
                  <a:cubicBezTo>
                    <a:pt x="3364424" y="1219375"/>
                    <a:pt x="3104872" y="1323927"/>
                    <a:pt x="2813151" y="1368526"/>
                  </a:cubicBezTo>
                  <a:cubicBezTo>
                    <a:pt x="2504615" y="1416049"/>
                    <a:pt x="2196078" y="1405813"/>
                    <a:pt x="1887541" y="1373644"/>
                  </a:cubicBezTo>
                  <a:cubicBezTo>
                    <a:pt x="1262425" y="1308573"/>
                    <a:pt x="652662" y="1164540"/>
                    <a:pt x="48749" y="997112"/>
                  </a:cubicBezTo>
                  <a:cubicBezTo>
                    <a:pt x="39244" y="994187"/>
                    <a:pt x="30470" y="991262"/>
                    <a:pt x="20966" y="988338"/>
                  </a:cubicBezTo>
                  <a:cubicBezTo>
                    <a:pt x="12192" y="984682"/>
                    <a:pt x="494" y="983220"/>
                    <a:pt x="494" y="971522"/>
                  </a:cubicBezTo>
                  <a:cubicBezTo>
                    <a:pt x="-968" y="943008"/>
                    <a:pt x="494" y="913763"/>
                    <a:pt x="9268" y="885980"/>
                  </a:cubicBezTo>
                  <a:cubicBezTo>
                    <a:pt x="12192" y="876475"/>
                    <a:pt x="20235" y="873551"/>
                    <a:pt x="29739" y="879400"/>
                  </a:cubicBezTo>
                  <a:cubicBezTo>
                    <a:pt x="261507" y="941546"/>
                    <a:pt x="492545" y="1004423"/>
                    <a:pt x="725775" y="1058526"/>
                  </a:cubicBezTo>
                  <a:cubicBezTo>
                    <a:pt x="1138864" y="1155036"/>
                    <a:pt x="1554145" y="1235460"/>
                    <a:pt x="1976739" y="1272747"/>
                  </a:cubicBezTo>
                  <a:cubicBezTo>
                    <a:pt x="2266266" y="1298337"/>
                    <a:pt x="2555794" y="1304186"/>
                    <a:pt x="2843859" y="1253007"/>
                  </a:cubicBezTo>
                  <a:cubicBezTo>
                    <a:pt x="3016406" y="1222300"/>
                    <a:pt x="3181641" y="1170389"/>
                    <a:pt x="3327867" y="1069493"/>
                  </a:cubicBezTo>
                  <a:cubicBezTo>
                    <a:pt x="3382702" y="1032206"/>
                    <a:pt x="3428763" y="986145"/>
                    <a:pt x="3474824" y="938621"/>
                  </a:cubicBezTo>
                  <a:cubicBezTo>
                    <a:pt x="3696357" y="710509"/>
                    <a:pt x="3955177" y="543811"/>
                    <a:pt x="4263714" y="459000"/>
                  </a:cubicBezTo>
                  <a:cubicBezTo>
                    <a:pt x="4476472" y="400509"/>
                    <a:pt x="4692887" y="386618"/>
                    <a:pt x="4911495" y="410014"/>
                  </a:cubicBezTo>
                  <a:cubicBezTo>
                    <a:pt x="4941471" y="412939"/>
                    <a:pt x="4958287" y="407821"/>
                    <a:pt x="4975835" y="380769"/>
                  </a:cubicBezTo>
                  <a:cubicBezTo>
                    <a:pt x="5027745" y="299613"/>
                    <a:pt x="5103782" y="244779"/>
                    <a:pt x="5186400" y="198718"/>
                  </a:cubicBezTo>
                  <a:cubicBezTo>
                    <a:pt x="5354560" y="105133"/>
                    <a:pt x="5537342" y="56147"/>
                    <a:pt x="5725974" y="28364"/>
                  </a:cubicBezTo>
                  <a:cubicBezTo>
                    <a:pt x="6061563" y="-21353"/>
                    <a:pt x="6393496" y="-7461"/>
                    <a:pt x="6721042" y="83930"/>
                  </a:cubicBezTo>
                  <a:cubicBezTo>
                    <a:pt x="6818282" y="110982"/>
                    <a:pt x="6911867" y="147539"/>
                    <a:pt x="7000334" y="197255"/>
                  </a:cubicBezTo>
                  <a:cubicBezTo>
                    <a:pt x="7122432" y="265982"/>
                    <a:pt x="7224060" y="351524"/>
                    <a:pt x="7265003" y="492632"/>
                  </a:cubicBezTo>
                  <a:cubicBezTo>
                    <a:pt x="7265003" y="521146"/>
                    <a:pt x="7265003" y="550391"/>
                    <a:pt x="7265003" y="579636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50">
              <a:extLst>
                <a:ext uri="{FF2B5EF4-FFF2-40B4-BE49-F238E27FC236}">
                  <a16:creationId xmlns:a16="http://schemas.microsoft.com/office/drawing/2014/main" xmlns="" id="{7FEDB484-1CF0-4FEA-A97B-CCFEB9655BCA}"/>
                </a:ext>
              </a:extLst>
            </p:cNvPr>
            <p:cNvSpPr/>
            <p:nvPr/>
          </p:nvSpPr>
          <p:spPr>
            <a:xfrm>
              <a:off x="2196883" y="1280783"/>
              <a:ext cx="4416026" cy="2025230"/>
            </a:xfrm>
            <a:custGeom>
              <a:avLst/>
              <a:gdLst>
                <a:gd name="connsiteX0" fmla="*/ 4419682 w 4416025"/>
                <a:gd name="connsiteY0" fmla="*/ 1600600 h 2025230"/>
                <a:gd name="connsiteX1" fmla="*/ 4155012 w 4416025"/>
                <a:gd name="connsiteY1" fmla="*/ 1747558 h 2025230"/>
                <a:gd name="connsiteX2" fmla="*/ 3874990 w 4416025"/>
                <a:gd name="connsiteY2" fmla="*/ 1897439 h 2025230"/>
                <a:gd name="connsiteX3" fmla="*/ 3457514 w 4416025"/>
                <a:gd name="connsiteY3" fmla="*/ 1998335 h 2025230"/>
                <a:gd name="connsiteX4" fmla="*/ 1359171 w 4416025"/>
                <a:gd name="connsiteY4" fmla="*/ 1996142 h 2025230"/>
                <a:gd name="connsiteX5" fmla="*/ 1232685 w 4416025"/>
                <a:gd name="connsiteY5" fmla="*/ 2020269 h 2025230"/>
                <a:gd name="connsiteX6" fmla="*/ 1193936 w 4416025"/>
                <a:gd name="connsiteY6" fmla="*/ 2026118 h 2025230"/>
                <a:gd name="connsiteX7" fmla="*/ 133797 w 4416025"/>
                <a:gd name="connsiteY7" fmla="*/ 2026118 h 2025230"/>
                <a:gd name="connsiteX8" fmla="*/ 1462 w 4416025"/>
                <a:gd name="connsiteY8" fmla="*/ 1894514 h 2025230"/>
                <a:gd name="connsiteX9" fmla="*/ 1462 w 4416025"/>
                <a:gd name="connsiteY9" fmla="*/ 1846991 h 2025230"/>
                <a:gd name="connsiteX10" fmla="*/ 92122 w 4416025"/>
                <a:gd name="connsiteY10" fmla="*/ 1704421 h 2025230"/>
                <a:gd name="connsiteX11" fmla="*/ 105283 w 4416025"/>
                <a:gd name="connsiteY11" fmla="*/ 1697841 h 2025230"/>
                <a:gd name="connsiteX12" fmla="*/ 107476 w 4416025"/>
                <a:gd name="connsiteY12" fmla="*/ 1691260 h 2025230"/>
                <a:gd name="connsiteX13" fmla="*/ 1462 w 4416025"/>
                <a:gd name="connsiteY13" fmla="*/ 1491662 h 2025230"/>
                <a:gd name="connsiteX14" fmla="*/ 119905 w 4416025"/>
                <a:gd name="connsiteY14" fmla="*/ 1362252 h 2025230"/>
                <a:gd name="connsiteX15" fmla="*/ 0 w 4416025"/>
                <a:gd name="connsiteY15" fmla="*/ 1198479 h 2025230"/>
                <a:gd name="connsiteX16" fmla="*/ 111863 w 4416025"/>
                <a:gd name="connsiteY16" fmla="*/ 1031781 h 2025230"/>
                <a:gd name="connsiteX17" fmla="*/ 57028 w 4416025"/>
                <a:gd name="connsiteY17" fmla="*/ 1000342 h 2025230"/>
                <a:gd name="connsiteX18" fmla="*/ 1462 w 4416025"/>
                <a:gd name="connsiteY18" fmla="*/ 884093 h 2025230"/>
                <a:gd name="connsiteX19" fmla="*/ 44599 w 4416025"/>
                <a:gd name="connsiteY19" fmla="*/ 736404 h 2025230"/>
                <a:gd name="connsiteX20" fmla="*/ 133797 w 4416025"/>
                <a:gd name="connsiteY20" fmla="*/ 701310 h 2025230"/>
                <a:gd name="connsiteX21" fmla="*/ 908795 w 4416025"/>
                <a:gd name="connsiteY21" fmla="*/ 701310 h 2025230"/>
                <a:gd name="connsiteX22" fmla="*/ 935115 w 4416025"/>
                <a:gd name="connsiteY22" fmla="*/ 657443 h 2025230"/>
                <a:gd name="connsiteX23" fmla="*/ 764762 w 4416025"/>
                <a:gd name="connsiteY23" fmla="*/ 310156 h 2025230"/>
                <a:gd name="connsiteX24" fmla="*/ 850304 w 4416025"/>
                <a:gd name="connsiteY24" fmla="*/ 53529 h 2025230"/>
                <a:gd name="connsiteX25" fmla="*/ 946082 w 4416025"/>
                <a:gd name="connsiteY25" fmla="*/ 8199 h 2025230"/>
                <a:gd name="connsiteX26" fmla="*/ 1149337 w 4416025"/>
                <a:gd name="connsiteY26" fmla="*/ 106902 h 2025230"/>
                <a:gd name="connsiteX27" fmla="*/ 1381836 w 4416025"/>
                <a:gd name="connsiteY27" fmla="*/ 585792 h 2025230"/>
                <a:gd name="connsiteX28" fmla="*/ 1389878 w 4416025"/>
                <a:gd name="connsiteY28" fmla="*/ 601877 h 2025230"/>
                <a:gd name="connsiteX29" fmla="*/ 1501741 w 4416025"/>
                <a:gd name="connsiteY29" fmla="*/ 672796 h 2025230"/>
                <a:gd name="connsiteX30" fmla="*/ 3044426 w 4416025"/>
                <a:gd name="connsiteY30" fmla="*/ 672065 h 2025230"/>
                <a:gd name="connsiteX31" fmla="*/ 3141666 w 4416025"/>
                <a:gd name="connsiteY31" fmla="*/ 642089 h 2025230"/>
                <a:gd name="connsiteX32" fmla="*/ 3397562 w 4416025"/>
                <a:gd name="connsiteY32" fmla="*/ 495132 h 2025230"/>
                <a:gd name="connsiteX33" fmla="*/ 3643952 w 4416025"/>
                <a:gd name="connsiteY33" fmla="*/ 360604 h 2025230"/>
                <a:gd name="connsiteX34" fmla="*/ 3665155 w 4416025"/>
                <a:gd name="connsiteY34" fmla="*/ 322585 h 2025230"/>
                <a:gd name="connsiteX35" fmla="*/ 3671004 w 4416025"/>
                <a:gd name="connsiteY35" fmla="*/ 283835 h 2025230"/>
                <a:gd name="connsiteX36" fmla="*/ 3680509 w 4416025"/>
                <a:gd name="connsiteY36" fmla="*/ 321123 h 2025230"/>
                <a:gd name="connsiteX37" fmla="*/ 3711216 w 4416025"/>
                <a:gd name="connsiteY37" fmla="*/ 428599 h 2025230"/>
                <a:gd name="connsiteX38" fmla="*/ 4338526 w 4416025"/>
                <a:gd name="connsiteY38" fmla="*/ 1479233 h 2025230"/>
                <a:gd name="connsiteX39" fmla="*/ 4369234 w 4416025"/>
                <a:gd name="connsiteY39" fmla="*/ 1520176 h 2025230"/>
                <a:gd name="connsiteX40" fmla="*/ 4419682 w 4416025"/>
                <a:gd name="connsiteY40" fmla="*/ 1600600 h 20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16025" h="2025230">
                  <a:moveTo>
                    <a:pt x="4419682" y="1600600"/>
                  </a:moveTo>
                  <a:cubicBezTo>
                    <a:pt x="4331215" y="1649586"/>
                    <a:pt x="4243479" y="1698572"/>
                    <a:pt x="4155012" y="1747558"/>
                  </a:cubicBezTo>
                  <a:cubicBezTo>
                    <a:pt x="4062159" y="1798005"/>
                    <a:pt x="3971499" y="1854302"/>
                    <a:pt x="3874990" y="1897439"/>
                  </a:cubicBezTo>
                  <a:cubicBezTo>
                    <a:pt x="3742655" y="1955930"/>
                    <a:pt x="3605934" y="1998335"/>
                    <a:pt x="3457514" y="1998335"/>
                  </a:cubicBezTo>
                  <a:cubicBezTo>
                    <a:pt x="2757823" y="1996873"/>
                    <a:pt x="2058862" y="1997604"/>
                    <a:pt x="1359171" y="1996142"/>
                  </a:cubicBezTo>
                  <a:cubicBezTo>
                    <a:pt x="1314572" y="1996142"/>
                    <a:pt x="1270704" y="1988830"/>
                    <a:pt x="1232685" y="2020269"/>
                  </a:cubicBezTo>
                  <a:cubicBezTo>
                    <a:pt x="1221718" y="2029043"/>
                    <a:pt x="1207096" y="2026118"/>
                    <a:pt x="1193936" y="2026118"/>
                  </a:cubicBezTo>
                  <a:cubicBezTo>
                    <a:pt x="840800" y="2026118"/>
                    <a:pt x="486933" y="2026118"/>
                    <a:pt x="133797" y="2026118"/>
                  </a:cubicBezTo>
                  <a:cubicBezTo>
                    <a:pt x="59953" y="2026118"/>
                    <a:pt x="2925" y="1969090"/>
                    <a:pt x="1462" y="1894514"/>
                  </a:cubicBezTo>
                  <a:cubicBezTo>
                    <a:pt x="1462" y="1878430"/>
                    <a:pt x="2193" y="1863076"/>
                    <a:pt x="1462" y="1846991"/>
                  </a:cubicBezTo>
                  <a:cubicBezTo>
                    <a:pt x="-3656" y="1776803"/>
                    <a:pt x="29245" y="1731473"/>
                    <a:pt x="92122" y="1704421"/>
                  </a:cubicBezTo>
                  <a:cubicBezTo>
                    <a:pt x="96509" y="1702227"/>
                    <a:pt x="100896" y="1700765"/>
                    <a:pt x="105283" y="1697841"/>
                  </a:cubicBezTo>
                  <a:cubicBezTo>
                    <a:pt x="106014" y="1697109"/>
                    <a:pt x="106014" y="1695647"/>
                    <a:pt x="107476" y="1691260"/>
                  </a:cubicBezTo>
                  <a:cubicBezTo>
                    <a:pt x="5849" y="1660553"/>
                    <a:pt x="-4387" y="1581591"/>
                    <a:pt x="1462" y="1491662"/>
                  </a:cubicBezTo>
                  <a:cubicBezTo>
                    <a:pt x="5849" y="1418549"/>
                    <a:pt x="54104" y="1387110"/>
                    <a:pt x="119905" y="1362252"/>
                  </a:cubicBezTo>
                  <a:cubicBezTo>
                    <a:pt x="32170" y="1338125"/>
                    <a:pt x="0" y="1284021"/>
                    <a:pt x="0" y="1198479"/>
                  </a:cubicBezTo>
                  <a:cubicBezTo>
                    <a:pt x="0" y="1115130"/>
                    <a:pt x="27783" y="1058102"/>
                    <a:pt x="111863" y="1031781"/>
                  </a:cubicBezTo>
                  <a:cubicBezTo>
                    <a:pt x="89929" y="1019352"/>
                    <a:pt x="71651" y="1012041"/>
                    <a:pt x="57028" y="1000342"/>
                  </a:cubicBezTo>
                  <a:cubicBezTo>
                    <a:pt x="19741" y="971097"/>
                    <a:pt x="-1462" y="934541"/>
                    <a:pt x="1462" y="884093"/>
                  </a:cubicBezTo>
                  <a:cubicBezTo>
                    <a:pt x="4387" y="830720"/>
                    <a:pt x="-4387" y="775885"/>
                    <a:pt x="44599" y="736404"/>
                  </a:cubicBezTo>
                  <a:cubicBezTo>
                    <a:pt x="70920" y="715202"/>
                    <a:pt x="98703" y="701310"/>
                    <a:pt x="133797" y="701310"/>
                  </a:cubicBezTo>
                  <a:cubicBezTo>
                    <a:pt x="391886" y="702041"/>
                    <a:pt x="650706" y="702041"/>
                    <a:pt x="908795" y="701310"/>
                  </a:cubicBezTo>
                  <a:cubicBezTo>
                    <a:pt x="956318" y="701310"/>
                    <a:pt x="956318" y="700579"/>
                    <a:pt x="935115" y="657443"/>
                  </a:cubicBezTo>
                  <a:cubicBezTo>
                    <a:pt x="878087" y="541924"/>
                    <a:pt x="822521" y="425674"/>
                    <a:pt x="764762" y="310156"/>
                  </a:cubicBezTo>
                  <a:cubicBezTo>
                    <a:pt x="714314" y="209260"/>
                    <a:pt x="744290" y="99590"/>
                    <a:pt x="850304" y="53529"/>
                  </a:cubicBezTo>
                  <a:cubicBezTo>
                    <a:pt x="882474" y="39638"/>
                    <a:pt x="912450" y="19166"/>
                    <a:pt x="946082" y="8199"/>
                  </a:cubicBezTo>
                  <a:cubicBezTo>
                    <a:pt x="1027238" y="-18853"/>
                    <a:pt x="1108393" y="22822"/>
                    <a:pt x="1149337" y="106902"/>
                  </a:cubicBezTo>
                  <a:cubicBezTo>
                    <a:pt x="1226836" y="267019"/>
                    <a:pt x="1304336" y="426405"/>
                    <a:pt x="1381836" y="585792"/>
                  </a:cubicBezTo>
                  <a:cubicBezTo>
                    <a:pt x="1384760" y="590910"/>
                    <a:pt x="1388416" y="596759"/>
                    <a:pt x="1389878" y="601877"/>
                  </a:cubicBezTo>
                  <a:cubicBezTo>
                    <a:pt x="1402308" y="665485"/>
                    <a:pt x="1443982" y="672796"/>
                    <a:pt x="1501741" y="672796"/>
                  </a:cubicBezTo>
                  <a:cubicBezTo>
                    <a:pt x="2015726" y="670603"/>
                    <a:pt x="2530441" y="671334"/>
                    <a:pt x="3044426" y="672065"/>
                  </a:cubicBezTo>
                  <a:cubicBezTo>
                    <a:pt x="3080982" y="672065"/>
                    <a:pt x="3111690" y="664754"/>
                    <a:pt x="3141666" y="642089"/>
                  </a:cubicBezTo>
                  <a:cubicBezTo>
                    <a:pt x="3221359" y="583598"/>
                    <a:pt x="3312019" y="543386"/>
                    <a:pt x="3397562" y="495132"/>
                  </a:cubicBezTo>
                  <a:cubicBezTo>
                    <a:pt x="3478717" y="449070"/>
                    <a:pt x="3561335" y="404471"/>
                    <a:pt x="3643952" y="360604"/>
                  </a:cubicBezTo>
                  <a:cubicBezTo>
                    <a:pt x="3660769" y="351830"/>
                    <a:pt x="3665886" y="340863"/>
                    <a:pt x="3665155" y="322585"/>
                  </a:cubicBezTo>
                  <a:cubicBezTo>
                    <a:pt x="3664424" y="309425"/>
                    <a:pt x="3660769" y="295533"/>
                    <a:pt x="3671004" y="283835"/>
                  </a:cubicBezTo>
                  <a:cubicBezTo>
                    <a:pt x="3683433" y="294071"/>
                    <a:pt x="3681240" y="307962"/>
                    <a:pt x="3680509" y="321123"/>
                  </a:cubicBezTo>
                  <a:cubicBezTo>
                    <a:pt x="3678315" y="360604"/>
                    <a:pt x="3691476" y="394967"/>
                    <a:pt x="3711216" y="428599"/>
                  </a:cubicBezTo>
                  <a:cubicBezTo>
                    <a:pt x="3920320" y="778810"/>
                    <a:pt x="4129423" y="1129021"/>
                    <a:pt x="4338526" y="1479233"/>
                  </a:cubicBezTo>
                  <a:cubicBezTo>
                    <a:pt x="4347300" y="1493855"/>
                    <a:pt x="4356804" y="1507747"/>
                    <a:pt x="4369234" y="1520176"/>
                  </a:cubicBezTo>
                  <a:cubicBezTo>
                    <a:pt x="4387512" y="1547959"/>
                    <a:pt x="4412370" y="1569162"/>
                    <a:pt x="4419682" y="16006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51">
              <a:extLst>
                <a:ext uri="{FF2B5EF4-FFF2-40B4-BE49-F238E27FC236}">
                  <a16:creationId xmlns:a16="http://schemas.microsoft.com/office/drawing/2014/main" xmlns="" id="{79238944-A3FB-47D2-BCAA-6D21F94F9FD5}"/>
                </a:ext>
              </a:extLst>
            </p:cNvPr>
            <p:cNvSpPr/>
            <p:nvPr/>
          </p:nvSpPr>
          <p:spPr>
            <a:xfrm>
              <a:off x="7191289" y="-110"/>
              <a:ext cx="2551644" cy="2171456"/>
            </a:xfrm>
            <a:custGeom>
              <a:avLst/>
              <a:gdLst>
                <a:gd name="connsiteX0" fmla="*/ 1405 w 2551643"/>
                <a:gd name="connsiteY0" fmla="*/ 908173 h 2171456"/>
                <a:gd name="connsiteX1" fmla="*/ 121311 w 2551643"/>
                <a:gd name="connsiteY1" fmla="*/ 835060 h 2171456"/>
                <a:gd name="connsiteX2" fmla="*/ 750814 w 2551643"/>
                <a:gd name="connsiteY2" fmla="*/ 489236 h 2171456"/>
                <a:gd name="connsiteX3" fmla="*/ 1498760 w 2551643"/>
                <a:gd name="connsiteY3" fmla="*/ 79803 h 2171456"/>
                <a:gd name="connsiteX4" fmla="*/ 1871636 w 2551643"/>
                <a:gd name="connsiteY4" fmla="*/ 3765 h 2171456"/>
                <a:gd name="connsiteX5" fmla="*/ 2490903 w 2551643"/>
                <a:gd name="connsiteY5" fmla="*/ 440981 h 2171456"/>
                <a:gd name="connsiteX6" fmla="*/ 2550856 w 2551643"/>
                <a:gd name="connsiteY6" fmla="*/ 774376 h 2171456"/>
                <a:gd name="connsiteX7" fmla="*/ 2293498 w 2551643"/>
                <a:gd name="connsiteY7" fmla="*/ 1289823 h 2171456"/>
                <a:gd name="connsiteX8" fmla="*/ 2065386 w 2551643"/>
                <a:gd name="connsiteY8" fmla="*/ 1432393 h 2171456"/>
                <a:gd name="connsiteX9" fmla="*/ 1183643 w 2551643"/>
                <a:gd name="connsiteY9" fmla="*/ 1917133 h 2171456"/>
                <a:gd name="connsiteX10" fmla="*/ 717182 w 2551643"/>
                <a:gd name="connsiteY10" fmla="*/ 2173028 h 2171456"/>
                <a:gd name="connsiteX11" fmla="*/ 685743 w 2551643"/>
                <a:gd name="connsiteY11" fmla="*/ 2108689 h 2171456"/>
                <a:gd name="connsiteX12" fmla="*/ 528550 w 2551643"/>
                <a:gd name="connsiteY12" fmla="*/ 1842557 h 2171456"/>
                <a:gd name="connsiteX13" fmla="*/ 411569 w 2551643"/>
                <a:gd name="connsiteY13" fmla="*/ 1649539 h 2171456"/>
                <a:gd name="connsiteX14" fmla="*/ 90603 w 2551643"/>
                <a:gd name="connsiteY14" fmla="*/ 1080720 h 2171456"/>
                <a:gd name="connsiteX15" fmla="*/ 10179 w 2551643"/>
                <a:gd name="connsiteY15" fmla="*/ 937418 h 2171456"/>
                <a:gd name="connsiteX16" fmla="*/ 1405 w 2551643"/>
                <a:gd name="connsiteY16" fmla="*/ 908173 h 217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1643" h="2171456">
                  <a:moveTo>
                    <a:pt x="1405" y="908173"/>
                  </a:moveTo>
                  <a:cubicBezTo>
                    <a:pt x="34306" y="871617"/>
                    <a:pt x="81099" y="857725"/>
                    <a:pt x="121311" y="835060"/>
                  </a:cubicBezTo>
                  <a:cubicBezTo>
                    <a:pt x="330414" y="718810"/>
                    <a:pt x="540979" y="604754"/>
                    <a:pt x="750814" y="489236"/>
                  </a:cubicBezTo>
                  <a:cubicBezTo>
                    <a:pt x="1000129" y="352514"/>
                    <a:pt x="1248713" y="214331"/>
                    <a:pt x="1498760" y="79803"/>
                  </a:cubicBezTo>
                  <a:cubicBezTo>
                    <a:pt x="1614278" y="17657"/>
                    <a:pt x="1742226" y="-10857"/>
                    <a:pt x="1871636" y="3765"/>
                  </a:cubicBezTo>
                  <a:cubicBezTo>
                    <a:pt x="2156777" y="35204"/>
                    <a:pt x="2369536" y="174119"/>
                    <a:pt x="2490903" y="440981"/>
                  </a:cubicBezTo>
                  <a:cubicBezTo>
                    <a:pt x="2539158" y="546995"/>
                    <a:pt x="2560361" y="659589"/>
                    <a:pt x="2550856" y="774376"/>
                  </a:cubicBezTo>
                  <a:cubicBezTo>
                    <a:pt x="2534771" y="979093"/>
                    <a:pt x="2455809" y="1155295"/>
                    <a:pt x="2293498" y="1289823"/>
                  </a:cubicBezTo>
                  <a:cubicBezTo>
                    <a:pt x="2223310" y="1348313"/>
                    <a:pt x="2144347" y="1389257"/>
                    <a:pt x="2065386" y="1432393"/>
                  </a:cubicBezTo>
                  <a:cubicBezTo>
                    <a:pt x="1772202" y="1594704"/>
                    <a:pt x="1477557" y="1755553"/>
                    <a:pt x="1183643" y="1917133"/>
                  </a:cubicBezTo>
                  <a:cubicBezTo>
                    <a:pt x="1027912" y="2002675"/>
                    <a:pt x="872181" y="2087486"/>
                    <a:pt x="717182" y="2173028"/>
                  </a:cubicBezTo>
                  <a:cubicBezTo>
                    <a:pt x="695979" y="2156943"/>
                    <a:pt x="697441" y="2129891"/>
                    <a:pt x="685743" y="2108689"/>
                  </a:cubicBezTo>
                  <a:cubicBezTo>
                    <a:pt x="637488" y="2017297"/>
                    <a:pt x="580460" y="1931024"/>
                    <a:pt x="528550" y="1842557"/>
                  </a:cubicBezTo>
                  <a:cubicBezTo>
                    <a:pt x="490531" y="1777487"/>
                    <a:pt x="452513" y="1713147"/>
                    <a:pt x="411569" y="1649539"/>
                  </a:cubicBezTo>
                  <a:cubicBezTo>
                    <a:pt x="297513" y="1463832"/>
                    <a:pt x="195155" y="1271545"/>
                    <a:pt x="90603" y="1080720"/>
                  </a:cubicBezTo>
                  <a:cubicBezTo>
                    <a:pt x="64282" y="1032465"/>
                    <a:pt x="37962" y="984942"/>
                    <a:pt x="10179" y="937418"/>
                  </a:cubicBezTo>
                  <a:cubicBezTo>
                    <a:pt x="6523" y="928645"/>
                    <a:pt x="-3713" y="921333"/>
                    <a:pt x="1405" y="90817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52">
              <a:extLst>
                <a:ext uri="{FF2B5EF4-FFF2-40B4-BE49-F238E27FC236}">
                  <a16:creationId xmlns:a16="http://schemas.microsoft.com/office/drawing/2014/main" xmlns="" id="{C05D529C-081F-401B-9C01-9FFBB65CE786}"/>
                </a:ext>
              </a:extLst>
            </p:cNvPr>
            <p:cNvSpPr/>
            <p:nvPr/>
          </p:nvSpPr>
          <p:spPr>
            <a:xfrm>
              <a:off x="3422151" y="2926714"/>
              <a:ext cx="3538670" cy="2251881"/>
            </a:xfrm>
            <a:custGeom>
              <a:avLst/>
              <a:gdLst>
                <a:gd name="connsiteX0" fmla="*/ 3258021 w 3538669"/>
                <a:gd name="connsiteY0" fmla="*/ 731 h 2251880"/>
                <a:gd name="connsiteX1" fmla="*/ 3375733 w 3538669"/>
                <a:gd name="connsiteY1" fmla="*/ 0 h 2251880"/>
                <a:gd name="connsiteX2" fmla="*/ 3470780 w 3538669"/>
                <a:gd name="connsiteY2" fmla="*/ 1193935 h 2251880"/>
                <a:gd name="connsiteX3" fmla="*/ 2894650 w 3538669"/>
                <a:gd name="connsiteY3" fmla="*/ 1899476 h 2251880"/>
                <a:gd name="connsiteX4" fmla="*/ 2110147 w 3538669"/>
                <a:gd name="connsiteY4" fmla="*/ 2183155 h 2251880"/>
                <a:gd name="connsiteX5" fmla="*/ 1293475 w 3538669"/>
                <a:gd name="connsiteY5" fmla="*/ 2246763 h 2251880"/>
                <a:gd name="connsiteX6" fmla="*/ 247959 w 3538669"/>
                <a:gd name="connsiteY6" fmla="*/ 1971858 h 2251880"/>
                <a:gd name="connsiteX7" fmla="*/ 71025 w 3538669"/>
                <a:gd name="connsiteY7" fmla="*/ 1884853 h 2251880"/>
                <a:gd name="connsiteX8" fmla="*/ 3030 w 3538669"/>
                <a:gd name="connsiteY8" fmla="*/ 1741552 h 2251880"/>
                <a:gd name="connsiteX9" fmla="*/ 6686 w 3538669"/>
                <a:gd name="connsiteY9" fmla="*/ 1723274 h 2251880"/>
                <a:gd name="connsiteX10" fmla="*/ 466566 w 3538669"/>
                <a:gd name="connsiteY10" fmla="*/ 1943344 h 2251880"/>
                <a:gd name="connsiteX11" fmla="*/ 1580077 w 3538669"/>
                <a:gd name="connsiteY11" fmla="*/ 2139287 h 2251880"/>
                <a:gd name="connsiteX12" fmla="*/ 2709674 w 3538669"/>
                <a:gd name="connsiteY12" fmla="*/ 1876080 h 2251880"/>
                <a:gd name="connsiteX13" fmla="*/ 3377926 w 3538669"/>
                <a:gd name="connsiteY13" fmla="*/ 1119360 h 2251880"/>
                <a:gd name="connsiteX14" fmla="*/ 3363304 w 3538669"/>
                <a:gd name="connsiteY14" fmla="*/ 290990 h 2251880"/>
                <a:gd name="connsiteX15" fmla="*/ 3258021 w 3538669"/>
                <a:gd name="connsiteY15" fmla="*/ 731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8669" h="2251880">
                  <a:moveTo>
                    <a:pt x="3258021" y="731"/>
                  </a:moveTo>
                  <a:cubicBezTo>
                    <a:pt x="3297502" y="731"/>
                    <a:pt x="3336252" y="0"/>
                    <a:pt x="3375733" y="0"/>
                  </a:cubicBezTo>
                  <a:cubicBezTo>
                    <a:pt x="3540237" y="387499"/>
                    <a:pt x="3606770" y="783772"/>
                    <a:pt x="3470780" y="1193935"/>
                  </a:cubicBezTo>
                  <a:cubicBezTo>
                    <a:pt x="3369153" y="1501741"/>
                    <a:pt x="3168092" y="1731316"/>
                    <a:pt x="2894650" y="1899476"/>
                  </a:cubicBezTo>
                  <a:cubicBezTo>
                    <a:pt x="2652645" y="2047896"/>
                    <a:pt x="2386514" y="2129051"/>
                    <a:pt x="2110147" y="2183155"/>
                  </a:cubicBezTo>
                  <a:cubicBezTo>
                    <a:pt x="1840360" y="2236527"/>
                    <a:pt x="1569110" y="2267235"/>
                    <a:pt x="1293475" y="2246763"/>
                  </a:cubicBezTo>
                  <a:cubicBezTo>
                    <a:pt x="927178" y="2220442"/>
                    <a:pt x="580623" y="2123933"/>
                    <a:pt x="247959" y="1971858"/>
                  </a:cubicBezTo>
                  <a:cubicBezTo>
                    <a:pt x="188006" y="1944806"/>
                    <a:pt x="130247" y="1914098"/>
                    <a:pt x="71025" y="1884853"/>
                  </a:cubicBezTo>
                  <a:cubicBezTo>
                    <a:pt x="47629" y="1837330"/>
                    <a:pt x="33006" y="1786151"/>
                    <a:pt x="3030" y="1741552"/>
                  </a:cubicBezTo>
                  <a:cubicBezTo>
                    <a:pt x="-2088" y="1734241"/>
                    <a:pt x="-626" y="1728392"/>
                    <a:pt x="6686" y="1723274"/>
                  </a:cubicBezTo>
                  <a:cubicBezTo>
                    <a:pt x="155836" y="1805160"/>
                    <a:pt x="307911" y="1881198"/>
                    <a:pt x="466566" y="1943344"/>
                  </a:cubicBezTo>
                  <a:cubicBezTo>
                    <a:pt x="824820" y="2082258"/>
                    <a:pt x="1195503" y="2160489"/>
                    <a:pt x="1580077" y="2139287"/>
                  </a:cubicBezTo>
                  <a:cubicBezTo>
                    <a:pt x="1971232" y="2118084"/>
                    <a:pt x="2354344" y="2049358"/>
                    <a:pt x="2709674" y="1876080"/>
                  </a:cubicBezTo>
                  <a:cubicBezTo>
                    <a:pt x="3035758" y="1716693"/>
                    <a:pt x="3271182" y="1473227"/>
                    <a:pt x="3377926" y="1119360"/>
                  </a:cubicBezTo>
                  <a:cubicBezTo>
                    <a:pt x="3462006" y="842262"/>
                    <a:pt x="3440804" y="565895"/>
                    <a:pt x="3363304" y="290990"/>
                  </a:cubicBezTo>
                  <a:cubicBezTo>
                    <a:pt x="3336252" y="191556"/>
                    <a:pt x="3298233" y="95778"/>
                    <a:pt x="3258021" y="731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53">
              <a:extLst>
                <a:ext uri="{FF2B5EF4-FFF2-40B4-BE49-F238E27FC236}">
                  <a16:creationId xmlns:a16="http://schemas.microsoft.com/office/drawing/2014/main" xmlns="" id="{90DE490F-A4C1-4733-940B-EEFD5D78E6F2}"/>
                </a:ext>
              </a:extLst>
            </p:cNvPr>
            <p:cNvSpPr/>
            <p:nvPr/>
          </p:nvSpPr>
          <p:spPr>
            <a:xfrm>
              <a:off x="5867983" y="856930"/>
              <a:ext cx="2039853" cy="2076409"/>
            </a:xfrm>
            <a:custGeom>
              <a:avLst/>
              <a:gdLst>
                <a:gd name="connsiteX0" fmla="*/ 1995889 w 2039852"/>
                <a:gd name="connsiteY0" fmla="*/ 1206319 h 2076409"/>
                <a:gd name="connsiteX1" fmla="*/ 1885489 w 2039852"/>
                <a:gd name="connsiteY1" fmla="*/ 1022074 h 2076409"/>
                <a:gd name="connsiteX2" fmla="*/ 1742918 w 2039852"/>
                <a:gd name="connsiteY2" fmla="*/ 789575 h 2076409"/>
                <a:gd name="connsiteX3" fmla="*/ 1742918 w 2039852"/>
                <a:gd name="connsiteY3" fmla="*/ 789575 h 2076409"/>
                <a:gd name="connsiteX4" fmla="*/ 1467282 w 2039852"/>
                <a:gd name="connsiteY4" fmla="*/ 301180 h 2076409"/>
                <a:gd name="connsiteX5" fmla="*/ 1324712 w 2039852"/>
                <a:gd name="connsiteY5" fmla="*/ 51865 h 2076409"/>
                <a:gd name="connsiteX6" fmla="*/ 1075397 w 2039852"/>
                <a:gd name="connsiteY6" fmla="*/ 35780 h 2076409"/>
                <a:gd name="connsiteX7" fmla="*/ 449549 w 2039852"/>
                <a:gd name="connsiteY7" fmla="*/ 380873 h 2076409"/>
                <a:gd name="connsiteX8" fmla="*/ 87640 w 2039852"/>
                <a:gd name="connsiteY8" fmla="*/ 584128 h 2076409"/>
                <a:gd name="connsiteX9" fmla="*/ 635 w 2039852"/>
                <a:gd name="connsiteY9" fmla="*/ 711344 h 2076409"/>
                <a:gd name="connsiteX10" fmla="*/ 32805 w 2039852"/>
                <a:gd name="connsiteY10" fmla="*/ 861226 h 2076409"/>
                <a:gd name="connsiteX11" fmla="*/ 655728 w 2039852"/>
                <a:gd name="connsiteY11" fmla="*/ 1903086 h 2076409"/>
                <a:gd name="connsiteX12" fmla="*/ 695940 w 2039852"/>
                <a:gd name="connsiteY12" fmla="*/ 1954265 h 2076409"/>
                <a:gd name="connsiteX13" fmla="*/ 695940 w 2039852"/>
                <a:gd name="connsiteY13" fmla="*/ 1954265 h 2076409"/>
                <a:gd name="connsiteX14" fmla="*/ 749312 w 2039852"/>
                <a:gd name="connsiteY14" fmla="*/ 2025916 h 2076409"/>
                <a:gd name="connsiteX15" fmla="*/ 812921 w 2039852"/>
                <a:gd name="connsiteY15" fmla="*/ 2071977 h 2076409"/>
                <a:gd name="connsiteX16" fmla="*/ 930633 w 2039852"/>
                <a:gd name="connsiteY16" fmla="*/ 2071246 h 2076409"/>
                <a:gd name="connsiteX17" fmla="*/ 970114 w 2039852"/>
                <a:gd name="connsiteY17" fmla="*/ 2047119 h 2076409"/>
                <a:gd name="connsiteX18" fmla="*/ 1923508 w 2039852"/>
                <a:gd name="connsiteY18" fmla="*/ 1522899 h 2076409"/>
                <a:gd name="connsiteX19" fmla="*/ 2006856 w 2039852"/>
                <a:gd name="connsiteY19" fmla="*/ 1443205 h 2076409"/>
                <a:gd name="connsiteX20" fmla="*/ 2042682 w 2039852"/>
                <a:gd name="connsiteY20" fmla="*/ 1317451 h 2076409"/>
                <a:gd name="connsiteX21" fmla="*/ 1995889 w 2039852"/>
                <a:gd name="connsiteY21" fmla="*/ 1206319 h 207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52" h="2076409">
                  <a:moveTo>
                    <a:pt x="1995889" y="1206319"/>
                  </a:moveTo>
                  <a:cubicBezTo>
                    <a:pt x="1958602" y="1144904"/>
                    <a:pt x="1922776" y="1082758"/>
                    <a:pt x="1885489" y="1022074"/>
                  </a:cubicBezTo>
                  <a:cubicBezTo>
                    <a:pt x="1837234" y="944575"/>
                    <a:pt x="1795560" y="863419"/>
                    <a:pt x="1742918" y="789575"/>
                  </a:cubicBezTo>
                  <a:cubicBezTo>
                    <a:pt x="1742918" y="789575"/>
                    <a:pt x="1742918" y="789575"/>
                    <a:pt x="1742918" y="789575"/>
                  </a:cubicBezTo>
                  <a:cubicBezTo>
                    <a:pt x="1648602" y="627995"/>
                    <a:pt x="1557211" y="464953"/>
                    <a:pt x="1467282" y="301180"/>
                  </a:cubicBezTo>
                  <a:cubicBezTo>
                    <a:pt x="1421221" y="217100"/>
                    <a:pt x="1380278" y="130827"/>
                    <a:pt x="1324712" y="51865"/>
                  </a:cubicBezTo>
                  <a:cubicBezTo>
                    <a:pt x="1245750" y="-13937"/>
                    <a:pt x="1165326" y="-14668"/>
                    <a:pt x="1075397" y="35780"/>
                  </a:cubicBezTo>
                  <a:cubicBezTo>
                    <a:pt x="867756" y="152761"/>
                    <a:pt x="657921" y="265355"/>
                    <a:pt x="449549" y="380873"/>
                  </a:cubicBezTo>
                  <a:cubicBezTo>
                    <a:pt x="328182" y="448137"/>
                    <a:pt x="203889" y="509552"/>
                    <a:pt x="87640" y="584128"/>
                  </a:cubicBezTo>
                  <a:cubicBezTo>
                    <a:pt x="37923" y="612642"/>
                    <a:pt x="14527" y="658703"/>
                    <a:pt x="635" y="711344"/>
                  </a:cubicBezTo>
                  <a:cubicBezTo>
                    <a:pt x="-2289" y="764717"/>
                    <a:pt x="4291" y="813702"/>
                    <a:pt x="32805" y="861226"/>
                  </a:cubicBezTo>
                  <a:cubicBezTo>
                    <a:pt x="241177" y="1207781"/>
                    <a:pt x="448087" y="1555799"/>
                    <a:pt x="655728" y="1903086"/>
                  </a:cubicBezTo>
                  <a:cubicBezTo>
                    <a:pt x="666695" y="1921364"/>
                    <a:pt x="675468" y="1942567"/>
                    <a:pt x="695940" y="1954265"/>
                  </a:cubicBezTo>
                  <a:cubicBezTo>
                    <a:pt x="695940" y="1954265"/>
                    <a:pt x="695940" y="1954265"/>
                    <a:pt x="695940" y="1954265"/>
                  </a:cubicBezTo>
                  <a:cubicBezTo>
                    <a:pt x="713487" y="1978392"/>
                    <a:pt x="731034" y="2001789"/>
                    <a:pt x="749312" y="2025916"/>
                  </a:cubicBezTo>
                  <a:cubicBezTo>
                    <a:pt x="770515" y="2041270"/>
                    <a:pt x="796105" y="2050043"/>
                    <a:pt x="812921" y="2071977"/>
                  </a:cubicBezTo>
                  <a:cubicBezTo>
                    <a:pt x="852402" y="2083675"/>
                    <a:pt x="891152" y="2089524"/>
                    <a:pt x="930633" y="2071246"/>
                  </a:cubicBezTo>
                  <a:cubicBezTo>
                    <a:pt x="938675" y="2055161"/>
                    <a:pt x="956953" y="2054430"/>
                    <a:pt x="970114" y="2047119"/>
                  </a:cubicBezTo>
                  <a:cubicBezTo>
                    <a:pt x="1287424" y="1872379"/>
                    <a:pt x="1605466" y="1697639"/>
                    <a:pt x="1923508" y="1522899"/>
                  </a:cubicBezTo>
                  <a:cubicBezTo>
                    <a:pt x="1958602" y="1503889"/>
                    <a:pt x="1987116" y="1478300"/>
                    <a:pt x="2006856" y="1443205"/>
                  </a:cubicBezTo>
                  <a:cubicBezTo>
                    <a:pt x="2036833" y="1406649"/>
                    <a:pt x="2041950" y="1362781"/>
                    <a:pt x="2042682" y="1317451"/>
                  </a:cubicBezTo>
                  <a:cubicBezTo>
                    <a:pt x="2034639" y="1276508"/>
                    <a:pt x="2017092" y="1240682"/>
                    <a:pt x="1995889" y="1206319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54">
              <a:extLst>
                <a:ext uri="{FF2B5EF4-FFF2-40B4-BE49-F238E27FC236}">
                  <a16:creationId xmlns:a16="http://schemas.microsoft.com/office/drawing/2014/main" xmlns="" id="{EF58673E-1CF5-4800-9952-09F11FD2879C}"/>
                </a:ext>
              </a:extLst>
            </p:cNvPr>
            <p:cNvSpPr/>
            <p:nvPr/>
          </p:nvSpPr>
          <p:spPr>
            <a:xfrm>
              <a:off x="3012261" y="1361215"/>
              <a:ext cx="255896" cy="226650"/>
            </a:xfrm>
            <a:custGeom>
              <a:avLst/>
              <a:gdLst>
                <a:gd name="connsiteX0" fmla="*/ 173110 w 255895"/>
                <a:gd name="connsiteY0" fmla="*/ 149 h 226650"/>
                <a:gd name="connsiteX1" fmla="*/ 210397 w 255895"/>
                <a:gd name="connsiteY1" fmla="*/ 19159 h 226650"/>
                <a:gd name="connsiteX2" fmla="*/ 256459 w 255895"/>
                <a:gd name="connsiteY2" fmla="*/ 96658 h 226650"/>
                <a:gd name="connsiteX3" fmla="*/ 229407 w 255895"/>
                <a:gd name="connsiteY3" fmla="*/ 157342 h 226650"/>
                <a:gd name="connsiteX4" fmla="*/ 109501 w 255895"/>
                <a:gd name="connsiteY4" fmla="*/ 226068 h 226650"/>
                <a:gd name="connsiteX5" fmla="*/ 78063 w 255895"/>
                <a:gd name="connsiteY5" fmla="*/ 231186 h 226650"/>
                <a:gd name="connsiteX6" fmla="*/ 563 w 255895"/>
                <a:gd name="connsiteY6" fmla="*/ 114206 h 226650"/>
                <a:gd name="connsiteX7" fmla="*/ 18841 w 255895"/>
                <a:gd name="connsiteY7" fmla="*/ 79842 h 226650"/>
                <a:gd name="connsiteX8" fmla="*/ 151907 w 255895"/>
                <a:gd name="connsiteY8" fmla="*/ 4536 h 226650"/>
                <a:gd name="connsiteX9" fmla="*/ 173110 w 255895"/>
                <a:gd name="connsiteY9" fmla="*/ 149 h 2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5" h="226650">
                  <a:moveTo>
                    <a:pt x="173110" y="149"/>
                  </a:moveTo>
                  <a:cubicBezTo>
                    <a:pt x="189926" y="-1313"/>
                    <a:pt x="200893" y="8192"/>
                    <a:pt x="210397" y="19159"/>
                  </a:cubicBezTo>
                  <a:cubicBezTo>
                    <a:pt x="230138" y="42555"/>
                    <a:pt x="245492" y="68875"/>
                    <a:pt x="256459" y="96658"/>
                  </a:cubicBezTo>
                  <a:cubicBezTo>
                    <a:pt x="267425" y="124441"/>
                    <a:pt x="249878" y="144182"/>
                    <a:pt x="229407" y="157342"/>
                  </a:cubicBezTo>
                  <a:cubicBezTo>
                    <a:pt x="190657" y="182201"/>
                    <a:pt x="149713" y="203403"/>
                    <a:pt x="109501" y="226068"/>
                  </a:cubicBezTo>
                  <a:cubicBezTo>
                    <a:pt x="99997" y="231186"/>
                    <a:pt x="90492" y="234111"/>
                    <a:pt x="78063" y="231186"/>
                  </a:cubicBezTo>
                  <a:cubicBezTo>
                    <a:pt x="46624" y="222413"/>
                    <a:pt x="-6017" y="146375"/>
                    <a:pt x="563" y="114206"/>
                  </a:cubicBezTo>
                  <a:cubicBezTo>
                    <a:pt x="2756" y="101776"/>
                    <a:pt x="6412" y="87154"/>
                    <a:pt x="18841" y="79842"/>
                  </a:cubicBezTo>
                  <a:cubicBezTo>
                    <a:pt x="62709" y="54253"/>
                    <a:pt x="107308" y="29394"/>
                    <a:pt x="151907" y="4536"/>
                  </a:cubicBezTo>
                  <a:cubicBezTo>
                    <a:pt x="158487" y="880"/>
                    <a:pt x="166530" y="1611"/>
                    <a:pt x="173110" y="149"/>
                  </a:cubicBezTo>
                  <a:close/>
                </a:path>
              </a:pathLst>
            </a:custGeom>
            <a:solidFill>
              <a:schemeClr val="bg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55">
              <a:extLst>
                <a:ext uri="{FF2B5EF4-FFF2-40B4-BE49-F238E27FC236}">
                  <a16:creationId xmlns:a16="http://schemas.microsoft.com/office/drawing/2014/main" xmlns="" id="{6C59FDA4-1D7B-47A6-AB6B-171C4018A83F}"/>
                </a:ext>
              </a:extLst>
            </p:cNvPr>
            <p:cNvSpPr/>
            <p:nvPr/>
          </p:nvSpPr>
          <p:spPr>
            <a:xfrm>
              <a:off x="1416767" y="4295465"/>
              <a:ext cx="2120277" cy="2558955"/>
            </a:xfrm>
            <a:custGeom>
              <a:avLst/>
              <a:gdLst>
                <a:gd name="connsiteX0" fmla="*/ 2099075 w 2120277"/>
                <a:gd name="connsiteY0" fmla="*/ 1937418 h 2558955"/>
                <a:gd name="connsiteX1" fmla="*/ 2107117 w 2120277"/>
                <a:gd name="connsiteY1" fmla="*/ 1856263 h 2558955"/>
                <a:gd name="connsiteX2" fmla="*/ 2121009 w 2120277"/>
                <a:gd name="connsiteY2" fmla="*/ 1846758 h 2558955"/>
                <a:gd name="connsiteX3" fmla="*/ 2106386 w 2120277"/>
                <a:gd name="connsiteY3" fmla="*/ 1806546 h 2558955"/>
                <a:gd name="connsiteX4" fmla="*/ 2105655 w 2120277"/>
                <a:gd name="connsiteY4" fmla="*/ 994992 h 2558955"/>
                <a:gd name="connsiteX5" fmla="*/ 2075678 w 2120277"/>
                <a:gd name="connsiteY5" fmla="*/ 516101 h 2558955"/>
                <a:gd name="connsiteX6" fmla="*/ 2063249 w 2120277"/>
                <a:gd name="connsiteY6" fmla="*/ 464922 h 2558955"/>
                <a:gd name="connsiteX7" fmla="*/ 2012070 w 2120277"/>
                <a:gd name="connsiteY7" fmla="*/ 354522 h 2558955"/>
                <a:gd name="connsiteX8" fmla="*/ 1964547 w 2120277"/>
                <a:gd name="connsiteY8" fmla="*/ 306267 h 2558955"/>
                <a:gd name="connsiteX9" fmla="*/ 1850490 w 2120277"/>
                <a:gd name="connsiteY9" fmla="*/ 185631 h 2558955"/>
                <a:gd name="connsiteX10" fmla="*/ 1850490 w 2120277"/>
                <a:gd name="connsiteY10" fmla="*/ 185631 h 2558955"/>
                <a:gd name="connsiteX11" fmla="*/ 1850490 w 2120277"/>
                <a:gd name="connsiteY11" fmla="*/ 185631 h 2558955"/>
                <a:gd name="connsiteX12" fmla="*/ 1457142 w 2120277"/>
                <a:gd name="connsiteY12" fmla="*/ 13084 h 2558955"/>
                <a:gd name="connsiteX13" fmla="*/ 697498 w 2120277"/>
                <a:gd name="connsiteY13" fmla="*/ 9428 h 2558955"/>
                <a:gd name="connsiteX14" fmla="*/ 47523 w 2120277"/>
                <a:gd name="connsiteY14" fmla="*/ 480276 h 2558955"/>
                <a:gd name="connsiteX15" fmla="*/ 0 w 2120277"/>
                <a:gd name="connsiteY15" fmla="*/ 662327 h 2558955"/>
                <a:gd name="connsiteX16" fmla="*/ 0 w 2120277"/>
                <a:gd name="connsiteY16" fmla="*/ 1927182 h 2558955"/>
                <a:gd name="connsiteX17" fmla="*/ 18278 w 2120277"/>
                <a:gd name="connsiteY17" fmla="*/ 2030272 h 2558955"/>
                <a:gd name="connsiteX18" fmla="*/ 200330 w 2120277"/>
                <a:gd name="connsiteY18" fmla="*/ 2346851 h 2558955"/>
                <a:gd name="connsiteX19" fmla="*/ 300494 w 2120277"/>
                <a:gd name="connsiteY19" fmla="*/ 2422889 h 2558955"/>
                <a:gd name="connsiteX20" fmla="*/ 362641 w 2120277"/>
                <a:gd name="connsiteY20" fmla="*/ 2472606 h 2558955"/>
                <a:gd name="connsiteX21" fmla="*/ 658748 w 2120277"/>
                <a:gd name="connsiteY21" fmla="*/ 2563266 h 2558955"/>
                <a:gd name="connsiteX22" fmla="*/ 1448369 w 2120277"/>
                <a:gd name="connsiteY22" fmla="*/ 2563266 h 2558955"/>
                <a:gd name="connsiteX23" fmla="*/ 1457873 w 2120277"/>
                <a:gd name="connsiteY23" fmla="*/ 2558148 h 2558955"/>
                <a:gd name="connsiteX24" fmla="*/ 2093225 w 2120277"/>
                <a:gd name="connsiteY24" fmla="*/ 1974706 h 2558955"/>
                <a:gd name="connsiteX25" fmla="*/ 2113697 w 2120277"/>
                <a:gd name="connsiteY25" fmla="*/ 1955697 h 2558955"/>
                <a:gd name="connsiteX26" fmla="*/ 2099075 w 2120277"/>
                <a:gd name="connsiteY26" fmla="*/ 1937418 h 2558955"/>
                <a:gd name="connsiteX27" fmla="*/ 516178 w 2120277"/>
                <a:gd name="connsiteY27" fmla="*/ 1979824 h 2558955"/>
                <a:gd name="connsiteX28" fmla="*/ 336320 w 2120277"/>
                <a:gd name="connsiteY28" fmla="*/ 1802890 h 2558955"/>
                <a:gd name="connsiteX29" fmla="*/ 516178 w 2120277"/>
                <a:gd name="connsiteY29" fmla="*/ 1622302 h 2558955"/>
                <a:gd name="connsiteX30" fmla="*/ 694574 w 2120277"/>
                <a:gd name="connsiteY30" fmla="*/ 1801428 h 2558955"/>
                <a:gd name="connsiteX31" fmla="*/ 516178 w 2120277"/>
                <a:gd name="connsiteY31" fmla="*/ 1979824 h 2558955"/>
                <a:gd name="connsiteX32" fmla="*/ 1332850 w 2120277"/>
                <a:gd name="connsiteY32" fmla="*/ 2199163 h 2558955"/>
                <a:gd name="connsiteX33" fmla="*/ 1299949 w 2120277"/>
                <a:gd name="connsiteY33" fmla="*/ 2199894 h 2558955"/>
                <a:gd name="connsiteX34" fmla="*/ 715776 w 2120277"/>
                <a:gd name="connsiteY34" fmla="*/ 2200625 h 2558955"/>
                <a:gd name="connsiteX35" fmla="*/ 715776 w 2120277"/>
                <a:gd name="connsiteY35" fmla="*/ 2145791 h 2558955"/>
                <a:gd name="connsiteX36" fmla="*/ 1285327 w 2120277"/>
                <a:gd name="connsiteY36" fmla="*/ 2146522 h 2558955"/>
                <a:gd name="connsiteX37" fmla="*/ 1332850 w 2120277"/>
                <a:gd name="connsiteY37" fmla="*/ 2147253 h 2558955"/>
                <a:gd name="connsiteX38" fmla="*/ 1355515 w 2120277"/>
                <a:gd name="connsiteY38" fmla="*/ 2175036 h 2558955"/>
                <a:gd name="connsiteX39" fmla="*/ 1332850 w 2120277"/>
                <a:gd name="connsiteY39" fmla="*/ 2199163 h 2558955"/>
                <a:gd name="connsiteX40" fmla="*/ 1655279 w 2120277"/>
                <a:gd name="connsiteY40" fmla="*/ 1897937 h 2558955"/>
                <a:gd name="connsiteX41" fmla="*/ 1637731 w 2120277"/>
                <a:gd name="connsiteY41" fmla="*/ 1935225 h 2558955"/>
                <a:gd name="connsiteX42" fmla="*/ 1634807 w 2120277"/>
                <a:gd name="connsiteY42" fmla="*/ 1935225 h 2558955"/>
                <a:gd name="connsiteX43" fmla="*/ 1585090 w 2120277"/>
                <a:gd name="connsiteY43" fmla="*/ 1960083 h 2558955"/>
                <a:gd name="connsiteX44" fmla="*/ 1551458 w 2120277"/>
                <a:gd name="connsiteY44" fmla="*/ 1960083 h 2558955"/>
                <a:gd name="connsiteX45" fmla="*/ 1443251 w 2120277"/>
                <a:gd name="connsiteY45" fmla="*/ 1937418 h 2558955"/>
                <a:gd name="connsiteX46" fmla="*/ 1378180 w 2120277"/>
                <a:gd name="connsiteY46" fmla="*/ 1739282 h 2558955"/>
                <a:gd name="connsiteX47" fmla="*/ 1563156 w 2120277"/>
                <a:gd name="connsiteY47" fmla="*/ 1645697 h 2558955"/>
                <a:gd name="connsiteX48" fmla="*/ 1655279 w 2120277"/>
                <a:gd name="connsiteY48" fmla="*/ 1897937 h 2558955"/>
                <a:gd name="connsiteX49" fmla="*/ 1786882 w 2120277"/>
                <a:gd name="connsiteY49" fmla="*/ 1405887 h 2558955"/>
                <a:gd name="connsiteX50" fmla="*/ 1027238 w 2120277"/>
                <a:gd name="connsiteY50" fmla="*/ 1405156 h 2558955"/>
                <a:gd name="connsiteX51" fmla="*/ 278561 w 2120277"/>
                <a:gd name="connsiteY51" fmla="*/ 1405887 h 2558955"/>
                <a:gd name="connsiteX52" fmla="*/ 239811 w 2120277"/>
                <a:gd name="connsiteY52" fmla="*/ 1365675 h 2558955"/>
                <a:gd name="connsiteX53" fmla="*/ 239811 w 2120277"/>
                <a:gd name="connsiteY53" fmla="*/ 668177 h 2558955"/>
                <a:gd name="connsiteX54" fmla="*/ 274905 w 2120277"/>
                <a:gd name="connsiteY54" fmla="*/ 632351 h 2558955"/>
                <a:gd name="connsiteX55" fmla="*/ 1786882 w 2120277"/>
                <a:gd name="connsiteY55" fmla="*/ 632351 h 2558955"/>
                <a:gd name="connsiteX56" fmla="*/ 1821976 w 2120277"/>
                <a:gd name="connsiteY56" fmla="*/ 668908 h 2558955"/>
                <a:gd name="connsiteX57" fmla="*/ 1821976 w 2120277"/>
                <a:gd name="connsiteY57" fmla="*/ 1370062 h 2558955"/>
                <a:gd name="connsiteX58" fmla="*/ 1786882 w 2120277"/>
                <a:gd name="connsiteY58" fmla="*/ 1405887 h 255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20277" h="2558955">
                  <a:moveTo>
                    <a:pt x="2099075" y="1937418"/>
                  </a:moveTo>
                  <a:cubicBezTo>
                    <a:pt x="2106386" y="1910367"/>
                    <a:pt x="2104192" y="1883315"/>
                    <a:pt x="2107117" y="1856263"/>
                  </a:cubicBezTo>
                  <a:cubicBezTo>
                    <a:pt x="2107848" y="1852608"/>
                    <a:pt x="2115891" y="1850414"/>
                    <a:pt x="2121009" y="1846758"/>
                  </a:cubicBezTo>
                  <a:cubicBezTo>
                    <a:pt x="2101999" y="1838716"/>
                    <a:pt x="2106386" y="1821169"/>
                    <a:pt x="2106386" y="1806546"/>
                  </a:cubicBezTo>
                  <a:cubicBezTo>
                    <a:pt x="2106386" y="1536028"/>
                    <a:pt x="2107117" y="1265510"/>
                    <a:pt x="2105655" y="994992"/>
                  </a:cubicBezTo>
                  <a:cubicBezTo>
                    <a:pt x="2104924" y="834874"/>
                    <a:pt x="2119546" y="673294"/>
                    <a:pt x="2075678" y="516101"/>
                  </a:cubicBezTo>
                  <a:cubicBezTo>
                    <a:pt x="2080796" y="497092"/>
                    <a:pt x="2069098" y="481739"/>
                    <a:pt x="2063249" y="464922"/>
                  </a:cubicBezTo>
                  <a:cubicBezTo>
                    <a:pt x="2049358" y="426904"/>
                    <a:pt x="2028155" y="391809"/>
                    <a:pt x="2012070" y="354522"/>
                  </a:cubicBezTo>
                  <a:cubicBezTo>
                    <a:pt x="1992330" y="342093"/>
                    <a:pt x="1977707" y="325277"/>
                    <a:pt x="1964547" y="306267"/>
                  </a:cubicBezTo>
                  <a:cubicBezTo>
                    <a:pt x="1931646" y="261668"/>
                    <a:pt x="1896551" y="218532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738627" y="84004"/>
                    <a:pt x="1606293" y="23320"/>
                    <a:pt x="1457142" y="13084"/>
                  </a:cubicBezTo>
                  <a:cubicBezTo>
                    <a:pt x="1204171" y="-4463"/>
                    <a:pt x="950469" y="-3001"/>
                    <a:pt x="697498" y="9428"/>
                  </a:cubicBezTo>
                  <a:cubicBezTo>
                    <a:pt x="385306" y="25513"/>
                    <a:pt x="168891" y="192211"/>
                    <a:pt x="47523" y="480276"/>
                  </a:cubicBezTo>
                  <a:cubicBezTo>
                    <a:pt x="22665" y="538767"/>
                    <a:pt x="15354" y="601644"/>
                    <a:pt x="0" y="662327"/>
                  </a:cubicBezTo>
                  <a:cubicBezTo>
                    <a:pt x="0" y="1084190"/>
                    <a:pt x="0" y="1505321"/>
                    <a:pt x="0" y="1927182"/>
                  </a:cubicBezTo>
                  <a:cubicBezTo>
                    <a:pt x="9505" y="1960815"/>
                    <a:pt x="8042" y="1996640"/>
                    <a:pt x="18278" y="2030272"/>
                  </a:cubicBezTo>
                  <a:cubicBezTo>
                    <a:pt x="52641" y="2150909"/>
                    <a:pt x="114787" y="2256191"/>
                    <a:pt x="200330" y="2346851"/>
                  </a:cubicBezTo>
                  <a:cubicBezTo>
                    <a:pt x="228844" y="2377559"/>
                    <a:pt x="257358" y="2410460"/>
                    <a:pt x="300494" y="2422889"/>
                  </a:cubicBezTo>
                  <a:cubicBezTo>
                    <a:pt x="310730" y="2451403"/>
                    <a:pt x="339976" y="2459446"/>
                    <a:pt x="362641" y="2472606"/>
                  </a:cubicBezTo>
                  <a:cubicBezTo>
                    <a:pt x="454032" y="2525978"/>
                    <a:pt x="552003" y="2559610"/>
                    <a:pt x="658748" y="2563266"/>
                  </a:cubicBezTo>
                  <a:cubicBezTo>
                    <a:pt x="921955" y="2563266"/>
                    <a:pt x="1185162" y="2563266"/>
                    <a:pt x="1448369" y="2563266"/>
                  </a:cubicBezTo>
                  <a:cubicBezTo>
                    <a:pt x="1451293" y="2561804"/>
                    <a:pt x="1454218" y="2558879"/>
                    <a:pt x="1457873" y="2558148"/>
                  </a:cubicBezTo>
                  <a:cubicBezTo>
                    <a:pt x="1797849" y="2503313"/>
                    <a:pt x="2009877" y="2308833"/>
                    <a:pt x="2093225" y="1974706"/>
                  </a:cubicBezTo>
                  <a:cubicBezTo>
                    <a:pt x="2096150" y="1963008"/>
                    <a:pt x="2099075" y="1953503"/>
                    <a:pt x="2113697" y="1955697"/>
                  </a:cubicBezTo>
                  <a:cubicBezTo>
                    <a:pt x="2109310" y="1949848"/>
                    <a:pt x="2096881" y="1947654"/>
                    <a:pt x="2099075" y="1937418"/>
                  </a:cubicBezTo>
                  <a:close/>
                  <a:moveTo>
                    <a:pt x="516178" y="1979824"/>
                  </a:moveTo>
                  <a:cubicBezTo>
                    <a:pt x="416744" y="1979824"/>
                    <a:pt x="337051" y="1901593"/>
                    <a:pt x="336320" y="1802890"/>
                  </a:cubicBezTo>
                  <a:cubicBezTo>
                    <a:pt x="335589" y="1701994"/>
                    <a:pt x="416013" y="1621570"/>
                    <a:pt x="516178" y="1622302"/>
                  </a:cubicBezTo>
                  <a:cubicBezTo>
                    <a:pt x="614880" y="1623033"/>
                    <a:pt x="694574" y="1702726"/>
                    <a:pt x="694574" y="1801428"/>
                  </a:cubicBezTo>
                  <a:cubicBezTo>
                    <a:pt x="694574" y="1900131"/>
                    <a:pt x="614880" y="1979824"/>
                    <a:pt x="516178" y="1979824"/>
                  </a:cubicBezTo>
                  <a:close/>
                  <a:moveTo>
                    <a:pt x="1332850" y="2199163"/>
                  </a:moveTo>
                  <a:cubicBezTo>
                    <a:pt x="1321883" y="2199894"/>
                    <a:pt x="1310916" y="2199894"/>
                    <a:pt x="1299949" y="2199894"/>
                  </a:cubicBezTo>
                  <a:cubicBezTo>
                    <a:pt x="1105469" y="2199894"/>
                    <a:pt x="910988" y="2200625"/>
                    <a:pt x="715776" y="2200625"/>
                  </a:cubicBezTo>
                  <a:cubicBezTo>
                    <a:pt x="686531" y="2177960"/>
                    <a:pt x="686531" y="2169918"/>
                    <a:pt x="715776" y="2145791"/>
                  </a:cubicBezTo>
                  <a:cubicBezTo>
                    <a:pt x="905870" y="2145791"/>
                    <a:pt x="1095233" y="2146522"/>
                    <a:pt x="1285327" y="2146522"/>
                  </a:cubicBezTo>
                  <a:cubicBezTo>
                    <a:pt x="1301412" y="2146522"/>
                    <a:pt x="1316765" y="2145791"/>
                    <a:pt x="1332850" y="2147253"/>
                  </a:cubicBezTo>
                  <a:cubicBezTo>
                    <a:pt x="1348935" y="2148715"/>
                    <a:pt x="1356246" y="2160413"/>
                    <a:pt x="1355515" y="2175036"/>
                  </a:cubicBezTo>
                  <a:cubicBezTo>
                    <a:pt x="1354784" y="2188196"/>
                    <a:pt x="1347473" y="2198432"/>
                    <a:pt x="1332850" y="2199163"/>
                  </a:cubicBezTo>
                  <a:close/>
                  <a:moveTo>
                    <a:pt x="1655279" y="1897937"/>
                  </a:moveTo>
                  <a:cubicBezTo>
                    <a:pt x="1647967" y="1908904"/>
                    <a:pt x="1631882" y="1918409"/>
                    <a:pt x="1637731" y="1935225"/>
                  </a:cubicBezTo>
                  <a:cubicBezTo>
                    <a:pt x="1637000" y="1935225"/>
                    <a:pt x="1635538" y="1935225"/>
                    <a:pt x="1634807" y="1935225"/>
                  </a:cubicBezTo>
                  <a:cubicBezTo>
                    <a:pt x="1612142" y="1932300"/>
                    <a:pt x="1596788" y="1943267"/>
                    <a:pt x="1585090" y="1960083"/>
                  </a:cubicBezTo>
                  <a:cubicBezTo>
                    <a:pt x="1574123" y="1955697"/>
                    <a:pt x="1563156" y="1957890"/>
                    <a:pt x="1551458" y="1960083"/>
                  </a:cubicBezTo>
                  <a:cubicBezTo>
                    <a:pt x="1511977" y="1967395"/>
                    <a:pt x="1476152" y="1956428"/>
                    <a:pt x="1443251" y="1937418"/>
                  </a:cubicBezTo>
                  <a:cubicBezTo>
                    <a:pt x="1377449" y="1899400"/>
                    <a:pt x="1348935" y="1810933"/>
                    <a:pt x="1378180" y="1739282"/>
                  </a:cubicBezTo>
                  <a:cubicBezTo>
                    <a:pt x="1407425" y="1667631"/>
                    <a:pt x="1489312" y="1626688"/>
                    <a:pt x="1563156" y="1645697"/>
                  </a:cubicBezTo>
                  <a:cubicBezTo>
                    <a:pt x="1677944" y="1675674"/>
                    <a:pt x="1721811" y="1796310"/>
                    <a:pt x="1655279" y="1897937"/>
                  </a:cubicBezTo>
                  <a:close/>
                  <a:moveTo>
                    <a:pt x="1786882" y="1405887"/>
                  </a:moveTo>
                  <a:cubicBezTo>
                    <a:pt x="1533911" y="1404424"/>
                    <a:pt x="1280209" y="1405156"/>
                    <a:pt x="1027238" y="1405156"/>
                  </a:cubicBezTo>
                  <a:cubicBezTo>
                    <a:pt x="777922" y="1405156"/>
                    <a:pt x="527876" y="1404424"/>
                    <a:pt x="278561" y="1405887"/>
                  </a:cubicBezTo>
                  <a:cubicBezTo>
                    <a:pt x="244929" y="1405887"/>
                    <a:pt x="239811" y="1396382"/>
                    <a:pt x="239811" y="1365675"/>
                  </a:cubicBezTo>
                  <a:cubicBezTo>
                    <a:pt x="241273" y="1133175"/>
                    <a:pt x="241273" y="900676"/>
                    <a:pt x="239811" y="668177"/>
                  </a:cubicBezTo>
                  <a:cubicBezTo>
                    <a:pt x="239811" y="639663"/>
                    <a:pt x="246391" y="632351"/>
                    <a:pt x="274905" y="632351"/>
                  </a:cubicBezTo>
                  <a:cubicBezTo>
                    <a:pt x="778654" y="633082"/>
                    <a:pt x="1283133" y="633082"/>
                    <a:pt x="1786882" y="632351"/>
                  </a:cubicBezTo>
                  <a:cubicBezTo>
                    <a:pt x="1816858" y="632351"/>
                    <a:pt x="1821976" y="641125"/>
                    <a:pt x="1821976" y="668908"/>
                  </a:cubicBezTo>
                  <a:cubicBezTo>
                    <a:pt x="1821245" y="902869"/>
                    <a:pt x="1820514" y="1136831"/>
                    <a:pt x="1821976" y="1370062"/>
                  </a:cubicBezTo>
                  <a:cubicBezTo>
                    <a:pt x="1821976" y="1398576"/>
                    <a:pt x="1815396" y="1406618"/>
                    <a:pt x="1786882" y="1405887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56">
              <a:extLst>
                <a:ext uri="{FF2B5EF4-FFF2-40B4-BE49-F238E27FC236}">
                  <a16:creationId xmlns:a16="http://schemas.microsoft.com/office/drawing/2014/main" xmlns="" id="{A76E372F-012C-44E9-B512-27E589172FBB}"/>
                </a:ext>
              </a:extLst>
            </p:cNvPr>
            <p:cNvSpPr/>
            <p:nvPr/>
          </p:nvSpPr>
          <p:spPr>
            <a:xfrm>
              <a:off x="1812247" y="5067462"/>
              <a:ext cx="723819" cy="95047"/>
            </a:xfrm>
            <a:custGeom>
              <a:avLst/>
              <a:gdLst>
                <a:gd name="connsiteX0" fmla="*/ 662465 w 723818"/>
                <a:gd name="connsiteY0" fmla="*/ 0 h 95046"/>
                <a:gd name="connsiteX1" fmla="*/ 363433 w 723818"/>
                <a:gd name="connsiteY1" fmla="*/ 0 h 95046"/>
                <a:gd name="connsiteX2" fmla="*/ 64401 w 723818"/>
                <a:gd name="connsiteY2" fmla="*/ 0 h 95046"/>
                <a:gd name="connsiteX3" fmla="*/ 61 w 723818"/>
                <a:gd name="connsiteY3" fmla="*/ 48986 h 95046"/>
                <a:gd name="connsiteX4" fmla="*/ 62207 w 723818"/>
                <a:gd name="connsiteY4" fmla="*/ 101627 h 95046"/>
                <a:gd name="connsiteX5" fmla="*/ 664658 w 723818"/>
                <a:gd name="connsiteY5" fmla="*/ 101627 h 95046"/>
                <a:gd name="connsiteX6" fmla="*/ 726073 w 723818"/>
                <a:gd name="connsiteY6" fmla="*/ 49717 h 95046"/>
                <a:gd name="connsiteX7" fmla="*/ 662465 w 723818"/>
                <a:gd name="connsiteY7" fmla="*/ 0 h 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818" h="95046">
                  <a:moveTo>
                    <a:pt x="662465" y="0"/>
                  </a:moveTo>
                  <a:cubicBezTo>
                    <a:pt x="563031" y="0"/>
                    <a:pt x="462867" y="0"/>
                    <a:pt x="363433" y="0"/>
                  </a:cubicBezTo>
                  <a:cubicBezTo>
                    <a:pt x="263999" y="0"/>
                    <a:pt x="163834" y="0"/>
                    <a:pt x="64401" y="0"/>
                  </a:cubicBezTo>
                  <a:cubicBezTo>
                    <a:pt x="22726" y="0"/>
                    <a:pt x="1523" y="16816"/>
                    <a:pt x="61" y="48986"/>
                  </a:cubicBezTo>
                  <a:cubicBezTo>
                    <a:pt x="-1401" y="78962"/>
                    <a:pt x="23457" y="101627"/>
                    <a:pt x="62207" y="101627"/>
                  </a:cubicBezTo>
                  <a:cubicBezTo>
                    <a:pt x="263268" y="102358"/>
                    <a:pt x="463598" y="102358"/>
                    <a:pt x="664658" y="101627"/>
                  </a:cubicBezTo>
                  <a:cubicBezTo>
                    <a:pt x="706333" y="101627"/>
                    <a:pt x="726073" y="81887"/>
                    <a:pt x="726073" y="49717"/>
                  </a:cubicBezTo>
                  <a:cubicBezTo>
                    <a:pt x="724611" y="16085"/>
                    <a:pt x="705602" y="0"/>
                    <a:pt x="662465" y="0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57">
              <a:extLst>
                <a:ext uri="{FF2B5EF4-FFF2-40B4-BE49-F238E27FC236}">
                  <a16:creationId xmlns:a16="http://schemas.microsoft.com/office/drawing/2014/main" xmlns="" id="{802F662C-D0F7-44BC-A518-86B883FAA3C6}"/>
                </a:ext>
              </a:extLst>
            </p:cNvPr>
            <p:cNvSpPr/>
            <p:nvPr/>
          </p:nvSpPr>
          <p:spPr>
            <a:xfrm>
              <a:off x="1934389" y="5315722"/>
              <a:ext cx="519102" cy="109670"/>
            </a:xfrm>
            <a:custGeom>
              <a:avLst/>
              <a:gdLst>
                <a:gd name="connsiteX0" fmla="*/ 457705 w 519102"/>
                <a:gd name="connsiteY0" fmla="*/ 325 h 109669"/>
                <a:gd name="connsiteX1" fmla="*/ 261031 w 519102"/>
                <a:gd name="connsiteY1" fmla="*/ 325 h 109669"/>
                <a:gd name="connsiteX2" fmla="*/ 60701 w 519102"/>
                <a:gd name="connsiteY2" fmla="*/ 325 h 109669"/>
                <a:gd name="connsiteX3" fmla="*/ 18 w 519102"/>
                <a:gd name="connsiteY3" fmla="*/ 52235 h 109669"/>
                <a:gd name="connsiteX4" fmla="*/ 60701 w 519102"/>
                <a:gd name="connsiteY4" fmla="*/ 109263 h 109669"/>
                <a:gd name="connsiteX5" fmla="*/ 458436 w 519102"/>
                <a:gd name="connsiteY5" fmla="*/ 109263 h 109669"/>
                <a:gd name="connsiteX6" fmla="*/ 521313 w 519102"/>
                <a:gd name="connsiteY6" fmla="*/ 53698 h 109669"/>
                <a:gd name="connsiteX7" fmla="*/ 457705 w 519102"/>
                <a:gd name="connsiteY7" fmla="*/ 325 h 10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2" h="109669">
                  <a:moveTo>
                    <a:pt x="457705" y="325"/>
                  </a:moveTo>
                  <a:cubicBezTo>
                    <a:pt x="391903" y="-406"/>
                    <a:pt x="326102" y="325"/>
                    <a:pt x="261031" y="325"/>
                  </a:cubicBezTo>
                  <a:cubicBezTo>
                    <a:pt x="194498" y="325"/>
                    <a:pt x="127234" y="-406"/>
                    <a:pt x="60701" y="325"/>
                  </a:cubicBezTo>
                  <a:cubicBezTo>
                    <a:pt x="20489" y="1056"/>
                    <a:pt x="749" y="18603"/>
                    <a:pt x="18" y="52235"/>
                  </a:cubicBezTo>
                  <a:cubicBezTo>
                    <a:pt x="-713" y="87330"/>
                    <a:pt x="21220" y="109263"/>
                    <a:pt x="60701" y="109263"/>
                  </a:cubicBezTo>
                  <a:cubicBezTo>
                    <a:pt x="193036" y="109994"/>
                    <a:pt x="326102" y="109994"/>
                    <a:pt x="458436" y="109263"/>
                  </a:cubicBezTo>
                  <a:cubicBezTo>
                    <a:pt x="498648" y="109263"/>
                    <a:pt x="521313" y="87330"/>
                    <a:pt x="521313" y="53698"/>
                  </a:cubicBezTo>
                  <a:cubicBezTo>
                    <a:pt x="521313" y="19335"/>
                    <a:pt x="500111" y="1056"/>
                    <a:pt x="457705" y="325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58">
              <a:extLst>
                <a:ext uri="{FF2B5EF4-FFF2-40B4-BE49-F238E27FC236}">
                  <a16:creationId xmlns:a16="http://schemas.microsoft.com/office/drawing/2014/main" xmlns="" id="{0A8BE519-C72C-4997-9875-B6857E33BEE8}"/>
                </a:ext>
              </a:extLst>
            </p:cNvPr>
            <p:cNvSpPr/>
            <p:nvPr/>
          </p:nvSpPr>
          <p:spPr>
            <a:xfrm>
              <a:off x="2680885" y="5005787"/>
              <a:ext cx="146226" cy="248584"/>
            </a:xfrm>
            <a:custGeom>
              <a:avLst/>
              <a:gdLst>
                <a:gd name="connsiteX0" fmla="*/ 152812 w 146226"/>
                <a:gd name="connsiteY0" fmla="*/ 240802 h 248584"/>
                <a:gd name="connsiteX1" fmla="*/ 135265 w 146226"/>
                <a:gd name="connsiteY1" fmla="*/ 224717 h 248584"/>
                <a:gd name="connsiteX2" fmla="*/ 95053 w 146226"/>
                <a:gd name="connsiteY2" fmla="*/ 180118 h 248584"/>
                <a:gd name="connsiteX3" fmla="*/ 95784 w 146226"/>
                <a:gd name="connsiteY3" fmla="*/ 114316 h 248584"/>
                <a:gd name="connsiteX4" fmla="*/ 95784 w 146226"/>
                <a:gd name="connsiteY4" fmla="*/ 55826 h 248584"/>
                <a:gd name="connsiteX5" fmla="*/ 32907 w 146226"/>
                <a:gd name="connsiteY5" fmla="*/ 6840 h 248584"/>
                <a:gd name="connsiteX6" fmla="*/ 25595 w 146226"/>
                <a:gd name="connsiteY6" fmla="*/ 9034 h 248584"/>
                <a:gd name="connsiteX7" fmla="*/ 737 w 146226"/>
                <a:gd name="connsiteY7" fmla="*/ 30968 h 248584"/>
                <a:gd name="connsiteX8" fmla="*/ 32175 w 146226"/>
                <a:gd name="connsiteY8" fmla="*/ 37548 h 248584"/>
                <a:gd name="connsiteX9" fmla="*/ 61421 w 146226"/>
                <a:gd name="connsiteY9" fmla="*/ 62406 h 248584"/>
                <a:gd name="connsiteX10" fmla="*/ 61421 w 146226"/>
                <a:gd name="connsiteY10" fmla="*/ 182311 h 248584"/>
                <a:gd name="connsiteX11" fmla="*/ 24864 w 146226"/>
                <a:gd name="connsiteY11" fmla="*/ 223255 h 248584"/>
                <a:gd name="connsiteX12" fmla="*/ 6586 w 146226"/>
                <a:gd name="connsiteY12" fmla="*/ 237878 h 248584"/>
                <a:gd name="connsiteX13" fmla="*/ 25595 w 146226"/>
                <a:gd name="connsiteY13" fmla="*/ 251769 h 248584"/>
                <a:gd name="connsiteX14" fmla="*/ 135265 w 146226"/>
                <a:gd name="connsiteY14" fmla="*/ 251769 h 248584"/>
                <a:gd name="connsiteX15" fmla="*/ 152812 w 146226"/>
                <a:gd name="connsiteY15" fmla="*/ 240802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152812" y="240802"/>
                  </a:moveTo>
                  <a:cubicBezTo>
                    <a:pt x="152812" y="227642"/>
                    <a:pt x="146963" y="221793"/>
                    <a:pt x="135265" y="224717"/>
                  </a:cubicBezTo>
                  <a:cubicBezTo>
                    <a:pt x="96515" y="232029"/>
                    <a:pt x="92128" y="211557"/>
                    <a:pt x="95053" y="180118"/>
                  </a:cubicBezTo>
                  <a:cubicBezTo>
                    <a:pt x="97246" y="158184"/>
                    <a:pt x="95784" y="136250"/>
                    <a:pt x="95784" y="114316"/>
                  </a:cubicBezTo>
                  <a:cubicBezTo>
                    <a:pt x="95784" y="94576"/>
                    <a:pt x="95784" y="75567"/>
                    <a:pt x="95784" y="55826"/>
                  </a:cubicBezTo>
                  <a:cubicBezTo>
                    <a:pt x="95784" y="-5589"/>
                    <a:pt x="94322" y="-6320"/>
                    <a:pt x="32907" y="6840"/>
                  </a:cubicBezTo>
                  <a:cubicBezTo>
                    <a:pt x="30713" y="7572"/>
                    <a:pt x="28520" y="8303"/>
                    <a:pt x="25595" y="9034"/>
                  </a:cubicBezTo>
                  <a:cubicBezTo>
                    <a:pt x="12435" y="11227"/>
                    <a:pt x="-3650" y="11227"/>
                    <a:pt x="737" y="30968"/>
                  </a:cubicBezTo>
                  <a:cubicBezTo>
                    <a:pt x="5855" y="53633"/>
                    <a:pt x="23402" y="40472"/>
                    <a:pt x="32175" y="37548"/>
                  </a:cubicBezTo>
                  <a:cubicBezTo>
                    <a:pt x="59227" y="28774"/>
                    <a:pt x="62883" y="39741"/>
                    <a:pt x="61421" y="62406"/>
                  </a:cubicBezTo>
                  <a:cubicBezTo>
                    <a:pt x="59958" y="102618"/>
                    <a:pt x="59958" y="142831"/>
                    <a:pt x="61421" y="182311"/>
                  </a:cubicBezTo>
                  <a:cubicBezTo>
                    <a:pt x="62883" y="210095"/>
                    <a:pt x="61421" y="231297"/>
                    <a:pt x="24864" y="223255"/>
                  </a:cubicBezTo>
                  <a:cubicBezTo>
                    <a:pt x="13897" y="221062"/>
                    <a:pt x="6586" y="223986"/>
                    <a:pt x="6586" y="237878"/>
                  </a:cubicBezTo>
                  <a:cubicBezTo>
                    <a:pt x="6586" y="253231"/>
                    <a:pt x="16091" y="251769"/>
                    <a:pt x="25595" y="251769"/>
                  </a:cubicBezTo>
                  <a:cubicBezTo>
                    <a:pt x="62152" y="251769"/>
                    <a:pt x="98708" y="251769"/>
                    <a:pt x="135265" y="251769"/>
                  </a:cubicBezTo>
                  <a:cubicBezTo>
                    <a:pt x="144038" y="253231"/>
                    <a:pt x="152812" y="253962"/>
                    <a:pt x="152812" y="240802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59">
              <a:extLst>
                <a:ext uri="{FF2B5EF4-FFF2-40B4-BE49-F238E27FC236}">
                  <a16:creationId xmlns:a16="http://schemas.microsoft.com/office/drawing/2014/main" xmlns="" id="{40058216-0CEC-418F-8144-7567D02A7F87}"/>
                </a:ext>
              </a:extLst>
            </p:cNvPr>
            <p:cNvSpPr/>
            <p:nvPr/>
          </p:nvSpPr>
          <p:spPr>
            <a:xfrm>
              <a:off x="2859161" y="5006817"/>
              <a:ext cx="146226" cy="248584"/>
            </a:xfrm>
            <a:custGeom>
              <a:avLst/>
              <a:gdLst>
                <a:gd name="connsiteX0" fmla="*/ 35951 w 146226"/>
                <a:gd name="connsiteY0" fmla="*/ 36518 h 248584"/>
                <a:gd name="connsiteX1" fmla="*/ 62272 w 146226"/>
                <a:gd name="connsiteY1" fmla="*/ 58452 h 248584"/>
                <a:gd name="connsiteX2" fmla="*/ 62272 w 146226"/>
                <a:gd name="connsiteY2" fmla="*/ 179088 h 248584"/>
                <a:gd name="connsiteX3" fmla="*/ 21329 w 146226"/>
                <a:gd name="connsiteY3" fmla="*/ 223687 h 248584"/>
                <a:gd name="connsiteX4" fmla="*/ 4513 w 146226"/>
                <a:gd name="connsiteY4" fmla="*/ 240503 h 248584"/>
                <a:gd name="connsiteX5" fmla="*/ 22060 w 146226"/>
                <a:gd name="connsiteY5" fmla="*/ 252201 h 248584"/>
                <a:gd name="connsiteX6" fmla="*/ 124418 w 146226"/>
                <a:gd name="connsiteY6" fmla="*/ 252201 h 248584"/>
                <a:gd name="connsiteX7" fmla="*/ 150739 w 146226"/>
                <a:gd name="connsiteY7" fmla="*/ 239041 h 248584"/>
                <a:gd name="connsiteX8" fmla="*/ 125149 w 146226"/>
                <a:gd name="connsiteY8" fmla="*/ 224418 h 248584"/>
                <a:gd name="connsiteX9" fmla="*/ 93710 w 146226"/>
                <a:gd name="connsiteY9" fmla="*/ 192249 h 248584"/>
                <a:gd name="connsiteX10" fmla="*/ 94442 w 146226"/>
                <a:gd name="connsiteY10" fmla="*/ 115480 h 248584"/>
                <a:gd name="connsiteX11" fmla="*/ 94442 w 146226"/>
                <a:gd name="connsiteY11" fmla="*/ 53334 h 248584"/>
                <a:gd name="connsiteX12" fmla="*/ 35951 w 146226"/>
                <a:gd name="connsiteY12" fmla="*/ 5810 h 248584"/>
                <a:gd name="connsiteX13" fmla="*/ 32295 w 146226"/>
                <a:gd name="connsiteY13" fmla="*/ 6542 h 248584"/>
                <a:gd name="connsiteX14" fmla="*/ 857 w 146226"/>
                <a:gd name="connsiteY14" fmla="*/ 30669 h 248584"/>
                <a:gd name="connsiteX15" fmla="*/ 35951 w 146226"/>
                <a:gd name="connsiteY15" fmla="*/ 36518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35951" y="36518"/>
                  </a:moveTo>
                  <a:cubicBezTo>
                    <a:pt x="57885" y="31400"/>
                    <a:pt x="63003" y="36518"/>
                    <a:pt x="62272" y="58452"/>
                  </a:cubicBezTo>
                  <a:cubicBezTo>
                    <a:pt x="60810" y="98664"/>
                    <a:pt x="60078" y="138876"/>
                    <a:pt x="62272" y="179088"/>
                  </a:cubicBezTo>
                  <a:cubicBezTo>
                    <a:pt x="64465" y="211258"/>
                    <a:pt x="60078" y="230999"/>
                    <a:pt x="21329" y="223687"/>
                  </a:cubicBezTo>
                  <a:cubicBezTo>
                    <a:pt x="8899" y="221494"/>
                    <a:pt x="4513" y="228074"/>
                    <a:pt x="4513" y="240503"/>
                  </a:cubicBezTo>
                  <a:cubicBezTo>
                    <a:pt x="4513" y="254395"/>
                    <a:pt x="14017" y="252201"/>
                    <a:pt x="22060" y="252201"/>
                  </a:cubicBezTo>
                  <a:cubicBezTo>
                    <a:pt x="56423" y="252201"/>
                    <a:pt x="90055" y="252933"/>
                    <a:pt x="124418" y="252201"/>
                  </a:cubicBezTo>
                  <a:cubicBezTo>
                    <a:pt x="133923" y="252201"/>
                    <a:pt x="150739" y="260975"/>
                    <a:pt x="150739" y="239041"/>
                  </a:cubicBezTo>
                  <a:cubicBezTo>
                    <a:pt x="151470" y="217838"/>
                    <a:pt x="135385" y="222956"/>
                    <a:pt x="125149" y="224418"/>
                  </a:cubicBezTo>
                  <a:cubicBezTo>
                    <a:pt x="98828" y="228074"/>
                    <a:pt x="91517" y="217107"/>
                    <a:pt x="93710" y="192249"/>
                  </a:cubicBezTo>
                  <a:cubicBezTo>
                    <a:pt x="95904" y="166659"/>
                    <a:pt x="94442" y="141069"/>
                    <a:pt x="94442" y="115480"/>
                  </a:cubicBezTo>
                  <a:cubicBezTo>
                    <a:pt x="94442" y="95008"/>
                    <a:pt x="94442" y="73806"/>
                    <a:pt x="94442" y="53334"/>
                  </a:cubicBezTo>
                  <a:cubicBezTo>
                    <a:pt x="94442" y="-4425"/>
                    <a:pt x="92979" y="-5888"/>
                    <a:pt x="35951" y="5810"/>
                  </a:cubicBezTo>
                  <a:cubicBezTo>
                    <a:pt x="34489" y="5810"/>
                    <a:pt x="33758" y="6542"/>
                    <a:pt x="32295" y="6542"/>
                  </a:cubicBezTo>
                  <a:cubicBezTo>
                    <a:pt x="20597" y="13122"/>
                    <a:pt x="-4992" y="4348"/>
                    <a:pt x="857" y="30669"/>
                  </a:cubicBezTo>
                  <a:cubicBezTo>
                    <a:pt x="5975" y="54796"/>
                    <a:pt x="25715" y="38711"/>
                    <a:pt x="35951" y="36518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60">
              <a:extLst>
                <a:ext uri="{FF2B5EF4-FFF2-40B4-BE49-F238E27FC236}">
                  <a16:creationId xmlns:a16="http://schemas.microsoft.com/office/drawing/2014/main" xmlns="" id="{05214D9C-F05D-4C2D-A480-5BDA6BBDA819}"/>
                </a:ext>
              </a:extLst>
            </p:cNvPr>
            <p:cNvSpPr/>
            <p:nvPr/>
          </p:nvSpPr>
          <p:spPr>
            <a:xfrm>
              <a:off x="2792384" y="5372049"/>
              <a:ext cx="168160" cy="255896"/>
            </a:xfrm>
            <a:custGeom>
              <a:avLst/>
              <a:gdLst>
                <a:gd name="connsiteX0" fmla="*/ 131242 w 168159"/>
                <a:gd name="connsiteY0" fmla="*/ 123124 h 255895"/>
                <a:gd name="connsiteX1" fmla="*/ 150983 w 168159"/>
                <a:gd name="connsiteY1" fmla="*/ 22228 h 255895"/>
                <a:gd name="connsiteX2" fmla="*/ 20842 w 168159"/>
                <a:gd name="connsiteY2" fmla="*/ 24422 h 255895"/>
                <a:gd name="connsiteX3" fmla="*/ 42775 w 168159"/>
                <a:gd name="connsiteY3" fmla="*/ 122393 h 255895"/>
                <a:gd name="connsiteX4" fmla="*/ 4026 w 168159"/>
                <a:gd name="connsiteY4" fmla="*/ 208666 h 255895"/>
                <a:gd name="connsiteX5" fmla="*/ 89568 w 168159"/>
                <a:gd name="connsiteY5" fmla="*/ 259846 h 255895"/>
                <a:gd name="connsiteX6" fmla="*/ 166336 w 168159"/>
                <a:gd name="connsiteY6" fmla="*/ 217440 h 255895"/>
                <a:gd name="connsiteX7" fmla="*/ 131242 w 168159"/>
                <a:gd name="connsiteY7" fmla="*/ 123124 h 255895"/>
                <a:gd name="connsiteX8" fmla="*/ 41313 w 168159"/>
                <a:gd name="connsiteY8" fmla="*/ 69021 h 255895"/>
                <a:gd name="connsiteX9" fmla="*/ 88105 w 168159"/>
                <a:gd name="connsiteY9" fmla="*/ 25884 h 255895"/>
                <a:gd name="connsiteX10" fmla="*/ 132704 w 168159"/>
                <a:gd name="connsiteY10" fmla="*/ 68289 h 255895"/>
                <a:gd name="connsiteX11" fmla="*/ 87374 w 168159"/>
                <a:gd name="connsiteY11" fmla="*/ 108502 h 255895"/>
                <a:gd name="connsiteX12" fmla="*/ 41313 w 168159"/>
                <a:gd name="connsiteY12" fmla="*/ 69021 h 255895"/>
                <a:gd name="connsiteX13" fmla="*/ 87374 w 168159"/>
                <a:gd name="connsiteY13" fmla="*/ 232063 h 255895"/>
                <a:gd name="connsiteX14" fmla="*/ 35464 w 168159"/>
                <a:gd name="connsiteY14" fmla="*/ 184539 h 255895"/>
                <a:gd name="connsiteX15" fmla="*/ 86643 w 168159"/>
                <a:gd name="connsiteY15" fmla="*/ 135553 h 255895"/>
                <a:gd name="connsiteX16" fmla="*/ 138554 w 168159"/>
                <a:gd name="connsiteY16" fmla="*/ 183808 h 255895"/>
                <a:gd name="connsiteX17" fmla="*/ 87374 w 168159"/>
                <a:gd name="connsiteY17" fmla="*/ 232063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159" h="255895">
                  <a:moveTo>
                    <a:pt x="131242" y="123124"/>
                  </a:moveTo>
                  <a:cubicBezTo>
                    <a:pt x="171454" y="88030"/>
                    <a:pt x="178766" y="50743"/>
                    <a:pt x="150983" y="22228"/>
                  </a:cubicBezTo>
                  <a:cubicBezTo>
                    <a:pt x="121737" y="-8479"/>
                    <a:pt x="48624" y="-7017"/>
                    <a:pt x="20842" y="24422"/>
                  </a:cubicBezTo>
                  <a:cubicBezTo>
                    <a:pt x="-4748" y="53667"/>
                    <a:pt x="3294" y="90223"/>
                    <a:pt x="42775" y="122393"/>
                  </a:cubicBezTo>
                  <a:cubicBezTo>
                    <a:pt x="4026" y="147252"/>
                    <a:pt x="-6941" y="171379"/>
                    <a:pt x="4026" y="208666"/>
                  </a:cubicBezTo>
                  <a:cubicBezTo>
                    <a:pt x="14261" y="244492"/>
                    <a:pt x="40582" y="260577"/>
                    <a:pt x="89568" y="259846"/>
                  </a:cubicBezTo>
                  <a:cubicBezTo>
                    <a:pt x="123200" y="259846"/>
                    <a:pt x="153907" y="251803"/>
                    <a:pt x="166336" y="217440"/>
                  </a:cubicBezTo>
                  <a:cubicBezTo>
                    <a:pt x="180959" y="176497"/>
                    <a:pt x="167799" y="145789"/>
                    <a:pt x="131242" y="123124"/>
                  </a:cubicBezTo>
                  <a:close/>
                  <a:moveTo>
                    <a:pt x="41313" y="69021"/>
                  </a:moveTo>
                  <a:cubicBezTo>
                    <a:pt x="40582" y="41969"/>
                    <a:pt x="58860" y="24422"/>
                    <a:pt x="88105" y="25884"/>
                  </a:cubicBezTo>
                  <a:cubicBezTo>
                    <a:pt x="114426" y="27346"/>
                    <a:pt x="132704" y="39044"/>
                    <a:pt x="132704" y="68289"/>
                  </a:cubicBezTo>
                  <a:cubicBezTo>
                    <a:pt x="132704" y="98266"/>
                    <a:pt x="114426" y="107771"/>
                    <a:pt x="87374" y="108502"/>
                  </a:cubicBezTo>
                  <a:cubicBezTo>
                    <a:pt x="61054" y="107771"/>
                    <a:pt x="42044" y="99728"/>
                    <a:pt x="41313" y="69021"/>
                  </a:cubicBezTo>
                  <a:close/>
                  <a:moveTo>
                    <a:pt x="87374" y="232063"/>
                  </a:moveTo>
                  <a:cubicBezTo>
                    <a:pt x="54474" y="232063"/>
                    <a:pt x="35464" y="214515"/>
                    <a:pt x="35464" y="184539"/>
                  </a:cubicBezTo>
                  <a:cubicBezTo>
                    <a:pt x="35464" y="154563"/>
                    <a:pt x="55205" y="135553"/>
                    <a:pt x="86643" y="135553"/>
                  </a:cubicBezTo>
                  <a:cubicBezTo>
                    <a:pt x="118082" y="135553"/>
                    <a:pt x="138554" y="153832"/>
                    <a:pt x="138554" y="183808"/>
                  </a:cubicBezTo>
                  <a:cubicBezTo>
                    <a:pt x="138554" y="214515"/>
                    <a:pt x="119544" y="232063"/>
                    <a:pt x="87374" y="232063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61">
              <a:extLst>
                <a:ext uri="{FF2B5EF4-FFF2-40B4-BE49-F238E27FC236}">
                  <a16:creationId xmlns:a16="http://schemas.microsoft.com/office/drawing/2014/main" xmlns="" id="{2C0162B1-D504-442D-93BE-0011CF453AB5}"/>
                </a:ext>
              </a:extLst>
            </p:cNvPr>
            <p:cNvSpPr/>
            <p:nvPr/>
          </p:nvSpPr>
          <p:spPr>
            <a:xfrm>
              <a:off x="2967392" y="5371590"/>
              <a:ext cx="168160" cy="255896"/>
            </a:xfrm>
            <a:custGeom>
              <a:avLst/>
              <a:gdLst>
                <a:gd name="connsiteX0" fmla="*/ 162413 w 168159"/>
                <a:gd name="connsiteY0" fmla="*/ 51933 h 255895"/>
                <a:gd name="connsiteX1" fmla="*/ 90031 w 168159"/>
                <a:gd name="connsiteY1" fmla="*/ 23 h 255895"/>
                <a:gd name="connsiteX2" fmla="*/ 15456 w 168159"/>
                <a:gd name="connsiteY2" fmla="*/ 48277 h 255895"/>
                <a:gd name="connsiteX3" fmla="*/ 16918 w 168159"/>
                <a:gd name="connsiteY3" fmla="*/ 215706 h 255895"/>
                <a:gd name="connsiteX4" fmla="*/ 85644 w 168159"/>
                <a:gd name="connsiteY4" fmla="*/ 261036 h 255895"/>
                <a:gd name="connsiteX5" fmla="*/ 158757 w 168159"/>
                <a:gd name="connsiteY5" fmla="*/ 216437 h 255895"/>
                <a:gd name="connsiteX6" fmla="*/ 174111 w 168159"/>
                <a:gd name="connsiteY6" fmla="*/ 130895 h 255895"/>
                <a:gd name="connsiteX7" fmla="*/ 162413 w 168159"/>
                <a:gd name="connsiteY7" fmla="*/ 51933 h 255895"/>
                <a:gd name="connsiteX8" fmla="*/ 130974 w 168159"/>
                <a:gd name="connsiteY8" fmla="*/ 202546 h 255895"/>
                <a:gd name="connsiteX9" fmla="*/ 90031 w 168159"/>
                <a:gd name="connsiteY9" fmla="*/ 232522 h 255895"/>
                <a:gd name="connsiteX10" fmla="*/ 48356 w 168159"/>
                <a:gd name="connsiteY10" fmla="*/ 203277 h 255895"/>
                <a:gd name="connsiteX11" fmla="*/ 47625 w 168159"/>
                <a:gd name="connsiteY11" fmla="*/ 57782 h 255895"/>
                <a:gd name="connsiteX12" fmla="*/ 87838 w 168159"/>
                <a:gd name="connsiteY12" fmla="*/ 26343 h 255895"/>
                <a:gd name="connsiteX13" fmla="*/ 130974 w 168159"/>
                <a:gd name="connsiteY13" fmla="*/ 59244 h 255895"/>
                <a:gd name="connsiteX14" fmla="*/ 140479 w 168159"/>
                <a:gd name="connsiteY14" fmla="*/ 130895 h 255895"/>
                <a:gd name="connsiteX15" fmla="*/ 130974 w 168159"/>
                <a:gd name="connsiteY15" fmla="*/ 202546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2413" y="51933"/>
                  </a:moveTo>
                  <a:cubicBezTo>
                    <a:pt x="149252" y="19032"/>
                    <a:pt x="125856" y="754"/>
                    <a:pt x="90031" y="23"/>
                  </a:cubicBezTo>
                  <a:cubicBezTo>
                    <a:pt x="54937" y="-709"/>
                    <a:pt x="27885" y="16108"/>
                    <a:pt x="15456" y="48277"/>
                  </a:cubicBezTo>
                  <a:cubicBezTo>
                    <a:pt x="-5747" y="103843"/>
                    <a:pt x="-5016" y="160872"/>
                    <a:pt x="16918" y="215706"/>
                  </a:cubicBezTo>
                  <a:cubicBezTo>
                    <a:pt x="28616" y="244951"/>
                    <a:pt x="52743" y="260305"/>
                    <a:pt x="85644" y="261036"/>
                  </a:cubicBezTo>
                  <a:cubicBezTo>
                    <a:pt x="120007" y="261767"/>
                    <a:pt x="144135" y="245682"/>
                    <a:pt x="158757" y="216437"/>
                  </a:cubicBezTo>
                  <a:cubicBezTo>
                    <a:pt x="171917" y="189385"/>
                    <a:pt x="175573" y="160872"/>
                    <a:pt x="174111" y="130895"/>
                  </a:cubicBezTo>
                  <a:cubicBezTo>
                    <a:pt x="176304" y="103843"/>
                    <a:pt x="172649" y="77522"/>
                    <a:pt x="162413" y="51933"/>
                  </a:cubicBezTo>
                  <a:close/>
                  <a:moveTo>
                    <a:pt x="130974" y="202546"/>
                  </a:moveTo>
                  <a:cubicBezTo>
                    <a:pt x="122932" y="220093"/>
                    <a:pt x="111234" y="232522"/>
                    <a:pt x="90031" y="232522"/>
                  </a:cubicBezTo>
                  <a:cubicBezTo>
                    <a:pt x="69559" y="232522"/>
                    <a:pt x="55668" y="223018"/>
                    <a:pt x="48356" y="203277"/>
                  </a:cubicBezTo>
                  <a:cubicBezTo>
                    <a:pt x="30809" y="155023"/>
                    <a:pt x="30809" y="106037"/>
                    <a:pt x="47625" y="57782"/>
                  </a:cubicBezTo>
                  <a:cubicBezTo>
                    <a:pt x="54205" y="39504"/>
                    <a:pt x="67366" y="26343"/>
                    <a:pt x="87838" y="26343"/>
                  </a:cubicBezTo>
                  <a:cubicBezTo>
                    <a:pt x="109771" y="25612"/>
                    <a:pt x="122932" y="39504"/>
                    <a:pt x="130974" y="59244"/>
                  </a:cubicBezTo>
                  <a:cubicBezTo>
                    <a:pt x="141210" y="82640"/>
                    <a:pt x="139017" y="106768"/>
                    <a:pt x="140479" y="130895"/>
                  </a:cubicBezTo>
                  <a:cubicBezTo>
                    <a:pt x="139017" y="155023"/>
                    <a:pt x="140479" y="179881"/>
                    <a:pt x="130974" y="202546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62">
              <a:extLst>
                <a:ext uri="{FF2B5EF4-FFF2-40B4-BE49-F238E27FC236}">
                  <a16:creationId xmlns:a16="http://schemas.microsoft.com/office/drawing/2014/main" xmlns="" id="{E13CA0C6-2938-4714-923C-A0CE63254CD5}"/>
                </a:ext>
              </a:extLst>
            </p:cNvPr>
            <p:cNvSpPr/>
            <p:nvPr/>
          </p:nvSpPr>
          <p:spPr>
            <a:xfrm>
              <a:off x="3021322" y="5003123"/>
              <a:ext cx="168160" cy="255896"/>
            </a:xfrm>
            <a:custGeom>
              <a:avLst/>
              <a:gdLst>
                <a:gd name="connsiteX0" fmla="*/ 160393 w 168159"/>
                <a:gd name="connsiteY0" fmla="*/ 49717 h 255895"/>
                <a:gd name="connsiteX1" fmla="*/ 86549 w 168159"/>
                <a:gd name="connsiteY1" fmla="*/ 0 h 255895"/>
                <a:gd name="connsiteX2" fmla="*/ 14167 w 168159"/>
                <a:gd name="connsiteY2" fmla="*/ 51179 h 255895"/>
                <a:gd name="connsiteX3" fmla="*/ 14898 w 168159"/>
                <a:gd name="connsiteY3" fmla="*/ 212028 h 255895"/>
                <a:gd name="connsiteX4" fmla="*/ 88742 w 168159"/>
                <a:gd name="connsiteY4" fmla="*/ 261744 h 255895"/>
                <a:gd name="connsiteX5" fmla="*/ 160393 w 168159"/>
                <a:gd name="connsiteY5" fmla="*/ 214221 h 255895"/>
                <a:gd name="connsiteX6" fmla="*/ 173553 w 168159"/>
                <a:gd name="connsiteY6" fmla="*/ 132335 h 255895"/>
                <a:gd name="connsiteX7" fmla="*/ 160393 w 168159"/>
                <a:gd name="connsiteY7" fmla="*/ 49717 h 255895"/>
                <a:gd name="connsiteX8" fmla="*/ 127492 w 168159"/>
                <a:gd name="connsiteY8" fmla="*/ 207641 h 255895"/>
                <a:gd name="connsiteX9" fmla="*/ 88011 w 168159"/>
                <a:gd name="connsiteY9" fmla="*/ 233962 h 255895"/>
                <a:gd name="connsiteX10" fmla="*/ 48530 w 168159"/>
                <a:gd name="connsiteY10" fmla="*/ 206910 h 255895"/>
                <a:gd name="connsiteX11" fmla="*/ 34639 w 168159"/>
                <a:gd name="connsiteY11" fmla="*/ 127948 h 255895"/>
                <a:gd name="connsiteX12" fmla="*/ 48530 w 168159"/>
                <a:gd name="connsiteY12" fmla="*/ 54104 h 255895"/>
                <a:gd name="connsiteX13" fmla="*/ 88011 w 168159"/>
                <a:gd name="connsiteY13" fmla="*/ 27783 h 255895"/>
                <a:gd name="connsiteX14" fmla="*/ 127492 w 168159"/>
                <a:gd name="connsiteY14" fmla="*/ 54835 h 255895"/>
                <a:gd name="connsiteX15" fmla="*/ 127492 w 168159"/>
                <a:gd name="connsiteY15" fmla="*/ 207641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0393" y="49717"/>
                  </a:moveTo>
                  <a:cubicBezTo>
                    <a:pt x="145770" y="17547"/>
                    <a:pt x="121643" y="0"/>
                    <a:pt x="86549" y="0"/>
                  </a:cubicBezTo>
                  <a:cubicBezTo>
                    <a:pt x="50723" y="0"/>
                    <a:pt x="25134" y="19010"/>
                    <a:pt x="14167" y="51179"/>
                  </a:cubicBezTo>
                  <a:cubicBezTo>
                    <a:pt x="-4842" y="104552"/>
                    <a:pt x="-4842" y="158655"/>
                    <a:pt x="14898" y="212028"/>
                  </a:cubicBezTo>
                  <a:cubicBezTo>
                    <a:pt x="27327" y="244929"/>
                    <a:pt x="53648" y="261744"/>
                    <a:pt x="88742" y="261744"/>
                  </a:cubicBezTo>
                  <a:cubicBezTo>
                    <a:pt x="122374" y="261014"/>
                    <a:pt x="145770" y="244929"/>
                    <a:pt x="160393" y="214221"/>
                  </a:cubicBezTo>
                  <a:cubicBezTo>
                    <a:pt x="172822" y="187901"/>
                    <a:pt x="174284" y="160118"/>
                    <a:pt x="173553" y="132335"/>
                  </a:cubicBezTo>
                  <a:cubicBezTo>
                    <a:pt x="173553" y="103821"/>
                    <a:pt x="172091" y="76038"/>
                    <a:pt x="160393" y="49717"/>
                  </a:cubicBezTo>
                  <a:close/>
                  <a:moveTo>
                    <a:pt x="127492" y="207641"/>
                  </a:moveTo>
                  <a:cubicBezTo>
                    <a:pt x="120912" y="224457"/>
                    <a:pt x="107752" y="234693"/>
                    <a:pt x="88011" y="233962"/>
                  </a:cubicBezTo>
                  <a:cubicBezTo>
                    <a:pt x="68271" y="233962"/>
                    <a:pt x="55841" y="223726"/>
                    <a:pt x="48530" y="206910"/>
                  </a:cubicBezTo>
                  <a:cubicBezTo>
                    <a:pt x="37563" y="182052"/>
                    <a:pt x="36101" y="155731"/>
                    <a:pt x="34639" y="127948"/>
                  </a:cubicBezTo>
                  <a:cubicBezTo>
                    <a:pt x="36832" y="103090"/>
                    <a:pt x="37563" y="77500"/>
                    <a:pt x="48530" y="54104"/>
                  </a:cubicBezTo>
                  <a:cubicBezTo>
                    <a:pt x="56572" y="37288"/>
                    <a:pt x="69002" y="27783"/>
                    <a:pt x="88011" y="27783"/>
                  </a:cubicBezTo>
                  <a:cubicBezTo>
                    <a:pt x="107752" y="27783"/>
                    <a:pt x="120912" y="37288"/>
                    <a:pt x="127492" y="54835"/>
                  </a:cubicBezTo>
                  <a:cubicBezTo>
                    <a:pt x="146501" y="105283"/>
                    <a:pt x="146501" y="156462"/>
                    <a:pt x="127492" y="207641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Rounded Rectangle 31">
            <a:extLst>
              <a:ext uri="{FF2B5EF4-FFF2-40B4-BE49-F238E27FC236}">
                <a16:creationId xmlns:a16="http://schemas.microsoft.com/office/drawing/2014/main" xmlns="" id="{4BBEB8E6-EED0-479C-AD3E-A5FCF198006E}"/>
              </a:ext>
            </a:extLst>
          </p:cNvPr>
          <p:cNvSpPr>
            <a:spLocks noChangeAspect="1"/>
          </p:cNvSpPr>
          <p:nvPr/>
        </p:nvSpPr>
        <p:spPr>
          <a:xfrm>
            <a:off x="7186618" y="101570"/>
            <a:ext cx="652068" cy="9271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145">
            <a:extLst>
              <a:ext uri="{FF2B5EF4-FFF2-40B4-BE49-F238E27FC236}">
                <a16:creationId xmlns:a16="http://schemas.microsoft.com/office/drawing/2014/main" xmlns="" id="{6625E0C3-48B3-47CE-A9DF-EBEDBCB81926}"/>
              </a:ext>
            </a:extLst>
          </p:cNvPr>
          <p:cNvGrpSpPr/>
          <p:nvPr/>
        </p:nvGrpSpPr>
        <p:grpSpPr>
          <a:xfrm>
            <a:off x="10901394" y="4243392"/>
            <a:ext cx="928694" cy="1210226"/>
            <a:chOff x="928131" y="447675"/>
            <a:chExt cx="4082018" cy="5923193"/>
          </a:xfrm>
        </p:grpSpPr>
        <p:grpSp>
          <p:nvGrpSpPr>
            <p:cNvPr id="24" name="Group 146">
              <a:extLst>
                <a:ext uri="{FF2B5EF4-FFF2-40B4-BE49-F238E27FC236}">
                  <a16:creationId xmlns:a16="http://schemas.microsoft.com/office/drawing/2014/main" xmlns="" id="{AC1A539A-CB7B-4239-8090-70EEFE4A6539}"/>
                </a:ext>
              </a:extLst>
            </p:cNvPr>
            <p:cNvGrpSpPr/>
            <p:nvPr/>
          </p:nvGrpSpPr>
          <p:grpSpPr>
            <a:xfrm flipH="1">
              <a:off x="928129" y="447675"/>
              <a:ext cx="4082020" cy="5923193"/>
              <a:chOff x="3730139" y="0"/>
              <a:chExt cx="4725732" cy="6857251"/>
            </a:xfrm>
          </p:grpSpPr>
          <p:sp>
            <p:nvSpPr>
              <p:cNvPr id="26" name="Freeform: Shape 148">
                <a:extLst>
                  <a:ext uri="{FF2B5EF4-FFF2-40B4-BE49-F238E27FC236}">
                    <a16:creationId xmlns:a16="http://schemas.microsoft.com/office/drawing/2014/main" xmlns="" id="{B1FE2E76-91FF-4673-A728-F1CFB4469F1A}"/>
                  </a:ext>
                </a:extLst>
              </p:cNvPr>
              <p:cNvSpPr/>
              <p:nvPr/>
            </p:nvSpPr>
            <p:spPr>
              <a:xfrm>
                <a:off x="3730139" y="366857"/>
                <a:ext cx="4490643" cy="6490394"/>
              </a:xfrm>
              <a:custGeom>
                <a:avLst/>
                <a:gdLst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304718 w 4490643"/>
                  <a:gd name="connsiteY41" fmla="*/ 3600450 h 6490394"/>
                  <a:gd name="connsiteX42" fmla="*/ 3460446 w 4490643"/>
                  <a:gd name="connsiteY42" fmla="*/ 2852509 h 6490394"/>
                  <a:gd name="connsiteX43" fmla="*/ 3272524 w 4490643"/>
                  <a:gd name="connsiteY43" fmla="*/ 1888196 h 6490394"/>
                  <a:gd name="connsiteX44" fmla="*/ 1953332 w 4490643"/>
                  <a:gd name="connsiteY44" fmla="*/ 2999252 h 6490394"/>
                  <a:gd name="connsiteX45" fmla="*/ 1119292 w 4490643"/>
                  <a:gd name="connsiteY45" fmla="*/ 2052159 h 6490394"/>
                  <a:gd name="connsiteX46" fmla="*/ 3507613 w 4490643"/>
                  <a:gd name="connsiteY46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490643" h="6490394">
                    <a:moveTo>
                      <a:pt x="3271027" y="4794611"/>
                    </a:moveTo>
                    <a:cubicBezTo>
                      <a:pt x="3189420" y="4793862"/>
                      <a:pt x="3119792" y="4848516"/>
                      <a:pt x="3107812" y="4921888"/>
                    </a:cubicBezTo>
                    <a:cubicBezTo>
                      <a:pt x="3095085" y="4999752"/>
                      <a:pt x="3145996" y="5073872"/>
                      <a:pt x="3226854" y="5093338"/>
                    </a:cubicBezTo>
                    <a:cubicBezTo>
                      <a:pt x="3312205" y="5114301"/>
                      <a:pt x="3399802" y="5070129"/>
                      <a:pt x="3426754" y="4993762"/>
                    </a:cubicBezTo>
                    <a:cubicBezTo>
                      <a:pt x="3460446" y="4894935"/>
                      <a:pt x="3382582" y="4794611"/>
                      <a:pt x="3271027" y="4794611"/>
                    </a:cubicBezTo>
                    <a:close/>
                    <a:moveTo>
                      <a:pt x="3507613" y="0"/>
                    </a:moveTo>
                    <a:lnTo>
                      <a:pt x="4341654" y="947093"/>
                    </a:lnTo>
                    <a:lnTo>
                      <a:pt x="3959073" y="1284003"/>
                    </a:lnTo>
                    <a:cubicBezTo>
                      <a:pt x="4099827" y="1409783"/>
                      <a:pt x="4263041" y="1555778"/>
                      <a:pt x="4349141" y="1721238"/>
                    </a:cubicBezTo>
                    <a:cubicBezTo>
                      <a:pt x="4400052" y="1819317"/>
                      <a:pt x="4438235" y="1922636"/>
                      <a:pt x="4472675" y="2031945"/>
                    </a:cubicBezTo>
                    <a:cubicBezTo>
                      <a:pt x="4441978" y="2028950"/>
                      <a:pt x="4412779" y="2027452"/>
                      <a:pt x="4384329" y="2023709"/>
                    </a:cubicBezTo>
                    <a:cubicBezTo>
                      <a:pt x="4099078" y="1990767"/>
                      <a:pt x="3852759" y="2223609"/>
                      <a:pt x="3870728" y="2509609"/>
                    </a:cubicBezTo>
                    <a:cubicBezTo>
                      <a:pt x="3882706" y="2709509"/>
                      <a:pt x="4042926" y="2884702"/>
                      <a:pt x="4246570" y="2922886"/>
                    </a:cubicBezTo>
                    <a:cubicBezTo>
                      <a:pt x="4316198" y="2936362"/>
                      <a:pt x="4434491" y="2942352"/>
                      <a:pt x="4490643" y="2931870"/>
                    </a:cubicBezTo>
                    <a:lnTo>
                      <a:pt x="4484111" y="2945016"/>
                    </a:lnTo>
                    <a:lnTo>
                      <a:pt x="4483898" y="3077270"/>
                    </a:lnTo>
                    <a:cubicBezTo>
                      <a:pt x="4462836" y="3680986"/>
                      <a:pt x="4182579" y="4244546"/>
                      <a:pt x="3719396" y="4625553"/>
                    </a:cubicBezTo>
                    <a:lnTo>
                      <a:pt x="3650168" y="4675183"/>
                    </a:lnTo>
                    <a:lnTo>
                      <a:pt x="3674204" y="4787179"/>
                    </a:lnTo>
                    <a:cubicBezTo>
                      <a:pt x="3754833" y="5162861"/>
                      <a:pt x="3877092" y="5732720"/>
                      <a:pt x="3979288" y="6214875"/>
                    </a:cubicBezTo>
                    <a:cubicBezTo>
                      <a:pt x="3984529" y="6238834"/>
                      <a:pt x="3994261" y="6245572"/>
                      <a:pt x="4017471" y="6244823"/>
                    </a:cubicBezTo>
                    <a:cubicBezTo>
                      <a:pt x="4095335" y="6243326"/>
                      <a:pt x="4267533" y="6244074"/>
                      <a:pt x="4278764" y="6244074"/>
                    </a:cubicBezTo>
                    <a:lnTo>
                      <a:pt x="4278764" y="6490394"/>
                    </a:lnTo>
                    <a:lnTo>
                      <a:pt x="0" y="6490394"/>
                    </a:lnTo>
                    <a:lnTo>
                      <a:pt x="0" y="6245572"/>
                    </a:lnTo>
                    <a:cubicBezTo>
                      <a:pt x="9733" y="6244823"/>
                      <a:pt x="624408" y="6244074"/>
                      <a:pt x="637135" y="6244074"/>
                    </a:cubicBezTo>
                    <a:lnTo>
                      <a:pt x="637135" y="5897431"/>
                    </a:lnTo>
                    <a:lnTo>
                      <a:pt x="1056402" y="5897431"/>
                    </a:lnTo>
                    <a:cubicBezTo>
                      <a:pt x="1057150" y="5895185"/>
                      <a:pt x="635638" y="5708013"/>
                      <a:pt x="422261" y="5615175"/>
                    </a:cubicBezTo>
                    <a:cubicBezTo>
                      <a:pt x="451460" y="5548541"/>
                      <a:pt x="479162" y="5483406"/>
                      <a:pt x="508361" y="5416024"/>
                    </a:cubicBezTo>
                    <a:lnTo>
                      <a:pt x="1826055" y="5987274"/>
                    </a:lnTo>
                    <a:lnTo>
                      <a:pt x="1739207" y="6187174"/>
                    </a:lnTo>
                    <a:lnTo>
                      <a:pt x="1466684" y="6068881"/>
                    </a:lnTo>
                    <a:lnTo>
                      <a:pt x="1466684" y="6244074"/>
                    </a:lnTo>
                    <a:lnTo>
                      <a:pt x="1492888" y="6244074"/>
                    </a:lnTo>
                    <a:lnTo>
                      <a:pt x="2514850" y="6244823"/>
                    </a:lnTo>
                    <a:cubicBezTo>
                      <a:pt x="2535065" y="6244823"/>
                      <a:pt x="2818069" y="4949589"/>
                      <a:pt x="2819567" y="4940605"/>
                    </a:cubicBezTo>
                    <a:lnTo>
                      <a:pt x="246319" y="4940605"/>
                    </a:lnTo>
                    <a:lnTo>
                      <a:pt x="246319" y="4545297"/>
                    </a:lnTo>
                    <a:lnTo>
                      <a:pt x="2603195" y="4522088"/>
                    </a:lnTo>
                    <a:cubicBezTo>
                      <a:pt x="2714750" y="4515349"/>
                      <a:pt x="2772399" y="4486151"/>
                      <a:pt x="2798603" y="4474920"/>
                    </a:cubicBezTo>
                    <a:cubicBezTo>
                      <a:pt x="3170078" y="4291907"/>
                      <a:pt x="3505284" y="3712255"/>
                      <a:pt x="3603321" y="2871559"/>
                    </a:cubicBezTo>
                    <a:cubicBezTo>
                      <a:pt x="3669330" y="2428251"/>
                      <a:pt x="3282257" y="1911405"/>
                      <a:pt x="3272524" y="1888196"/>
                    </a:cubicBezTo>
                    <a:cubicBezTo>
                      <a:pt x="2826305" y="2280510"/>
                      <a:pt x="2457949" y="2555279"/>
                      <a:pt x="1953332" y="2999252"/>
                    </a:cubicBezTo>
                    <a:lnTo>
                      <a:pt x="1119292" y="2052159"/>
                    </a:lnTo>
                    <a:cubicBezTo>
                      <a:pt x="1950338" y="1320689"/>
                      <a:pt x="2675818" y="732219"/>
                      <a:pt x="3507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149">
                <a:extLst>
                  <a:ext uri="{FF2B5EF4-FFF2-40B4-BE49-F238E27FC236}">
                    <a16:creationId xmlns:a16="http://schemas.microsoft.com/office/drawing/2014/main" xmlns="" id="{217DA8EF-4BFD-4C91-81AD-3289432FAF35}"/>
                  </a:ext>
                </a:extLst>
              </p:cNvPr>
              <p:cNvSpPr/>
              <p:nvPr/>
            </p:nvSpPr>
            <p:spPr>
              <a:xfrm>
                <a:off x="4412196" y="2470677"/>
                <a:ext cx="1205391" cy="1272773"/>
              </a:xfrm>
              <a:custGeom>
                <a:avLst/>
                <a:gdLst>
                  <a:gd name="connsiteX0" fmla="*/ 491889 w 1205390"/>
                  <a:gd name="connsiteY0" fmla="*/ 1275019 h 1272772"/>
                  <a:gd name="connsiteX1" fmla="*/ 459696 w 1205390"/>
                  <a:gd name="connsiteY1" fmla="*/ 1050412 h 1272772"/>
                  <a:gd name="connsiteX2" fmla="*/ 295733 w 1205390"/>
                  <a:gd name="connsiteY2" fmla="*/ 1194161 h 1272772"/>
                  <a:gd name="connsiteX3" fmla="*/ 17969 w 1205390"/>
                  <a:gd name="connsiteY3" fmla="*/ 878213 h 1272772"/>
                  <a:gd name="connsiteX4" fmla="*/ 233591 w 1205390"/>
                  <a:gd name="connsiteY4" fmla="*/ 688046 h 1272772"/>
                  <a:gd name="connsiteX5" fmla="*/ 0 w 1205390"/>
                  <a:gd name="connsiteY5" fmla="*/ 631146 h 1272772"/>
                  <a:gd name="connsiteX6" fmla="*/ 98827 w 1205390"/>
                  <a:gd name="connsiteY6" fmla="*/ 222361 h 1272772"/>
                  <a:gd name="connsiteX7" fmla="*/ 472423 w 1205390"/>
                  <a:gd name="connsiteY7" fmla="*/ 312204 h 1272772"/>
                  <a:gd name="connsiteX8" fmla="*/ 475418 w 1205390"/>
                  <a:gd name="connsiteY8" fmla="*/ 308460 h 1272772"/>
                  <a:gd name="connsiteX9" fmla="*/ 280010 w 1205390"/>
                  <a:gd name="connsiteY9" fmla="*/ 86099 h 1272772"/>
                  <a:gd name="connsiteX10" fmla="*/ 378089 w 1205390"/>
                  <a:gd name="connsiteY10" fmla="*/ 0 h 1272772"/>
                  <a:gd name="connsiteX11" fmla="*/ 1212129 w 1205390"/>
                  <a:gd name="connsiteY11" fmla="*/ 947093 h 1272772"/>
                  <a:gd name="connsiteX12" fmla="*/ 1114051 w 1205390"/>
                  <a:gd name="connsiteY12" fmla="*/ 1033192 h 1272772"/>
                  <a:gd name="connsiteX13" fmla="*/ 894685 w 1205390"/>
                  <a:gd name="connsiteY13" fmla="*/ 783879 h 1272772"/>
                  <a:gd name="connsiteX14" fmla="*/ 890192 w 1205390"/>
                  <a:gd name="connsiteY14" fmla="*/ 786124 h 1272772"/>
                  <a:gd name="connsiteX15" fmla="*/ 954580 w 1205390"/>
                  <a:gd name="connsiteY15" fmla="*/ 1238333 h 1272772"/>
                  <a:gd name="connsiteX16" fmla="*/ 491889 w 1205390"/>
                  <a:gd name="connsiteY16" fmla="*/ 1275019 h 127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5390" h="1272772">
                    <a:moveTo>
                      <a:pt x="491889" y="1275019"/>
                    </a:moveTo>
                    <a:cubicBezTo>
                      <a:pt x="480659" y="1200150"/>
                      <a:pt x="470926" y="1128276"/>
                      <a:pt x="459696" y="1050412"/>
                    </a:cubicBezTo>
                    <a:cubicBezTo>
                      <a:pt x="404293" y="1099077"/>
                      <a:pt x="351136" y="1145496"/>
                      <a:pt x="295733" y="1194161"/>
                    </a:cubicBezTo>
                    <a:cubicBezTo>
                      <a:pt x="202895" y="1088595"/>
                      <a:pt x="110806" y="984527"/>
                      <a:pt x="17969" y="878213"/>
                    </a:cubicBezTo>
                    <a:cubicBezTo>
                      <a:pt x="89843" y="815323"/>
                      <a:pt x="159471" y="753182"/>
                      <a:pt x="233591" y="688046"/>
                    </a:cubicBezTo>
                    <a:cubicBezTo>
                      <a:pt x="153481" y="668580"/>
                      <a:pt x="77864" y="649863"/>
                      <a:pt x="0" y="631146"/>
                    </a:cubicBezTo>
                    <a:cubicBezTo>
                      <a:pt x="32942" y="494884"/>
                      <a:pt x="65136" y="360120"/>
                      <a:pt x="98827" y="222361"/>
                    </a:cubicBezTo>
                    <a:cubicBezTo>
                      <a:pt x="224607" y="252309"/>
                      <a:pt x="348141" y="282256"/>
                      <a:pt x="472423" y="312204"/>
                    </a:cubicBezTo>
                    <a:cubicBezTo>
                      <a:pt x="473172" y="310706"/>
                      <a:pt x="474670" y="309958"/>
                      <a:pt x="475418" y="308460"/>
                    </a:cubicBezTo>
                    <a:cubicBezTo>
                      <a:pt x="411031" y="235089"/>
                      <a:pt x="346643" y="161717"/>
                      <a:pt x="280010" y="86099"/>
                    </a:cubicBezTo>
                    <a:cubicBezTo>
                      <a:pt x="312204" y="57649"/>
                      <a:pt x="343649" y="29948"/>
                      <a:pt x="378089" y="0"/>
                    </a:cubicBezTo>
                    <a:cubicBezTo>
                      <a:pt x="655852" y="315947"/>
                      <a:pt x="932868" y="630397"/>
                      <a:pt x="1212129" y="947093"/>
                    </a:cubicBezTo>
                    <a:cubicBezTo>
                      <a:pt x="1179936" y="975543"/>
                      <a:pt x="1147742" y="1003993"/>
                      <a:pt x="1114051" y="1033192"/>
                    </a:cubicBezTo>
                    <a:cubicBezTo>
                      <a:pt x="1040679" y="950088"/>
                      <a:pt x="967308" y="866983"/>
                      <a:pt x="894685" y="783879"/>
                    </a:cubicBezTo>
                    <a:cubicBezTo>
                      <a:pt x="893187" y="784627"/>
                      <a:pt x="891690" y="785376"/>
                      <a:pt x="890192" y="786124"/>
                    </a:cubicBezTo>
                    <a:cubicBezTo>
                      <a:pt x="911904" y="935862"/>
                      <a:pt x="932868" y="1085600"/>
                      <a:pt x="954580" y="1238333"/>
                    </a:cubicBezTo>
                    <a:cubicBezTo>
                      <a:pt x="800350" y="1251061"/>
                      <a:pt x="647617" y="1263040"/>
                      <a:pt x="491889" y="12750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150">
                <a:extLst>
                  <a:ext uri="{FF2B5EF4-FFF2-40B4-BE49-F238E27FC236}">
                    <a16:creationId xmlns:a16="http://schemas.microsoft.com/office/drawing/2014/main" xmlns="" id="{9D2E4E67-E733-4582-82E4-9A989D3AF462}"/>
                  </a:ext>
                </a:extLst>
              </p:cNvPr>
              <p:cNvSpPr/>
              <p:nvPr/>
            </p:nvSpPr>
            <p:spPr>
              <a:xfrm>
                <a:off x="7448134" y="0"/>
                <a:ext cx="973297" cy="1063140"/>
              </a:xfrm>
              <a:custGeom>
                <a:avLst/>
                <a:gdLst>
                  <a:gd name="connsiteX0" fmla="*/ 238832 w 973297"/>
                  <a:gd name="connsiteY0" fmla="*/ 416272 h 1063139"/>
                  <a:gd name="connsiteX1" fmla="*/ 119790 w 973297"/>
                  <a:gd name="connsiteY1" fmla="*/ 280759 h 1063139"/>
                  <a:gd name="connsiteX2" fmla="*/ 0 w 973297"/>
                  <a:gd name="connsiteY2" fmla="*/ 144497 h 1063139"/>
                  <a:gd name="connsiteX3" fmla="*/ 162466 w 973297"/>
                  <a:gd name="connsiteY3" fmla="*/ 0 h 1063139"/>
                  <a:gd name="connsiteX4" fmla="*/ 977040 w 973297"/>
                  <a:gd name="connsiteY4" fmla="*/ 925381 h 1063139"/>
                  <a:gd name="connsiteX5" fmla="*/ 813826 w 973297"/>
                  <a:gd name="connsiteY5" fmla="*/ 1069129 h 1063139"/>
                  <a:gd name="connsiteX6" fmla="*/ 574245 w 973297"/>
                  <a:gd name="connsiteY6" fmla="*/ 797355 h 1063139"/>
                  <a:gd name="connsiteX7" fmla="*/ 399800 w 973297"/>
                  <a:gd name="connsiteY7" fmla="*/ 950088 h 1063139"/>
                  <a:gd name="connsiteX8" fmla="*/ 64387 w 973297"/>
                  <a:gd name="connsiteY8" fmla="*/ 569004 h 1063139"/>
                  <a:gd name="connsiteX9" fmla="*/ 238832 w 973297"/>
                  <a:gd name="connsiteY9" fmla="*/ 416272 h 106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3297" h="1063139">
                    <a:moveTo>
                      <a:pt x="238832" y="416272"/>
                    </a:moveTo>
                    <a:cubicBezTo>
                      <a:pt x="198403" y="369853"/>
                      <a:pt x="158722" y="325680"/>
                      <a:pt x="119790" y="280759"/>
                    </a:cubicBezTo>
                    <a:cubicBezTo>
                      <a:pt x="80110" y="235837"/>
                      <a:pt x="41178" y="191665"/>
                      <a:pt x="0" y="144497"/>
                    </a:cubicBezTo>
                    <a:cubicBezTo>
                      <a:pt x="53906" y="95832"/>
                      <a:pt x="107811" y="48665"/>
                      <a:pt x="162466" y="0"/>
                    </a:cubicBezTo>
                    <a:cubicBezTo>
                      <a:pt x="434240" y="308460"/>
                      <a:pt x="705266" y="616172"/>
                      <a:pt x="977040" y="925381"/>
                    </a:cubicBezTo>
                    <a:cubicBezTo>
                      <a:pt x="922386" y="973297"/>
                      <a:pt x="868480" y="1020464"/>
                      <a:pt x="813826" y="1069129"/>
                    </a:cubicBezTo>
                    <a:cubicBezTo>
                      <a:pt x="733716" y="977789"/>
                      <a:pt x="654355" y="887946"/>
                      <a:pt x="574245" y="797355"/>
                    </a:cubicBezTo>
                    <a:cubicBezTo>
                      <a:pt x="515847" y="849014"/>
                      <a:pt x="458947" y="899177"/>
                      <a:pt x="399800" y="950088"/>
                    </a:cubicBezTo>
                    <a:cubicBezTo>
                      <a:pt x="288245" y="822810"/>
                      <a:pt x="176691" y="697030"/>
                      <a:pt x="64387" y="569004"/>
                    </a:cubicBezTo>
                    <a:cubicBezTo>
                      <a:pt x="122785" y="518093"/>
                      <a:pt x="180434" y="467183"/>
                      <a:pt x="238832" y="4162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151">
                <a:extLst>
                  <a:ext uri="{FF2B5EF4-FFF2-40B4-BE49-F238E27FC236}">
                    <a16:creationId xmlns:a16="http://schemas.microsoft.com/office/drawing/2014/main" xmlns="" id="{98347065-3A20-4001-B2EB-9A91A04C6A31}"/>
                  </a:ext>
                </a:extLst>
              </p:cNvPr>
              <p:cNvSpPr/>
              <p:nvPr/>
            </p:nvSpPr>
            <p:spPr>
              <a:xfrm>
                <a:off x="7699694" y="2487897"/>
                <a:ext cx="756177" cy="741203"/>
              </a:xfrm>
              <a:custGeom>
                <a:avLst/>
                <a:gdLst>
                  <a:gd name="connsiteX0" fmla="*/ 381083 w 756176"/>
                  <a:gd name="connsiteY0" fmla="*/ 743449 h 741203"/>
                  <a:gd name="connsiteX1" fmla="*/ 0 w 756176"/>
                  <a:gd name="connsiteY1" fmla="*/ 369853 h 741203"/>
                  <a:gd name="connsiteX2" fmla="*/ 381832 w 756176"/>
                  <a:gd name="connsiteY2" fmla="*/ 0 h 741203"/>
                  <a:gd name="connsiteX3" fmla="*/ 762915 w 756176"/>
                  <a:gd name="connsiteY3" fmla="*/ 370602 h 741203"/>
                  <a:gd name="connsiteX4" fmla="*/ 381083 w 756176"/>
                  <a:gd name="connsiteY4" fmla="*/ 743449 h 741203"/>
                  <a:gd name="connsiteX5" fmla="*/ 577989 w 756176"/>
                  <a:gd name="connsiteY5" fmla="*/ 372099 h 741203"/>
                  <a:gd name="connsiteX6" fmla="*/ 381083 w 756176"/>
                  <a:gd name="connsiteY6" fmla="*/ 180434 h 741203"/>
                  <a:gd name="connsiteX7" fmla="*/ 184927 w 756176"/>
                  <a:gd name="connsiteY7" fmla="*/ 370602 h 741203"/>
                  <a:gd name="connsiteX8" fmla="*/ 380334 w 756176"/>
                  <a:gd name="connsiteY8" fmla="*/ 563015 h 741203"/>
                  <a:gd name="connsiteX9" fmla="*/ 577989 w 756176"/>
                  <a:gd name="connsiteY9" fmla="*/ 372099 h 74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6176" h="741203">
                    <a:moveTo>
                      <a:pt x="381083" y="743449"/>
                    </a:moveTo>
                    <a:cubicBezTo>
                      <a:pt x="169953" y="743449"/>
                      <a:pt x="0" y="576491"/>
                      <a:pt x="0" y="369853"/>
                    </a:cubicBezTo>
                    <a:cubicBezTo>
                      <a:pt x="749" y="165461"/>
                      <a:pt x="171450" y="0"/>
                      <a:pt x="381832" y="0"/>
                    </a:cubicBezTo>
                    <a:cubicBezTo>
                      <a:pt x="591465" y="0"/>
                      <a:pt x="762166" y="166209"/>
                      <a:pt x="762915" y="370602"/>
                    </a:cubicBezTo>
                    <a:cubicBezTo>
                      <a:pt x="762915" y="576491"/>
                      <a:pt x="592214" y="743449"/>
                      <a:pt x="381083" y="743449"/>
                    </a:cubicBezTo>
                    <a:close/>
                    <a:moveTo>
                      <a:pt x="577989" y="372099"/>
                    </a:moveTo>
                    <a:cubicBezTo>
                      <a:pt x="577989" y="265785"/>
                      <a:pt x="489643" y="179686"/>
                      <a:pt x="381083" y="180434"/>
                    </a:cubicBezTo>
                    <a:cubicBezTo>
                      <a:pt x="273272" y="180434"/>
                      <a:pt x="185675" y="265785"/>
                      <a:pt x="184927" y="370602"/>
                    </a:cubicBezTo>
                    <a:cubicBezTo>
                      <a:pt x="184927" y="477664"/>
                      <a:pt x="271026" y="563015"/>
                      <a:pt x="380334" y="563015"/>
                    </a:cubicBezTo>
                    <a:cubicBezTo>
                      <a:pt x="489643" y="563764"/>
                      <a:pt x="577989" y="478413"/>
                      <a:pt x="577989" y="3720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Rectangle 147">
              <a:extLst>
                <a:ext uri="{FF2B5EF4-FFF2-40B4-BE49-F238E27FC236}">
                  <a16:creationId xmlns:a16="http://schemas.microsoft.com/office/drawing/2014/main" xmlns="" id="{BE367F94-A158-4D2A-95B4-B1D48CCCAD96}"/>
                </a:ext>
              </a:extLst>
            </p:cNvPr>
            <p:cNvSpPr/>
            <p:nvPr/>
          </p:nvSpPr>
          <p:spPr>
            <a:xfrm>
              <a:off x="3070673" y="4573635"/>
              <a:ext cx="1715646" cy="545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71446" y="314302"/>
            <a:ext cx="4050550" cy="677108"/>
          </a:xfrm>
        </p:spPr>
        <p:txBody>
          <a:bodyPr/>
          <a:lstStyle/>
          <a:p>
            <a:r>
              <a:rPr lang="ru-RU" sz="4400" dirty="0" smtClean="0"/>
              <a:t>Задание 3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42884" y="1385872"/>
            <a:ext cx="11001452" cy="5509200"/>
          </a:xfrm>
        </p:spPr>
        <p:txBody>
          <a:bodyPr/>
          <a:lstStyle/>
          <a:p>
            <a:r>
              <a:rPr lang="ru-RU" sz="2800" dirty="0" smtClean="0"/>
              <a:t>Сестра </a:t>
            </a:r>
            <a:r>
              <a:rPr lang="ru-RU" sz="2800" dirty="0" smtClean="0"/>
              <a:t>записала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C00000"/>
                </a:solidFill>
              </a:rPr>
              <a:t>сколько</a:t>
            </a:r>
            <a:r>
              <a:rPr lang="ru-RU" sz="2800" dirty="0" smtClean="0"/>
              <a:t> </a:t>
            </a:r>
            <a:r>
              <a:rPr lang="ru-RU" sz="2800" dirty="0" smtClean="0"/>
              <a:t>градусов показывает термометр.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Пациент спросил, </a:t>
            </a:r>
            <a:r>
              <a:rPr lang="ru-RU" sz="2800" dirty="0" smtClean="0">
                <a:solidFill>
                  <a:srgbClr val="C00000"/>
                </a:solidFill>
              </a:rPr>
              <a:t>когда</a:t>
            </a:r>
            <a:r>
              <a:rPr lang="ru-RU" sz="2800" dirty="0" smtClean="0"/>
              <a:t> принимает кардиолог.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sz="2800" dirty="0" smtClean="0"/>
          </a:p>
          <a:p>
            <a:r>
              <a:rPr lang="ru-RU" sz="2800" dirty="0" smtClean="0"/>
              <a:t>.</a:t>
            </a:r>
            <a:endParaRPr lang="ru-RU" sz="2800" dirty="0" smtClean="0"/>
          </a:p>
          <a:p>
            <a:r>
              <a:rPr lang="ru-RU" sz="2800" dirty="0" smtClean="0"/>
              <a:t>Больной поинтересовался, </a:t>
            </a:r>
            <a:r>
              <a:rPr lang="ru-RU" sz="2800" dirty="0" smtClean="0">
                <a:solidFill>
                  <a:srgbClr val="C00000"/>
                </a:solidFill>
              </a:rPr>
              <a:t>куда</a:t>
            </a:r>
            <a:r>
              <a:rPr lang="ru-RU" sz="2800" dirty="0" smtClean="0"/>
              <a:t> нужно идти на рентген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Доктор объяснил, </a:t>
            </a:r>
            <a:r>
              <a:rPr lang="ru-RU" sz="2800" dirty="0" smtClean="0">
                <a:solidFill>
                  <a:srgbClr val="C00000"/>
                </a:solidFill>
              </a:rPr>
              <a:t>когда</a:t>
            </a:r>
            <a:r>
              <a:rPr lang="ru-RU" sz="2800" dirty="0" smtClean="0"/>
              <a:t> больного выпишут.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Анализ показал, </a:t>
            </a:r>
            <a:r>
              <a:rPr lang="ru-RU" sz="2800" dirty="0" smtClean="0">
                <a:solidFill>
                  <a:srgbClr val="C00000"/>
                </a:solidFill>
              </a:rPr>
              <a:t>почему</a:t>
            </a:r>
            <a:r>
              <a:rPr lang="ru-RU" sz="2800" dirty="0" smtClean="0"/>
              <a:t> больному стало плохо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Педиатр </a:t>
            </a:r>
            <a:r>
              <a:rPr lang="ru-RU" sz="2800" dirty="0" smtClean="0"/>
              <a:t>рассказал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C00000"/>
                </a:solidFill>
              </a:rPr>
              <a:t>как</a:t>
            </a:r>
            <a:r>
              <a:rPr lang="ru-RU" sz="2800" dirty="0" smtClean="0"/>
              <a:t> нужно давать лекарство детям.</a:t>
            </a:r>
          </a:p>
          <a:p>
            <a:r>
              <a:rPr lang="ru-RU" sz="2800" dirty="0" smtClean="0"/>
              <a:t> </a:t>
            </a:r>
          </a:p>
          <a:p>
            <a:endParaRPr lang="ru-RU" dirty="0"/>
          </a:p>
        </p:txBody>
      </p:sp>
      <p:grpSp>
        <p:nvGrpSpPr>
          <p:cNvPr id="5" name="Graphic 10">
            <a:extLst>
              <a:ext uri="{FF2B5EF4-FFF2-40B4-BE49-F238E27FC236}">
                <a16:creationId xmlns:a16="http://schemas.microsoft.com/office/drawing/2014/main" xmlns="" id="{AC0994C0-6ED3-41E1-B1E7-2804E35565B7}"/>
              </a:ext>
            </a:extLst>
          </p:cNvPr>
          <p:cNvGrpSpPr/>
          <p:nvPr/>
        </p:nvGrpSpPr>
        <p:grpSpPr>
          <a:xfrm>
            <a:off x="9901262" y="3386136"/>
            <a:ext cx="2037735" cy="3447351"/>
            <a:chOff x="948018" y="1831704"/>
            <a:chExt cx="2674588" cy="4524751"/>
          </a:xfrm>
        </p:grpSpPr>
        <p:sp>
          <p:nvSpPr>
            <p:cNvPr id="6" name="Freeform: Shape 12">
              <a:extLst>
                <a:ext uri="{FF2B5EF4-FFF2-40B4-BE49-F238E27FC236}">
                  <a16:creationId xmlns:a16="http://schemas.microsoft.com/office/drawing/2014/main" xmlns="" id="{BB9AF6CD-2F18-4FEB-99BF-EE4745C4D903}"/>
                </a:ext>
              </a:extLst>
            </p:cNvPr>
            <p:cNvSpPr/>
            <p:nvPr/>
          </p:nvSpPr>
          <p:spPr>
            <a:xfrm>
              <a:off x="3129267" y="5540427"/>
              <a:ext cx="488903" cy="498490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8903" h="498489">
                  <a:moveTo>
                    <a:pt x="491422" y="222634"/>
                  </a:moveTo>
                  <a:cubicBezTo>
                    <a:pt x="485670" y="229824"/>
                    <a:pt x="488067" y="238451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cubicBezTo>
                    <a:pt x="306885" y="485299"/>
                    <a:pt x="302091" y="486737"/>
                    <a:pt x="296819" y="488175"/>
                  </a:cubicBezTo>
                  <a:cubicBezTo>
                    <a:pt x="290588" y="494407"/>
                    <a:pt x="282440" y="495844"/>
                    <a:pt x="273812" y="496324"/>
                  </a:cubicBezTo>
                  <a:cubicBezTo>
                    <a:pt x="252243" y="497282"/>
                    <a:pt x="230194" y="498720"/>
                    <a:pt x="208625" y="495365"/>
                  </a:cubicBezTo>
                  <a:cubicBezTo>
                    <a:pt x="198559" y="493927"/>
                    <a:pt x="190890" y="495844"/>
                    <a:pt x="184180" y="502555"/>
                  </a:cubicBez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ubicBezTo>
                    <a:pt x="488067" y="195792"/>
                    <a:pt x="487587" y="199627"/>
                    <a:pt x="490942" y="202023"/>
                  </a:cubicBezTo>
                  <a:cubicBezTo>
                    <a:pt x="491422" y="208254"/>
                    <a:pt x="491422" y="215444"/>
                    <a:pt x="491422" y="22263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3">
              <a:extLst>
                <a:ext uri="{FF2B5EF4-FFF2-40B4-BE49-F238E27FC236}">
                  <a16:creationId xmlns:a16="http://schemas.microsoft.com/office/drawing/2014/main" xmlns="" id="{3156A97F-141A-4B03-9C6E-09B742E7A40B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4">
              <a:extLst>
                <a:ext uri="{FF2B5EF4-FFF2-40B4-BE49-F238E27FC236}">
                  <a16:creationId xmlns:a16="http://schemas.microsoft.com/office/drawing/2014/main" xmlns="" id="{DFF6426A-18F7-4DE5-B67A-314A46B9ED4B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5">
              <a:extLst>
                <a:ext uri="{FF2B5EF4-FFF2-40B4-BE49-F238E27FC236}">
                  <a16:creationId xmlns:a16="http://schemas.microsoft.com/office/drawing/2014/main" xmlns="" id="{CD8085A6-EBA2-4344-A982-DE4C64BEDA6C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16">
              <a:extLst>
                <a:ext uri="{FF2B5EF4-FFF2-40B4-BE49-F238E27FC236}">
                  <a16:creationId xmlns:a16="http://schemas.microsoft.com/office/drawing/2014/main" xmlns="" id="{777562AD-DA3E-410D-AC9D-8BCE6D21DFD5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7">
              <a:extLst>
                <a:ext uri="{FF2B5EF4-FFF2-40B4-BE49-F238E27FC236}">
                  <a16:creationId xmlns:a16="http://schemas.microsoft.com/office/drawing/2014/main" xmlns="" id="{4149CB53-D27E-4D29-BB92-C077075620A9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8">
              <a:extLst>
                <a:ext uri="{FF2B5EF4-FFF2-40B4-BE49-F238E27FC236}">
                  <a16:creationId xmlns:a16="http://schemas.microsoft.com/office/drawing/2014/main" xmlns="" id="{DA8D25D2-7C45-4CEE-A196-75215C729BB5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9">
              <a:extLst>
                <a:ext uri="{FF2B5EF4-FFF2-40B4-BE49-F238E27FC236}">
                  <a16:creationId xmlns:a16="http://schemas.microsoft.com/office/drawing/2014/main" xmlns="" id="{E0007F69-2BD8-4AD6-A78F-5C05652ECEBF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52">
            <a:extLst>
              <a:ext uri="{FF2B5EF4-FFF2-40B4-BE49-F238E27FC236}">
                <a16:creationId xmlns:a16="http://schemas.microsoft.com/office/drawing/2014/main" xmlns="" id="{5C1E72C1-16EF-452A-8AB4-4AFBB0FE4C4B}"/>
              </a:ext>
            </a:extLst>
          </p:cNvPr>
          <p:cNvGrpSpPr/>
          <p:nvPr/>
        </p:nvGrpSpPr>
        <p:grpSpPr>
          <a:xfrm>
            <a:off x="11187146" y="1885938"/>
            <a:ext cx="1428760" cy="1928826"/>
            <a:chOff x="3941816" y="1814078"/>
            <a:chExt cx="1781788" cy="2593958"/>
          </a:xfrm>
        </p:grpSpPr>
        <p:grpSp>
          <p:nvGrpSpPr>
            <p:cNvPr id="15" name="Group 153">
              <a:extLst>
                <a:ext uri="{FF2B5EF4-FFF2-40B4-BE49-F238E27FC236}">
                  <a16:creationId xmlns:a16="http://schemas.microsoft.com/office/drawing/2014/main" xmlns="" id="{590E5EB1-7374-42EA-BF8D-226D4D2AB5D0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20" name="Freeform 21">
                <a:extLst>
                  <a:ext uri="{FF2B5EF4-FFF2-40B4-BE49-F238E27FC236}">
                    <a16:creationId xmlns:a16="http://schemas.microsoft.com/office/drawing/2014/main" xmlns="" id="{8EE74618-A923-4174-B049-E1EBA8197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159">
                <a:extLst>
                  <a:ext uri="{FF2B5EF4-FFF2-40B4-BE49-F238E27FC236}">
                    <a16:creationId xmlns:a16="http://schemas.microsoft.com/office/drawing/2014/main" xmlns="" id="{0FCBAF9E-DF73-4C1F-8A4F-21F4D1D34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3">
                <a:extLst>
                  <a:ext uri="{FF2B5EF4-FFF2-40B4-BE49-F238E27FC236}">
                    <a16:creationId xmlns:a16="http://schemas.microsoft.com/office/drawing/2014/main" xmlns="" id="{4866E537-611A-40EB-B710-8C4A37292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: Shape 161">
                <a:extLst>
                  <a:ext uri="{FF2B5EF4-FFF2-40B4-BE49-F238E27FC236}">
                    <a16:creationId xmlns:a16="http://schemas.microsoft.com/office/drawing/2014/main" xmlns="" id="{CE6E48A7-63B7-425B-BB8D-E1D6F0E53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162">
                <a:extLst>
                  <a:ext uri="{FF2B5EF4-FFF2-40B4-BE49-F238E27FC236}">
                    <a16:creationId xmlns:a16="http://schemas.microsoft.com/office/drawing/2014/main" xmlns="" id="{603A2EBD-8575-4202-9BB7-8B99607ABC80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Chevron 2">
              <a:extLst>
                <a:ext uri="{FF2B5EF4-FFF2-40B4-BE49-F238E27FC236}">
                  <a16:creationId xmlns:a16="http://schemas.microsoft.com/office/drawing/2014/main" xmlns="" id="{110EABA1-6608-4A32-9EFB-A2E55B90E316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Chevron 2">
              <a:extLst>
                <a:ext uri="{FF2B5EF4-FFF2-40B4-BE49-F238E27FC236}">
                  <a16:creationId xmlns:a16="http://schemas.microsoft.com/office/drawing/2014/main" xmlns="" id="{69F537CD-8431-400B-B41B-3F76224E1997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Chevron 2">
              <a:extLst>
                <a:ext uri="{FF2B5EF4-FFF2-40B4-BE49-F238E27FC236}">
                  <a16:creationId xmlns:a16="http://schemas.microsoft.com/office/drawing/2014/main" xmlns="" id="{6B55EB01-32D0-430E-B984-057C3328703F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Chevron 2">
              <a:extLst>
                <a:ext uri="{FF2B5EF4-FFF2-40B4-BE49-F238E27FC236}">
                  <a16:creationId xmlns:a16="http://schemas.microsoft.com/office/drawing/2014/main" xmlns="" id="{B4D2A80E-F07F-4CA0-A37F-3240663CC080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185">
            <a:extLst>
              <a:ext uri="{FF2B5EF4-FFF2-40B4-BE49-F238E27FC236}">
                <a16:creationId xmlns:a16="http://schemas.microsoft.com/office/drawing/2014/main" xmlns="" id="{4665A02C-05EA-4322-B124-97314BAB5A1C}"/>
              </a:ext>
            </a:extLst>
          </p:cNvPr>
          <p:cNvGrpSpPr/>
          <p:nvPr/>
        </p:nvGrpSpPr>
        <p:grpSpPr>
          <a:xfrm flipH="1">
            <a:off x="9686948" y="314302"/>
            <a:ext cx="1714512" cy="947361"/>
            <a:chOff x="3757134" y="4929368"/>
            <a:chExt cx="2269134" cy="1492617"/>
          </a:xfrm>
        </p:grpSpPr>
        <p:sp>
          <p:nvSpPr>
            <p:cNvPr id="26" name="Freeform: Shape 186">
              <a:extLst>
                <a:ext uri="{FF2B5EF4-FFF2-40B4-BE49-F238E27FC236}">
                  <a16:creationId xmlns:a16="http://schemas.microsoft.com/office/drawing/2014/main" xmlns="" id="{2F4F6336-8F05-4CE1-9044-359FAAFDABEE}"/>
                </a:ext>
              </a:extLst>
            </p:cNvPr>
            <p:cNvSpPr/>
            <p:nvPr/>
          </p:nvSpPr>
          <p:spPr>
            <a:xfrm>
              <a:off x="5132302" y="5256081"/>
              <a:ext cx="893966" cy="952537"/>
            </a:xfrm>
            <a:custGeom>
              <a:avLst/>
              <a:gdLst>
                <a:gd name="connsiteX0" fmla="*/ 2765108 w 2762250"/>
                <a:gd name="connsiteY0" fmla="*/ 1485096 h 2943225"/>
                <a:gd name="connsiteX1" fmla="*/ 2739390 w 2762250"/>
                <a:gd name="connsiteY1" fmla="*/ 1426994 h 2943225"/>
                <a:gd name="connsiteX2" fmla="*/ 1272540 w 2762250"/>
                <a:gd name="connsiteY2" fmla="*/ 28724 h 2943225"/>
                <a:gd name="connsiteX3" fmla="*/ 1204912 w 2762250"/>
                <a:gd name="connsiteY3" fmla="*/ 1101 h 2943225"/>
                <a:gd name="connsiteX4" fmla="*/ 57150 w 2762250"/>
                <a:gd name="connsiteY4" fmla="*/ 149 h 2943225"/>
                <a:gd name="connsiteX5" fmla="*/ 0 w 2762250"/>
                <a:gd name="connsiteY5" fmla="*/ 59204 h 2943225"/>
                <a:gd name="connsiteX6" fmla="*/ 953 w 2762250"/>
                <a:gd name="connsiteY6" fmla="*/ 2901464 h 2943225"/>
                <a:gd name="connsiteX7" fmla="*/ 38100 w 2762250"/>
                <a:gd name="connsiteY7" fmla="*/ 2946231 h 2943225"/>
                <a:gd name="connsiteX8" fmla="*/ 328613 w 2762250"/>
                <a:gd name="connsiteY8" fmla="*/ 2946231 h 2943225"/>
                <a:gd name="connsiteX9" fmla="*/ 364807 w 2762250"/>
                <a:gd name="connsiteY9" fmla="*/ 2910037 h 2943225"/>
                <a:gd name="connsiteX10" fmla="*/ 381000 w 2762250"/>
                <a:gd name="connsiteY10" fmla="*/ 2778592 h 2943225"/>
                <a:gd name="connsiteX11" fmla="*/ 1340167 w 2762250"/>
                <a:gd name="connsiteY11" fmla="*/ 2115652 h 2943225"/>
                <a:gd name="connsiteX12" fmla="*/ 1809750 w 2762250"/>
                <a:gd name="connsiteY12" fmla="*/ 2358539 h 2943225"/>
                <a:gd name="connsiteX13" fmla="*/ 2049780 w 2762250"/>
                <a:gd name="connsiteY13" fmla="*/ 2904321 h 2943225"/>
                <a:gd name="connsiteX14" fmla="*/ 2094548 w 2762250"/>
                <a:gd name="connsiteY14" fmla="*/ 2947184 h 2943225"/>
                <a:gd name="connsiteX15" fmla="*/ 2723198 w 2762250"/>
                <a:gd name="connsiteY15" fmla="*/ 2947184 h 2943225"/>
                <a:gd name="connsiteX16" fmla="*/ 2767012 w 2762250"/>
                <a:gd name="connsiteY16" fmla="*/ 2904321 h 2943225"/>
                <a:gd name="connsiteX17" fmla="*/ 2765108 w 2762250"/>
                <a:gd name="connsiteY17" fmla="*/ 1485096 h 2943225"/>
                <a:gd name="connsiteX18" fmla="*/ 1925003 w 2762250"/>
                <a:gd name="connsiteY18" fmla="*/ 1449854 h 2943225"/>
                <a:gd name="connsiteX19" fmla="*/ 1182053 w 2762250"/>
                <a:gd name="connsiteY19" fmla="*/ 1448902 h 2943225"/>
                <a:gd name="connsiteX20" fmla="*/ 443865 w 2762250"/>
                <a:gd name="connsiteY20" fmla="*/ 1449854 h 2943225"/>
                <a:gd name="connsiteX21" fmla="*/ 390525 w 2762250"/>
                <a:gd name="connsiteY21" fmla="*/ 1396514 h 2943225"/>
                <a:gd name="connsiteX22" fmla="*/ 390525 w 2762250"/>
                <a:gd name="connsiteY22" fmla="*/ 377339 h 2943225"/>
                <a:gd name="connsiteX23" fmla="*/ 442913 w 2762250"/>
                <a:gd name="connsiteY23" fmla="*/ 323046 h 2943225"/>
                <a:gd name="connsiteX24" fmla="*/ 1062037 w 2762250"/>
                <a:gd name="connsiteY24" fmla="*/ 323999 h 2943225"/>
                <a:gd name="connsiteX25" fmla="*/ 1125855 w 2762250"/>
                <a:gd name="connsiteY25" fmla="*/ 346859 h 2943225"/>
                <a:gd name="connsiteX26" fmla="*/ 1648778 w 2762250"/>
                <a:gd name="connsiteY26" fmla="*/ 832634 h 2943225"/>
                <a:gd name="connsiteX27" fmla="*/ 1945005 w 2762250"/>
                <a:gd name="connsiteY27" fmla="*/ 1108859 h 2943225"/>
                <a:gd name="connsiteX28" fmla="*/ 1975485 w 2762250"/>
                <a:gd name="connsiteY28" fmla="*/ 1179344 h 2943225"/>
                <a:gd name="connsiteX29" fmla="*/ 1975485 w 2762250"/>
                <a:gd name="connsiteY29" fmla="*/ 1398419 h 2943225"/>
                <a:gd name="connsiteX30" fmla="*/ 1925003 w 2762250"/>
                <a:gd name="connsiteY30" fmla="*/ 1449854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762250" h="2943225">
                  <a:moveTo>
                    <a:pt x="2765108" y="1485096"/>
                  </a:moveTo>
                  <a:cubicBezTo>
                    <a:pt x="2765108" y="1460331"/>
                    <a:pt x="2756535" y="1443186"/>
                    <a:pt x="2739390" y="1426994"/>
                  </a:cubicBezTo>
                  <a:cubicBezTo>
                    <a:pt x="2677478" y="1369844"/>
                    <a:pt x="1503998" y="251609"/>
                    <a:pt x="1272540" y="28724"/>
                  </a:cubicBezTo>
                  <a:cubicBezTo>
                    <a:pt x="1252537" y="9674"/>
                    <a:pt x="1232535" y="1101"/>
                    <a:pt x="1204912" y="1101"/>
                  </a:cubicBezTo>
                  <a:cubicBezTo>
                    <a:pt x="1095375" y="2054"/>
                    <a:pt x="149542" y="3959"/>
                    <a:pt x="57150" y="149"/>
                  </a:cubicBezTo>
                  <a:cubicBezTo>
                    <a:pt x="9525" y="-1756"/>
                    <a:pt x="0" y="14436"/>
                    <a:pt x="0" y="59204"/>
                  </a:cubicBezTo>
                  <a:cubicBezTo>
                    <a:pt x="1905" y="530691"/>
                    <a:pt x="953" y="2704296"/>
                    <a:pt x="953" y="2901464"/>
                  </a:cubicBezTo>
                  <a:cubicBezTo>
                    <a:pt x="953" y="2928134"/>
                    <a:pt x="1905" y="2947184"/>
                    <a:pt x="38100" y="2946231"/>
                  </a:cubicBezTo>
                  <a:cubicBezTo>
                    <a:pt x="135255" y="2944327"/>
                    <a:pt x="231457" y="2945279"/>
                    <a:pt x="328613" y="2946231"/>
                  </a:cubicBezTo>
                  <a:cubicBezTo>
                    <a:pt x="355282" y="2946231"/>
                    <a:pt x="365760" y="2936706"/>
                    <a:pt x="364807" y="2910037"/>
                  </a:cubicBezTo>
                  <a:cubicBezTo>
                    <a:pt x="362903" y="2865269"/>
                    <a:pt x="371475" y="2821454"/>
                    <a:pt x="381000" y="2778592"/>
                  </a:cubicBezTo>
                  <a:cubicBezTo>
                    <a:pt x="467678" y="2344252"/>
                    <a:pt x="884872" y="2043261"/>
                    <a:pt x="1340167" y="2115652"/>
                  </a:cubicBezTo>
                  <a:cubicBezTo>
                    <a:pt x="1523048" y="2145179"/>
                    <a:pt x="1680210" y="2226142"/>
                    <a:pt x="1809750" y="2358539"/>
                  </a:cubicBezTo>
                  <a:cubicBezTo>
                    <a:pt x="1957387" y="2509034"/>
                    <a:pt x="2033587" y="2694771"/>
                    <a:pt x="2049780" y="2904321"/>
                  </a:cubicBezTo>
                  <a:cubicBezTo>
                    <a:pt x="2052637" y="2937659"/>
                    <a:pt x="2062162" y="2947184"/>
                    <a:pt x="2094548" y="2947184"/>
                  </a:cubicBezTo>
                  <a:cubicBezTo>
                    <a:pt x="2304098" y="2946231"/>
                    <a:pt x="2513648" y="2946231"/>
                    <a:pt x="2723198" y="2947184"/>
                  </a:cubicBezTo>
                  <a:cubicBezTo>
                    <a:pt x="2756535" y="2947184"/>
                    <a:pt x="2767012" y="2937659"/>
                    <a:pt x="2767012" y="2904321"/>
                  </a:cubicBezTo>
                  <a:cubicBezTo>
                    <a:pt x="2764155" y="2430929"/>
                    <a:pt x="2764155" y="1958489"/>
                    <a:pt x="2765108" y="1485096"/>
                  </a:cubicBezTo>
                  <a:close/>
                  <a:moveTo>
                    <a:pt x="1925003" y="1449854"/>
                  </a:moveTo>
                  <a:cubicBezTo>
                    <a:pt x="1677353" y="1447949"/>
                    <a:pt x="1429703" y="1448902"/>
                    <a:pt x="1182053" y="1448902"/>
                  </a:cubicBezTo>
                  <a:cubicBezTo>
                    <a:pt x="936308" y="1448902"/>
                    <a:pt x="689610" y="1447949"/>
                    <a:pt x="443865" y="1449854"/>
                  </a:cubicBezTo>
                  <a:cubicBezTo>
                    <a:pt x="401955" y="1449854"/>
                    <a:pt x="390525" y="1438424"/>
                    <a:pt x="390525" y="1396514"/>
                  </a:cubicBezTo>
                  <a:cubicBezTo>
                    <a:pt x="392430" y="1056471"/>
                    <a:pt x="392430" y="717381"/>
                    <a:pt x="390525" y="377339"/>
                  </a:cubicBezTo>
                  <a:cubicBezTo>
                    <a:pt x="390525" y="336381"/>
                    <a:pt x="400050" y="323046"/>
                    <a:pt x="442913" y="323046"/>
                  </a:cubicBezTo>
                  <a:cubicBezTo>
                    <a:pt x="649605" y="324951"/>
                    <a:pt x="855345" y="323999"/>
                    <a:pt x="1062037" y="323999"/>
                  </a:cubicBezTo>
                  <a:cubicBezTo>
                    <a:pt x="1086803" y="323999"/>
                    <a:pt x="1106805" y="328761"/>
                    <a:pt x="1125855" y="346859"/>
                  </a:cubicBezTo>
                  <a:cubicBezTo>
                    <a:pt x="1299210" y="509736"/>
                    <a:pt x="1474470" y="670709"/>
                    <a:pt x="1648778" y="832634"/>
                  </a:cubicBezTo>
                  <a:cubicBezTo>
                    <a:pt x="1747837" y="924074"/>
                    <a:pt x="1844992" y="1017419"/>
                    <a:pt x="1945005" y="1108859"/>
                  </a:cubicBezTo>
                  <a:cubicBezTo>
                    <a:pt x="1966912" y="1128861"/>
                    <a:pt x="1975485" y="1149816"/>
                    <a:pt x="1975485" y="1179344"/>
                  </a:cubicBezTo>
                  <a:cubicBezTo>
                    <a:pt x="1973580" y="1252686"/>
                    <a:pt x="1972628" y="1325077"/>
                    <a:pt x="1975485" y="1398419"/>
                  </a:cubicBezTo>
                  <a:cubicBezTo>
                    <a:pt x="1977390" y="1438424"/>
                    <a:pt x="1965008" y="1450806"/>
                    <a:pt x="1925003" y="144985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87">
              <a:extLst>
                <a:ext uri="{FF2B5EF4-FFF2-40B4-BE49-F238E27FC236}">
                  <a16:creationId xmlns:a16="http://schemas.microsoft.com/office/drawing/2014/main" xmlns="" id="{9CB22EBA-40BB-4D65-A5B6-E36EF9733D09}"/>
                </a:ext>
              </a:extLst>
            </p:cNvPr>
            <p:cNvSpPr/>
            <p:nvPr/>
          </p:nvSpPr>
          <p:spPr>
            <a:xfrm>
              <a:off x="3757134" y="4929368"/>
              <a:ext cx="1357596" cy="1282996"/>
            </a:xfrm>
            <a:custGeom>
              <a:avLst/>
              <a:gdLst>
                <a:gd name="connsiteX0" fmla="*/ 19729 w 1357596"/>
                <a:gd name="connsiteY0" fmla="*/ 0 h 1282996"/>
                <a:gd name="connsiteX1" fmla="*/ 1338792 w 1357596"/>
                <a:gd name="connsiteY1" fmla="*/ 0 h 1282996"/>
                <a:gd name="connsiteX2" fmla="*/ 1357596 w 1357596"/>
                <a:gd name="connsiteY2" fmla="*/ 18805 h 1282996"/>
                <a:gd name="connsiteX3" fmla="*/ 1357596 w 1357596"/>
                <a:gd name="connsiteY3" fmla="*/ 1263883 h 1282996"/>
                <a:gd name="connsiteX4" fmla="*/ 1337559 w 1357596"/>
                <a:gd name="connsiteY4" fmla="*/ 1282996 h 1282996"/>
                <a:gd name="connsiteX5" fmla="*/ 782683 w 1357596"/>
                <a:gd name="connsiteY5" fmla="*/ 1282688 h 1282996"/>
                <a:gd name="connsiteX6" fmla="*/ 759255 w 1357596"/>
                <a:gd name="connsiteY6" fmla="*/ 1260801 h 1282996"/>
                <a:gd name="connsiteX7" fmla="*/ 630401 w 1357596"/>
                <a:gd name="connsiteY7" fmla="*/ 1058579 h 1282996"/>
                <a:gd name="connsiteX8" fmla="*/ 377008 w 1357596"/>
                <a:gd name="connsiteY8" fmla="*/ 1063204 h 1282996"/>
                <a:gd name="connsiteX9" fmla="*/ 254010 w 1357596"/>
                <a:gd name="connsiteY9" fmla="*/ 1269124 h 1282996"/>
                <a:gd name="connsiteX10" fmla="*/ 237672 w 1357596"/>
                <a:gd name="connsiteY10" fmla="*/ 1282688 h 1282996"/>
                <a:gd name="connsiteX11" fmla="*/ 17263 w 1357596"/>
                <a:gd name="connsiteY11" fmla="*/ 1282688 h 1282996"/>
                <a:gd name="connsiteX12" fmla="*/ 0 w 1357596"/>
                <a:gd name="connsiteY12" fmla="*/ 1265733 h 1282996"/>
                <a:gd name="connsiteX13" fmla="*/ 0 w 1357596"/>
                <a:gd name="connsiteY13" fmla="*/ 19421 h 1282996"/>
                <a:gd name="connsiteX14" fmla="*/ 19729 w 1357596"/>
                <a:gd name="connsiteY14" fmla="*/ 0 h 128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7596" h="1282996">
                  <a:moveTo>
                    <a:pt x="19729" y="0"/>
                  </a:moveTo>
                  <a:cubicBezTo>
                    <a:pt x="240138" y="617"/>
                    <a:pt x="1119308" y="617"/>
                    <a:pt x="1338792" y="0"/>
                  </a:cubicBezTo>
                  <a:cubicBezTo>
                    <a:pt x="1353589" y="0"/>
                    <a:pt x="1357596" y="4316"/>
                    <a:pt x="1357596" y="18805"/>
                  </a:cubicBezTo>
                  <a:cubicBezTo>
                    <a:pt x="1357288" y="433728"/>
                    <a:pt x="1357288" y="848960"/>
                    <a:pt x="1357596" y="1263883"/>
                  </a:cubicBezTo>
                  <a:cubicBezTo>
                    <a:pt x="1357596" y="1280222"/>
                    <a:pt x="1352356" y="1282996"/>
                    <a:pt x="1337559" y="1282996"/>
                  </a:cubicBezTo>
                  <a:cubicBezTo>
                    <a:pt x="1152601" y="1282379"/>
                    <a:pt x="967642" y="1282688"/>
                    <a:pt x="782683" y="1282688"/>
                  </a:cubicBezTo>
                  <a:cubicBezTo>
                    <a:pt x="761105" y="1282688"/>
                    <a:pt x="760488" y="1282379"/>
                    <a:pt x="759255" y="1260801"/>
                  </a:cubicBezTo>
                  <a:cubicBezTo>
                    <a:pt x="753398" y="1169863"/>
                    <a:pt x="708392" y="1102353"/>
                    <a:pt x="630401" y="1058579"/>
                  </a:cubicBezTo>
                  <a:cubicBezTo>
                    <a:pt x="546245" y="1011415"/>
                    <a:pt x="459622" y="1014498"/>
                    <a:pt x="377008" y="1063204"/>
                  </a:cubicBezTo>
                  <a:cubicBezTo>
                    <a:pt x="299325" y="1108827"/>
                    <a:pt x="259867" y="1179727"/>
                    <a:pt x="254010" y="1269124"/>
                  </a:cubicBezTo>
                  <a:cubicBezTo>
                    <a:pt x="253085" y="1281763"/>
                    <a:pt x="247845" y="1282688"/>
                    <a:pt x="237672" y="1282688"/>
                  </a:cubicBezTo>
                  <a:cubicBezTo>
                    <a:pt x="164305" y="1282379"/>
                    <a:pt x="90630" y="1282071"/>
                    <a:pt x="17263" y="1282688"/>
                  </a:cubicBezTo>
                  <a:cubicBezTo>
                    <a:pt x="4008" y="1282688"/>
                    <a:pt x="0" y="1279605"/>
                    <a:pt x="0" y="1265733"/>
                  </a:cubicBezTo>
                  <a:cubicBezTo>
                    <a:pt x="617" y="1119616"/>
                    <a:pt x="617" y="288536"/>
                    <a:pt x="0" y="19421"/>
                  </a:cubicBezTo>
                  <a:cubicBezTo>
                    <a:pt x="0" y="3391"/>
                    <a:pt x="4316" y="0"/>
                    <a:pt x="1972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88">
              <a:extLst>
                <a:ext uri="{FF2B5EF4-FFF2-40B4-BE49-F238E27FC236}">
                  <a16:creationId xmlns:a16="http://schemas.microsoft.com/office/drawing/2014/main" xmlns="" id="{062AD350-F8C1-4D15-A7EF-17C7EEFCE14C}"/>
                </a:ext>
              </a:extLst>
            </p:cNvPr>
            <p:cNvSpPr/>
            <p:nvPr/>
          </p:nvSpPr>
          <p:spPr>
            <a:xfrm>
              <a:off x="5302155" y="5999045"/>
              <a:ext cx="422939" cy="422631"/>
            </a:xfrm>
            <a:custGeom>
              <a:avLst/>
              <a:gdLst>
                <a:gd name="connsiteX0" fmla="*/ 211161 w 422939"/>
                <a:gd name="connsiteY0" fmla="*/ 104503 h 422631"/>
                <a:gd name="connsiteX1" fmla="*/ 104810 w 422939"/>
                <a:gd name="connsiteY1" fmla="*/ 217635 h 422631"/>
                <a:gd name="connsiteX2" fmla="*/ 139914 w 422939"/>
                <a:gd name="connsiteY2" fmla="*/ 289769 h 422631"/>
                <a:gd name="connsiteX3" fmla="*/ 139998 w 422939"/>
                <a:gd name="connsiteY3" fmla="*/ 289819 h 422631"/>
                <a:gd name="connsiteX4" fmla="*/ 140107 w 422939"/>
                <a:gd name="connsiteY4" fmla="*/ 289962 h 422631"/>
                <a:gd name="connsiteX5" fmla="*/ 218560 w 422939"/>
                <a:gd name="connsiteY5" fmla="*/ 317821 h 422631"/>
                <a:gd name="connsiteX6" fmla="*/ 318130 w 422939"/>
                <a:gd name="connsiteY6" fmla="*/ 206230 h 422631"/>
                <a:gd name="connsiteX7" fmla="*/ 285107 w 422939"/>
                <a:gd name="connsiteY7" fmla="*/ 133402 h 422631"/>
                <a:gd name="connsiteX8" fmla="*/ 285085 w 422939"/>
                <a:gd name="connsiteY8" fmla="*/ 133388 h 422631"/>
                <a:gd name="connsiteX9" fmla="*/ 285067 w 422939"/>
                <a:gd name="connsiteY9" fmla="*/ 133364 h 422631"/>
                <a:gd name="connsiteX10" fmla="*/ 251409 w 422939"/>
                <a:gd name="connsiteY10" fmla="*/ 111723 h 422631"/>
                <a:gd name="connsiteX11" fmla="*/ 212992 w 422939"/>
                <a:gd name="connsiteY11" fmla="*/ 104831 h 422631"/>
                <a:gd name="connsiteX12" fmla="*/ 211162 w 422939"/>
                <a:gd name="connsiteY12" fmla="*/ 104503 h 422631"/>
                <a:gd name="connsiteX13" fmla="*/ 211162 w 422939"/>
                <a:gd name="connsiteY13" fmla="*/ 104503 h 422631"/>
                <a:gd name="connsiteX14" fmla="*/ 213320 w 422939"/>
                <a:gd name="connsiteY14" fmla="*/ 1 h 422631"/>
                <a:gd name="connsiteX15" fmla="*/ 422939 w 422939"/>
                <a:gd name="connsiteY15" fmla="*/ 212087 h 422631"/>
                <a:gd name="connsiteX16" fmla="*/ 211162 w 422939"/>
                <a:gd name="connsiteY16" fmla="*/ 422631 h 422631"/>
                <a:gd name="connsiteX17" fmla="*/ 1 w 422939"/>
                <a:gd name="connsiteY17" fmla="*/ 209929 h 422631"/>
                <a:gd name="connsiteX18" fmla="*/ 213320 w 422939"/>
                <a:gd name="connsiteY18" fmla="*/ 1 h 42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2939" h="422631">
                  <a:moveTo>
                    <a:pt x="211161" y="104503"/>
                  </a:moveTo>
                  <a:cubicBezTo>
                    <a:pt x="144268" y="105119"/>
                    <a:pt x="101728" y="161840"/>
                    <a:pt x="104810" y="217635"/>
                  </a:cubicBezTo>
                  <a:cubicBezTo>
                    <a:pt x="106660" y="246304"/>
                    <a:pt x="119684" y="271736"/>
                    <a:pt x="139914" y="289769"/>
                  </a:cubicBezTo>
                  <a:lnTo>
                    <a:pt x="139998" y="289819"/>
                  </a:lnTo>
                  <a:lnTo>
                    <a:pt x="140107" y="289962"/>
                  </a:lnTo>
                  <a:cubicBezTo>
                    <a:pt x="160375" y="308034"/>
                    <a:pt x="187888" y="318746"/>
                    <a:pt x="218560" y="317821"/>
                  </a:cubicBezTo>
                  <a:cubicBezTo>
                    <a:pt x="275589" y="315972"/>
                    <a:pt x="319671" y="266650"/>
                    <a:pt x="318130" y="206230"/>
                  </a:cubicBezTo>
                  <a:cubicBezTo>
                    <a:pt x="317205" y="177715"/>
                    <a:pt x="304566" y="151898"/>
                    <a:pt x="285107" y="133402"/>
                  </a:cubicBezTo>
                  <a:lnTo>
                    <a:pt x="285085" y="133388"/>
                  </a:lnTo>
                  <a:lnTo>
                    <a:pt x="285067" y="133364"/>
                  </a:lnTo>
                  <a:cubicBezTo>
                    <a:pt x="275357" y="124135"/>
                    <a:pt x="263932" y="116727"/>
                    <a:pt x="251409" y="111723"/>
                  </a:cubicBezTo>
                  <a:lnTo>
                    <a:pt x="212992" y="104831"/>
                  </a:lnTo>
                  <a:lnTo>
                    <a:pt x="211162" y="104503"/>
                  </a:lnTo>
                  <a:lnTo>
                    <a:pt x="211162" y="104503"/>
                  </a:lnTo>
                  <a:close/>
                  <a:moveTo>
                    <a:pt x="213320" y="1"/>
                  </a:moveTo>
                  <a:cubicBezTo>
                    <a:pt x="328919" y="309"/>
                    <a:pt x="423248" y="95871"/>
                    <a:pt x="422939" y="212087"/>
                  </a:cubicBezTo>
                  <a:cubicBezTo>
                    <a:pt x="422631" y="327377"/>
                    <a:pt x="326453" y="422940"/>
                    <a:pt x="211162" y="422631"/>
                  </a:cubicBezTo>
                  <a:cubicBezTo>
                    <a:pt x="95254" y="422323"/>
                    <a:pt x="-308" y="326144"/>
                    <a:pt x="1" y="209929"/>
                  </a:cubicBezTo>
                  <a:cubicBezTo>
                    <a:pt x="309" y="93713"/>
                    <a:pt x="96179" y="-308"/>
                    <a:pt x="213320" y="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89">
              <a:extLst>
                <a:ext uri="{FF2B5EF4-FFF2-40B4-BE49-F238E27FC236}">
                  <a16:creationId xmlns:a16="http://schemas.microsoft.com/office/drawing/2014/main" xmlns="" id="{B2B85049-FDC2-4F10-BD55-4B06EEA5A587}"/>
                </a:ext>
              </a:extLst>
            </p:cNvPr>
            <p:cNvSpPr/>
            <p:nvPr/>
          </p:nvSpPr>
          <p:spPr>
            <a:xfrm>
              <a:off x="4051218" y="5999046"/>
              <a:ext cx="422631" cy="422939"/>
            </a:xfrm>
            <a:custGeom>
              <a:avLst/>
              <a:gdLst>
                <a:gd name="connsiteX0" fmla="*/ 211470 w 422631"/>
                <a:gd name="connsiteY0" fmla="*/ 104194 h 422939"/>
                <a:gd name="connsiteX1" fmla="*/ 104811 w 422631"/>
                <a:gd name="connsiteY1" fmla="*/ 211778 h 422939"/>
                <a:gd name="connsiteX2" fmla="*/ 212087 w 422631"/>
                <a:gd name="connsiteY2" fmla="*/ 317512 h 422939"/>
                <a:gd name="connsiteX3" fmla="*/ 310620 w 422631"/>
                <a:gd name="connsiteY3" fmla="*/ 252098 h 422939"/>
                <a:gd name="connsiteX4" fmla="*/ 318618 w 422631"/>
                <a:gd name="connsiteY4" fmla="*/ 211504 h 422939"/>
                <a:gd name="connsiteX5" fmla="*/ 318746 w 422631"/>
                <a:gd name="connsiteY5" fmla="*/ 210853 h 422939"/>
                <a:gd name="connsiteX6" fmla="*/ 211470 w 422631"/>
                <a:gd name="connsiteY6" fmla="*/ 104194 h 422939"/>
                <a:gd name="connsiteX7" fmla="*/ 211470 w 422631"/>
                <a:gd name="connsiteY7" fmla="*/ 0 h 422939"/>
                <a:gd name="connsiteX8" fmla="*/ 422631 w 422631"/>
                <a:gd name="connsiteY8" fmla="*/ 212086 h 422939"/>
                <a:gd name="connsiteX9" fmla="*/ 211470 w 422631"/>
                <a:gd name="connsiteY9" fmla="*/ 422939 h 422939"/>
                <a:gd name="connsiteX10" fmla="*/ 1 w 422631"/>
                <a:gd name="connsiteY10" fmla="*/ 210545 h 422939"/>
                <a:gd name="connsiteX11" fmla="*/ 211470 w 422631"/>
                <a:gd name="connsiteY11" fmla="*/ 0 h 42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631" h="422939">
                  <a:moveTo>
                    <a:pt x="211470" y="104194"/>
                  </a:moveTo>
                  <a:cubicBezTo>
                    <a:pt x="151050" y="104502"/>
                    <a:pt x="104502" y="151358"/>
                    <a:pt x="104811" y="211778"/>
                  </a:cubicBezTo>
                  <a:cubicBezTo>
                    <a:pt x="105119" y="270964"/>
                    <a:pt x="152592" y="317821"/>
                    <a:pt x="212087" y="317512"/>
                  </a:cubicBezTo>
                  <a:cubicBezTo>
                    <a:pt x="256245" y="317512"/>
                    <a:pt x="294508" y="290289"/>
                    <a:pt x="310620" y="252098"/>
                  </a:cubicBezTo>
                  <a:lnTo>
                    <a:pt x="318618" y="211504"/>
                  </a:lnTo>
                  <a:lnTo>
                    <a:pt x="318746" y="210853"/>
                  </a:lnTo>
                  <a:cubicBezTo>
                    <a:pt x="318130" y="151974"/>
                    <a:pt x="269732" y="103885"/>
                    <a:pt x="211470" y="104194"/>
                  </a:cubicBezTo>
                  <a:close/>
                  <a:moveTo>
                    <a:pt x="211470" y="0"/>
                  </a:moveTo>
                  <a:cubicBezTo>
                    <a:pt x="328611" y="0"/>
                    <a:pt x="422631" y="94638"/>
                    <a:pt x="422631" y="212086"/>
                  </a:cubicBezTo>
                  <a:cubicBezTo>
                    <a:pt x="422323" y="327685"/>
                    <a:pt x="327069" y="422939"/>
                    <a:pt x="211470" y="422939"/>
                  </a:cubicBezTo>
                  <a:cubicBezTo>
                    <a:pt x="95871" y="422939"/>
                    <a:pt x="-308" y="326452"/>
                    <a:pt x="1" y="210545"/>
                  </a:cubicBezTo>
                  <a:cubicBezTo>
                    <a:pt x="1" y="94946"/>
                    <a:pt x="95563" y="0"/>
                    <a:pt x="211470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90">
              <a:extLst>
                <a:ext uri="{FF2B5EF4-FFF2-40B4-BE49-F238E27FC236}">
                  <a16:creationId xmlns:a16="http://schemas.microsoft.com/office/drawing/2014/main" xmlns="" id="{7A4CD202-37B2-4DDC-ABC7-243C9390541A}"/>
                </a:ext>
              </a:extLst>
            </p:cNvPr>
            <p:cNvSpPr/>
            <p:nvPr/>
          </p:nvSpPr>
          <p:spPr>
            <a:xfrm>
              <a:off x="3765526" y="5768156"/>
              <a:ext cx="1343778" cy="104810"/>
            </a:xfrm>
            <a:custGeom>
              <a:avLst/>
              <a:gdLst>
                <a:gd name="connsiteX0" fmla="*/ 0 w 4171950"/>
                <a:gd name="connsiteY0" fmla="*/ 0 h 323850"/>
                <a:gd name="connsiteX1" fmla="*/ 4171950 w 4171950"/>
                <a:gd name="connsiteY1" fmla="*/ 0 h 323850"/>
                <a:gd name="connsiteX2" fmla="*/ 4171950 w 4171950"/>
                <a:gd name="connsiteY2" fmla="*/ 323850 h 323850"/>
                <a:gd name="connsiteX3" fmla="*/ 0 w 4171950"/>
                <a:gd name="connsiteY3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1950" h="323850">
                  <a:moveTo>
                    <a:pt x="0" y="0"/>
                  </a:moveTo>
                  <a:lnTo>
                    <a:pt x="4171950" y="0"/>
                  </a:lnTo>
                  <a:lnTo>
                    <a:pt x="417195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191">
              <a:extLst>
                <a:ext uri="{FF2B5EF4-FFF2-40B4-BE49-F238E27FC236}">
                  <a16:creationId xmlns:a16="http://schemas.microsoft.com/office/drawing/2014/main" xmlns="" id="{CC6B15B0-E4C8-42F8-9522-F9DE51CBDB5B}"/>
                </a:ext>
              </a:extLst>
            </p:cNvPr>
            <p:cNvSpPr/>
            <p:nvPr/>
          </p:nvSpPr>
          <p:spPr>
            <a:xfrm>
              <a:off x="5138002" y="5768156"/>
              <a:ext cx="882718" cy="104810"/>
            </a:xfrm>
            <a:custGeom>
              <a:avLst/>
              <a:gdLst>
                <a:gd name="connsiteX0" fmla="*/ 0 w 2752725"/>
                <a:gd name="connsiteY0" fmla="*/ 0 h 323850"/>
                <a:gd name="connsiteX1" fmla="*/ 2762250 w 2752725"/>
                <a:gd name="connsiteY1" fmla="*/ 0 h 323850"/>
                <a:gd name="connsiteX2" fmla="*/ 2762250 w 2752725"/>
                <a:gd name="connsiteY2" fmla="*/ 323850 h 323850"/>
                <a:gd name="connsiteX3" fmla="*/ 0 w 2752725"/>
                <a:gd name="connsiteY3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725" h="323850">
                  <a:moveTo>
                    <a:pt x="0" y="0"/>
                  </a:moveTo>
                  <a:lnTo>
                    <a:pt x="2762250" y="0"/>
                  </a:lnTo>
                  <a:lnTo>
                    <a:pt x="276225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92">
              <a:extLst>
                <a:ext uri="{FF2B5EF4-FFF2-40B4-BE49-F238E27FC236}">
                  <a16:creationId xmlns:a16="http://schemas.microsoft.com/office/drawing/2014/main" xmlns="" id="{060D8598-DEF1-4940-A82C-3B142FADCAF2}"/>
                </a:ext>
              </a:extLst>
            </p:cNvPr>
            <p:cNvSpPr/>
            <p:nvPr/>
          </p:nvSpPr>
          <p:spPr>
            <a:xfrm>
              <a:off x="5258671" y="5360939"/>
              <a:ext cx="511719" cy="363752"/>
            </a:xfrm>
            <a:custGeom>
              <a:avLst/>
              <a:gdLst>
                <a:gd name="connsiteX0" fmla="*/ 1585018 w 1581150"/>
                <a:gd name="connsiteY0" fmla="*/ 856297 h 1123950"/>
                <a:gd name="connsiteX1" fmla="*/ 1554538 w 1581150"/>
                <a:gd name="connsiteY1" fmla="*/ 785813 h 1123950"/>
                <a:gd name="connsiteX2" fmla="*/ 1258311 w 1581150"/>
                <a:gd name="connsiteY2" fmla="*/ 509588 h 1123950"/>
                <a:gd name="connsiteX3" fmla="*/ 735388 w 1581150"/>
                <a:gd name="connsiteY3" fmla="*/ 23813 h 1123950"/>
                <a:gd name="connsiteX4" fmla="*/ 671570 w 1581150"/>
                <a:gd name="connsiteY4" fmla="*/ 953 h 1123950"/>
                <a:gd name="connsiteX5" fmla="*/ 52446 w 1581150"/>
                <a:gd name="connsiteY5" fmla="*/ 0 h 1123950"/>
                <a:gd name="connsiteX6" fmla="*/ 58 w 1581150"/>
                <a:gd name="connsiteY6" fmla="*/ 54292 h 1123950"/>
                <a:gd name="connsiteX7" fmla="*/ 58 w 1581150"/>
                <a:gd name="connsiteY7" fmla="*/ 1073468 h 1123950"/>
                <a:gd name="connsiteX8" fmla="*/ 53398 w 1581150"/>
                <a:gd name="connsiteY8" fmla="*/ 1126807 h 1123950"/>
                <a:gd name="connsiteX9" fmla="*/ 791586 w 1581150"/>
                <a:gd name="connsiteY9" fmla="*/ 1125855 h 1123950"/>
                <a:gd name="connsiteX10" fmla="*/ 1534536 w 1581150"/>
                <a:gd name="connsiteY10" fmla="*/ 1126807 h 1123950"/>
                <a:gd name="connsiteX11" fmla="*/ 1585018 w 1581150"/>
                <a:gd name="connsiteY11" fmla="*/ 1075373 h 1123950"/>
                <a:gd name="connsiteX12" fmla="*/ 1585018 w 1581150"/>
                <a:gd name="connsiteY12" fmla="*/ 856297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1150" h="1123950">
                  <a:moveTo>
                    <a:pt x="1585018" y="856297"/>
                  </a:moveTo>
                  <a:cubicBezTo>
                    <a:pt x="1585970" y="826770"/>
                    <a:pt x="1576445" y="805815"/>
                    <a:pt x="1554538" y="785813"/>
                  </a:cubicBezTo>
                  <a:cubicBezTo>
                    <a:pt x="1455478" y="694372"/>
                    <a:pt x="1357370" y="601980"/>
                    <a:pt x="1258311" y="509588"/>
                  </a:cubicBezTo>
                  <a:cubicBezTo>
                    <a:pt x="1084003" y="347663"/>
                    <a:pt x="909695" y="185738"/>
                    <a:pt x="735388" y="23813"/>
                  </a:cubicBezTo>
                  <a:cubicBezTo>
                    <a:pt x="716338" y="5715"/>
                    <a:pt x="696336" y="953"/>
                    <a:pt x="671570" y="953"/>
                  </a:cubicBezTo>
                  <a:cubicBezTo>
                    <a:pt x="464878" y="1905"/>
                    <a:pt x="259138" y="2858"/>
                    <a:pt x="52446" y="0"/>
                  </a:cubicBezTo>
                  <a:cubicBezTo>
                    <a:pt x="9583" y="0"/>
                    <a:pt x="-894" y="12383"/>
                    <a:pt x="58" y="54292"/>
                  </a:cubicBezTo>
                  <a:cubicBezTo>
                    <a:pt x="1963" y="394335"/>
                    <a:pt x="1963" y="733425"/>
                    <a:pt x="58" y="1073468"/>
                  </a:cubicBezTo>
                  <a:cubicBezTo>
                    <a:pt x="58" y="1115378"/>
                    <a:pt x="10536" y="1126807"/>
                    <a:pt x="53398" y="1126807"/>
                  </a:cubicBezTo>
                  <a:cubicBezTo>
                    <a:pt x="299143" y="1124903"/>
                    <a:pt x="545841" y="1125855"/>
                    <a:pt x="791586" y="1125855"/>
                  </a:cubicBezTo>
                  <a:cubicBezTo>
                    <a:pt x="1039236" y="1125855"/>
                    <a:pt x="1286886" y="1124903"/>
                    <a:pt x="1534536" y="1126807"/>
                  </a:cubicBezTo>
                  <a:cubicBezTo>
                    <a:pt x="1574541" y="1126807"/>
                    <a:pt x="1586923" y="1115378"/>
                    <a:pt x="1585018" y="1075373"/>
                  </a:cubicBezTo>
                  <a:cubicBezTo>
                    <a:pt x="1582161" y="1002030"/>
                    <a:pt x="1583113" y="929640"/>
                    <a:pt x="1585018" y="85629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93">
              <a:extLst>
                <a:ext uri="{FF2B5EF4-FFF2-40B4-BE49-F238E27FC236}">
                  <a16:creationId xmlns:a16="http://schemas.microsoft.com/office/drawing/2014/main" xmlns="" id="{F6C989CD-9102-4E86-B0A5-0CE0448FEE4F}"/>
                </a:ext>
              </a:extLst>
            </p:cNvPr>
            <p:cNvSpPr/>
            <p:nvPr/>
          </p:nvSpPr>
          <p:spPr>
            <a:xfrm>
              <a:off x="5232179" y="5152344"/>
              <a:ext cx="138719" cy="98645"/>
            </a:xfrm>
            <a:custGeom>
              <a:avLst/>
              <a:gdLst>
                <a:gd name="connsiteX0" fmla="*/ 406718 w 428625"/>
                <a:gd name="connsiteY0" fmla="*/ 207715 h 304800"/>
                <a:gd name="connsiteX1" fmla="*/ 406718 w 428625"/>
                <a:gd name="connsiteY1" fmla="*/ 188665 h 304800"/>
                <a:gd name="connsiteX2" fmla="*/ 210503 w 428625"/>
                <a:gd name="connsiteY2" fmla="*/ 70 h 304800"/>
                <a:gd name="connsiteX3" fmla="*/ 23813 w 428625"/>
                <a:gd name="connsiteY3" fmla="*/ 202000 h 304800"/>
                <a:gd name="connsiteX4" fmla="*/ 23813 w 428625"/>
                <a:gd name="connsiteY4" fmla="*/ 268675 h 304800"/>
                <a:gd name="connsiteX5" fmla="*/ 0 w 428625"/>
                <a:gd name="connsiteY5" fmla="*/ 313443 h 304800"/>
                <a:gd name="connsiteX6" fmla="*/ 434340 w 428625"/>
                <a:gd name="connsiteY6" fmla="*/ 308680 h 304800"/>
                <a:gd name="connsiteX7" fmla="*/ 406718 w 428625"/>
                <a:gd name="connsiteY7" fmla="*/ 20771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625" h="304800">
                  <a:moveTo>
                    <a:pt x="406718" y="207715"/>
                  </a:moveTo>
                  <a:cubicBezTo>
                    <a:pt x="406718" y="201048"/>
                    <a:pt x="406718" y="195333"/>
                    <a:pt x="406718" y="188665"/>
                  </a:cubicBezTo>
                  <a:cubicBezTo>
                    <a:pt x="399098" y="81985"/>
                    <a:pt x="311468" y="-2787"/>
                    <a:pt x="210503" y="70"/>
                  </a:cubicBezTo>
                  <a:cubicBezTo>
                    <a:pt x="107632" y="2928"/>
                    <a:pt x="24765" y="92463"/>
                    <a:pt x="23813" y="202000"/>
                  </a:cubicBezTo>
                  <a:cubicBezTo>
                    <a:pt x="23813" y="223908"/>
                    <a:pt x="21907" y="246768"/>
                    <a:pt x="23813" y="268675"/>
                  </a:cubicBezTo>
                  <a:cubicBezTo>
                    <a:pt x="27622" y="298203"/>
                    <a:pt x="19050" y="309633"/>
                    <a:pt x="0" y="313443"/>
                  </a:cubicBezTo>
                  <a:lnTo>
                    <a:pt x="434340" y="308680"/>
                  </a:lnTo>
                  <a:cubicBezTo>
                    <a:pt x="407670" y="299155"/>
                    <a:pt x="407670" y="274390"/>
                    <a:pt x="406718" y="2077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Plus Sign 194">
              <a:extLst>
                <a:ext uri="{FF2B5EF4-FFF2-40B4-BE49-F238E27FC236}">
                  <a16:creationId xmlns:a16="http://schemas.microsoft.com/office/drawing/2014/main" xmlns="" id="{5AB24601-EBBB-48C9-AF48-74FD40752DAA}"/>
                </a:ext>
              </a:extLst>
            </p:cNvPr>
            <p:cNvSpPr/>
            <p:nvPr/>
          </p:nvSpPr>
          <p:spPr>
            <a:xfrm>
              <a:off x="4076344" y="5021092"/>
              <a:ext cx="476712" cy="476712"/>
            </a:xfrm>
            <a:prstGeom prst="mathPlu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00008" y="385740"/>
            <a:ext cx="4050550" cy="677108"/>
          </a:xfrm>
        </p:spPr>
        <p:txBody>
          <a:bodyPr/>
          <a:lstStyle/>
          <a:p>
            <a:r>
              <a:rPr lang="ru-RU" sz="4400" dirty="0" smtClean="0"/>
              <a:t>Упражнение 42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00008" y="1385872"/>
            <a:ext cx="11072890" cy="984885"/>
          </a:xfrm>
        </p:spPr>
        <p:txBody>
          <a:bodyPr/>
          <a:lstStyle/>
          <a:p>
            <a:r>
              <a:rPr lang="ru-RU" sz="3200" dirty="0" smtClean="0"/>
              <a:t>Составьте из двух простых предложений сложное. Правильно подберите союзы или союзные слова.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663" t="31641" r="13470" b="15625"/>
          <a:stretch>
            <a:fillRect/>
          </a:stretch>
        </p:blipFill>
        <p:spPr bwMode="auto">
          <a:xfrm>
            <a:off x="614322" y="2457442"/>
            <a:ext cx="1000132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829956" y="2528880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7115180" y="2886070"/>
            <a:ext cx="714380" cy="6286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50749" y="136606"/>
            <a:ext cx="11392204" cy="729559"/>
          </a:xfrm>
        </p:spPr>
        <p:txBody>
          <a:bodyPr/>
          <a:lstStyle/>
          <a:p>
            <a:pPr algn="ctr"/>
            <a:r>
              <a:rPr lang="ru-RU" sz="4741" b="1" dirty="0"/>
              <a:t>Сегодня на уроке мы  </a:t>
            </a:r>
            <a:r>
              <a:rPr lang="ru-RU" sz="4741" b="1" dirty="0" smtClean="0"/>
              <a:t>узнаем</a:t>
            </a:r>
            <a:endParaRPr lang="ru-RU" sz="4741" b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757201" y="2100252"/>
          <a:ext cx="9358377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9615510" y="4672020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26">
            <a:extLst>
              <a:ext uri="{FF2B5EF4-FFF2-40B4-BE49-F238E27FC236}">
                <a16:creationId xmlns:a16="http://schemas.microsoft.com/office/drawing/2014/main" xmlns="" id="{1505A116-24BA-4F4F-A848-39EAF8FD96D8}"/>
              </a:ext>
            </a:extLst>
          </p:cNvPr>
          <p:cNvGrpSpPr/>
          <p:nvPr/>
        </p:nvGrpSpPr>
        <p:grpSpPr>
          <a:xfrm>
            <a:off x="10615642" y="1885938"/>
            <a:ext cx="1618448" cy="4601681"/>
            <a:chOff x="9855906" y="1144710"/>
            <a:chExt cx="1908906" cy="5427531"/>
          </a:xfrm>
        </p:grpSpPr>
        <p:sp>
          <p:nvSpPr>
            <p:cNvPr id="9" name="Freeform: Shape 27">
              <a:extLst>
                <a:ext uri="{FF2B5EF4-FFF2-40B4-BE49-F238E27FC236}">
                  <a16:creationId xmlns:a16="http://schemas.microsoft.com/office/drawing/2014/main" xmlns="" id="{1BA12EA7-A386-43A3-B45B-4924FF87C968}"/>
                </a:ext>
              </a:extLst>
            </p:cNvPr>
            <p:cNvSpPr/>
            <p:nvPr/>
          </p:nvSpPr>
          <p:spPr>
            <a:xfrm flipH="1">
              <a:off x="9884349" y="3396339"/>
              <a:ext cx="1449514" cy="3175902"/>
            </a:xfrm>
            <a:custGeom>
              <a:avLst/>
              <a:gdLst>
                <a:gd name="connsiteX0" fmla="*/ 1304660 w 1831086"/>
                <a:gd name="connsiteY0" fmla="*/ 1554179 h 4011930"/>
                <a:gd name="connsiteX1" fmla="*/ 1220992 w 1831086"/>
                <a:gd name="connsiteY1" fmla="*/ 2856514 h 4011930"/>
                <a:gd name="connsiteX2" fmla="*/ 1216191 w 1831086"/>
                <a:gd name="connsiteY2" fmla="*/ 2967613 h 4011930"/>
                <a:gd name="connsiteX3" fmla="*/ 1234708 w 1831086"/>
                <a:gd name="connsiteY3" fmla="*/ 3161695 h 4011930"/>
                <a:gd name="connsiteX4" fmla="*/ 1294373 w 1831086"/>
                <a:gd name="connsiteY4" fmla="*/ 3304341 h 4011930"/>
                <a:gd name="connsiteX5" fmla="*/ 1413016 w 1831086"/>
                <a:gd name="connsiteY5" fmla="*/ 3487450 h 4011930"/>
                <a:gd name="connsiteX6" fmla="*/ 1618756 w 1831086"/>
                <a:gd name="connsiteY6" fmla="*/ 3602664 h 4011930"/>
                <a:gd name="connsiteX7" fmla="*/ 1779919 w 1831086"/>
                <a:gd name="connsiteY7" fmla="*/ 3664386 h 4011930"/>
                <a:gd name="connsiteX8" fmla="*/ 1827239 w 1831086"/>
                <a:gd name="connsiteY8" fmla="*/ 3761770 h 4011930"/>
                <a:gd name="connsiteX9" fmla="*/ 1823810 w 1831086"/>
                <a:gd name="connsiteY9" fmla="*/ 3772057 h 4011930"/>
                <a:gd name="connsiteX10" fmla="*/ 1797064 w 1831086"/>
                <a:gd name="connsiteY10" fmla="*/ 3795374 h 4011930"/>
                <a:gd name="connsiteX11" fmla="*/ 1795692 w 1831086"/>
                <a:gd name="connsiteY11" fmla="*/ 3797431 h 4011930"/>
                <a:gd name="connsiteX12" fmla="*/ 1506285 w 1831086"/>
                <a:gd name="connsiteY12" fmla="*/ 3813890 h 4011930"/>
                <a:gd name="connsiteX13" fmla="*/ 1244995 w 1831086"/>
                <a:gd name="connsiteY13" fmla="*/ 3784401 h 4011930"/>
                <a:gd name="connsiteX14" fmla="*/ 1169557 w 1831086"/>
                <a:gd name="connsiteY14" fmla="*/ 3729537 h 4011930"/>
                <a:gd name="connsiteX15" fmla="*/ 1153784 w 1831086"/>
                <a:gd name="connsiteY15" fmla="*/ 3777543 h 4011930"/>
                <a:gd name="connsiteX16" fmla="*/ 1066687 w 1831086"/>
                <a:gd name="connsiteY16" fmla="*/ 3787144 h 4011930"/>
                <a:gd name="connsiteX17" fmla="*/ 851346 w 1831086"/>
                <a:gd name="connsiteY17" fmla="*/ 3750797 h 4011930"/>
                <a:gd name="connsiteX18" fmla="*/ 821857 w 1831086"/>
                <a:gd name="connsiteY18" fmla="*/ 3593063 h 4011930"/>
                <a:gd name="connsiteX19" fmla="*/ 804712 w 1831086"/>
                <a:gd name="connsiteY19" fmla="*/ 3368120 h 4011930"/>
                <a:gd name="connsiteX20" fmla="*/ 784138 w 1831086"/>
                <a:gd name="connsiteY20" fmla="*/ 2921665 h 4011930"/>
                <a:gd name="connsiteX21" fmla="*/ 731331 w 1831086"/>
                <a:gd name="connsiteY21" fmla="*/ 2075387 h 4011930"/>
                <a:gd name="connsiteX22" fmla="*/ 688126 w 1831086"/>
                <a:gd name="connsiteY22" fmla="*/ 1612472 h 4011930"/>
                <a:gd name="connsiteX23" fmla="*/ 587313 w 1831086"/>
                <a:gd name="connsiteY23" fmla="*/ 2187173 h 4011930"/>
                <a:gd name="connsiteX24" fmla="*/ 557824 w 1831086"/>
                <a:gd name="connsiteY24" fmla="*/ 2378511 h 4011930"/>
                <a:gd name="connsiteX25" fmla="*/ 537935 w 1831086"/>
                <a:gd name="connsiteY25" fmla="*/ 2530073 h 4011930"/>
                <a:gd name="connsiteX26" fmla="*/ 538621 w 1831086"/>
                <a:gd name="connsiteY26" fmla="*/ 3224788 h 4011930"/>
                <a:gd name="connsiteX27" fmla="*/ 550280 w 1831086"/>
                <a:gd name="connsiteY27" fmla="*/ 3420927 h 4011930"/>
                <a:gd name="connsiteX28" fmla="*/ 528334 w 1831086"/>
                <a:gd name="connsiteY28" fmla="*/ 3635582 h 4011930"/>
                <a:gd name="connsiteX29" fmla="*/ 519419 w 1831086"/>
                <a:gd name="connsiteY29" fmla="*/ 3728165 h 4011930"/>
                <a:gd name="connsiteX30" fmla="*/ 568111 w 1831086"/>
                <a:gd name="connsiteY30" fmla="*/ 3818005 h 4011930"/>
                <a:gd name="connsiteX31" fmla="*/ 568796 w 1831086"/>
                <a:gd name="connsiteY31" fmla="*/ 3986712 h 4011930"/>
                <a:gd name="connsiteX32" fmla="*/ 500216 w 1831086"/>
                <a:gd name="connsiteY32" fmla="*/ 4008658 h 4011930"/>
                <a:gd name="connsiteX33" fmla="*/ 368543 w 1831086"/>
                <a:gd name="connsiteY33" fmla="*/ 4011401 h 4011930"/>
                <a:gd name="connsiteX34" fmla="*/ 116854 w 1831086"/>
                <a:gd name="connsiteY34" fmla="*/ 3837893 h 4011930"/>
                <a:gd name="connsiteX35" fmla="*/ 116168 w 1831086"/>
                <a:gd name="connsiteY35" fmla="*/ 3700733 h 4011930"/>
                <a:gd name="connsiteX36" fmla="*/ 13984 w 1831086"/>
                <a:gd name="connsiteY36" fmla="*/ 3615694 h 4011930"/>
                <a:gd name="connsiteX37" fmla="*/ 8498 w 1831086"/>
                <a:gd name="connsiteY37" fmla="*/ 3427785 h 4011930"/>
                <a:gd name="connsiteX38" fmla="*/ 19471 w 1831086"/>
                <a:gd name="connsiteY38" fmla="*/ 2896976 h 4011930"/>
                <a:gd name="connsiteX39" fmla="*/ 96280 w 1831086"/>
                <a:gd name="connsiteY39" fmla="*/ 1501372 h 4011930"/>
                <a:gd name="connsiteX40" fmla="*/ 172404 w 1831086"/>
                <a:gd name="connsiteY40" fmla="*/ 607775 h 4011930"/>
                <a:gd name="connsiteX41" fmla="*/ 213552 w 1831086"/>
                <a:gd name="connsiteY41" fmla="*/ 216183 h 4011930"/>
                <a:gd name="connsiteX42" fmla="*/ 247156 w 1831086"/>
                <a:gd name="connsiteY42" fmla="*/ 17987 h 4011930"/>
                <a:gd name="connsiteX43" fmla="*/ 950101 w 1831086"/>
                <a:gd name="connsiteY43" fmla="*/ 18673 h 4011930"/>
                <a:gd name="connsiteX44" fmla="*/ 982334 w 1831086"/>
                <a:gd name="connsiteY44" fmla="*/ 9758 h 4011930"/>
                <a:gd name="connsiteX45" fmla="*/ 1121551 w 1831086"/>
                <a:gd name="connsiteY45" fmla="*/ 156 h 4011930"/>
                <a:gd name="connsiteX46" fmla="*/ 1299859 w 1831086"/>
                <a:gd name="connsiteY46" fmla="*/ 26903 h 4011930"/>
                <a:gd name="connsiteX47" fmla="*/ 1304660 w 1831086"/>
                <a:gd name="connsiteY47" fmla="*/ 1554179 h 401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31086" h="4011930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8">
              <a:extLst>
                <a:ext uri="{FF2B5EF4-FFF2-40B4-BE49-F238E27FC236}">
                  <a16:creationId xmlns:a16="http://schemas.microsoft.com/office/drawing/2014/main" xmlns="" id="{8F53E7E0-C117-4CE7-928D-4945D8F06F19}"/>
                </a:ext>
              </a:extLst>
            </p:cNvPr>
            <p:cNvSpPr/>
            <p:nvPr/>
          </p:nvSpPr>
          <p:spPr>
            <a:xfrm flipH="1">
              <a:off x="10400920" y="1840542"/>
              <a:ext cx="591749" cy="1563521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9">
              <a:extLst>
                <a:ext uri="{FF2B5EF4-FFF2-40B4-BE49-F238E27FC236}">
                  <a16:creationId xmlns:a16="http://schemas.microsoft.com/office/drawing/2014/main" xmlns="" id="{87F605EC-D7E3-4E88-AAA6-5FCFFC5094E7}"/>
                </a:ext>
              </a:extLst>
            </p:cNvPr>
            <p:cNvSpPr/>
            <p:nvPr/>
          </p:nvSpPr>
          <p:spPr>
            <a:xfrm flipH="1">
              <a:off x="9855906" y="1954549"/>
              <a:ext cx="722043" cy="2660158"/>
            </a:xfrm>
            <a:custGeom>
              <a:avLst/>
              <a:gdLst>
                <a:gd name="connsiteX0" fmla="*/ 0 w 912114"/>
                <a:gd name="connsiteY0" fmla="*/ 0 h 3360420"/>
                <a:gd name="connsiteX1" fmla="*/ 11659 w 912114"/>
                <a:gd name="connsiteY1" fmla="*/ 10287 h 3360420"/>
                <a:gd name="connsiteX2" fmla="*/ 32233 w 912114"/>
                <a:gd name="connsiteY2" fmla="*/ 99441 h 3360420"/>
                <a:gd name="connsiteX3" fmla="*/ 355244 w 912114"/>
                <a:gd name="connsiteY3" fmla="*/ 221513 h 3360420"/>
                <a:gd name="connsiteX4" fmla="*/ 639851 w 912114"/>
                <a:gd name="connsiteY4" fmla="*/ 691972 h 3360420"/>
                <a:gd name="connsiteX5" fmla="*/ 844220 w 912114"/>
                <a:gd name="connsiteY5" fmla="*/ 1599971 h 3360420"/>
                <a:gd name="connsiteX6" fmla="*/ 918286 w 912114"/>
                <a:gd name="connsiteY6" fmla="*/ 2125294 h 3360420"/>
                <a:gd name="connsiteX7" fmla="*/ 593903 w 912114"/>
                <a:gd name="connsiteY7" fmla="*/ 2111578 h 3360420"/>
                <a:gd name="connsiteX8" fmla="*/ 477317 w 912114"/>
                <a:gd name="connsiteY8" fmla="*/ 1719986 h 3360420"/>
                <a:gd name="connsiteX9" fmla="*/ 571271 w 912114"/>
                <a:gd name="connsiteY9" fmla="*/ 3339846 h 3360420"/>
                <a:gd name="connsiteX10" fmla="*/ 281178 w 912114"/>
                <a:gd name="connsiteY10" fmla="*/ 3367278 h 3360420"/>
                <a:gd name="connsiteX11" fmla="*/ 212598 w 912114"/>
                <a:gd name="connsiteY11" fmla="*/ 2028596 h 3360420"/>
                <a:gd name="connsiteX12" fmla="*/ 128245 w 912114"/>
                <a:gd name="connsiteY12" fmla="*/ 866851 h 3360420"/>
                <a:gd name="connsiteX13" fmla="*/ 0 w 912114"/>
                <a:gd name="connsiteY13" fmla="*/ 0 h 336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114" h="3360420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0">
              <a:extLst>
                <a:ext uri="{FF2B5EF4-FFF2-40B4-BE49-F238E27FC236}">
                  <a16:creationId xmlns:a16="http://schemas.microsoft.com/office/drawing/2014/main" xmlns="" id="{58389362-70EB-4E0C-81B9-EB49AE547C4A}"/>
                </a:ext>
              </a:extLst>
            </p:cNvPr>
            <p:cNvSpPr/>
            <p:nvPr/>
          </p:nvSpPr>
          <p:spPr>
            <a:xfrm flipH="1">
              <a:off x="10485116" y="1158441"/>
              <a:ext cx="515745" cy="895767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1">
              <a:extLst>
                <a:ext uri="{FF2B5EF4-FFF2-40B4-BE49-F238E27FC236}">
                  <a16:creationId xmlns:a16="http://schemas.microsoft.com/office/drawing/2014/main" xmlns="" id="{84C8788A-09F9-456D-A867-092053581955}"/>
                </a:ext>
              </a:extLst>
            </p:cNvPr>
            <p:cNvSpPr/>
            <p:nvPr/>
          </p:nvSpPr>
          <p:spPr>
            <a:xfrm flipH="1">
              <a:off x="10593150" y="1786253"/>
              <a:ext cx="276874" cy="271445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2">
              <a:extLst>
                <a:ext uri="{FF2B5EF4-FFF2-40B4-BE49-F238E27FC236}">
                  <a16:creationId xmlns:a16="http://schemas.microsoft.com/office/drawing/2014/main" xmlns="" id="{F6241F90-C748-4266-BA11-0DC3F547AD00}"/>
                </a:ext>
              </a:extLst>
            </p:cNvPr>
            <p:cNvSpPr/>
            <p:nvPr/>
          </p:nvSpPr>
          <p:spPr>
            <a:xfrm flipH="1">
              <a:off x="9859845" y="3741599"/>
              <a:ext cx="228013" cy="407167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3">
              <a:extLst>
                <a:ext uri="{FF2B5EF4-FFF2-40B4-BE49-F238E27FC236}">
                  <a16:creationId xmlns:a16="http://schemas.microsoft.com/office/drawing/2014/main" xmlns="" id="{416E49AB-8131-4B4A-979F-E9E000076BC3}"/>
                </a:ext>
              </a:extLst>
            </p:cNvPr>
            <p:cNvSpPr/>
            <p:nvPr/>
          </p:nvSpPr>
          <p:spPr>
            <a:xfrm flipH="1">
              <a:off x="9869542" y="3583162"/>
              <a:ext cx="200869" cy="190011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4">
              <a:extLst>
                <a:ext uri="{FF2B5EF4-FFF2-40B4-BE49-F238E27FC236}">
                  <a16:creationId xmlns:a16="http://schemas.microsoft.com/office/drawing/2014/main" xmlns="" id="{FA12E049-A1FC-45B4-AE0A-E2E854D097D8}"/>
                </a:ext>
              </a:extLst>
            </p:cNvPr>
            <p:cNvSpPr/>
            <p:nvPr/>
          </p:nvSpPr>
          <p:spPr>
            <a:xfrm flipH="1">
              <a:off x="10395539" y="2270153"/>
              <a:ext cx="114007" cy="244300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35">
              <a:extLst>
                <a:ext uri="{FF2B5EF4-FFF2-40B4-BE49-F238E27FC236}">
                  <a16:creationId xmlns:a16="http://schemas.microsoft.com/office/drawing/2014/main" xmlns="" id="{5BFB8B62-2C74-40D7-9258-633922AED198}"/>
                </a:ext>
              </a:extLst>
            </p:cNvPr>
            <p:cNvSpPr/>
            <p:nvPr/>
          </p:nvSpPr>
          <p:spPr>
            <a:xfrm flipH="1">
              <a:off x="10259273" y="2247709"/>
              <a:ext cx="59718" cy="244300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6">
              <a:extLst>
                <a:ext uri="{FF2B5EF4-FFF2-40B4-BE49-F238E27FC236}">
                  <a16:creationId xmlns:a16="http://schemas.microsoft.com/office/drawing/2014/main" xmlns="" id="{9BBB8D6E-D310-4057-846E-A435DA367520}"/>
                </a:ext>
              </a:extLst>
            </p:cNvPr>
            <p:cNvSpPr/>
            <p:nvPr/>
          </p:nvSpPr>
          <p:spPr>
            <a:xfrm flipH="1">
              <a:off x="10374365" y="2499739"/>
              <a:ext cx="21716" cy="21716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7">
              <a:extLst>
                <a:ext uri="{FF2B5EF4-FFF2-40B4-BE49-F238E27FC236}">
                  <a16:creationId xmlns:a16="http://schemas.microsoft.com/office/drawing/2014/main" xmlns="" id="{C5F87A69-31CB-4241-9661-D02E2498E33C}"/>
                </a:ext>
              </a:extLst>
            </p:cNvPr>
            <p:cNvSpPr/>
            <p:nvPr/>
          </p:nvSpPr>
          <p:spPr>
            <a:xfrm flipH="1">
              <a:off x="10269294" y="2479523"/>
              <a:ext cx="27144" cy="27144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8">
              <a:extLst>
                <a:ext uri="{FF2B5EF4-FFF2-40B4-BE49-F238E27FC236}">
                  <a16:creationId xmlns:a16="http://schemas.microsoft.com/office/drawing/2014/main" xmlns="" id="{7F60F477-314B-42BF-9BA6-D5226C6B829C}"/>
                </a:ext>
              </a:extLst>
            </p:cNvPr>
            <p:cNvSpPr/>
            <p:nvPr/>
          </p:nvSpPr>
          <p:spPr>
            <a:xfrm flipH="1">
              <a:off x="10404240" y="3355747"/>
              <a:ext cx="5429" cy="3800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9">
              <a:extLst>
                <a:ext uri="{FF2B5EF4-FFF2-40B4-BE49-F238E27FC236}">
                  <a16:creationId xmlns:a16="http://schemas.microsoft.com/office/drawing/2014/main" xmlns="" id="{5443FD36-3181-432D-B673-B78158944FB6}"/>
                </a:ext>
              </a:extLst>
            </p:cNvPr>
            <p:cNvSpPr/>
            <p:nvPr/>
          </p:nvSpPr>
          <p:spPr>
            <a:xfrm flipH="1">
              <a:off x="10786706" y="4757486"/>
              <a:ext cx="5429" cy="38002"/>
            </a:xfrm>
            <a:custGeom>
              <a:avLst/>
              <a:gdLst>
                <a:gd name="connsiteX0" fmla="*/ 1048 w 0"/>
                <a:gd name="connsiteY0" fmla="*/ 0 h 48006"/>
                <a:gd name="connsiteX1" fmla="*/ 5849 w 0"/>
                <a:gd name="connsiteY1" fmla="*/ 49377 h 48006"/>
                <a:gd name="connsiteX2" fmla="*/ 1048 w 0"/>
                <a:gd name="connsiteY2" fmla="*/ 0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1048" y="0"/>
                  </a:moveTo>
                  <a:cubicBezTo>
                    <a:pt x="7906" y="15773"/>
                    <a:pt x="6535" y="32918"/>
                    <a:pt x="5849" y="49377"/>
                  </a:cubicBezTo>
                  <a:cubicBezTo>
                    <a:pt x="-5124" y="33604"/>
                    <a:pt x="3106" y="16459"/>
                    <a:pt x="1048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40">
              <a:extLst>
                <a:ext uri="{FF2B5EF4-FFF2-40B4-BE49-F238E27FC236}">
                  <a16:creationId xmlns:a16="http://schemas.microsoft.com/office/drawing/2014/main" xmlns="" id="{7BCCEB07-FA96-46DD-BA41-4F01EF07EA84}"/>
                </a:ext>
              </a:extLst>
            </p:cNvPr>
            <p:cNvSpPr/>
            <p:nvPr/>
          </p:nvSpPr>
          <p:spPr>
            <a:xfrm flipH="1">
              <a:off x="10790402" y="4815033"/>
              <a:ext cx="5429" cy="27144"/>
            </a:xfrm>
            <a:custGeom>
              <a:avLst/>
              <a:gdLst>
                <a:gd name="connsiteX0" fmla="*/ 4346 w 0"/>
                <a:gd name="connsiteY0" fmla="*/ 0 h 34290"/>
                <a:gd name="connsiteX1" fmla="*/ 4346 w 0"/>
                <a:gd name="connsiteY1" fmla="*/ 36347 h 34290"/>
                <a:gd name="connsiteX2" fmla="*/ 4346 w 0"/>
                <a:gd name="connsiteY2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4346" y="0"/>
                  </a:moveTo>
                  <a:cubicBezTo>
                    <a:pt x="4346" y="10973"/>
                    <a:pt x="4346" y="21260"/>
                    <a:pt x="4346" y="36347"/>
                  </a:cubicBezTo>
                  <a:cubicBezTo>
                    <a:pt x="-3883" y="22631"/>
                    <a:pt x="1603" y="11659"/>
                    <a:pt x="4346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41">
              <a:extLst>
                <a:ext uri="{FF2B5EF4-FFF2-40B4-BE49-F238E27FC236}">
                  <a16:creationId xmlns:a16="http://schemas.microsoft.com/office/drawing/2014/main" xmlns="" id="{212F5B61-977B-4209-B96B-8E505C130609}"/>
                </a:ext>
              </a:extLst>
            </p:cNvPr>
            <p:cNvSpPr/>
            <p:nvPr/>
          </p:nvSpPr>
          <p:spPr>
            <a:xfrm flipH="1">
              <a:off x="10490752" y="1627729"/>
              <a:ext cx="5429" cy="27144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42">
              <a:extLst>
                <a:ext uri="{FF2B5EF4-FFF2-40B4-BE49-F238E27FC236}">
                  <a16:creationId xmlns:a16="http://schemas.microsoft.com/office/drawing/2014/main" xmlns="" id="{6CD3A0A3-897B-46B7-BD5E-6118A0473CB3}"/>
                </a:ext>
              </a:extLst>
            </p:cNvPr>
            <p:cNvSpPr/>
            <p:nvPr/>
          </p:nvSpPr>
          <p:spPr>
            <a:xfrm flipH="1">
              <a:off x="10472108" y="1467034"/>
              <a:ext cx="5429" cy="21716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43">
              <a:extLst>
                <a:ext uri="{FF2B5EF4-FFF2-40B4-BE49-F238E27FC236}">
                  <a16:creationId xmlns:a16="http://schemas.microsoft.com/office/drawing/2014/main" xmlns="" id="{B2FA3D64-C250-49B2-8EF1-28D3E75A2070}"/>
                </a:ext>
              </a:extLst>
            </p:cNvPr>
            <p:cNvSpPr/>
            <p:nvPr/>
          </p:nvSpPr>
          <p:spPr>
            <a:xfrm flipH="1">
              <a:off x="10474844" y="1144710"/>
              <a:ext cx="515745" cy="374594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44">
              <a:extLst>
                <a:ext uri="{FF2B5EF4-FFF2-40B4-BE49-F238E27FC236}">
                  <a16:creationId xmlns:a16="http://schemas.microsoft.com/office/drawing/2014/main" xmlns="" id="{A94DA935-8E2D-4745-A8BA-AFB071DE54A5}"/>
                </a:ext>
              </a:extLst>
            </p:cNvPr>
            <p:cNvSpPr/>
            <p:nvPr/>
          </p:nvSpPr>
          <p:spPr>
            <a:xfrm flipH="1">
              <a:off x="10575885" y="1856151"/>
              <a:ext cx="1188927" cy="2855598"/>
            </a:xfrm>
            <a:custGeom>
              <a:avLst/>
              <a:gdLst>
                <a:gd name="connsiteX0" fmla="*/ 999347 w 1501902"/>
                <a:gd name="connsiteY0" fmla="*/ 4286 h 3607308"/>
                <a:gd name="connsiteX1" fmla="*/ 913622 w 1501902"/>
                <a:gd name="connsiteY1" fmla="*/ 857 h 3607308"/>
                <a:gd name="connsiteX2" fmla="*/ 817610 w 1501902"/>
                <a:gd name="connsiteY2" fmla="*/ 138017 h 3607308"/>
                <a:gd name="connsiteX3" fmla="*/ 470595 w 1501902"/>
                <a:gd name="connsiteY3" fmla="*/ 282035 h 3607308"/>
                <a:gd name="connsiteX4" fmla="*/ 288858 w 1501902"/>
                <a:gd name="connsiteY4" fmla="*/ 546068 h 3607308"/>
                <a:gd name="connsiteX5" fmla="*/ 21396 w 1501902"/>
                <a:gd name="connsiteY5" fmla="*/ 1321708 h 3607308"/>
                <a:gd name="connsiteX6" fmla="*/ 103692 w 1501902"/>
                <a:gd name="connsiteY6" fmla="*/ 1644034 h 3607308"/>
                <a:gd name="connsiteX7" fmla="*/ 522716 w 1501902"/>
                <a:gd name="connsiteY7" fmla="*/ 1836058 h 3607308"/>
                <a:gd name="connsiteX8" fmla="*/ 536432 w 1501902"/>
                <a:gd name="connsiteY8" fmla="*/ 3607480 h 3607308"/>
                <a:gd name="connsiteX9" fmla="*/ 1504095 w 1501902"/>
                <a:gd name="connsiteY9" fmla="*/ 3538900 h 3607308"/>
                <a:gd name="connsiteX10" fmla="*/ 1425228 w 1501902"/>
                <a:gd name="connsiteY10" fmla="*/ 1350512 h 3607308"/>
                <a:gd name="connsiteX11" fmla="*/ 976715 w 1501902"/>
                <a:gd name="connsiteY11" fmla="*/ 62579 h 3607308"/>
                <a:gd name="connsiteX12" fmla="*/ 999347 w 1501902"/>
                <a:gd name="connsiteY12" fmla="*/ 4286 h 3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1902" h="3607308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5">
              <a:extLst>
                <a:ext uri="{FF2B5EF4-FFF2-40B4-BE49-F238E27FC236}">
                  <a16:creationId xmlns:a16="http://schemas.microsoft.com/office/drawing/2014/main" xmlns="" id="{A02269D7-EDA8-42A4-A096-B3A369DF57F9}"/>
                </a:ext>
              </a:extLst>
            </p:cNvPr>
            <p:cNvSpPr/>
            <p:nvPr/>
          </p:nvSpPr>
          <p:spPr>
            <a:xfrm flipH="1">
              <a:off x="10428892" y="2046046"/>
              <a:ext cx="325734" cy="116178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6">
              <a:extLst>
                <a:ext uri="{FF2B5EF4-FFF2-40B4-BE49-F238E27FC236}">
                  <a16:creationId xmlns:a16="http://schemas.microsoft.com/office/drawing/2014/main" xmlns="" id="{243488B0-19BF-4704-AE1E-FBCF11248077}"/>
                </a:ext>
              </a:extLst>
            </p:cNvPr>
            <p:cNvSpPr/>
            <p:nvPr/>
          </p:nvSpPr>
          <p:spPr>
            <a:xfrm flipH="1">
              <a:off x="10848851" y="2555527"/>
              <a:ext cx="749187" cy="890338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7">
              <a:extLst>
                <a:ext uri="{FF2B5EF4-FFF2-40B4-BE49-F238E27FC236}">
                  <a16:creationId xmlns:a16="http://schemas.microsoft.com/office/drawing/2014/main" xmlns="" id="{BD95BF60-0CFC-42E5-BC1B-57D7FAF99711}"/>
                </a:ext>
              </a:extLst>
            </p:cNvPr>
            <p:cNvSpPr/>
            <p:nvPr/>
          </p:nvSpPr>
          <p:spPr>
            <a:xfrm flipH="1">
              <a:off x="10911826" y="2899942"/>
              <a:ext cx="369165" cy="342020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48">
              <a:extLst>
                <a:ext uri="{FF2B5EF4-FFF2-40B4-BE49-F238E27FC236}">
                  <a16:creationId xmlns:a16="http://schemas.microsoft.com/office/drawing/2014/main" xmlns="" id="{2007EBE4-4C5E-4A1B-A02E-B4DB4F146F4C}"/>
                </a:ext>
              </a:extLst>
            </p:cNvPr>
            <p:cNvSpPr/>
            <p:nvPr/>
          </p:nvSpPr>
          <p:spPr>
            <a:xfrm flipH="1">
              <a:off x="11176081" y="3010205"/>
              <a:ext cx="211727" cy="29316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49">
              <a:extLst>
                <a:ext uri="{FF2B5EF4-FFF2-40B4-BE49-F238E27FC236}">
                  <a16:creationId xmlns:a16="http://schemas.microsoft.com/office/drawing/2014/main" xmlns="" id="{47D1B2C0-CBDB-49FB-A12C-997BA9245111}"/>
                </a:ext>
              </a:extLst>
            </p:cNvPr>
            <p:cNvSpPr/>
            <p:nvPr/>
          </p:nvSpPr>
          <p:spPr>
            <a:xfrm flipH="1">
              <a:off x="10857078" y="2444999"/>
              <a:ext cx="146580" cy="146580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50">
              <a:extLst>
                <a:ext uri="{FF2B5EF4-FFF2-40B4-BE49-F238E27FC236}">
                  <a16:creationId xmlns:a16="http://schemas.microsoft.com/office/drawing/2014/main" xmlns="" id="{1A159B55-CDE4-4028-831D-5F52709FB160}"/>
                </a:ext>
              </a:extLst>
            </p:cNvPr>
            <p:cNvSpPr/>
            <p:nvPr/>
          </p:nvSpPr>
          <p:spPr>
            <a:xfrm flipH="1">
              <a:off x="10879795" y="2468655"/>
              <a:ext cx="103149" cy="103149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51">
              <a:extLst>
                <a:ext uri="{FF2B5EF4-FFF2-40B4-BE49-F238E27FC236}">
                  <a16:creationId xmlns:a16="http://schemas.microsoft.com/office/drawing/2014/main" xmlns="" id="{E54D80F8-C514-441F-9DB3-40D5FF34B896}"/>
                </a:ext>
              </a:extLst>
            </p:cNvPr>
            <p:cNvSpPr/>
            <p:nvPr/>
          </p:nvSpPr>
          <p:spPr>
            <a:xfrm flipH="1">
              <a:off x="10931913" y="1811769"/>
              <a:ext cx="86862" cy="640609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52">
              <a:extLst>
                <a:ext uri="{FF2B5EF4-FFF2-40B4-BE49-F238E27FC236}">
                  <a16:creationId xmlns:a16="http://schemas.microsoft.com/office/drawing/2014/main" xmlns="" id="{CBD7A8EA-E8BB-411A-92F0-047CB83ED453}"/>
                </a:ext>
              </a:extLst>
            </p:cNvPr>
            <p:cNvSpPr/>
            <p:nvPr/>
          </p:nvSpPr>
          <p:spPr>
            <a:xfrm flipH="1">
              <a:off x="10306117" y="1923604"/>
              <a:ext cx="276874" cy="352878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71446" y="385740"/>
            <a:ext cx="4050550" cy="677108"/>
          </a:xfrm>
        </p:spPr>
        <p:txBody>
          <a:bodyPr/>
          <a:lstStyle/>
          <a:p>
            <a:r>
              <a:rPr lang="ru-RU" sz="4400" dirty="0" smtClean="0"/>
              <a:t>Упражнение 42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71446" y="1457310"/>
            <a:ext cx="11715832" cy="4811197"/>
          </a:xfrm>
        </p:spPr>
        <p:txBody>
          <a:bodyPr/>
          <a:lstStyle/>
          <a:p>
            <a:r>
              <a:rPr lang="ru-RU" sz="2800" dirty="0" smtClean="0"/>
              <a:t>Учитель объявил учащимся, </a:t>
            </a:r>
            <a:r>
              <a:rPr lang="ru-RU" sz="2800" b="1" dirty="0" smtClean="0">
                <a:solidFill>
                  <a:srgbClr val="C00000"/>
                </a:solidFill>
              </a:rPr>
              <a:t>что</a:t>
            </a:r>
            <a:r>
              <a:rPr lang="ru-RU" sz="2800" dirty="0" smtClean="0"/>
              <a:t> консультация будет завтра утром.</a:t>
            </a:r>
          </a:p>
          <a:p>
            <a:endParaRPr lang="ru-RU" sz="2800" dirty="0" smtClean="0"/>
          </a:p>
          <a:p>
            <a:r>
              <a:rPr lang="ru-RU" sz="2800" dirty="0" smtClean="0"/>
              <a:t>Капитан корабля рассказал, </a:t>
            </a:r>
            <a:r>
              <a:rPr lang="ru-RU" sz="2800" b="1" dirty="0" smtClean="0">
                <a:solidFill>
                  <a:srgbClr val="C00000"/>
                </a:solidFill>
              </a:rPr>
              <a:t>что</a:t>
            </a:r>
            <a:r>
              <a:rPr lang="ru-RU" sz="2800" dirty="0" smtClean="0"/>
              <a:t> матросы героически </a:t>
            </a:r>
          </a:p>
          <a:p>
            <a:r>
              <a:rPr lang="ru-RU" sz="2800" dirty="0" smtClean="0"/>
              <a:t>работали во время шторма.</a:t>
            </a:r>
          </a:p>
          <a:p>
            <a:r>
              <a:rPr lang="ru-RU" sz="2800" dirty="0" smtClean="0"/>
              <a:t>Капитан корабля рассказал, </a:t>
            </a:r>
            <a:r>
              <a:rPr lang="ru-RU" sz="2800" b="1" dirty="0" smtClean="0">
                <a:solidFill>
                  <a:srgbClr val="C00000"/>
                </a:solidFill>
              </a:rPr>
              <a:t>какие</a:t>
            </a:r>
            <a:r>
              <a:rPr lang="ru-RU" sz="2800" dirty="0" smtClean="0"/>
              <a:t>  матросы героически </a:t>
            </a:r>
          </a:p>
          <a:p>
            <a:r>
              <a:rPr lang="ru-RU" sz="2800" dirty="0" smtClean="0"/>
              <a:t>работали     во время шторма.</a:t>
            </a:r>
          </a:p>
          <a:p>
            <a:r>
              <a:rPr lang="ru-RU" sz="2800" dirty="0" smtClean="0"/>
              <a:t>Капитан корабля рассказал, </a:t>
            </a:r>
            <a:r>
              <a:rPr lang="ru-RU" sz="2800" b="1" dirty="0" smtClean="0">
                <a:solidFill>
                  <a:srgbClr val="C00000"/>
                </a:solidFill>
              </a:rPr>
              <a:t>почему</a:t>
            </a:r>
            <a:r>
              <a:rPr lang="ru-RU" sz="2800" dirty="0" smtClean="0"/>
              <a:t> матросы героически </a:t>
            </a:r>
          </a:p>
          <a:p>
            <a:r>
              <a:rPr lang="ru-RU" sz="2800" dirty="0" smtClean="0"/>
              <a:t>работали   во время шторма.</a:t>
            </a:r>
          </a:p>
          <a:p>
            <a:r>
              <a:rPr lang="ru-RU" sz="2800" dirty="0" smtClean="0"/>
              <a:t>Капитан корабля рассказал, </a:t>
            </a:r>
            <a:r>
              <a:rPr lang="ru-RU" sz="2800" b="1" dirty="0" smtClean="0">
                <a:solidFill>
                  <a:srgbClr val="C00000"/>
                </a:solidFill>
              </a:rPr>
              <a:t>как</a:t>
            </a:r>
            <a:r>
              <a:rPr lang="ru-RU" sz="2800" dirty="0" smtClean="0"/>
              <a:t>  матросы героически </a:t>
            </a:r>
          </a:p>
          <a:p>
            <a:r>
              <a:rPr lang="ru-RU" sz="2800" dirty="0" smtClean="0"/>
              <a:t>работали         во время шторма.</a:t>
            </a:r>
          </a:p>
          <a:p>
            <a:endParaRPr lang="ru-RU" sz="2800" dirty="0"/>
          </a:p>
        </p:txBody>
      </p:sp>
      <p:sp>
        <p:nvSpPr>
          <p:cNvPr id="5" name="Молния 4"/>
          <p:cNvSpPr/>
          <p:nvPr/>
        </p:nvSpPr>
        <p:spPr>
          <a:xfrm flipH="1">
            <a:off x="5400668" y="4457706"/>
            <a:ext cx="485772" cy="485772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олния 5"/>
          <p:cNvSpPr/>
          <p:nvPr/>
        </p:nvSpPr>
        <p:spPr>
          <a:xfrm flipH="1">
            <a:off x="5614982" y="2743194"/>
            <a:ext cx="485772" cy="485772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олния 6"/>
          <p:cNvSpPr/>
          <p:nvPr/>
        </p:nvSpPr>
        <p:spPr>
          <a:xfrm flipH="1">
            <a:off x="5686420" y="3529012"/>
            <a:ext cx="485772" cy="561980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Капитан корабля в профессиональной форме Иллюстрация вектора - иллюстрации  насчитывающей корабля, капитан: 1495296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58394" y="1957376"/>
            <a:ext cx="2643206" cy="3945084"/>
          </a:xfrm>
          <a:prstGeom prst="rect">
            <a:avLst/>
          </a:prstGeom>
          <a:noFill/>
        </p:spPr>
      </p:pic>
      <p:pic>
        <p:nvPicPr>
          <p:cNvPr id="2054" name="Picture 6" descr="маленький матрос иллюстрация вектора. иллюстрации насчитывающей характеры -  5529267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86948" y="4243392"/>
            <a:ext cx="1285884" cy="198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71446" y="314302"/>
            <a:ext cx="4050550" cy="677108"/>
          </a:xfrm>
        </p:spPr>
        <p:txBody>
          <a:bodyPr/>
          <a:lstStyle/>
          <a:p>
            <a:r>
              <a:rPr lang="ru-RU" sz="4400" dirty="0" smtClean="0"/>
              <a:t>Упражнение 42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971512" y="2100252"/>
            <a:ext cx="8358246" cy="3447098"/>
          </a:xfrm>
        </p:spPr>
        <p:txBody>
          <a:bodyPr/>
          <a:lstStyle/>
          <a:p>
            <a:r>
              <a:rPr lang="ru-RU" sz="2800" dirty="0" smtClean="0"/>
              <a:t>Проводник объяснил, </a:t>
            </a:r>
            <a:r>
              <a:rPr lang="ru-RU" sz="2800" dirty="0" smtClean="0">
                <a:solidFill>
                  <a:srgbClr val="C00000"/>
                </a:solidFill>
              </a:rPr>
              <a:t>куда</a:t>
            </a:r>
            <a:r>
              <a:rPr lang="ru-RU" sz="2800" dirty="0" smtClean="0"/>
              <a:t> ведет эта дорога.</a:t>
            </a:r>
          </a:p>
          <a:p>
            <a:endParaRPr lang="ru-RU" sz="2800" dirty="0" smtClean="0"/>
          </a:p>
          <a:p>
            <a:r>
              <a:rPr lang="ru-RU" sz="2800" dirty="0" smtClean="0"/>
              <a:t>Я спросил подругу,</a:t>
            </a:r>
            <a:r>
              <a:rPr lang="ru-RU" sz="2800" dirty="0" smtClean="0">
                <a:solidFill>
                  <a:srgbClr val="C00000"/>
                </a:solidFill>
              </a:rPr>
              <a:t> как </a:t>
            </a:r>
            <a:r>
              <a:rPr lang="ru-RU" sz="2800" dirty="0" smtClean="0"/>
              <a:t>она живёт.</a:t>
            </a:r>
          </a:p>
          <a:p>
            <a:endParaRPr lang="ru-RU" sz="2800" dirty="0" smtClean="0"/>
          </a:p>
          <a:p>
            <a:r>
              <a:rPr lang="ru-RU" sz="2800" dirty="0" smtClean="0"/>
              <a:t>Я спросил подругу, </a:t>
            </a:r>
            <a:r>
              <a:rPr lang="ru-RU" sz="2800" dirty="0" smtClean="0">
                <a:solidFill>
                  <a:srgbClr val="C00000"/>
                </a:solidFill>
              </a:rPr>
              <a:t>где</a:t>
            </a:r>
            <a:r>
              <a:rPr lang="ru-RU" sz="2800" dirty="0" smtClean="0"/>
              <a:t> она живёт.</a:t>
            </a:r>
          </a:p>
          <a:p>
            <a:endParaRPr lang="ru-RU" sz="2800" dirty="0" smtClean="0"/>
          </a:p>
          <a:p>
            <a:r>
              <a:rPr lang="ru-RU" sz="2800" dirty="0" smtClean="0"/>
              <a:t>Я спросил, </a:t>
            </a:r>
            <a:r>
              <a:rPr lang="ru-RU" sz="2800" dirty="0" smtClean="0">
                <a:solidFill>
                  <a:srgbClr val="C00000"/>
                </a:solidFill>
              </a:rPr>
              <a:t>когда</a:t>
            </a:r>
            <a:r>
              <a:rPr lang="ru-RU" sz="2800" dirty="0" smtClean="0"/>
              <a:t> пришёл поезд.</a:t>
            </a:r>
          </a:p>
          <a:p>
            <a:endParaRPr lang="ru-RU" sz="2800" dirty="0"/>
          </a:p>
        </p:txBody>
      </p:sp>
      <p:sp>
        <p:nvSpPr>
          <p:cNvPr id="5" name="Молния 4"/>
          <p:cNvSpPr/>
          <p:nvPr/>
        </p:nvSpPr>
        <p:spPr>
          <a:xfrm flipH="1">
            <a:off x="5043478" y="1743062"/>
            <a:ext cx="428628" cy="347666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олния 5"/>
          <p:cNvSpPr/>
          <p:nvPr/>
        </p:nvSpPr>
        <p:spPr>
          <a:xfrm flipH="1">
            <a:off x="4543412" y="2671756"/>
            <a:ext cx="428628" cy="419104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олния 6"/>
          <p:cNvSpPr/>
          <p:nvPr/>
        </p:nvSpPr>
        <p:spPr>
          <a:xfrm flipH="1">
            <a:off x="4329098" y="3457574"/>
            <a:ext cx="428628" cy="490542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олния 7"/>
          <p:cNvSpPr/>
          <p:nvPr/>
        </p:nvSpPr>
        <p:spPr>
          <a:xfrm flipH="1">
            <a:off x="3400404" y="4243392"/>
            <a:ext cx="428628" cy="490542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50749" y="136606"/>
            <a:ext cx="11392204" cy="729559"/>
          </a:xfrm>
        </p:spPr>
        <p:txBody>
          <a:bodyPr/>
          <a:lstStyle/>
          <a:p>
            <a:pPr algn="ctr"/>
            <a:r>
              <a:rPr lang="ru-RU" sz="4741" b="1" dirty="0"/>
              <a:t>Сегодня на уроке мы  </a:t>
            </a:r>
            <a:r>
              <a:rPr lang="ru-RU" sz="4741" b="1" dirty="0" smtClean="0"/>
              <a:t>узнали</a:t>
            </a:r>
            <a:endParaRPr lang="ru-RU" sz="4741" b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471446" y="2100252"/>
          <a:ext cx="9929881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901396" y="528620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D:\клипарт\профессии\0_ae181_f903d7ce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9186882" y="2886070"/>
            <a:ext cx="3030062" cy="3844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400273" y="1600186"/>
            <a:ext cx="3929089" cy="1838801"/>
          </a:xfrm>
          <a:prstGeom prst="wedgeRoundRectCallout">
            <a:avLst>
              <a:gd name="adj1" fmla="val -59754"/>
              <a:gd name="adj2" fmla="val 44977"/>
              <a:gd name="adj3" fmla="val 16667"/>
            </a:avLst>
          </a:prstGeo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3600" dirty="0" smtClean="0"/>
              <a:t>Упражнение  42 выполнить письменно. </a:t>
            </a:r>
            <a:endParaRPr lang="ru-RU" sz="3448" b="1" dirty="0" smtClean="0">
              <a:solidFill>
                <a:srgbClr val="00206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sz="half" idx="2"/>
          </p:nvPr>
        </p:nvSpPr>
        <p:spPr>
          <a:xfrm>
            <a:off x="856185" y="263952"/>
            <a:ext cx="10006665" cy="663258"/>
          </a:xfrm>
        </p:spPr>
        <p:txBody>
          <a:bodyPr/>
          <a:lstStyle/>
          <a:p>
            <a:pPr algn="l"/>
            <a:r>
              <a:rPr lang="ru-RU" sz="4310" dirty="0"/>
              <a:t>Домашнее задание</a:t>
            </a:r>
          </a:p>
        </p:txBody>
      </p:sp>
      <p:pic>
        <p:nvPicPr>
          <p:cNvPr id="3073" name="Picture 1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85760" y="2457442"/>
            <a:ext cx="1847384" cy="363326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17" t="25781" r="18411" b="43945"/>
          <a:stretch>
            <a:fillRect/>
          </a:stretch>
        </p:blipFill>
        <p:spPr bwMode="auto">
          <a:xfrm>
            <a:off x="7686684" y="2681279"/>
            <a:ext cx="4000530" cy="413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13">
            <a:extLst>
              <a:ext uri="{FF2B5EF4-FFF2-40B4-BE49-F238E27FC236}">
                <a16:creationId xmlns:a16="http://schemas.microsoft.com/office/drawing/2014/main" xmlns="" id="{EB6D36CB-8C49-4DF4-B436-733A0B074E7E}"/>
              </a:ext>
            </a:extLst>
          </p:cNvPr>
          <p:cNvGrpSpPr/>
          <p:nvPr/>
        </p:nvGrpSpPr>
        <p:grpSpPr>
          <a:xfrm>
            <a:off x="3971908" y="3957640"/>
            <a:ext cx="3571900" cy="2043243"/>
            <a:chOff x="394498" y="4213077"/>
            <a:chExt cx="4289882" cy="2186516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xmlns="" id="{9AA8159E-7EDA-46D3-ADDE-D1A812693146}"/>
                </a:ext>
              </a:extLst>
            </p:cNvPr>
            <p:cNvSpPr/>
            <p:nvPr/>
          </p:nvSpPr>
          <p:spPr>
            <a:xfrm>
              <a:off x="441750" y="4594260"/>
              <a:ext cx="4166378" cy="864277"/>
            </a:xfrm>
            <a:custGeom>
              <a:avLst/>
              <a:gdLst>
                <a:gd name="connsiteX0" fmla="*/ 1095321 w 8448675"/>
                <a:gd name="connsiteY0" fmla="*/ 750076 h 1752600"/>
                <a:gd name="connsiteX1" fmla="*/ 1468701 w 8448675"/>
                <a:gd name="connsiteY1" fmla="*/ 32843 h 1752600"/>
                <a:gd name="connsiteX2" fmla="*/ 1524899 w 8448675"/>
                <a:gd name="connsiteY2" fmla="*/ 458 h 1752600"/>
                <a:gd name="connsiteX3" fmla="*/ 1572524 w 8448675"/>
                <a:gd name="connsiteY3" fmla="*/ 458 h 1752600"/>
                <a:gd name="connsiteX4" fmla="*/ 8214306 w 8448675"/>
                <a:gd name="connsiteY4" fmla="*/ 458 h 1752600"/>
                <a:gd name="connsiteX5" fmla="*/ 8287649 w 8448675"/>
                <a:gd name="connsiteY5" fmla="*/ 69991 h 1752600"/>
                <a:gd name="connsiteX6" fmla="*/ 8369564 w 8448675"/>
                <a:gd name="connsiteY6" fmla="*/ 859613 h 1752600"/>
                <a:gd name="connsiteX7" fmla="*/ 8449574 w 8448675"/>
                <a:gd name="connsiteY7" fmla="*/ 1653998 h 1752600"/>
                <a:gd name="connsiteX8" fmla="*/ 8457194 w 8448675"/>
                <a:gd name="connsiteY8" fmla="*/ 1734008 h 1752600"/>
                <a:gd name="connsiteX9" fmla="*/ 8410522 w 8448675"/>
                <a:gd name="connsiteY9" fmla="*/ 1753058 h 1752600"/>
                <a:gd name="connsiteX10" fmla="*/ 8358134 w 8448675"/>
                <a:gd name="connsiteY10" fmla="*/ 1754011 h 1752600"/>
                <a:gd name="connsiteX11" fmla="*/ 99006 w 8448675"/>
                <a:gd name="connsiteY11" fmla="*/ 1753058 h 1752600"/>
                <a:gd name="connsiteX12" fmla="*/ 899 w 8448675"/>
                <a:gd name="connsiteY12" fmla="*/ 1732103 h 1752600"/>
                <a:gd name="connsiteX13" fmla="*/ 90434 w 8448675"/>
                <a:gd name="connsiteY13" fmla="*/ 1601611 h 1752600"/>
                <a:gd name="connsiteX14" fmla="*/ 742896 w 8448675"/>
                <a:gd name="connsiteY14" fmla="*/ 1328243 h 1752600"/>
                <a:gd name="connsiteX15" fmla="*/ 840051 w 8448675"/>
                <a:gd name="connsiteY15" fmla="*/ 1239661 h 1752600"/>
                <a:gd name="connsiteX16" fmla="*/ 892439 w 8448675"/>
                <a:gd name="connsiteY16" fmla="*/ 1139648 h 1752600"/>
                <a:gd name="connsiteX17" fmla="*/ 901011 w 8448675"/>
                <a:gd name="connsiteY17" fmla="*/ 1223468 h 1752600"/>
                <a:gd name="connsiteX18" fmla="*/ 927681 w 8448675"/>
                <a:gd name="connsiteY18" fmla="*/ 1265378 h 1752600"/>
                <a:gd name="connsiteX19" fmla="*/ 1165807 w 8448675"/>
                <a:gd name="connsiteY19" fmla="*/ 1308241 h 1752600"/>
                <a:gd name="connsiteX20" fmla="*/ 1209621 w 8448675"/>
                <a:gd name="connsiteY20" fmla="*/ 1273951 h 1752600"/>
                <a:gd name="connsiteX21" fmla="*/ 1284869 w 8448675"/>
                <a:gd name="connsiteY21" fmla="*/ 1267283 h 1752600"/>
                <a:gd name="connsiteX22" fmla="*/ 2232607 w 8448675"/>
                <a:gd name="connsiteY22" fmla="*/ 1267283 h 1752600"/>
                <a:gd name="connsiteX23" fmla="*/ 2303092 w 8448675"/>
                <a:gd name="connsiteY23" fmla="*/ 1198703 h 1752600"/>
                <a:gd name="connsiteX24" fmla="*/ 2303092 w 8448675"/>
                <a:gd name="connsiteY24" fmla="*/ 279541 h 1752600"/>
                <a:gd name="connsiteX25" fmla="*/ 2232607 w 8448675"/>
                <a:gd name="connsiteY25" fmla="*/ 210961 h 1752600"/>
                <a:gd name="connsiteX26" fmla="*/ 1623007 w 8448675"/>
                <a:gd name="connsiteY26" fmla="*/ 209056 h 1752600"/>
                <a:gd name="connsiteX27" fmla="*/ 1514421 w 8448675"/>
                <a:gd name="connsiteY27" fmla="*/ 278588 h 1752600"/>
                <a:gd name="connsiteX28" fmla="*/ 1262962 w 8448675"/>
                <a:gd name="connsiteY28" fmla="*/ 791986 h 1752600"/>
                <a:gd name="connsiteX29" fmla="*/ 1222004 w 8448675"/>
                <a:gd name="connsiteY29" fmla="*/ 850088 h 1752600"/>
                <a:gd name="connsiteX30" fmla="*/ 1195334 w 8448675"/>
                <a:gd name="connsiteY30" fmla="*/ 850088 h 1752600"/>
                <a:gd name="connsiteX31" fmla="*/ 1095321 w 8448675"/>
                <a:gd name="connsiteY31" fmla="*/ 750076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48675" h="1752600">
                  <a:moveTo>
                    <a:pt x="1095321" y="750076"/>
                  </a:moveTo>
                  <a:cubicBezTo>
                    <a:pt x="1220099" y="510998"/>
                    <a:pt x="1344876" y="271921"/>
                    <a:pt x="1468701" y="32843"/>
                  </a:cubicBezTo>
                  <a:cubicBezTo>
                    <a:pt x="1481084" y="8078"/>
                    <a:pt x="1497276" y="-2399"/>
                    <a:pt x="1524899" y="458"/>
                  </a:cubicBezTo>
                  <a:cubicBezTo>
                    <a:pt x="1540139" y="2363"/>
                    <a:pt x="1556332" y="458"/>
                    <a:pt x="1572524" y="458"/>
                  </a:cubicBezTo>
                  <a:cubicBezTo>
                    <a:pt x="3786134" y="458"/>
                    <a:pt x="6000697" y="458"/>
                    <a:pt x="8214306" y="458"/>
                  </a:cubicBezTo>
                  <a:cubicBezTo>
                    <a:pt x="8281934" y="458"/>
                    <a:pt x="8280029" y="458"/>
                    <a:pt x="8287649" y="69991"/>
                  </a:cubicBezTo>
                  <a:cubicBezTo>
                    <a:pt x="8314319" y="332881"/>
                    <a:pt x="8342894" y="596723"/>
                    <a:pt x="8369564" y="859613"/>
                  </a:cubicBezTo>
                  <a:cubicBezTo>
                    <a:pt x="8397186" y="1124408"/>
                    <a:pt x="8422904" y="1389203"/>
                    <a:pt x="8449574" y="1653998"/>
                  </a:cubicBezTo>
                  <a:cubicBezTo>
                    <a:pt x="8452431" y="1680668"/>
                    <a:pt x="8454336" y="1707338"/>
                    <a:pt x="8457194" y="1734008"/>
                  </a:cubicBezTo>
                  <a:cubicBezTo>
                    <a:pt x="8444811" y="1748296"/>
                    <a:pt x="8428619" y="1753058"/>
                    <a:pt x="8410522" y="1753058"/>
                  </a:cubicBezTo>
                  <a:cubicBezTo>
                    <a:pt x="8393377" y="1753058"/>
                    <a:pt x="8375279" y="1754011"/>
                    <a:pt x="8358134" y="1754011"/>
                  </a:cubicBezTo>
                  <a:cubicBezTo>
                    <a:pt x="5605409" y="1754011"/>
                    <a:pt x="2852684" y="1754011"/>
                    <a:pt x="99006" y="1753058"/>
                  </a:cubicBezTo>
                  <a:cubicBezTo>
                    <a:pt x="65669" y="1753058"/>
                    <a:pt x="28521" y="1765441"/>
                    <a:pt x="899" y="1732103"/>
                  </a:cubicBezTo>
                  <a:cubicBezTo>
                    <a:pt x="-5769" y="1663523"/>
                    <a:pt x="24711" y="1627328"/>
                    <a:pt x="90434" y="1601611"/>
                  </a:cubicBezTo>
                  <a:cubicBezTo>
                    <a:pt x="309509" y="1514933"/>
                    <a:pt x="524774" y="1418731"/>
                    <a:pt x="742896" y="1328243"/>
                  </a:cubicBezTo>
                  <a:cubicBezTo>
                    <a:pt x="787664" y="1309193"/>
                    <a:pt x="821954" y="1286333"/>
                    <a:pt x="840051" y="1239661"/>
                  </a:cubicBezTo>
                  <a:cubicBezTo>
                    <a:pt x="852434" y="1208228"/>
                    <a:pt x="871484" y="1178701"/>
                    <a:pt x="892439" y="1139648"/>
                  </a:cubicBezTo>
                  <a:cubicBezTo>
                    <a:pt x="896249" y="1174891"/>
                    <a:pt x="898154" y="1198703"/>
                    <a:pt x="901011" y="1223468"/>
                  </a:cubicBezTo>
                  <a:cubicBezTo>
                    <a:pt x="921014" y="1230136"/>
                    <a:pt x="921014" y="1250138"/>
                    <a:pt x="927681" y="1265378"/>
                  </a:cubicBezTo>
                  <a:cubicBezTo>
                    <a:pt x="977211" y="1371106"/>
                    <a:pt x="1084844" y="1391108"/>
                    <a:pt x="1165807" y="1308241"/>
                  </a:cubicBezTo>
                  <a:cubicBezTo>
                    <a:pt x="1179141" y="1294906"/>
                    <a:pt x="1189619" y="1278713"/>
                    <a:pt x="1209621" y="1273951"/>
                  </a:cubicBezTo>
                  <a:cubicBezTo>
                    <a:pt x="1234387" y="1265378"/>
                    <a:pt x="1260104" y="1267283"/>
                    <a:pt x="1284869" y="1267283"/>
                  </a:cubicBezTo>
                  <a:cubicBezTo>
                    <a:pt x="1601099" y="1267283"/>
                    <a:pt x="1916376" y="1267283"/>
                    <a:pt x="2232607" y="1267283"/>
                  </a:cubicBezTo>
                  <a:cubicBezTo>
                    <a:pt x="2301187" y="1267283"/>
                    <a:pt x="2303092" y="1265378"/>
                    <a:pt x="2303092" y="1198703"/>
                  </a:cubicBezTo>
                  <a:cubicBezTo>
                    <a:pt x="2303092" y="891998"/>
                    <a:pt x="2303092" y="586246"/>
                    <a:pt x="2303092" y="279541"/>
                  </a:cubicBezTo>
                  <a:cubicBezTo>
                    <a:pt x="2303092" y="212866"/>
                    <a:pt x="2301187" y="210961"/>
                    <a:pt x="2232607" y="210961"/>
                  </a:cubicBezTo>
                  <a:cubicBezTo>
                    <a:pt x="2029724" y="210961"/>
                    <a:pt x="1825889" y="212866"/>
                    <a:pt x="1623007" y="209056"/>
                  </a:cubicBezTo>
                  <a:cubicBezTo>
                    <a:pt x="1565857" y="208103"/>
                    <a:pt x="1536329" y="229058"/>
                    <a:pt x="1514421" y="278588"/>
                  </a:cubicBezTo>
                  <a:cubicBezTo>
                    <a:pt x="1438221" y="452896"/>
                    <a:pt x="1346782" y="620536"/>
                    <a:pt x="1262962" y="791986"/>
                  </a:cubicBezTo>
                  <a:cubicBezTo>
                    <a:pt x="1252484" y="812941"/>
                    <a:pt x="1242959" y="835801"/>
                    <a:pt x="1222004" y="850088"/>
                  </a:cubicBezTo>
                  <a:cubicBezTo>
                    <a:pt x="1213432" y="854851"/>
                    <a:pt x="1202001" y="857708"/>
                    <a:pt x="1195334" y="850088"/>
                  </a:cubicBezTo>
                  <a:cubicBezTo>
                    <a:pt x="1167712" y="812941"/>
                    <a:pt x="1121991" y="791033"/>
                    <a:pt x="1095321" y="750076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xmlns="" id="{E71179A5-7F4C-4720-8A6F-B8FB52A0DA89}"/>
                </a:ext>
              </a:extLst>
            </p:cNvPr>
            <p:cNvSpPr/>
            <p:nvPr/>
          </p:nvSpPr>
          <p:spPr>
            <a:xfrm>
              <a:off x="394498" y="5468157"/>
              <a:ext cx="4283807" cy="624722"/>
            </a:xfrm>
            <a:custGeom>
              <a:avLst/>
              <a:gdLst>
                <a:gd name="connsiteX0" fmla="*/ 8555869 w 8686800"/>
                <a:gd name="connsiteY0" fmla="*/ 0 h 1266825"/>
                <a:gd name="connsiteX1" fmla="*/ 8592064 w 8686800"/>
                <a:gd name="connsiteY1" fmla="*/ 325755 h 1266825"/>
                <a:gd name="connsiteX2" fmla="*/ 8600636 w 8686800"/>
                <a:gd name="connsiteY2" fmla="*/ 410527 h 1266825"/>
                <a:gd name="connsiteX3" fmla="*/ 8549201 w 8686800"/>
                <a:gd name="connsiteY3" fmla="*/ 438150 h 1266825"/>
                <a:gd name="connsiteX4" fmla="*/ 8445379 w 8686800"/>
                <a:gd name="connsiteY4" fmla="*/ 449580 h 1266825"/>
                <a:gd name="connsiteX5" fmla="*/ 8392991 w 8686800"/>
                <a:gd name="connsiteY5" fmla="*/ 507682 h 1266825"/>
                <a:gd name="connsiteX6" fmla="*/ 8413946 w 8686800"/>
                <a:gd name="connsiteY6" fmla="*/ 710565 h 1266825"/>
                <a:gd name="connsiteX7" fmla="*/ 8439664 w 8686800"/>
                <a:gd name="connsiteY7" fmla="*/ 942022 h 1266825"/>
                <a:gd name="connsiteX8" fmla="*/ 8500624 w 8686800"/>
                <a:gd name="connsiteY8" fmla="*/ 986790 h 1266825"/>
                <a:gd name="connsiteX9" fmla="*/ 8609209 w 8686800"/>
                <a:gd name="connsiteY9" fmla="*/ 976313 h 1266825"/>
                <a:gd name="connsiteX10" fmla="*/ 8660644 w 8686800"/>
                <a:gd name="connsiteY10" fmla="*/ 991552 h 1266825"/>
                <a:gd name="connsiteX11" fmla="*/ 8686361 w 8686800"/>
                <a:gd name="connsiteY11" fmla="*/ 1223010 h 1266825"/>
                <a:gd name="connsiteX12" fmla="*/ 8651119 w 8686800"/>
                <a:gd name="connsiteY12" fmla="*/ 1265873 h 1266825"/>
                <a:gd name="connsiteX13" fmla="*/ 7708144 w 8686800"/>
                <a:gd name="connsiteY13" fmla="*/ 1265873 h 1266825"/>
                <a:gd name="connsiteX14" fmla="*/ 7670044 w 8686800"/>
                <a:gd name="connsiteY14" fmla="*/ 1227773 h 1266825"/>
                <a:gd name="connsiteX15" fmla="*/ 6938524 w 8686800"/>
                <a:gd name="connsiteY15" fmla="*/ 519113 h 1266825"/>
                <a:gd name="connsiteX16" fmla="*/ 6184144 w 8686800"/>
                <a:gd name="connsiteY16" fmla="*/ 1218248 h 1266825"/>
                <a:gd name="connsiteX17" fmla="*/ 6135566 w 8686800"/>
                <a:gd name="connsiteY17" fmla="*/ 1266825 h 1266825"/>
                <a:gd name="connsiteX18" fmla="*/ 2268416 w 8686800"/>
                <a:gd name="connsiteY18" fmla="*/ 1266825 h 1266825"/>
                <a:gd name="connsiteX19" fmla="*/ 2219839 w 8686800"/>
                <a:gd name="connsiteY19" fmla="*/ 1210627 h 1266825"/>
                <a:gd name="connsiteX20" fmla="*/ 1460696 w 8686800"/>
                <a:gd name="connsiteY20" fmla="*/ 450532 h 1266825"/>
                <a:gd name="connsiteX21" fmla="*/ 732986 w 8686800"/>
                <a:gd name="connsiteY21" fmla="*/ 1128713 h 1266825"/>
                <a:gd name="connsiteX22" fmla="*/ 729176 w 8686800"/>
                <a:gd name="connsiteY22" fmla="*/ 1223963 h 1266825"/>
                <a:gd name="connsiteX23" fmla="*/ 691076 w 8686800"/>
                <a:gd name="connsiteY23" fmla="*/ 1266825 h 1266825"/>
                <a:gd name="connsiteX24" fmla="*/ 191014 w 8686800"/>
                <a:gd name="connsiteY24" fmla="*/ 1265873 h 1266825"/>
                <a:gd name="connsiteX25" fmla="*/ 38614 w 8686800"/>
                <a:gd name="connsiteY25" fmla="*/ 1266825 h 1266825"/>
                <a:gd name="connsiteX26" fmla="*/ 514 w 8686800"/>
                <a:gd name="connsiteY26" fmla="*/ 1224915 h 1266825"/>
                <a:gd name="connsiteX27" fmla="*/ 33851 w 8686800"/>
                <a:gd name="connsiteY27" fmla="*/ 783907 h 1266825"/>
                <a:gd name="connsiteX28" fmla="*/ 79571 w 8686800"/>
                <a:gd name="connsiteY28" fmla="*/ 186690 h 1266825"/>
                <a:gd name="connsiteX29" fmla="*/ 120529 w 8686800"/>
                <a:gd name="connsiteY29" fmla="*/ 168592 h 1266825"/>
                <a:gd name="connsiteX30" fmla="*/ 191966 w 8686800"/>
                <a:gd name="connsiteY30" fmla="*/ 168592 h 1266825"/>
                <a:gd name="connsiteX31" fmla="*/ 8427281 w 8686800"/>
                <a:gd name="connsiteY31" fmla="*/ 168592 h 1266825"/>
                <a:gd name="connsiteX32" fmla="*/ 8523484 w 8686800"/>
                <a:gd name="connsiteY32" fmla="*/ 151447 h 1266825"/>
                <a:gd name="connsiteX33" fmla="*/ 8536819 w 8686800"/>
                <a:gd name="connsiteY33" fmla="*/ 69532 h 1266825"/>
                <a:gd name="connsiteX34" fmla="*/ 8555869 w 8686800"/>
                <a:gd name="connsiteY34" fmla="*/ 0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686800" h="1266825">
                  <a:moveTo>
                    <a:pt x="8555869" y="0"/>
                  </a:moveTo>
                  <a:cubicBezTo>
                    <a:pt x="8568251" y="108585"/>
                    <a:pt x="8579681" y="217170"/>
                    <a:pt x="8592064" y="325755"/>
                  </a:cubicBezTo>
                  <a:cubicBezTo>
                    <a:pt x="8594921" y="354330"/>
                    <a:pt x="8597779" y="382905"/>
                    <a:pt x="8600636" y="410527"/>
                  </a:cubicBezTo>
                  <a:cubicBezTo>
                    <a:pt x="8590159" y="432435"/>
                    <a:pt x="8569204" y="437197"/>
                    <a:pt x="8549201" y="438150"/>
                  </a:cubicBezTo>
                  <a:cubicBezTo>
                    <a:pt x="8513959" y="440055"/>
                    <a:pt x="8480621" y="447675"/>
                    <a:pt x="8445379" y="449580"/>
                  </a:cubicBezTo>
                  <a:cubicBezTo>
                    <a:pt x="8396801" y="452438"/>
                    <a:pt x="8391086" y="460057"/>
                    <a:pt x="8392991" y="507682"/>
                  </a:cubicBezTo>
                  <a:cubicBezTo>
                    <a:pt x="8395849" y="575310"/>
                    <a:pt x="8406326" y="642938"/>
                    <a:pt x="8413946" y="710565"/>
                  </a:cubicBezTo>
                  <a:cubicBezTo>
                    <a:pt x="8422519" y="787717"/>
                    <a:pt x="8428234" y="864870"/>
                    <a:pt x="8439664" y="942022"/>
                  </a:cubicBezTo>
                  <a:cubicBezTo>
                    <a:pt x="8446331" y="990600"/>
                    <a:pt x="8450141" y="994410"/>
                    <a:pt x="8500624" y="986790"/>
                  </a:cubicBezTo>
                  <a:cubicBezTo>
                    <a:pt x="8536819" y="981075"/>
                    <a:pt x="8573014" y="982027"/>
                    <a:pt x="8609209" y="976313"/>
                  </a:cubicBezTo>
                  <a:cubicBezTo>
                    <a:pt x="8628259" y="973455"/>
                    <a:pt x="8647309" y="973455"/>
                    <a:pt x="8660644" y="991552"/>
                  </a:cubicBezTo>
                  <a:cubicBezTo>
                    <a:pt x="8669216" y="1068705"/>
                    <a:pt x="8676836" y="1145857"/>
                    <a:pt x="8686361" y="1223010"/>
                  </a:cubicBezTo>
                  <a:cubicBezTo>
                    <a:pt x="8690171" y="1252538"/>
                    <a:pt x="8685409" y="1265873"/>
                    <a:pt x="8651119" y="1265873"/>
                  </a:cubicBezTo>
                  <a:cubicBezTo>
                    <a:pt x="8336794" y="1264920"/>
                    <a:pt x="8022469" y="1264920"/>
                    <a:pt x="7708144" y="1265873"/>
                  </a:cubicBezTo>
                  <a:cubicBezTo>
                    <a:pt x="7678616" y="1265873"/>
                    <a:pt x="7670997" y="1255395"/>
                    <a:pt x="7670044" y="1227773"/>
                  </a:cubicBezTo>
                  <a:cubicBezTo>
                    <a:pt x="7657661" y="868680"/>
                    <a:pt x="7368102" y="526732"/>
                    <a:pt x="6938524" y="519113"/>
                  </a:cubicBezTo>
                  <a:cubicBezTo>
                    <a:pt x="6515614" y="511492"/>
                    <a:pt x="6202241" y="843915"/>
                    <a:pt x="6184144" y="1218248"/>
                  </a:cubicBezTo>
                  <a:cubicBezTo>
                    <a:pt x="6182239" y="1254442"/>
                    <a:pt x="6174619" y="1266825"/>
                    <a:pt x="6135566" y="1266825"/>
                  </a:cubicBezTo>
                  <a:cubicBezTo>
                    <a:pt x="4846834" y="1265873"/>
                    <a:pt x="3557149" y="1265873"/>
                    <a:pt x="2268416" y="1266825"/>
                  </a:cubicBezTo>
                  <a:cubicBezTo>
                    <a:pt x="2220791" y="1266825"/>
                    <a:pt x="2219839" y="1246823"/>
                    <a:pt x="2219839" y="1210627"/>
                  </a:cubicBezTo>
                  <a:cubicBezTo>
                    <a:pt x="2223649" y="783907"/>
                    <a:pt x="1883606" y="443865"/>
                    <a:pt x="1460696" y="450532"/>
                  </a:cubicBezTo>
                  <a:cubicBezTo>
                    <a:pt x="1082554" y="456247"/>
                    <a:pt x="764419" y="753427"/>
                    <a:pt x="732986" y="1128713"/>
                  </a:cubicBezTo>
                  <a:cubicBezTo>
                    <a:pt x="730129" y="1160145"/>
                    <a:pt x="723461" y="1192530"/>
                    <a:pt x="729176" y="1223963"/>
                  </a:cubicBezTo>
                  <a:cubicBezTo>
                    <a:pt x="735844" y="1258252"/>
                    <a:pt x="724414" y="1267777"/>
                    <a:pt x="691076" y="1266825"/>
                  </a:cubicBezTo>
                  <a:cubicBezTo>
                    <a:pt x="524389" y="1264920"/>
                    <a:pt x="357701" y="1265873"/>
                    <a:pt x="191014" y="1265873"/>
                  </a:cubicBezTo>
                  <a:cubicBezTo>
                    <a:pt x="140531" y="1265873"/>
                    <a:pt x="89096" y="1263967"/>
                    <a:pt x="38614" y="1266825"/>
                  </a:cubicBezTo>
                  <a:cubicBezTo>
                    <a:pt x="6229" y="1268730"/>
                    <a:pt x="-2344" y="1256348"/>
                    <a:pt x="514" y="1224915"/>
                  </a:cubicBezTo>
                  <a:cubicBezTo>
                    <a:pt x="11944" y="1078230"/>
                    <a:pt x="22421" y="930592"/>
                    <a:pt x="33851" y="783907"/>
                  </a:cubicBezTo>
                  <a:cubicBezTo>
                    <a:pt x="49091" y="584835"/>
                    <a:pt x="64331" y="385763"/>
                    <a:pt x="79571" y="186690"/>
                  </a:cubicBezTo>
                  <a:cubicBezTo>
                    <a:pt x="88144" y="168592"/>
                    <a:pt x="104336" y="169545"/>
                    <a:pt x="120529" y="168592"/>
                  </a:cubicBezTo>
                  <a:cubicBezTo>
                    <a:pt x="144341" y="167640"/>
                    <a:pt x="168154" y="168592"/>
                    <a:pt x="191966" y="168592"/>
                  </a:cubicBezTo>
                  <a:cubicBezTo>
                    <a:pt x="2937071" y="168592"/>
                    <a:pt x="5682177" y="168592"/>
                    <a:pt x="8427281" y="168592"/>
                  </a:cubicBezTo>
                  <a:cubicBezTo>
                    <a:pt x="8460619" y="168592"/>
                    <a:pt x="8493956" y="171450"/>
                    <a:pt x="8523484" y="151447"/>
                  </a:cubicBezTo>
                  <a:cubicBezTo>
                    <a:pt x="8544439" y="126682"/>
                    <a:pt x="8533961" y="97155"/>
                    <a:pt x="8536819" y="69532"/>
                  </a:cubicBezTo>
                  <a:cubicBezTo>
                    <a:pt x="8536819" y="43815"/>
                    <a:pt x="8530151" y="17145"/>
                    <a:pt x="8555869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xmlns="" id="{2C682FCE-3105-4D8E-88A0-AC13D237BD97}"/>
                </a:ext>
              </a:extLst>
            </p:cNvPr>
            <p:cNvSpPr/>
            <p:nvPr/>
          </p:nvSpPr>
          <p:spPr>
            <a:xfrm>
              <a:off x="1173434" y="4213077"/>
              <a:ext cx="3349073" cy="333498"/>
            </a:xfrm>
            <a:custGeom>
              <a:avLst/>
              <a:gdLst>
                <a:gd name="connsiteX0" fmla="*/ 3394924 w 6791325"/>
                <a:gd name="connsiteY0" fmla="*/ 679133 h 676275"/>
                <a:gd name="connsiteX1" fmla="*/ 65936 w 6791325"/>
                <a:gd name="connsiteY1" fmla="*/ 679133 h 676275"/>
                <a:gd name="connsiteX2" fmla="*/ 1166 w 6791325"/>
                <a:gd name="connsiteY2" fmla="*/ 612458 h 676275"/>
                <a:gd name="connsiteX3" fmla="*/ 214 w 6791325"/>
                <a:gd name="connsiteY3" fmla="*/ 264795 h 676275"/>
                <a:gd name="connsiteX4" fmla="*/ 264056 w 6791325"/>
                <a:gd name="connsiteY4" fmla="*/ 0 h 676275"/>
                <a:gd name="connsiteX5" fmla="*/ 6182891 w 6791325"/>
                <a:gd name="connsiteY5" fmla="*/ 1905 h 676275"/>
                <a:gd name="connsiteX6" fmla="*/ 6559129 w 6791325"/>
                <a:gd name="connsiteY6" fmla="*/ 1905 h 676275"/>
                <a:gd name="connsiteX7" fmla="*/ 6794396 w 6791325"/>
                <a:gd name="connsiteY7" fmla="*/ 236220 h 676275"/>
                <a:gd name="connsiteX8" fmla="*/ 6796301 w 6791325"/>
                <a:gd name="connsiteY8" fmla="*/ 626745 h 676275"/>
                <a:gd name="connsiteX9" fmla="*/ 6742962 w 6791325"/>
                <a:gd name="connsiteY9" fmla="*/ 679133 h 676275"/>
                <a:gd name="connsiteX10" fmla="*/ 4014049 w 6791325"/>
                <a:gd name="connsiteY10" fmla="*/ 678180 h 676275"/>
                <a:gd name="connsiteX11" fmla="*/ 3394924 w 6791325"/>
                <a:gd name="connsiteY11" fmla="*/ 67913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1325" h="676275">
                  <a:moveTo>
                    <a:pt x="3394924" y="679133"/>
                  </a:moveTo>
                  <a:cubicBezTo>
                    <a:pt x="2285261" y="679133"/>
                    <a:pt x="1175599" y="679133"/>
                    <a:pt x="65936" y="679133"/>
                  </a:cubicBezTo>
                  <a:cubicBezTo>
                    <a:pt x="-7406" y="679133"/>
                    <a:pt x="1166" y="688658"/>
                    <a:pt x="1166" y="612458"/>
                  </a:cubicBezTo>
                  <a:cubicBezTo>
                    <a:pt x="1166" y="496253"/>
                    <a:pt x="4976" y="381000"/>
                    <a:pt x="214" y="264795"/>
                  </a:cubicBezTo>
                  <a:cubicBezTo>
                    <a:pt x="-5502" y="117158"/>
                    <a:pt x="104036" y="0"/>
                    <a:pt x="264056" y="0"/>
                  </a:cubicBezTo>
                  <a:cubicBezTo>
                    <a:pt x="2237636" y="2858"/>
                    <a:pt x="4210264" y="1905"/>
                    <a:pt x="6182891" y="1905"/>
                  </a:cubicBezTo>
                  <a:cubicBezTo>
                    <a:pt x="6308621" y="1905"/>
                    <a:pt x="6433399" y="953"/>
                    <a:pt x="6559129" y="1905"/>
                  </a:cubicBezTo>
                  <a:cubicBezTo>
                    <a:pt x="6695337" y="2858"/>
                    <a:pt x="6792491" y="100965"/>
                    <a:pt x="6794396" y="236220"/>
                  </a:cubicBezTo>
                  <a:cubicBezTo>
                    <a:pt x="6795349" y="366713"/>
                    <a:pt x="6793444" y="496253"/>
                    <a:pt x="6796301" y="626745"/>
                  </a:cubicBezTo>
                  <a:cubicBezTo>
                    <a:pt x="6797254" y="668655"/>
                    <a:pt x="6784871" y="679133"/>
                    <a:pt x="6742962" y="679133"/>
                  </a:cubicBezTo>
                  <a:cubicBezTo>
                    <a:pt x="5833324" y="678180"/>
                    <a:pt x="4923687" y="678180"/>
                    <a:pt x="4014049" y="678180"/>
                  </a:cubicBezTo>
                  <a:cubicBezTo>
                    <a:pt x="3808309" y="679133"/>
                    <a:pt x="3601616" y="679133"/>
                    <a:pt x="3394924" y="679133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xmlns="" id="{509D149A-447A-49D4-8C89-82E60599E5DA}"/>
                </a:ext>
              </a:extLst>
            </p:cNvPr>
            <p:cNvSpPr/>
            <p:nvPr/>
          </p:nvSpPr>
          <p:spPr>
            <a:xfrm>
              <a:off x="426750" y="5448890"/>
              <a:ext cx="4200275" cy="108972"/>
            </a:xfrm>
            <a:custGeom>
              <a:avLst/>
              <a:gdLst>
                <a:gd name="connsiteX0" fmla="*/ 8538584 w 8534400"/>
                <a:gd name="connsiteY0" fmla="*/ 39070 h 209550"/>
                <a:gd name="connsiteX1" fmla="*/ 8535726 w 8534400"/>
                <a:gd name="connsiteY1" fmla="*/ 211473 h 209550"/>
                <a:gd name="connsiteX2" fmla="*/ 8484291 w 8534400"/>
                <a:gd name="connsiteY2" fmla="*/ 215283 h 209550"/>
                <a:gd name="connsiteX3" fmla="*/ 54666 w 8534400"/>
                <a:gd name="connsiteY3" fmla="*/ 215283 h 209550"/>
                <a:gd name="connsiteX4" fmla="*/ 3231 w 8534400"/>
                <a:gd name="connsiteY4" fmla="*/ 211473 h 209550"/>
                <a:gd name="connsiteX5" fmla="*/ 374 w 8534400"/>
                <a:gd name="connsiteY5" fmla="*/ 46690 h 209550"/>
                <a:gd name="connsiteX6" fmla="*/ 47046 w 8534400"/>
                <a:gd name="connsiteY6" fmla="*/ 970 h 209550"/>
                <a:gd name="connsiteX7" fmla="*/ 79431 w 8534400"/>
                <a:gd name="connsiteY7" fmla="*/ 18 h 209550"/>
                <a:gd name="connsiteX8" fmla="*/ 141344 w 8534400"/>
                <a:gd name="connsiteY8" fmla="*/ 970 h 209550"/>
                <a:gd name="connsiteX9" fmla="*/ 8535726 w 8534400"/>
                <a:gd name="connsiteY9" fmla="*/ 970 h 209550"/>
                <a:gd name="connsiteX10" fmla="*/ 8538584 w 8534400"/>
                <a:gd name="connsiteY10" fmla="*/ 3907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34400" h="209550">
                  <a:moveTo>
                    <a:pt x="8538584" y="39070"/>
                  </a:moveTo>
                  <a:cubicBezTo>
                    <a:pt x="8537631" y="96220"/>
                    <a:pt x="8536679" y="154323"/>
                    <a:pt x="8535726" y="211473"/>
                  </a:cubicBezTo>
                  <a:cubicBezTo>
                    <a:pt x="8519534" y="220045"/>
                    <a:pt x="8501436" y="215283"/>
                    <a:pt x="8484291" y="215283"/>
                  </a:cubicBezTo>
                  <a:cubicBezTo>
                    <a:pt x="5674417" y="215283"/>
                    <a:pt x="2864541" y="215283"/>
                    <a:pt x="54666" y="215283"/>
                  </a:cubicBezTo>
                  <a:cubicBezTo>
                    <a:pt x="37521" y="215283"/>
                    <a:pt x="19424" y="219093"/>
                    <a:pt x="3231" y="211473"/>
                  </a:cubicBezTo>
                  <a:cubicBezTo>
                    <a:pt x="2279" y="156228"/>
                    <a:pt x="4184" y="101935"/>
                    <a:pt x="374" y="46690"/>
                  </a:cubicBezTo>
                  <a:cubicBezTo>
                    <a:pt x="-2484" y="8590"/>
                    <a:pt x="10851" y="-3792"/>
                    <a:pt x="47046" y="970"/>
                  </a:cubicBezTo>
                  <a:cubicBezTo>
                    <a:pt x="57524" y="2875"/>
                    <a:pt x="68954" y="18"/>
                    <a:pt x="79431" y="18"/>
                  </a:cubicBezTo>
                  <a:cubicBezTo>
                    <a:pt x="100386" y="970"/>
                    <a:pt x="120389" y="970"/>
                    <a:pt x="141344" y="970"/>
                  </a:cubicBezTo>
                  <a:cubicBezTo>
                    <a:pt x="2939789" y="970"/>
                    <a:pt x="5737281" y="970"/>
                    <a:pt x="8535726" y="970"/>
                  </a:cubicBezTo>
                  <a:cubicBezTo>
                    <a:pt x="8535726" y="14305"/>
                    <a:pt x="8537631" y="26688"/>
                    <a:pt x="8538584" y="3907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8">
              <a:extLst>
                <a:ext uri="{FF2B5EF4-FFF2-40B4-BE49-F238E27FC236}">
                  <a16:creationId xmlns:a16="http://schemas.microsoft.com/office/drawing/2014/main" xmlns="" id="{203985C0-61D1-433B-B56E-FC54D085289F}"/>
                </a:ext>
              </a:extLst>
            </p:cNvPr>
            <p:cNvSpPr/>
            <p:nvPr/>
          </p:nvSpPr>
          <p:spPr>
            <a:xfrm>
              <a:off x="817696" y="5779569"/>
              <a:ext cx="620025" cy="620024"/>
            </a:xfrm>
            <a:custGeom>
              <a:avLst/>
              <a:gdLst>
                <a:gd name="connsiteX0" fmla="*/ 632462 w 1257300"/>
                <a:gd name="connsiteY0" fmla="*/ 1263018 h 1257300"/>
                <a:gd name="connsiteX1" fmla="*/ 2 w 1257300"/>
                <a:gd name="connsiteY1" fmla="*/ 629605 h 1257300"/>
                <a:gd name="connsiteX2" fmla="*/ 635320 w 1257300"/>
                <a:gd name="connsiteY2" fmla="*/ 2 h 1257300"/>
                <a:gd name="connsiteX3" fmla="*/ 1263970 w 1257300"/>
                <a:gd name="connsiteY3" fmla="*/ 634368 h 1257300"/>
                <a:gd name="connsiteX4" fmla="*/ 632462 w 1257300"/>
                <a:gd name="connsiteY4" fmla="*/ 1263018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2462" y="1263018"/>
                  </a:moveTo>
                  <a:cubicBezTo>
                    <a:pt x="282895" y="1263018"/>
                    <a:pt x="-950" y="979172"/>
                    <a:pt x="2" y="629605"/>
                  </a:cubicBezTo>
                  <a:cubicBezTo>
                    <a:pt x="955" y="280037"/>
                    <a:pt x="284800" y="-950"/>
                    <a:pt x="635320" y="2"/>
                  </a:cubicBezTo>
                  <a:cubicBezTo>
                    <a:pt x="985840" y="955"/>
                    <a:pt x="1264922" y="282895"/>
                    <a:pt x="1263970" y="634368"/>
                  </a:cubicBezTo>
                  <a:cubicBezTo>
                    <a:pt x="1263018" y="982983"/>
                    <a:pt x="981077" y="1263018"/>
                    <a:pt x="632462" y="126301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9">
              <a:extLst>
                <a:ext uri="{FF2B5EF4-FFF2-40B4-BE49-F238E27FC236}">
                  <a16:creationId xmlns:a16="http://schemas.microsoft.com/office/drawing/2014/main" xmlns="" id="{44F9D2CE-D2A5-44C2-809B-E3E3A47B9AE2}"/>
                </a:ext>
              </a:extLst>
            </p:cNvPr>
            <p:cNvSpPr/>
            <p:nvPr/>
          </p:nvSpPr>
          <p:spPr>
            <a:xfrm>
              <a:off x="3505204" y="5779569"/>
              <a:ext cx="620025" cy="620024"/>
            </a:xfrm>
            <a:custGeom>
              <a:avLst/>
              <a:gdLst>
                <a:gd name="connsiteX0" fmla="*/ 630564 w 1257300"/>
                <a:gd name="connsiteY0" fmla="*/ 1264941 h 1257300"/>
                <a:gd name="connsiteX1" fmla="*/ 10 w 1257300"/>
                <a:gd name="connsiteY1" fmla="*/ 629624 h 1257300"/>
                <a:gd name="connsiteX2" fmla="*/ 636279 w 1257300"/>
                <a:gd name="connsiteY2" fmla="*/ 21 h 1257300"/>
                <a:gd name="connsiteX3" fmla="*/ 1263977 w 1257300"/>
                <a:gd name="connsiteY3" fmla="*/ 637244 h 1257300"/>
                <a:gd name="connsiteX4" fmla="*/ 630564 w 1257300"/>
                <a:gd name="connsiteY4" fmla="*/ 1264941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0564" y="1264941"/>
                  </a:moveTo>
                  <a:cubicBezTo>
                    <a:pt x="281949" y="1263989"/>
                    <a:pt x="-1896" y="979191"/>
                    <a:pt x="10" y="629624"/>
                  </a:cubicBezTo>
                  <a:cubicBezTo>
                    <a:pt x="962" y="281009"/>
                    <a:pt x="287664" y="-2836"/>
                    <a:pt x="636279" y="21"/>
                  </a:cubicBezTo>
                  <a:cubicBezTo>
                    <a:pt x="985847" y="2879"/>
                    <a:pt x="1265882" y="286724"/>
                    <a:pt x="1263977" y="637244"/>
                  </a:cubicBezTo>
                  <a:cubicBezTo>
                    <a:pt x="1263024" y="983954"/>
                    <a:pt x="977274" y="1265894"/>
                    <a:pt x="630564" y="126494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0">
              <a:extLst>
                <a:ext uri="{FF2B5EF4-FFF2-40B4-BE49-F238E27FC236}">
                  <a16:creationId xmlns:a16="http://schemas.microsoft.com/office/drawing/2014/main" xmlns="" id="{9319DEB9-05AD-4D4F-955B-8EC4D24AEA2B}"/>
                </a:ext>
              </a:extLst>
            </p:cNvPr>
            <p:cNvSpPr/>
            <p:nvPr/>
          </p:nvSpPr>
          <p:spPr>
            <a:xfrm>
              <a:off x="885395" y="4963436"/>
              <a:ext cx="164400" cy="310013"/>
            </a:xfrm>
            <a:custGeom>
              <a:avLst/>
              <a:gdLst>
                <a:gd name="connsiteX0" fmla="*/ 195686 w 333375"/>
                <a:gd name="connsiteY0" fmla="*/ 1452 h 628650"/>
                <a:gd name="connsiteX1" fmla="*/ 309986 w 333375"/>
                <a:gd name="connsiteY1" fmla="*/ 104322 h 628650"/>
                <a:gd name="connsiteX2" fmla="*/ 337608 w 333375"/>
                <a:gd name="connsiteY2" fmla="*/ 166235 h 628650"/>
                <a:gd name="connsiteX3" fmla="*/ 337608 w 333375"/>
                <a:gd name="connsiteY3" fmla="*/ 464367 h 628650"/>
                <a:gd name="connsiteX4" fmla="*/ 302366 w 333375"/>
                <a:gd name="connsiteY4" fmla="*/ 537710 h 628650"/>
                <a:gd name="connsiteX5" fmla="*/ 129963 w 333375"/>
                <a:gd name="connsiteY5" fmla="*/ 626292 h 628650"/>
                <a:gd name="connsiteX6" fmla="*/ 423 w 333375"/>
                <a:gd name="connsiteY6" fmla="*/ 475797 h 628650"/>
                <a:gd name="connsiteX7" fmla="*/ 423 w 333375"/>
                <a:gd name="connsiteY7" fmla="*/ 172902 h 628650"/>
                <a:gd name="connsiteX8" fmla="*/ 195686 w 333375"/>
                <a:gd name="connsiteY8" fmla="*/ 1452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28650">
                  <a:moveTo>
                    <a:pt x="195686" y="1452"/>
                  </a:moveTo>
                  <a:cubicBezTo>
                    <a:pt x="250931" y="17645"/>
                    <a:pt x="286173" y="54792"/>
                    <a:pt x="309986" y="104322"/>
                  </a:cubicBezTo>
                  <a:cubicBezTo>
                    <a:pt x="333798" y="118610"/>
                    <a:pt x="337608" y="141470"/>
                    <a:pt x="337608" y="166235"/>
                  </a:cubicBezTo>
                  <a:cubicBezTo>
                    <a:pt x="339513" y="265295"/>
                    <a:pt x="338561" y="365307"/>
                    <a:pt x="337608" y="464367"/>
                  </a:cubicBezTo>
                  <a:cubicBezTo>
                    <a:pt x="337608" y="493895"/>
                    <a:pt x="330941" y="520565"/>
                    <a:pt x="302366" y="537710"/>
                  </a:cubicBezTo>
                  <a:cubicBezTo>
                    <a:pt x="252836" y="612957"/>
                    <a:pt x="199496" y="640580"/>
                    <a:pt x="129963" y="626292"/>
                  </a:cubicBezTo>
                  <a:cubicBezTo>
                    <a:pt x="59478" y="612005"/>
                    <a:pt x="14711" y="559617"/>
                    <a:pt x="423" y="475797"/>
                  </a:cubicBezTo>
                  <a:cubicBezTo>
                    <a:pt x="423" y="374832"/>
                    <a:pt x="-529" y="273867"/>
                    <a:pt x="423" y="172902"/>
                  </a:cubicBezTo>
                  <a:cubicBezTo>
                    <a:pt x="3281" y="56697"/>
                    <a:pt x="81386" y="-10930"/>
                    <a:pt x="195686" y="145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1">
              <a:extLst>
                <a:ext uri="{FF2B5EF4-FFF2-40B4-BE49-F238E27FC236}">
                  <a16:creationId xmlns:a16="http://schemas.microsoft.com/office/drawing/2014/main" xmlns="" id="{B559B39C-1571-4EBD-9A09-4AEA4D808C0D}"/>
                </a:ext>
              </a:extLst>
            </p:cNvPr>
            <p:cNvSpPr/>
            <p:nvPr/>
          </p:nvSpPr>
          <p:spPr>
            <a:xfrm>
              <a:off x="4519980" y="5670476"/>
              <a:ext cx="164400" cy="295921"/>
            </a:xfrm>
            <a:custGeom>
              <a:avLst/>
              <a:gdLst>
                <a:gd name="connsiteX0" fmla="*/ 292995 w 333375"/>
                <a:gd name="connsiteY0" fmla="*/ 582239 h 600075"/>
                <a:gd name="connsiteX1" fmla="*/ 94875 w 333375"/>
                <a:gd name="connsiteY1" fmla="*/ 601289 h 600075"/>
                <a:gd name="connsiteX2" fmla="*/ 53917 w 333375"/>
                <a:gd name="connsiteY2" fmla="*/ 566999 h 600075"/>
                <a:gd name="connsiteX3" fmla="*/ 577 w 333375"/>
                <a:gd name="connsiteY3" fmla="*/ 57411 h 600075"/>
                <a:gd name="connsiteX4" fmla="*/ 26295 w 333375"/>
                <a:gd name="connsiteY4" fmla="*/ 25979 h 600075"/>
                <a:gd name="connsiteX5" fmla="*/ 232988 w 333375"/>
                <a:gd name="connsiteY5" fmla="*/ 1214 h 600075"/>
                <a:gd name="connsiteX6" fmla="*/ 285375 w 333375"/>
                <a:gd name="connsiteY6" fmla="*/ 47886 h 600075"/>
                <a:gd name="connsiteX7" fmla="*/ 338715 w 333375"/>
                <a:gd name="connsiteY7" fmla="*/ 537471 h 600075"/>
                <a:gd name="connsiteX8" fmla="*/ 292995 w 333375"/>
                <a:gd name="connsiteY8" fmla="*/ 582239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00075">
                  <a:moveTo>
                    <a:pt x="292995" y="582239"/>
                  </a:moveTo>
                  <a:cubicBezTo>
                    <a:pt x="227272" y="587954"/>
                    <a:pt x="160597" y="593669"/>
                    <a:pt x="94875" y="601289"/>
                  </a:cubicBezTo>
                  <a:cubicBezTo>
                    <a:pt x="65347" y="605099"/>
                    <a:pt x="56775" y="595574"/>
                    <a:pt x="53917" y="566999"/>
                  </a:cubicBezTo>
                  <a:cubicBezTo>
                    <a:pt x="37725" y="397454"/>
                    <a:pt x="19627" y="226956"/>
                    <a:pt x="577" y="57411"/>
                  </a:cubicBezTo>
                  <a:cubicBezTo>
                    <a:pt x="-2280" y="32646"/>
                    <a:pt x="5340" y="27884"/>
                    <a:pt x="26295" y="25979"/>
                  </a:cubicBezTo>
                  <a:cubicBezTo>
                    <a:pt x="95827" y="18359"/>
                    <a:pt x="164408" y="9786"/>
                    <a:pt x="232988" y="1214"/>
                  </a:cubicBezTo>
                  <a:cubicBezTo>
                    <a:pt x="270135" y="-4501"/>
                    <a:pt x="281565" y="9786"/>
                    <a:pt x="285375" y="47886"/>
                  </a:cubicBezTo>
                  <a:cubicBezTo>
                    <a:pt x="300615" y="211716"/>
                    <a:pt x="317760" y="374594"/>
                    <a:pt x="338715" y="537471"/>
                  </a:cubicBezTo>
                  <a:cubicBezTo>
                    <a:pt x="345383" y="581286"/>
                    <a:pt x="316808" y="575571"/>
                    <a:pt x="292995" y="5822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2">
              <a:extLst>
                <a:ext uri="{FF2B5EF4-FFF2-40B4-BE49-F238E27FC236}">
                  <a16:creationId xmlns:a16="http://schemas.microsoft.com/office/drawing/2014/main" xmlns="" id="{AB809EDD-DB7B-41B7-B0E1-1DD8302E22F5}"/>
                </a:ext>
              </a:extLst>
            </p:cNvPr>
            <p:cNvSpPr/>
            <p:nvPr/>
          </p:nvSpPr>
          <p:spPr>
            <a:xfrm>
              <a:off x="1034974" y="4686200"/>
              <a:ext cx="549567" cy="540173"/>
            </a:xfrm>
            <a:custGeom>
              <a:avLst/>
              <a:gdLst>
                <a:gd name="connsiteX0" fmla="*/ 0 w 1114425"/>
                <a:gd name="connsiteY0" fmla="*/ 1099894 h 1095375"/>
                <a:gd name="connsiteX1" fmla="*/ 16192 w 1114425"/>
                <a:gd name="connsiteY1" fmla="*/ 993214 h 1095375"/>
                <a:gd name="connsiteX2" fmla="*/ 6667 w 1114425"/>
                <a:gd name="connsiteY2" fmla="*/ 667459 h 1095375"/>
                <a:gd name="connsiteX3" fmla="*/ 269558 w 1114425"/>
                <a:gd name="connsiteY3" fmla="*/ 135012 h 1095375"/>
                <a:gd name="connsiteX4" fmla="*/ 479108 w 1114425"/>
                <a:gd name="connsiteY4" fmla="*/ 709 h 1095375"/>
                <a:gd name="connsiteX5" fmla="*/ 1073468 w 1114425"/>
                <a:gd name="connsiteY5" fmla="*/ 2614 h 1095375"/>
                <a:gd name="connsiteX6" fmla="*/ 1122998 w 1114425"/>
                <a:gd name="connsiteY6" fmla="*/ 54049 h 1095375"/>
                <a:gd name="connsiteX7" fmla="*/ 1122998 w 1114425"/>
                <a:gd name="connsiteY7" fmla="*/ 1048459 h 1095375"/>
                <a:gd name="connsiteX8" fmla="*/ 1069658 w 1114425"/>
                <a:gd name="connsiteY8" fmla="*/ 1101799 h 1095375"/>
                <a:gd name="connsiteX9" fmla="*/ 0 w 1114425"/>
                <a:gd name="connsiteY9" fmla="*/ 1099894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5" h="1095375">
                  <a:moveTo>
                    <a:pt x="0" y="1099894"/>
                  </a:moveTo>
                  <a:cubicBezTo>
                    <a:pt x="13335" y="1065604"/>
                    <a:pt x="18097" y="1029409"/>
                    <a:pt x="16192" y="993214"/>
                  </a:cubicBezTo>
                  <a:cubicBezTo>
                    <a:pt x="11430" y="884629"/>
                    <a:pt x="26670" y="775092"/>
                    <a:pt x="6667" y="667459"/>
                  </a:cubicBezTo>
                  <a:cubicBezTo>
                    <a:pt x="95250" y="490294"/>
                    <a:pt x="191453" y="316939"/>
                    <a:pt x="269558" y="135012"/>
                  </a:cubicBezTo>
                  <a:cubicBezTo>
                    <a:pt x="313372" y="34047"/>
                    <a:pt x="365760" y="-5958"/>
                    <a:pt x="479108" y="709"/>
                  </a:cubicBezTo>
                  <a:cubicBezTo>
                    <a:pt x="676275" y="12139"/>
                    <a:pt x="875347" y="5472"/>
                    <a:pt x="1073468" y="2614"/>
                  </a:cubicBezTo>
                  <a:cubicBezTo>
                    <a:pt x="1113473" y="2614"/>
                    <a:pt x="1123950" y="14997"/>
                    <a:pt x="1122998" y="54049"/>
                  </a:cubicBezTo>
                  <a:cubicBezTo>
                    <a:pt x="1122045" y="385519"/>
                    <a:pt x="1121093" y="716989"/>
                    <a:pt x="1122998" y="1048459"/>
                  </a:cubicBezTo>
                  <a:cubicBezTo>
                    <a:pt x="1122998" y="1090369"/>
                    <a:pt x="1112520" y="1101799"/>
                    <a:pt x="1069658" y="1101799"/>
                  </a:cubicBezTo>
                  <a:cubicBezTo>
                    <a:pt x="713422" y="1099894"/>
                    <a:pt x="357188" y="1100847"/>
                    <a:pt x="0" y="109989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3">
              <a:extLst>
                <a:ext uri="{FF2B5EF4-FFF2-40B4-BE49-F238E27FC236}">
                  <a16:creationId xmlns:a16="http://schemas.microsoft.com/office/drawing/2014/main" xmlns="" id="{66EFE4C6-1735-4FCB-9451-3DE02AF6A51F}"/>
                </a:ext>
              </a:extLst>
            </p:cNvPr>
            <p:cNvSpPr/>
            <p:nvPr/>
          </p:nvSpPr>
          <p:spPr>
            <a:xfrm>
              <a:off x="1943677" y="4837766"/>
              <a:ext cx="492339" cy="509327"/>
            </a:xfrm>
            <a:custGeom>
              <a:avLst/>
              <a:gdLst>
                <a:gd name="connsiteX0" fmla="*/ 248205 w 492339"/>
                <a:gd name="connsiteY0" fmla="*/ 384730 h 509327"/>
                <a:gd name="connsiteX1" fmla="*/ 240221 w 492339"/>
                <a:gd name="connsiteY1" fmla="*/ 391776 h 509327"/>
                <a:gd name="connsiteX2" fmla="*/ 246326 w 492339"/>
                <a:gd name="connsiteY2" fmla="*/ 468340 h 509327"/>
                <a:gd name="connsiteX3" fmla="*/ 254312 w 492339"/>
                <a:gd name="connsiteY3" fmla="*/ 394125 h 509327"/>
                <a:gd name="connsiteX4" fmla="*/ 248205 w 492339"/>
                <a:gd name="connsiteY4" fmla="*/ 384730 h 509327"/>
                <a:gd name="connsiteX5" fmla="*/ 250086 w 492339"/>
                <a:gd name="connsiteY5" fmla="*/ 282330 h 509327"/>
                <a:gd name="connsiteX6" fmla="*/ 250085 w 492339"/>
                <a:gd name="connsiteY6" fmla="*/ 282332 h 509327"/>
                <a:gd name="connsiteX7" fmla="*/ 250085 w 492339"/>
                <a:gd name="connsiteY7" fmla="*/ 282331 h 509327"/>
                <a:gd name="connsiteX8" fmla="*/ 241924 w 492339"/>
                <a:gd name="connsiteY8" fmla="*/ 43129 h 509327"/>
                <a:gd name="connsiteX9" fmla="*/ 231296 w 492339"/>
                <a:gd name="connsiteY9" fmla="*/ 54050 h 509327"/>
                <a:gd name="connsiteX10" fmla="*/ 232236 w 492339"/>
                <a:gd name="connsiteY10" fmla="*/ 78945 h 509327"/>
                <a:gd name="connsiteX11" fmla="*/ 225190 w 492339"/>
                <a:gd name="connsiteY11" fmla="*/ 90218 h 509327"/>
                <a:gd name="connsiteX12" fmla="*/ 203987 w 492339"/>
                <a:gd name="connsiteY12" fmla="*/ 108757 h 509327"/>
                <a:gd name="connsiteX13" fmla="*/ 225191 w 492339"/>
                <a:gd name="connsiteY13" fmla="*/ 190267 h 509327"/>
                <a:gd name="connsiteX14" fmla="*/ 219554 w 492339"/>
                <a:gd name="connsiteY14" fmla="*/ 149403 h 509327"/>
                <a:gd name="connsiteX15" fmla="*/ 236464 w 492339"/>
                <a:gd name="connsiteY15" fmla="*/ 118871 h 509327"/>
                <a:gd name="connsiteX16" fmla="*/ 245367 w 492339"/>
                <a:gd name="connsiteY16" fmla="*/ 113716 h 509327"/>
                <a:gd name="connsiteX17" fmla="*/ 235993 w 492339"/>
                <a:gd name="connsiteY17" fmla="*/ 119340 h 509327"/>
                <a:gd name="connsiteX18" fmla="*/ 232705 w 492339"/>
                <a:gd name="connsiteY18" fmla="*/ 234890 h 509327"/>
                <a:gd name="connsiteX19" fmla="*/ 220492 w 492339"/>
                <a:gd name="connsiteY19" fmla="*/ 272467 h 509327"/>
                <a:gd name="connsiteX20" fmla="*/ 222841 w 492339"/>
                <a:gd name="connsiteY20" fmla="*/ 303468 h 509327"/>
                <a:gd name="connsiteX21" fmla="*/ 238812 w 492339"/>
                <a:gd name="connsiteY21" fmla="*/ 293605 h 509327"/>
                <a:gd name="connsiteX22" fmla="*/ 239189 w 492339"/>
                <a:gd name="connsiteY22" fmla="*/ 293551 h 509327"/>
                <a:gd name="connsiteX23" fmla="*/ 236463 w 492339"/>
                <a:gd name="connsiteY23" fmla="*/ 305817 h 509327"/>
                <a:gd name="connsiteX24" fmla="*/ 223781 w 492339"/>
                <a:gd name="connsiteY24" fmla="*/ 384260 h 509327"/>
                <a:gd name="connsiteX25" fmla="*/ 229887 w 492339"/>
                <a:gd name="connsiteY25" fmla="*/ 409625 h 509327"/>
                <a:gd name="connsiteX26" fmla="*/ 240691 w 492339"/>
                <a:gd name="connsiteY26" fmla="*/ 390836 h 509327"/>
                <a:gd name="connsiteX27" fmla="*/ 248676 w 492339"/>
                <a:gd name="connsiteY27" fmla="*/ 383790 h 509327"/>
                <a:gd name="connsiteX28" fmla="*/ 261828 w 492339"/>
                <a:gd name="connsiteY28" fmla="*/ 368289 h 509327"/>
                <a:gd name="connsiteX29" fmla="*/ 265116 w 492339"/>
                <a:gd name="connsiteY29" fmla="*/ 316621 h 509327"/>
                <a:gd name="connsiteX30" fmla="*/ 254313 w 492339"/>
                <a:gd name="connsiteY30" fmla="*/ 343864 h 509327"/>
                <a:gd name="connsiteX31" fmla="*/ 256822 w 492339"/>
                <a:gd name="connsiteY31" fmla="*/ 297494 h 509327"/>
                <a:gd name="connsiteX32" fmla="*/ 250578 w 492339"/>
                <a:gd name="connsiteY32" fmla="*/ 281920 h 509327"/>
                <a:gd name="connsiteX33" fmla="*/ 269813 w 492339"/>
                <a:gd name="connsiteY33" fmla="*/ 265891 h 509327"/>
                <a:gd name="connsiteX34" fmla="*/ 266995 w 492339"/>
                <a:gd name="connsiteY34" fmla="*/ 193555 h 509327"/>
                <a:gd name="connsiteX35" fmla="*/ 259479 w 492339"/>
                <a:gd name="connsiteY35" fmla="*/ 230193 h 509327"/>
                <a:gd name="connsiteX36" fmla="*/ 259949 w 492339"/>
                <a:gd name="connsiteY36" fmla="*/ 121689 h 509327"/>
                <a:gd name="connsiteX37" fmla="*/ 255310 w 492339"/>
                <a:gd name="connsiteY37" fmla="*/ 112060 h 509327"/>
                <a:gd name="connsiteX38" fmla="*/ 245388 w 492339"/>
                <a:gd name="connsiteY38" fmla="*/ 113704 h 509327"/>
                <a:gd name="connsiteX39" fmla="*/ 252141 w 492339"/>
                <a:gd name="connsiteY39" fmla="*/ 105426 h 509327"/>
                <a:gd name="connsiteX40" fmla="*/ 248677 w 492339"/>
                <a:gd name="connsiteY40" fmla="*/ 95385 h 509327"/>
                <a:gd name="connsiteX41" fmla="*/ 248676 w 492339"/>
                <a:gd name="connsiteY41" fmla="*/ 95385 h 509327"/>
                <a:gd name="connsiteX42" fmla="*/ 261886 w 492339"/>
                <a:gd name="connsiteY42" fmla="*/ 72075 h 509327"/>
                <a:gd name="connsiteX43" fmla="*/ 257131 w 492339"/>
                <a:gd name="connsiteY43" fmla="*/ 47004 h 509327"/>
                <a:gd name="connsiteX44" fmla="*/ 241924 w 492339"/>
                <a:gd name="connsiteY44" fmla="*/ 43129 h 509327"/>
                <a:gd name="connsiteX45" fmla="*/ 217029 w 492339"/>
                <a:gd name="connsiteY45" fmla="*/ 92 h 509327"/>
                <a:gd name="connsiteX46" fmla="*/ 250555 w 492339"/>
                <a:gd name="connsiteY46" fmla="*/ 1912 h 509327"/>
                <a:gd name="connsiteX47" fmla="*/ 278738 w 492339"/>
                <a:gd name="connsiteY47" fmla="*/ 1442 h 509327"/>
                <a:gd name="connsiteX48" fmla="*/ 303633 w 492339"/>
                <a:gd name="connsiteY48" fmla="*/ 24928 h 509327"/>
                <a:gd name="connsiteX49" fmla="*/ 303163 w 492339"/>
                <a:gd name="connsiteY49" fmla="*/ 151282 h 509327"/>
                <a:gd name="connsiteX50" fmla="*/ 393819 w 492339"/>
                <a:gd name="connsiteY50" fmla="*/ 99613 h 509327"/>
                <a:gd name="connsiteX51" fmla="*/ 460988 w 492339"/>
                <a:gd name="connsiteY51" fmla="*/ 117932 h 509327"/>
                <a:gd name="connsiteX52" fmla="*/ 490580 w 492339"/>
                <a:gd name="connsiteY52" fmla="*/ 178055 h 509327"/>
                <a:gd name="connsiteX53" fmla="*/ 435623 w 492339"/>
                <a:gd name="connsiteY53" fmla="*/ 214693 h 509327"/>
                <a:gd name="connsiteX54" fmla="*/ 367045 w 492339"/>
                <a:gd name="connsiteY54" fmla="*/ 255559 h 509327"/>
                <a:gd name="connsiteX55" fmla="*/ 478837 w 492339"/>
                <a:gd name="connsiteY55" fmla="*/ 318970 h 509327"/>
                <a:gd name="connsiteX56" fmla="*/ 487292 w 492339"/>
                <a:gd name="connsiteY56" fmla="*/ 346683 h 509327"/>
                <a:gd name="connsiteX57" fmla="*/ 449715 w 492339"/>
                <a:gd name="connsiteY57" fmla="*/ 411504 h 509327"/>
                <a:gd name="connsiteX58" fmla="*/ 415426 w 492339"/>
                <a:gd name="connsiteY58" fmla="*/ 421368 h 509327"/>
                <a:gd name="connsiteX59" fmla="*/ 307391 w 492339"/>
                <a:gd name="connsiteY59" fmla="*/ 357017 h 509327"/>
                <a:gd name="connsiteX60" fmla="*/ 307860 w 492339"/>
                <a:gd name="connsiteY60" fmla="*/ 487598 h 509327"/>
                <a:gd name="connsiteX61" fmla="*/ 285784 w 492339"/>
                <a:gd name="connsiteY61" fmla="*/ 509205 h 509327"/>
                <a:gd name="connsiteX62" fmla="*/ 208280 w 492339"/>
                <a:gd name="connsiteY62" fmla="*/ 509205 h 509327"/>
                <a:gd name="connsiteX63" fmla="*/ 185734 w 492339"/>
                <a:gd name="connsiteY63" fmla="*/ 487598 h 509327"/>
                <a:gd name="connsiteX64" fmla="*/ 185734 w 492339"/>
                <a:gd name="connsiteY64" fmla="*/ 357017 h 509327"/>
                <a:gd name="connsiteX65" fmla="*/ 75351 w 492339"/>
                <a:gd name="connsiteY65" fmla="*/ 422307 h 509327"/>
                <a:gd name="connsiteX66" fmla="*/ 43880 w 492339"/>
                <a:gd name="connsiteY66" fmla="*/ 413383 h 509327"/>
                <a:gd name="connsiteX67" fmla="*/ 6302 w 492339"/>
                <a:gd name="connsiteY67" fmla="*/ 348562 h 509327"/>
                <a:gd name="connsiteX68" fmla="*/ 13348 w 492339"/>
                <a:gd name="connsiteY68" fmla="*/ 318970 h 509327"/>
                <a:gd name="connsiteX69" fmla="*/ 125141 w 492339"/>
                <a:gd name="connsiteY69" fmla="*/ 256028 h 509327"/>
                <a:gd name="connsiteX70" fmla="*/ 27909 w 492339"/>
                <a:gd name="connsiteY70" fmla="*/ 198253 h 509327"/>
                <a:gd name="connsiteX71" fmla="*/ 14757 w 492339"/>
                <a:gd name="connsiteY71" fmla="*/ 146585 h 509327"/>
                <a:gd name="connsiteX72" fmla="*/ 47637 w 492339"/>
                <a:gd name="connsiteY72" fmla="*/ 89749 h 509327"/>
                <a:gd name="connsiteX73" fmla="*/ 70654 w 492339"/>
                <a:gd name="connsiteY73" fmla="*/ 83643 h 509327"/>
                <a:gd name="connsiteX74" fmla="*/ 185265 w 492339"/>
                <a:gd name="connsiteY74" fmla="*/ 151282 h 509327"/>
                <a:gd name="connsiteX75" fmla="*/ 185265 w 492339"/>
                <a:gd name="connsiteY75" fmla="*/ 66263 h 509327"/>
                <a:gd name="connsiteX76" fmla="*/ 189492 w 492339"/>
                <a:gd name="connsiteY76" fmla="*/ 5670 h 509327"/>
                <a:gd name="connsiteX77" fmla="*/ 217029 w 492339"/>
                <a:gd name="connsiteY77" fmla="*/ 92 h 50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92339" h="509327">
                  <a:moveTo>
                    <a:pt x="248205" y="384730"/>
                  </a:moveTo>
                  <a:cubicBezTo>
                    <a:pt x="245857" y="387079"/>
                    <a:pt x="243039" y="389427"/>
                    <a:pt x="240221" y="391776"/>
                  </a:cubicBezTo>
                  <a:cubicBezTo>
                    <a:pt x="237402" y="417610"/>
                    <a:pt x="235053" y="443445"/>
                    <a:pt x="246326" y="468340"/>
                  </a:cubicBezTo>
                  <a:cubicBezTo>
                    <a:pt x="251023" y="443445"/>
                    <a:pt x="252902" y="418550"/>
                    <a:pt x="254312" y="394125"/>
                  </a:cubicBezTo>
                  <a:cubicBezTo>
                    <a:pt x="254312" y="389897"/>
                    <a:pt x="255720" y="384730"/>
                    <a:pt x="248205" y="384730"/>
                  </a:cubicBezTo>
                  <a:close/>
                  <a:moveTo>
                    <a:pt x="250086" y="282330"/>
                  </a:moveTo>
                  <a:lnTo>
                    <a:pt x="250085" y="282332"/>
                  </a:lnTo>
                  <a:lnTo>
                    <a:pt x="250085" y="282331"/>
                  </a:lnTo>
                  <a:close/>
                  <a:moveTo>
                    <a:pt x="241924" y="43129"/>
                  </a:moveTo>
                  <a:cubicBezTo>
                    <a:pt x="236815" y="44421"/>
                    <a:pt x="232471" y="48179"/>
                    <a:pt x="231296" y="54050"/>
                  </a:cubicBezTo>
                  <a:cubicBezTo>
                    <a:pt x="229887" y="62035"/>
                    <a:pt x="228008" y="73309"/>
                    <a:pt x="232236" y="78945"/>
                  </a:cubicBezTo>
                  <a:cubicBezTo>
                    <a:pt x="240221" y="91158"/>
                    <a:pt x="225190" y="85521"/>
                    <a:pt x="225190" y="90218"/>
                  </a:cubicBezTo>
                  <a:lnTo>
                    <a:pt x="203987" y="108757"/>
                  </a:lnTo>
                  <a:cubicBezTo>
                    <a:pt x="189785" y="131964"/>
                    <a:pt x="196655" y="166664"/>
                    <a:pt x="225191" y="190267"/>
                  </a:cubicBezTo>
                  <a:cubicBezTo>
                    <a:pt x="227539" y="175237"/>
                    <a:pt x="226599" y="162085"/>
                    <a:pt x="219554" y="149403"/>
                  </a:cubicBezTo>
                  <a:cubicBezTo>
                    <a:pt x="208750" y="130144"/>
                    <a:pt x="215326" y="120280"/>
                    <a:pt x="236464" y="118871"/>
                  </a:cubicBezTo>
                  <a:lnTo>
                    <a:pt x="245367" y="113716"/>
                  </a:lnTo>
                  <a:lnTo>
                    <a:pt x="235993" y="119340"/>
                  </a:lnTo>
                  <a:cubicBezTo>
                    <a:pt x="226599" y="157387"/>
                    <a:pt x="231296" y="196373"/>
                    <a:pt x="232705" y="234890"/>
                  </a:cubicBezTo>
                  <a:cubicBezTo>
                    <a:pt x="233175" y="250860"/>
                    <a:pt x="233645" y="261194"/>
                    <a:pt x="220492" y="272467"/>
                  </a:cubicBezTo>
                  <a:cubicBezTo>
                    <a:pt x="210629" y="280922"/>
                    <a:pt x="213447" y="295483"/>
                    <a:pt x="222841" y="303468"/>
                  </a:cubicBezTo>
                  <a:cubicBezTo>
                    <a:pt x="232236" y="311454"/>
                    <a:pt x="232705" y="295953"/>
                    <a:pt x="238812" y="293605"/>
                  </a:cubicBezTo>
                  <a:lnTo>
                    <a:pt x="239189" y="293551"/>
                  </a:lnTo>
                  <a:lnTo>
                    <a:pt x="236463" y="305817"/>
                  </a:lnTo>
                  <a:cubicBezTo>
                    <a:pt x="232236" y="332121"/>
                    <a:pt x="245857" y="360304"/>
                    <a:pt x="223781" y="384260"/>
                  </a:cubicBezTo>
                  <a:cubicBezTo>
                    <a:pt x="218144" y="390367"/>
                    <a:pt x="222841" y="401170"/>
                    <a:pt x="229887" y="409625"/>
                  </a:cubicBezTo>
                  <a:cubicBezTo>
                    <a:pt x="234114" y="402109"/>
                    <a:pt x="237402" y="396473"/>
                    <a:pt x="240691" y="390836"/>
                  </a:cubicBezTo>
                  <a:cubicBezTo>
                    <a:pt x="244918" y="390836"/>
                    <a:pt x="248676" y="389427"/>
                    <a:pt x="248676" y="383790"/>
                  </a:cubicBezTo>
                  <a:cubicBezTo>
                    <a:pt x="249616" y="375805"/>
                    <a:pt x="257131" y="373456"/>
                    <a:pt x="261828" y="368289"/>
                  </a:cubicBezTo>
                  <a:cubicBezTo>
                    <a:pt x="276389" y="351849"/>
                    <a:pt x="277799" y="336818"/>
                    <a:pt x="265116" y="316621"/>
                  </a:cubicBezTo>
                  <a:cubicBezTo>
                    <a:pt x="258540" y="325545"/>
                    <a:pt x="261828" y="338228"/>
                    <a:pt x="254313" y="343864"/>
                  </a:cubicBezTo>
                  <a:cubicBezTo>
                    <a:pt x="252904" y="329068"/>
                    <a:pt x="259421" y="313215"/>
                    <a:pt x="256822" y="297494"/>
                  </a:cubicBezTo>
                  <a:lnTo>
                    <a:pt x="250578" y="281920"/>
                  </a:lnTo>
                  <a:lnTo>
                    <a:pt x="269813" y="265891"/>
                  </a:lnTo>
                  <a:cubicBezTo>
                    <a:pt x="293768" y="244284"/>
                    <a:pt x="292829" y="216571"/>
                    <a:pt x="266995" y="193555"/>
                  </a:cubicBezTo>
                  <a:cubicBezTo>
                    <a:pt x="263706" y="206707"/>
                    <a:pt x="268873" y="221738"/>
                    <a:pt x="259479" y="230193"/>
                  </a:cubicBezTo>
                  <a:cubicBezTo>
                    <a:pt x="259479" y="194964"/>
                    <a:pt x="259009" y="158327"/>
                    <a:pt x="259949" y="121689"/>
                  </a:cubicBezTo>
                  <a:cubicBezTo>
                    <a:pt x="260184" y="114408"/>
                    <a:pt x="258187" y="112295"/>
                    <a:pt x="255310" y="112060"/>
                  </a:cubicBezTo>
                  <a:lnTo>
                    <a:pt x="245388" y="113704"/>
                  </a:lnTo>
                  <a:lnTo>
                    <a:pt x="252141" y="105426"/>
                  </a:lnTo>
                  <a:cubicBezTo>
                    <a:pt x="253726" y="102549"/>
                    <a:pt x="253609" y="99378"/>
                    <a:pt x="248677" y="95385"/>
                  </a:cubicBezTo>
                  <a:lnTo>
                    <a:pt x="248676" y="95385"/>
                  </a:lnTo>
                  <a:lnTo>
                    <a:pt x="261886" y="72075"/>
                  </a:lnTo>
                  <a:cubicBezTo>
                    <a:pt x="263589" y="62153"/>
                    <a:pt x="262298" y="51936"/>
                    <a:pt x="257131" y="47004"/>
                  </a:cubicBezTo>
                  <a:cubicBezTo>
                    <a:pt x="252903" y="43012"/>
                    <a:pt x="247032" y="41837"/>
                    <a:pt x="241924" y="43129"/>
                  </a:cubicBezTo>
                  <a:close/>
                  <a:moveTo>
                    <a:pt x="217029" y="92"/>
                  </a:moveTo>
                  <a:cubicBezTo>
                    <a:pt x="228126" y="503"/>
                    <a:pt x="240221" y="2147"/>
                    <a:pt x="250555" y="1912"/>
                  </a:cubicBezTo>
                  <a:cubicBezTo>
                    <a:pt x="259949" y="1912"/>
                    <a:pt x="269344" y="2852"/>
                    <a:pt x="278738" y="1442"/>
                  </a:cubicBezTo>
                  <a:cubicBezTo>
                    <a:pt x="297527" y="-907"/>
                    <a:pt x="304573" y="4260"/>
                    <a:pt x="303633" y="24928"/>
                  </a:cubicBezTo>
                  <a:cubicBezTo>
                    <a:pt x="301754" y="65324"/>
                    <a:pt x="303163" y="106189"/>
                    <a:pt x="303163" y="151282"/>
                  </a:cubicBezTo>
                  <a:cubicBezTo>
                    <a:pt x="335104" y="132963"/>
                    <a:pt x="364696" y="116523"/>
                    <a:pt x="393819" y="99613"/>
                  </a:cubicBezTo>
                  <a:cubicBezTo>
                    <a:pt x="436093" y="75188"/>
                    <a:pt x="436563" y="74718"/>
                    <a:pt x="460988" y="117932"/>
                  </a:cubicBezTo>
                  <a:cubicBezTo>
                    <a:pt x="472261" y="138130"/>
                    <a:pt x="496686" y="159267"/>
                    <a:pt x="490580" y="178055"/>
                  </a:cubicBezTo>
                  <a:cubicBezTo>
                    <a:pt x="484944" y="194496"/>
                    <a:pt x="454882" y="202950"/>
                    <a:pt x="435623" y="214693"/>
                  </a:cubicBezTo>
                  <a:cubicBezTo>
                    <a:pt x="413547" y="227845"/>
                    <a:pt x="391940" y="240997"/>
                    <a:pt x="367045" y="255559"/>
                  </a:cubicBezTo>
                  <a:cubicBezTo>
                    <a:pt x="406031" y="277635"/>
                    <a:pt x="441730" y="299242"/>
                    <a:pt x="478837" y="318970"/>
                  </a:cubicBezTo>
                  <a:cubicBezTo>
                    <a:pt x="492459" y="326485"/>
                    <a:pt x="496686" y="332122"/>
                    <a:pt x="487292" y="346683"/>
                  </a:cubicBezTo>
                  <a:cubicBezTo>
                    <a:pt x="473201" y="367351"/>
                    <a:pt x="460518" y="388958"/>
                    <a:pt x="449715" y="411504"/>
                  </a:cubicBezTo>
                  <a:cubicBezTo>
                    <a:pt x="441260" y="429353"/>
                    <a:pt x="433744" y="433581"/>
                    <a:pt x="415426" y="421368"/>
                  </a:cubicBezTo>
                  <a:cubicBezTo>
                    <a:pt x="381606" y="398822"/>
                    <a:pt x="345908" y="380033"/>
                    <a:pt x="307391" y="357017"/>
                  </a:cubicBezTo>
                  <a:cubicBezTo>
                    <a:pt x="307391" y="403049"/>
                    <a:pt x="306451" y="445324"/>
                    <a:pt x="307860" y="487598"/>
                  </a:cubicBezTo>
                  <a:cubicBezTo>
                    <a:pt x="308330" y="505917"/>
                    <a:pt x="302694" y="510145"/>
                    <a:pt x="285784" y="509205"/>
                  </a:cubicBezTo>
                  <a:cubicBezTo>
                    <a:pt x="259949" y="507796"/>
                    <a:pt x="234115" y="507796"/>
                    <a:pt x="208280" y="509205"/>
                  </a:cubicBezTo>
                  <a:cubicBezTo>
                    <a:pt x="190901" y="510145"/>
                    <a:pt x="185265" y="505917"/>
                    <a:pt x="185734" y="487598"/>
                  </a:cubicBezTo>
                  <a:cubicBezTo>
                    <a:pt x="186674" y="445324"/>
                    <a:pt x="185734" y="403049"/>
                    <a:pt x="185734" y="357017"/>
                  </a:cubicBezTo>
                  <a:cubicBezTo>
                    <a:pt x="146278" y="380033"/>
                    <a:pt x="110110" y="399761"/>
                    <a:pt x="75351" y="422307"/>
                  </a:cubicBezTo>
                  <a:cubicBezTo>
                    <a:pt x="58441" y="433111"/>
                    <a:pt x="51865" y="428414"/>
                    <a:pt x="43880" y="413383"/>
                  </a:cubicBezTo>
                  <a:cubicBezTo>
                    <a:pt x="32137" y="391306"/>
                    <a:pt x="19454" y="369699"/>
                    <a:pt x="6302" y="348562"/>
                  </a:cubicBezTo>
                  <a:cubicBezTo>
                    <a:pt x="-2622" y="334940"/>
                    <a:pt x="-3562" y="327895"/>
                    <a:pt x="13348" y="318970"/>
                  </a:cubicBezTo>
                  <a:cubicBezTo>
                    <a:pt x="49986" y="300181"/>
                    <a:pt x="85685" y="278574"/>
                    <a:pt x="125141" y="256028"/>
                  </a:cubicBezTo>
                  <a:cubicBezTo>
                    <a:pt x="91321" y="235831"/>
                    <a:pt x="59850" y="217042"/>
                    <a:pt x="27909" y="198253"/>
                  </a:cubicBezTo>
                  <a:cubicBezTo>
                    <a:pt x="-4031" y="178995"/>
                    <a:pt x="-4031" y="178995"/>
                    <a:pt x="14757" y="146585"/>
                  </a:cubicBezTo>
                  <a:cubicBezTo>
                    <a:pt x="25561" y="127796"/>
                    <a:pt x="37304" y="109007"/>
                    <a:pt x="47637" y="89749"/>
                  </a:cubicBezTo>
                  <a:cubicBezTo>
                    <a:pt x="53744" y="78006"/>
                    <a:pt x="58911" y="76597"/>
                    <a:pt x="70654" y="83643"/>
                  </a:cubicBezTo>
                  <a:cubicBezTo>
                    <a:pt x="107292" y="106189"/>
                    <a:pt x="144399" y="127326"/>
                    <a:pt x="185265" y="151282"/>
                  </a:cubicBezTo>
                  <a:cubicBezTo>
                    <a:pt x="185265" y="120281"/>
                    <a:pt x="184795" y="93506"/>
                    <a:pt x="185265" y="66263"/>
                  </a:cubicBezTo>
                  <a:cubicBezTo>
                    <a:pt x="185734" y="45595"/>
                    <a:pt x="175870" y="16943"/>
                    <a:pt x="189492" y="5670"/>
                  </a:cubicBezTo>
                  <a:cubicBezTo>
                    <a:pt x="195833" y="503"/>
                    <a:pt x="205932" y="-319"/>
                    <a:pt x="217029" y="9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4">
              <a:extLst>
                <a:ext uri="{FF2B5EF4-FFF2-40B4-BE49-F238E27FC236}">
                  <a16:creationId xmlns:a16="http://schemas.microsoft.com/office/drawing/2014/main" xmlns="" id="{50D72E71-C6E4-47ED-A3EE-0D35358517BB}"/>
                </a:ext>
              </a:extLst>
            </p:cNvPr>
            <p:cNvSpPr/>
            <p:nvPr/>
          </p:nvSpPr>
          <p:spPr>
            <a:xfrm>
              <a:off x="2582686" y="4872087"/>
              <a:ext cx="1804098" cy="224654"/>
            </a:xfrm>
            <a:custGeom>
              <a:avLst/>
              <a:gdLst>
                <a:gd name="connsiteX0" fmla="*/ 555205 w 1804098"/>
                <a:gd name="connsiteY0" fmla="*/ 123534 h 224654"/>
                <a:gd name="connsiteX1" fmla="*/ 531249 w 1804098"/>
                <a:gd name="connsiteY1" fmla="*/ 176612 h 224654"/>
                <a:gd name="connsiteX2" fmla="*/ 546750 w 1804098"/>
                <a:gd name="connsiteY2" fmla="*/ 186476 h 224654"/>
                <a:gd name="connsiteX3" fmla="*/ 596070 w 1804098"/>
                <a:gd name="connsiteY3" fmla="*/ 152657 h 224654"/>
                <a:gd name="connsiteX4" fmla="*/ 555205 w 1804098"/>
                <a:gd name="connsiteY4" fmla="*/ 123534 h 224654"/>
                <a:gd name="connsiteX5" fmla="*/ 126353 w 1804098"/>
                <a:gd name="connsiteY5" fmla="*/ 42745 h 224654"/>
                <a:gd name="connsiteX6" fmla="*/ 88776 w 1804098"/>
                <a:gd name="connsiteY6" fmla="*/ 128704 h 224654"/>
                <a:gd name="connsiteX7" fmla="*/ 131050 w 1804098"/>
                <a:gd name="connsiteY7" fmla="*/ 87369 h 224654"/>
                <a:gd name="connsiteX8" fmla="*/ 126353 w 1804098"/>
                <a:gd name="connsiteY8" fmla="*/ 42745 h 224654"/>
                <a:gd name="connsiteX9" fmla="*/ 1148454 w 1804098"/>
                <a:gd name="connsiteY9" fmla="*/ 40395 h 224654"/>
                <a:gd name="connsiteX10" fmla="*/ 1109468 w 1804098"/>
                <a:gd name="connsiteY10" fmla="*/ 129172 h 224654"/>
                <a:gd name="connsiteX11" fmla="*/ 1146106 w 1804098"/>
                <a:gd name="connsiteY11" fmla="*/ 129172 h 224654"/>
                <a:gd name="connsiteX12" fmla="*/ 1155500 w 1804098"/>
                <a:gd name="connsiteY12" fmla="*/ 117899 h 224654"/>
                <a:gd name="connsiteX13" fmla="*/ 1148454 w 1804098"/>
                <a:gd name="connsiteY13" fmla="*/ 40395 h 224654"/>
                <a:gd name="connsiteX14" fmla="*/ 581977 w 1804098"/>
                <a:gd name="connsiteY14" fmla="*/ 38516 h 224654"/>
                <a:gd name="connsiteX15" fmla="*/ 550037 w 1804098"/>
                <a:gd name="connsiteY15" fmla="*/ 79382 h 224654"/>
                <a:gd name="connsiteX16" fmla="*/ 562249 w 1804098"/>
                <a:gd name="connsiteY16" fmla="*/ 90185 h 224654"/>
                <a:gd name="connsiteX17" fmla="*/ 606403 w 1804098"/>
                <a:gd name="connsiteY17" fmla="*/ 62002 h 224654"/>
                <a:gd name="connsiteX18" fmla="*/ 581977 w 1804098"/>
                <a:gd name="connsiteY18" fmla="*/ 38516 h 224654"/>
                <a:gd name="connsiteX19" fmla="*/ 920644 w 1804098"/>
                <a:gd name="connsiteY19" fmla="*/ 4697 h 224654"/>
                <a:gd name="connsiteX20" fmla="*/ 957752 w 1804098"/>
                <a:gd name="connsiteY20" fmla="*/ 6576 h 224654"/>
                <a:gd name="connsiteX21" fmla="*/ 957752 w 1804098"/>
                <a:gd name="connsiteY21" fmla="*/ 23486 h 224654"/>
                <a:gd name="connsiteX22" fmla="*/ 931917 w 1804098"/>
                <a:gd name="connsiteY22" fmla="*/ 156415 h 224654"/>
                <a:gd name="connsiteX23" fmla="*/ 952585 w 1804098"/>
                <a:gd name="connsiteY23" fmla="*/ 180370 h 224654"/>
                <a:gd name="connsiteX24" fmla="*/ 983116 w 1804098"/>
                <a:gd name="connsiteY24" fmla="*/ 179901 h 224654"/>
                <a:gd name="connsiteX25" fmla="*/ 1007072 w 1804098"/>
                <a:gd name="connsiteY25" fmla="*/ 208084 h 224654"/>
                <a:gd name="connsiteX26" fmla="*/ 989692 w 1804098"/>
                <a:gd name="connsiteY26" fmla="*/ 220766 h 224654"/>
                <a:gd name="connsiteX27" fmla="*/ 937554 w 1804098"/>
                <a:gd name="connsiteY27" fmla="*/ 220766 h 224654"/>
                <a:gd name="connsiteX28" fmla="*/ 911719 w 1804098"/>
                <a:gd name="connsiteY28" fmla="*/ 220766 h 224654"/>
                <a:gd name="connsiteX29" fmla="*/ 880248 w 1804098"/>
                <a:gd name="connsiteY29" fmla="*/ 184128 h 224654"/>
                <a:gd name="connsiteX30" fmla="*/ 911719 w 1804098"/>
                <a:gd name="connsiteY30" fmla="*/ 21137 h 224654"/>
                <a:gd name="connsiteX31" fmla="*/ 920644 w 1804098"/>
                <a:gd name="connsiteY31" fmla="*/ 4697 h 224654"/>
                <a:gd name="connsiteX32" fmla="*/ 433556 w 1804098"/>
                <a:gd name="connsiteY32" fmla="*/ 4191 h 224654"/>
                <a:gd name="connsiteX33" fmla="*/ 469247 w 1804098"/>
                <a:gd name="connsiteY33" fmla="*/ 6107 h 224654"/>
                <a:gd name="connsiteX34" fmla="*/ 450458 w 1804098"/>
                <a:gd name="connsiteY34" fmla="*/ 148901 h 224654"/>
                <a:gd name="connsiteX35" fmla="*/ 442943 w 1804098"/>
                <a:gd name="connsiteY35" fmla="*/ 204796 h 224654"/>
                <a:gd name="connsiteX36" fmla="*/ 434488 w 1804098"/>
                <a:gd name="connsiteY36" fmla="*/ 221237 h 224654"/>
                <a:gd name="connsiteX37" fmla="*/ 397380 w 1804098"/>
                <a:gd name="connsiteY37" fmla="*/ 219358 h 224654"/>
                <a:gd name="connsiteX38" fmla="*/ 397850 w 1804098"/>
                <a:gd name="connsiteY38" fmla="*/ 204327 h 224654"/>
                <a:gd name="connsiteX39" fmla="*/ 420396 w 1804098"/>
                <a:gd name="connsiteY39" fmla="*/ 54958 h 224654"/>
                <a:gd name="connsiteX40" fmla="*/ 348999 w 1804098"/>
                <a:gd name="connsiteY40" fmla="*/ 201978 h 224654"/>
                <a:gd name="connsiteX41" fmla="*/ 312831 w 1804098"/>
                <a:gd name="connsiteY41" fmla="*/ 217948 h 224654"/>
                <a:gd name="connsiteX42" fmla="*/ 302028 w 1804098"/>
                <a:gd name="connsiteY42" fmla="*/ 194463 h 224654"/>
                <a:gd name="connsiteX43" fmla="*/ 290285 w 1804098"/>
                <a:gd name="connsiteY43" fmla="*/ 52139 h 224654"/>
                <a:gd name="connsiteX44" fmla="*/ 259753 w 1804098"/>
                <a:gd name="connsiteY44" fmla="*/ 184599 h 224654"/>
                <a:gd name="connsiteX45" fmla="*/ 209024 w 1804098"/>
                <a:gd name="connsiteY45" fmla="*/ 219827 h 224654"/>
                <a:gd name="connsiteX46" fmla="*/ 244722 w 1804098"/>
                <a:gd name="connsiteY46" fmla="*/ 77973 h 224654"/>
                <a:gd name="connsiteX47" fmla="*/ 256935 w 1804098"/>
                <a:gd name="connsiteY47" fmla="*/ 28184 h 224654"/>
                <a:gd name="connsiteX48" fmla="*/ 287467 w 1804098"/>
                <a:gd name="connsiteY48" fmla="*/ 4228 h 224654"/>
                <a:gd name="connsiteX49" fmla="*/ 328332 w 1804098"/>
                <a:gd name="connsiteY49" fmla="*/ 41806 h 224654"/>
                <a:gd name="connsiteX50" fmla="*/ 336317 w 1804098"/>
                <a:gd name="connsiteY50" fmla="*/ 154067 h 224654"/>
                <a:gd name="connsiteX51" fmla="*/ 368727 w 1804098"/>
                <a:gd name="connsiteY51" fmla="*/ 82201 h 224654"/>
                <a:gd name="connsiteX52" fmla="*/ 383288 w 1804098"/>
                <a:gd name="connsiteY52" fmla="*/ 52609 h 224654"/>
                <a:gd name="connsiteX53" fmla="*/ 433556 w 1804098"/>
                <a:gd name="connsiteY53" fmla="*/ 4191 h 224654"/>
                <a:gd name="connsiteX54" fmla="*/ 1798834 w 1804098"/>
                <a:gd name="connsiteY54" fmla="*/ 3582 h 224654"/>
                <a:gd name="connsiteX55" fmla="*/ 1803708 w 1804098"/>
                <a:gd name="connsiteY55" fmla="*/ 12683 h 224654"/>
                <a:gd name="connsiteX56" fmla="*/ 1785859 w 1804098"/>
                <a:gd name="connsiteY56" fmla="*/ 43684 h 224654"/>
                <a:gd name="connsiteX57" fmla="*/ 1734190 w 1804098"/>
                <a:gd name="connsiteY57" fmla="*/ 43684 h 224654"/>
                <a:gd name="connsiteX58" fmla="*/ 1710705 w 1804098"/>
                <a:gd name="connsiteY58" fmla="*/ 79383 h 224654"/>
                <a:gd name="connsiteX59" fmla="*/ 1730902 w 1804098"/>
                <a:gd name="connsiteY59" fmla="*/ 89716 h 224654"/>
                <a:gd name="connsiteX60" fmla="*/ 1759085 w 1804098"/>
                <a:gd name="connsiteY60" fmla="*/ 90656 h 224654"/>
                <a:gd name="connsiteX61" fmla="*/ 1783040 w 1804098"/>
                <a:gd name="connsiteY61" fmla="*/ 97702 h 224654"/>
                <a:gd name="connsiteX62" fmla="*/ 1755797 w 1804098"/>
                <a:gd name="connsiteY62" fmla="*/ 129172 h 224654"/>
                <a:gd name="connsiteX63" fmla="*/ 1718220 w 1804098"/>
                <a:gd name="connsiteY63" fmla="*/ 128703 h 224654"/>
                <a:gd name="connsiteX64" fmla="*/ 1696143 w 1804098"/>
                <a:gd name="connsiteY64" fmla="*/ 147961 h 224654"/>
                <a:gd name="connsiteX65" fmla="*/ 1725736 w 1804098"/>
                <a:gd name="connsiteY65" fmla="*/ 181781 h 224654"/>
                <a:gd name="connsiteX66" fmla="*/ 1749221 w 1804098"/>
                <a:gd name="connsiteY66" fmla="*/ 181781 h 224654"/>
                <a:gd name="connsiteX67" fmla="*/ 1772237 w 1804098"/>
                <a:gd name="connsiteY67" fmla="*/ 209024 h 224654"/>
                <a:gd name="connsiteX68" fmla="*/ 1757206 w 1804098"/>
                <a:gd name="connsiteY68" fmla="*/ 221237 h 224654"/>
                <a:gd name="connsiteX69" fmla="*/ 1703189 w 1804098"/>
                <a:gd name="connsiteY69" fmla="*/ 220767 h 224654"/>
                <a:gd name="connsiteX70" fmla="*/ 1663263 w 1804098"/>
                <a:gd name="connsiteY70" fmla="*/ 221237 h 224654"/>
                <a:gd name="connsiteX71" fmla="*/ 1640717 w 1804098"/>
                <a:gd name="connsiteY71" fmla="*/ 195403 h 224654"/>
                <a:gd name="connsiteX72" fmla="*/ 1673128 w 1804098"/>
                <a:gd name="connsiteY72" fmla="*/ 25366 h 224654"/>
                <a:gd name="connsiteX73" fmla="*/ 1698022 w 1804098"/>
                <a:gd name="connsiteY73" fmla="*/ 3758 h 224654"/>
                <a:gd name="connsiteX74" fmla="*/ 1787268 w 1804098"/>
                <a:gd name="connsiteY74" fmla="*/ 4698 h 224654"/>
                <a:gd name="connsiteX75" fmla="*/ 1798834 w 1804098"/>
                <a:gd name="connsiteY75" fmla="*/ 3582 h 224654"/>
                <a:gd name="connsiteX76" fmla="*/ 113848 w 1804098"/>
                <a:gd name="connsiteY76" fmla="*/ 3582 h 224654"/>
                <a:gd name="connsiteX77" fmla="*/ 129642 w 1804098"/>
                <a:gd name="connsiteY77" fmla="*/ 4698 h 224654"/>
                <a:gd name="connsiteX78" fmla="*/ 169098 w 1804098"/>
                <a:gd name="connsiteY78" fmla="*/ 38987 h 224654"/>
                <a:gd name="connsiteX79" fmla="*/ 187887 w 1804098"/>
                <a:gd name="connsiteY79" fmla="*/ 201978 h 224654"/>
                <a:gd name="connsiteX80" fmla="*/ 178023 w 1804098"/>
                <a:gd name="connsiteY80" fmla="*/ 220297 h 224654"/>
                <a:gd name="connsiteX81" fmla="*/ 140445 w 1804098"/>
                <a:gd name="connsiteY81" fmla="*/ 205736 h 224654"/>
                <a:gd name="connsiteX82" fmla="*/ 91595 w 1804098"/>
                <a:gd name="connsiteY82" fmla="*/ 163931 h 224654"/>
                <a:gd name="connsiteX83" fmla="*/ 67169 w 1804098"/>
                <a:gd name="connsiteY83" fmla="*/ 179432 h 224654"/>
                <a:gd name="connsiteX84" fmla="*/ 66231 w 1804098"/>
                <a:gd name="connsiteY84" fmla="*/ 181780 h 224654"/>
                <a:gd name="connsiteX85" fmla="*/ 0 w 1804098"/>
                <a:gd name="connsiteY85" fmla="*/ 220297 h 224654"/>
                <a:gd name="connsiteX86" fmla="*/ 100520 w 1804098"/>
                <a:gd name="connsiteY86" fmla="*/ 12683 h 224654"/>
                <a:gd name="connsiteX87" fmla="*/ 113848 w 1804098"/>
                <a:gd name="connsiteY87" fmla="*/ 3582 h 224654"/>
                <a:gd name="connsiteX88" fmla="*/ 1135597 w 1804098"/>
                <a:gd name="connsiteY88" fmla="*/ 3110 h 224654"/>
                <a:gd name="connsiteX89" fmla="*/ 1150804 w 1804098"/>
                <a:gd name="connsiteY89" fmla="*/ 4226 h 224654"/>
                <a:gd name="connsiteX90" fmla="*/ 1189790 w 1804098"/>
                <a:gd name="connsiteY90" fmla="*/ 38985 h 224654"/>
                <a:gd name="connsiteX91" fmla="*/ 1210927 w 1804098"/>
                <a:gd name="connsiteY91" fmla="*/ 219356 h 224654"/>
                <a:gd name="connsiteX92" fmla="*/ 1203412 w 1804098"/>
                <a:gd name="connsiteY92" fmla="*/ 220765 h 224654"/>
                <a:gd name="connsiteX93" fmla="*/ 1159728 w 1804098"/>
                <a:gd name="connsiteY93" fmla="*/ 182718 h 224654"/>
                <a:gd name="connsiteX94" fmla="*/ 1140469 w 1804098"/>
                <a:gd name="connsiteY94" fmla="*/ 164399 h 224654"/>
                <a:gd name="connsiteX95" fmla="*/ 1121681 w 1804098"/>
                <a:gd name="connsiteY95" fmla="*/ 164399 h 224654"/>
                <a:gd name="connsiteX96" fmla="*/ 1084103 w 1804098"/>
                <a:gd name="connsiteY96" fmla="*/ 188354 h 224654"/>
                <a:gd name="connsiteX97" fmla="*/ 1021631 w 1804098"/>
                <a:gd name="connsiteY97" fmla="*/ 218416 h 224654"/>
                <a:gd name="connsiteX98" fmla="*/ 1122151 w 1804098"/>
                <a:gd name="connsiteY98" fmla="*/ 12211 h 224654"/>
                <a:gd name="connsiteX99" fmla="*/ 1135597 w 1804098"/>
                <a:gd name="connsiteY99" fmla="*/ 3110 h 224654"/>
                <a:gd name="connsiteX100" fmla="*/ 568122 w 1804098"/>
                <a:gd name="connsiteY100" fmla="*/ 2935 h 224654"/>
                <a:gd name="connsiteX101" fmla="*/ 607813 w 1804098"/>
                <a:gd name="connsiteY101" fmla="*/ 6106 h 224654"/>
                <a:gd name="connsiteX102" fmla="*/ 653845 w 1804098"/>
                <a:gd name="connsiteY102" fmla="*/ 46971 h 224654"/>
                <a:gd name="connsiteX103" fmla="*/ 621434 w 1804098"/>
                <a:gd name="connsiteY103" fmla="*/ 100988 h 224654"/>
                <a:gd name="connsiteX104" fmla="*/ 613449 w 1804098"/>
                <a:gd name="connsiteY104" fmla="*/ 105685 h 224654"/>
                <a:gd name="connsiteX105" fmla="*/ 611100 w 1804098"/>
                <a:gd name="connsiteY105" fmla="*/ 207144 h 224654"/>
                <a:gd name="connsiteX106" fmla="*/ 487095 w 1804098"/>
                <a:gd name="connsiteY106" fmla="*/ 220296 h 224654"/>
                <a:gd name="connsiteX107" fmla="*/ 480519 w 1804098"/>
                <a:gd name="connsiteY107" fmla="*/ 206204 h 224654"/>
                <a:gd name="connsiteX108" fmla="*/ 516218 w 1804098"/>
                <a:gd name="connsiteY108" fmla="*/ 20197 h 224654"/>
                <a:gd name="connsiteX109" fmla="*/ 528430 w 1804098"/>
                <a:gd name="connsiteY109" fmla="*/ 6106 h 224654"/>
                <a:gd name="connsiteX110" fmla="*/ 568122 w 1804098"/>
                <a:gd name="connsiteY110" fmla="*/ 2935 h 224654"/>
                <a:gd name="connsiteX111" fmla="*/ 1416780 w 1804098"/>
                <a:gd name="connsiteY111" fmla="*/ 2232 h 224654"/>
                <a:gd name="connsiteX112" fmla="*/ 1438739 w 1804098"/>
                <a:gd name="connsiteY112" fmla="*/ 5168 h 224654"/>
                <a:gd name="connsiteX113" fmla="*/ 1442497 w 1804098"/>
                <a:gd name="connsiteY113" fmla="*/ 23957 h 224654"/>
                <a:gd name="connsiteX114" fmla="*/ 1409617 w 1804098"/>
                <a:gd name="connsiteY114" fmla="*/ 203388 h 224654"/>
                <a:gd name="connsiteX115" fmla="*/ 1393647 w 1804098"/>
                <a:gd name="connsiteY115" fmla="*/ 220297 h 224654"/>
                <a:gd name="connsiteX116" fmla="*/ 1352781 w 1804098"/>
                <a:gd name="connsiteY116" fmla="*/ 206676 h 224654"/>
                <a:gd name="connsiteX117" fmla="*/ 1305340 w 1804098"/>
                <a:gd name="connsiteY117" fmla="*/ 67170 h 224654"/>
                <a:gd name="connsiteX118" fmla="*/ 1280915 w 1804098"/>
                <a:gd name="connsiteY118" fmla="*/ 203858 h 224654"/>
                <a:gd name="connsiteX119" fmla="*/ 1262596 w 1804098"/>
                <a:gd name="connsiteY119" fmla="*/ 221237 h 224654"/>
                <a:gd name="connsiteX120" fmla="*/ 1240050 w 1804098"/>
                <a:gd name="connsiteY120" fmla="*/ 192585 h 224654"/>
                <a:gd name="connsiteX121" fmla="*/ 1271990 w 1804098"/>
                <a:gd name="connsiteY121" fmla="*/ 22548 h 224654"/>
                <a:gd name="connsiteX122" fmla="*/ 1293597 w 1804098"/>
                <a:gd name="connsiteY122" fmla="*/ 3289 h 224654"/>
                <a:gd name="connsiteX123" fmla="*/ 1342448 w 1804098"/>
                <a:gd name="connsiteY123" fmla="*/ 37109 h 224654"/>
                <a:gd name="connsiteX124" fmla="*/ 1378616 w 1804098"/>
                <a:gd name="connsiteY124" fmla="*/ 150310 h 224654"/>
                <a:gd name="connsiteX125" fmla="*/ 1401162 w 1804098"/>
                <a:gd name="connsiteY125" fmla="*/ 18320 h 224654"/>
                <a:gd name="connsiteX126" fmla="*/ 1416780 w 1804098"/>
                <a:gd name="connsiteY126" fmla="*/ 2232 h 224654"/>
                <a:gd name="connsiteX127" fmla="*/ 718548 w 1804098"/>
                <a:gd name="connsiteY127" fmla="*/ 2232 h 224654"/>
                <a:gd name="connsiteX128" fmla="*/ 741212 w 1804098"/>
                <a:gd name="connsiteY128" fmla="*/ 5168 h 224654"/>
                <a:gd name="connsiteX129" fmla="*/ 745909 w 1804098"/>
                <a:gd name="connsiteY129" fmla="*/ 22548 h 224654"/>
                <a:gd name="connsiteX130" fmla="*/ 723832 w 1804098"/>
                <a:gd name="connsiteY130" fmla="*/ 149371 h 224654"/>
                <a:gd name="connsiteX131" fmla="*/ 742621 w 1804098"/>
                <a:gd name="connsiteY131" fmla="*/ 183190 h 224654"/>
                <a:gd name="connsiteX132" fmla="*/ 785365 w 1804098"/>
                <a:gd name="connsiteY132" fmla="*/ 171917 h 224654"/>
                <a:gd name="connsiteX133" fmla="*/ 803684 w 1804098"/>
                <a:gd name="connsiteY133" fmla="*/ 124476 h 224654"/>
                <a:gd name="connsiteX134" fmla="*/ 823412 w 1804098"/>
                <a:gd name="connsiteY134" fmla="*/ 20669 h 224654"/>
                <a:gd name="connsiteX135" fmla="*/ 832806 w 1804098"/>
                <a:gd name="connsiteY135" fmla="*/ 4229 h 224654"/>
                <a:gd name="connsiteX136" fmla="*/ 869914 w 1804098"/>
                <a:gd name="connsiteY136" fmla="*/ 5638 h 224654"/>
                <a:gd name="connsiteX137" fmla="*/ 870383 w 1804098"/>
                <a:gd name="connsiteY137" fmla="*/ 15972 h 224654"/>
                <a:gd name="connsiteX138" fmla="*/ 841261 w 1804098"/>
                <a:gd name="connsiteY138" fmla="*/ 158295 h 224654"/>
                <a:gd name="connsiteX139" fmla="*/ 745440 w 1804098"/>
                <a:gd name="connsiteY139" fmla="*/ 224525 h 224654"/>
                <a:gd name="connsiteX140" fmla="*/ 677331 w 1804098"/>
                <a:gd name="connsiteY140" fmla="*/ 143264 h 224654"/>
                <a:gd name="connsiteX141" fmla="*/ 702225 w 1804098"/>
                <a:gd name="connsiteY141" fmla="*/ 12683 h 224654"/>
                <a:gd name="connsiteX142" fmla="*/ 718548 w 1804098"/>
                <a:gd name="connsiteY142" fmla="*/ 2232 h 224654"/>
                <a:gd name="connsiteX143" fmla="*/ 1596564 w 1804098"/>
                <a:gd name="connsiteY143" fmla="*/ 0 h 224654"/>
                <a:gd name="connsiteX144" fmla="*/ 1617231 w 1804098"/>
                <a:gd name="connsiteY144" fmla="*/ 2349 h 224654"/>
                <a:gd name="connsiteX145" fmla="*/ 1633671 w 1804098"/>
                <a:gd name="connsiteY145" fmla="*/ 32410 h 224654"/>
                <a:gd name="connsiteX146" fmla="*/ 1614413 w 1804098"/>
                <a:gd name="connsiteY146" fmla="*/ 43214 h 224654"/>
                <a:gd name="connsiteX147" fmla="*/ 1516242 w 1804098"/>
                <a:gd name="connsiteY147" fmla="*/ 89716 h 224654"/>
                <a:gd name="connsiteX148" fmla="*/ 1589048 w 1804098"/>
                <a:gd name="connsiteY148" fmla="*/ 182719 h 224654"/>
                <a:gd name="connsiteX149" fmla="*/ 1610186 w 1804098"/>
                <a:gd name="connsiteY149" fmla="*/ 191174 h 224654"/>
                <a:gd name="connsiteX150" fmla="*/ 1595154 w 1804098"/>
                <a:gd name="connsiteY150" fmla="*/ 220296 h 224654"/>
                <a:gd name="connsiteX151" fmla="*/ 1569790 w 1804098"/>
                <a:gd name="connsiteY151" fmla="*/ 224054 h 224654"/>
                <a:gd name="connsiteX152" fmla="*/ 1468331 w 1804098"/>
                <a:gd name="connsiteY152" fmla="*/ 176144 h 224654"/>
                <a:gd name="connsiteX153" fmla="*/ 1489938 w 1804098"/>
                <a:gd name="connsiteY153" fmla="*/ 44623 h 224654"/>
                <a:gd name="connsiteX154" fmla="*/ 1596564 w 1804098"/>
                <a:gd name="connsiteY154" fmla="*/ 0 h 22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1804098" h="224654">
                  <a:moveTo>
                    <a:pt x="555205" y="123534"/>
                  </a:moveTo>
                  <a:cubicBezTo>
                    <a:pt x="542053" y="123534"/>
                    <a:pt x="530779" y="150778"/>
                    <a:pt x="531249" y="176612"/>
                  </a:cubicBezTo>
                  <a:cubicBezTo>
                    <a:pt x="531249" y="190703"/>
                    <a:pt x="541114" y="185067"/>
                    <a:pt x="546750" y="186476"/>
                  </a:cubicBezTo>
                  <a:cubicBezTo>
                    <a:pt x="576342" y="186006"/>
                    <a:pt x="595600" y="172385"/>
                    <a:pt x="596070" y="152657"/>
                  </a:cubicBezTo>
                  <a:cubicBezTo>
                    <a:pt x="596070" y="134337"/>
                    <a:pt x="580569" y="123534"/>
                    <a:pt x="555205" y="123534"/>
                  </a:cubicBezTo>
                  <a:close/>
                  <a:moveTo>
                    <a:pt x="126353" y="42745"/>
                  </a:moveTo>
                  <a:cubicBezTo>
                    <a:pt x="113201" y="73747"/>
                    <a:pt x="101459" y="100051"/>
                    <a:pt x="88776" y="128704"/>
                  </a:cubicBezTo>
                  <a:cubicBezTo>
                    <a:pt x="135277" y="130113"/>
                    <a:pt x="135277" y="130113"/>
                    <a:pt x="131050" y="87369"/>
                  </a:cubicBezTo>
                  <a:cubicBezTo>
                    <a:pt x="130111" y="73747"/>
                    <a:pt x="128232" y="60594"/>
                    <a:pt x="126353" y="42745"/>
                  </a:cubicBezTo>
                  <a:close/>
                  <a:moveTo>
                    <a:pt x="1148454" y="40395"/>
                  </a:moveTo>
                  <a:cubicBezTo>
                    <a:pt x="1133893" y="73745"/>
                    <a:pt x="1122151" y="100050"/>
                    <a:pt x="1109468" y="129172"/>
                  </a:cubicBezTo>
                  <a:cubicBezTo>
                    <a:pt x="1123559" y="129172"/>
                    <a:pt x="1134833" y="128702"/>
                    <a:pt x="1146106" y="129172"/>
                  </a:cubicBezTo>
                  <a:cubicBezTo>
                    <a:pt x="1154091" y="129641"/>
                    <a:pt x="1156439" y="125884"/>
                    <a:pt x="1155500" y="117899"/>
                  </a:cubicBezTo>
                  <a:cubicBezTo>
                    <a:pt x="1153151" y="94413"/>
                    <a:pt x="1151272" y="70927"/>
                    <a:pt x="1148454" y="40395"/>
                  </a:cubicBezTo>
                  <a:close/>
                  <a:moveTo>
                    <a:pt x="581977" y="38516"/>
                  </a:moveTo>
                  <a:cubicBezTo>
                    <a:pt x="558022" y="37107"/>
                    <a:pt x="552385" y="46032"/>
                    <a:pt x="550037" y="79382"/>
                  </a:cubicBezTo>
                  <a:cubicBezTo>
                    <a:pt x="549567" y="90185"/>
                    <a:pt x="554734" y="89715"/>
                    <a:pt x="562249" y="90185"/>
                  </a:cubicBezTo>
                  <a:cubicBezTo>
                    <a:pt x="587145" y="90655"/>
                    <a:pt x="606403" y="79382"/>
                    <a:pt x="606403" y="62002"/>
                  </a:cubicBezTo>
                  <a:cubicBezTo>
                    <a:pt x="606403" y="43213"/>
                    <a:pt x="592781" y="39925"/>
                    <a:pt x="581977" y="38516"/>
                  </a:cubicBezTo>
                  <a:close/>
                  <a:moveTo>
                    <a:pt x="920644" y="4697"/>
                  </a:moveTo>
                  <a:cubicBezTo>
                    <a:pt x="932857" y="3757"/>
                    <a:pt x="946009" y="3757"/>
                    <a:pt x="957752" y="6576"/>
                  </a:cubicBezTo>
                  <a:cubicBezTo>
                    <a:pt x="962919" y="7985"/>
                    <a:pt x="959161" y="17849"/>
                    <a:pt x="957752" y="23486"/>
                  </a:cubicBezTo>
                  <a:cubicBezTo>
                    <a:pt x="949296" y="68109"/>
                    <a:pt x="941781" y="112262"/>
                    <a:pt x="931917" y="156415"/>
                  </a:cubicBezTo>
                  <a:cubicBezTo>
                    <a:pt x="927220" y="176613"/>
                    <a:pt x="931917" y="183189"/>
                    <a:pt x="952585" y="180370"/>
                  </a:cubicBezTo>
                  <a:cubicBezTo>
                    <a:pt x="962449" y="178962"/>
                    <a:pt x="972782" y="179901"/>
                    <a:pt x="983116" y="179901"/>
                  </a:cubicBezTo>
                  <a:cubicBezTo>
                    <a:pt x="1013178" y="179901"/>
                    <a:pt x="1012239" y="179901"/>
                    <a:pt x="1007072" y="208084"/>
                  </a:cubicBezTo>
                  <a:cubicBezTo>
                    <a:pt x="1004724" y="219826"/>
                    <a:pt x="999557" y="221236"/>
                    <a:pt x="989692" y="220766"/>
                  </a:cubicBezTo>
                  <a:cubicBezTo>
                    <a:pt x="971843" y="220296"/>
                    <a:pt x="954933" y="220766"/>
                    <a:pt x="937554" y="220766"/>
                  </a:cubicBezTo>
                  <a:cubicBezTo>
                    <a:pt x="929099" y="220766"/>
                    <a:pt x="920174" y="220766"/>
                    <a:pt x="911719" y="220766"/>
                  </a:cubicBezTo>
                  <a:cubicBezTo>
                    <a:pt x="873202" y="220766"/>
                    <a:pt x="873202" y="220766"/>
                    <a:pt x="880248" y="184128"/>
                  </a:cubicBezTo>
                  <a:cubicBezTo>
                    <a:pt x="890582" y="129641"/>
                    <a:pt x="901386" y="75624"/>
                    <a:pt x="911719" y="21137"/>
                  </a:cubicBezTo>
                  <a:cubicBezTo>
                    <a:pt x="913128" y="14561"/>
                    <a:pt x="911250" y="5167"/>
                    <a:pt x="920644" y="4697"/>
                  </a:cubicBezTo>
                  <a:close/>
                  <a:moveTo>
                    <a:pt x="433556" y="4191"/>
                  </a:moveTo>
                  <a:cubicBezTo>
                    <a:pt x="442532" y="4052"/>
                    <a:pt x="453981" y="4933"/>
                    <a:pt x="469247" y="6107"/>
                  </a:cubicBezTo>
                  <a:cubicBezTo>
                    <a:pt x="463140" y="53548"/>
                    <a:pt x="456565" y="101459"/>
                    <a:pt x="450458" y="148901"/>
                  </a:cubicBezTo>
                  <a:cubicBezTo>
                    <a:pt x="448110" y="167689"/>
                    <a:pt x="445761" y="186008"/>
                    <a:pt x="442943" y="204796"/>
                  </a:cubicBezTo>
                  <a:cubicBezTo>
                    <a:pt x="442003" y="211372"/>
                    <a:pt x="444821" y="220767"/>
                    <a:pt x="434488" y="221237"/>
                  </a:cubicBezTo>
                  <a:cubicBezTo>
                    <a:pt x="422275" y="221706"/>
                    <a:pt x="409593" y="221706"/>
                    <a:pt x="397380" y="219358"/>
                  </a:cubicBezTo>
                  <a:cubicBezTo>
                    <a:pt x="393622" y="218418"/>
                    <a:pt x="396910" y="209494"/>
                    <a:pt x="397850" y="204327"/>
                  </a:cubicBezTo>
                  <a:cubicBezTo>
                    <a:pt x="404896" y="156416"/>
                    <a:pt x="412411" y="108975"/>
                    <a:pt x="420396" y="54958"/>
                  </a:cubicBezTo>
                  <a:cubicBezTo>
                    <a:pt x="394562" y="107566"/>
                    <a:pt x="370136" y="154067"/>
                    <a:pt x="348999" y="201978"/>
                  </a:cubicBezTo>
                  <a:cubicBezTo>
                    <a:pt x="340544" y="221237"/>
                    <a:pt x="326922" y="218418"/>
                    <a:pt x="312831" y="217948"/>
                  </a:cubicBezTo>
                  <a:cubicBezTo>
                    <a:pt x="296391" y="217009"/>
                    <a:pt x="302967" y="202918"/>
                    <a:pt x="302028" y="194463"/>
                  </a:cubicBezTo>
                  <a:cubicBezTo>
                    <a:pt x="297331" y="148431"/>
                    <a:pt x="294042" y="102868"/>
                    <a:pt x="290285" y="52139"/>
                  </a:cubicBezTo>
                  <a:cubicBezTo>
                    <a:pt x="279012" y="99580"/>
                    <a:pt x="269148" y="141855"/>
                    <a:pt x="259753" y="184599"/>
                  </a:cubicBezTo>
                  <a:cubicBezTo>
                    <a:pt x="250829" y="222176"/>
                    <a:pt x="251298" y="222176"/>
                    <a:pt x="209024" y="219827"/>
                  </a:cubicBezTo>
                  <a:cubicBezTo>
                    <a:pt x="221236" y="171916"/>
                    <a:pt x="232979" y="124945"/>
                    <a:pt x="244722" y="77973"/>
                  </a:cubicBezTo>
                  <a:cubicBezTo>
                    <a:pt x="248950" y="61534"/>
                    <a:pt x="254587" y="45093"/>
                    <a:pt x="256935" y="28184"/>
                  </a:cubicBezTo>
                  <a:cubicBezTo>
                    <a:pt x="259284" y="8455"/>
                    <a:pt x="268208" y="3288"/>
                    <a:pt x="287467" y="4228"/>
                  </a:cubicBezTo>
                  <a:cubicBezTo>
                    <a:pt x="324574" y="6107"/>
                    <a:pt x="325514" y="4698"/>
                    <a:pt x="328332" y="41806"/>
                  </a:cubicBezTo>
                  <a:cubicBezTo>
                    <a:pt x="331620" y="77504"/>
                    <a:pt x="333499" y="113672"/>
                    <a:pt x="336317" y="154067"/>
                  </a:cubicBezTo>
                  <a:cubicBezTo>
                    <a:pt x="348060" y="127763"/>
                    <a:pt x="357924" y="105217"/>
                    <a:pt x="368727" y="82201"/>
                  </a:cubicBezTo>
                  <a:cubicBezTo>
                    <a:pt x="373425" y="72337"/>
                    <a:pt x="378122" y="62473"/>
                    <a:pt x="383288" y="52609"/>
                  </a:cubicBezTo>
                  <a:cubicBezTo>
                    <a:pt x="401960" y="14210"/>
                    <a:pt x="406628" y="4610"/>
                    <a:pt x="433556" y="4191"/>
                  </a:cubicBezTo>
                  <a:close/>
                  <a:moveTo>
                    <a:pt x="1798834" y="3582"/>
                  </a:moveTo>
                  <a:cubicBezTo>
                    <a:pt x="1802533" y="3876"/>
                    <a:pt x="1805117" y="5873"/>
                    <a:pt x="1803708" y="12683"/>
                  </a:cubicBezTo>
                  <a:cubicBezTo>
                    <a:pt x="1801359" y="23956"/>
                    <a:pt x="1808875" y="43684"/>
                    <a:pt x="1785859" y="43684"/>
                  </a:cubicBezTo>
                  <a:cubicBezTo>
                    <a:pt x="1768479" y="43684"/>
                    <a:pt x="1751570" y="44624"/>
                    <a:pt x="1734190" y="43684"/>
                  </a:cubicBezTo>
                  <a:cubicBezTo>
                    <a:pt x="1704598" y="41805"/>
                    <a:pt x="1713993" y="66231"/>
                    <a:pt x="1710705" y="79383"/>
                  </a:cubicBezTo>
                  <a:cubicBezTo>
                    <a:pt x="1706477" y="98641"/>
                    <a:pt x="1723857" y="87838"/>
                    <a:pt x="1730902" y="89716"/>
                  </a:cubicBezTo>
                  <a:cubicBezTo>
                    <a:pt x="1739827" y="91595"/>
                    <a:pt x="1749691" y="88777"/>
                    <a:pt x="1759085" y="90656"/>
                  </a:cubicBezTo>
                  <a:cubicBezTo>
                    <a:pt x="1767070" y="92065"/>
                    <a:pt x="1781162" y="82201"/>
                    <a:pt x="1783040" y="97702"/>
                  </a:cubicBezTo>
                  <a:cubicBezTo>
                    <a:pt x="1785859" y="121188"/>
                    <a:pt x="1777404" y="129172"/>
                    <a:pt x="1755797" y="129172"/>
                  </a:cubicBezTo>
                  <a:cubicBezTo>
                    <a:pt x="1743115" y="129172"/>
                    <a:pt x="1730433" y="130582"/>
                    <a:pt x="1718220" y="128703"/>
                  </a:cubicBezTo>
                  <a:cubicBezTo>
                    <a:pt x="1702719" y="126824"/>
                    <a:pt x="1698022" y="134340"/>
                    <a:pt x="1696143" y="147961"/>
                  </a:cubicBezTo>
                  <a:cubicBezTo>
                    <a:pt x="1690507" y="181781"/>
                    <a:pt x="1690037" y="181781"/>
                    <a:pt x="1725736" y="181781"/>
                  </a:cubicBezTo>
                  <a:cubicBezTo>
                    <a:pt x="1733721" y="181781"/>
                    <a:pt x="1741236" y="181781"/>
                    <a:pt x="1749221" y="181781"/>
                  </a:cubicBezTo>
                  <a:cubicBezTo>
                    <a:pt x="1778343" y="181781"/>
                    <a:pt x="1777404" y="181781"/>
                    <a:pt x="1772237" y="209024"/>
                  </a:cubicBezTo>
                  <a:cubicBezTo>
                    <a:pt x="1770358" y="219358"/>
                    <a:pt x="1766601" y="221707"/>
                    <a:pt x="1757206" y="221237"/>
                  </a:cubicBezTo>
                  <a:cubicBezTo>
                    <a:pt x="1738888" y="220297"/>
                    <a:pt x="1721038" y="220767"/>
                    <a:pt x="1703189" y="220767"/>
                  </a:cubicBezTo>
                  <a:cubicBezTo>
                    <a:pt x="1690037" y="220767"/>
                    <a:pt x="1676415" y="219358"/>
                    <a:pt x="1663263" y="221237"/>
                  </a:cubicBezTo>
                  <a:cubicBezTo>
                    <a:pt x="1641187" y="224055"/>
                    <a:pt x="1636020" y="217009"/>
                    <a:pt x="1640717" y="195403"/>
                  </a:cubicBezTo>
                  <a:cubicBezTo>
                    <a:pt x="1652930" y="139037"/>
                    <a:pt x="1663263" y="82201"/>
                    <a:pt x="1673128" y="25366"/>
                  </a:cubicBezTo>
                  <a:cubicBezTo>
                    <a:pt x="1675946" y="9865"/>
                    <a:pt x="1680643" y="2819"/>
                    <a:pt x="1698022" y="3758"/>
                  </a:cubicBezTo>
                  <a:cubicBezTo>
                    <a:pt x="1727614" y="5638"/>
                    <a:pt x="1757676" y="3758"/>
                    <a:pt x="1787268" y="4698"/>
                  </a:cubicBezTo>
                  <a:cubicBezTo>
                    <a:pt x="1790321" y="4698"/>
                    <a:pt x="1795135" y="3289"/>
                    <a:pt x="1798834" y="3582"/>
                  </a:cubicBezTo>
                  <a:close/>
                  <a:moveTo>
                    <a:pt x="113848" y="3582"/>
                  </a:moveTo>
                  <a:cubicBezTo>
                    <a:pt x="119074" y="3406"/>
                    <a:pt x="124710" y="4933"/>
                    <a:pt x="129642" y="4698"/>
                  </a:cubicBezTo>
                  <a:cubicBezTo>
                    <a:pt x="164871" y="3759"/>
                    <a:pt x="164871" y="4228"/>
                    <a:pt x="169098" y="38987"/>
                  </a:cubicBezTo>
                  <a:cubicBezTo>
                    <a:pt x="175674" y="93474"/>
                    <a:pt x="182251" y="147491"/>
                    <a:pt x="187887" y="201978"/>
                  </a:cubicBezTo>
                  <a:cubicBezTo>
                    <a:pt x="188827" y="209494"/>
                    <a:pt x="194933" y="224525"/>
                    <a:pt x="178023" y="220297"/>
                  </a:cubicBezTo>
                  <a:cubicBezTo>
                    <a:pt x="165341" y="217009"/>
                    <a:pt x="143734" y="235798"/>
                    <a:pt x="140445" y="205736"/>
                  </a:cubicBezTo>
                  <a:cubicBezTo>
                    <a:pt x="135748" y="163462"/>
                    <a:pt x="134809" y="164401"/>
                    <a:pt x="91595" y="163931"/>
                  </a:cubicBezTo>
                  <a:cubicBezTo>
                    <a:pt x="78913" y="163931"/>
                    <a:pt x="70458" y="166750"/>
                    <a:pt x="67169" y="179432"/>
                  </a:cubicBezTo>
                  <a:cubicBezTo>
                    <a:pt x="67169" y="180372"/>
                    <a:pt x="66700" y="180841"/>
                    <a:pt x="66231" y="181780"/>
                  </a:cubicBezTo>
                  <a:cubicBezTo>
                    <a:pt x="47911" y="221706"/>
                    <a:pt x="47911" y="221706"/>
                    <a:pt x="0" y="220297"/>
                  </a:cubicBezTo>
                  <a:cubicBezTo>
                    <a:pt x="34289" y="149840"/>
                    <a:pt x="67639" y="81262"/>
                    <a:pt x="100520" y="12683"/>
                  </a:cubicBezTo>
                  <a:cubicBezTo>
                    <a:pt x="103808" y="5637"/>
                    <a:pt x="108622" y="3758"/>
                    <a:pt x="113848" y="3582"/>
                  </a:cubicBezTo>
                  <a:close/>
                  <a:moveTo>
                    <a:pt x="1135597" y="3110"/>
                  </a:moveTo>
                  <a:cubicBezTo>
                    <a:pt x="1140705" y="2934"/>
                    <a:pt x="1146106" y="4461"/>
                    <a:pt x="1150804" y="4226"/>
                  </a:cubicBezTo>
                  <a:cubicBezTo>
                    <a:pt x="1186502" y="3287"/>
                    <a:pt x="1186032" y="3757"/>
                    <a:pt x="1189790" y="38985"/>
                  </a:cubicBezTo>
                  <a:cubicBezTo>
                    <a:pt x="1196366" y="99109"/>
                    <a:pt x="1203412" y="158763"/>
                    <a:pt x="1210927" y="219356"/>
                  </a:cubicBezTo>
                  <a:cubicBezTo>
                    <a:pt x="1206700" y="220295"/>
                    <a:pt x="1205290" y="220765"/>
                    <a:pt x="1203412" y="220765"/>
                  </a:cubicBezTo>
                  <a:cubicBezTo>
                    <a:pt x="1163955" y="221704"/>
                    <a:pt x="1163486" y="221704"/>
                    <a:pt x="1159728" y="182718"/>
                  </a:cubicBezTo>
                  <a:cubicBezTo>
                    <a:pt x="1158789" y="169566"/>
                    <a:pt x="1155501" y="162050"/>
                    <a:pt x="1140469" y="164399"/>
                  </a:cubicBezTo>
                  <a:cubicBezTo>
                    <a:pt x="1134363" y="165338"/>
                    <a:pt x="1127787" y="165338"/>
                    <a:pt x="1121681" y="164399"/>
                  </a:cubicBezTo>
                  <a:cubicBezTo>
                    <a:pt x="1101483" y="161111"/>
                    <a:pt x="1091619" y="169096"/>
                    <a:pt x="1084103" y="188354"/>
                  </a:cubicBezTo>
                  <a:cubicBezTo>
                    <a:pt x="1069542" y="225462"/>
                    <a:pt x="1068133" y="224992"/>
                    <a:pt x="1021631" y="218416"/>
                  </a:cubicBezTo>
                  <a:cubicBezTo>
                    <a:pt x="1055451" y="149368"/>
                    <a:pt x="1088800" y="80789"/>
                    <a:pt x="1122151" y="12211"/>
                  </a:cubicBezTo>
                  <a:cubicBezTo>
                    <a:pt x="1125674" y="5165"/>
                    <a:pt x="1130488" y="3286"/>
                    <a:pt x="1135597" y="3110"/>
                  </a:cubicBezTo>
                  <a:close/>
                  <a:moveTo>
                    <a:pt x="568122" y="2935"/>
                  </a:moveTo>
                  <a:cubicBezTo>
                    <a:pt x="581391" y="2465"/>
                    <a:pt x="594661" y="3053"/>
                    <a:pt x="607813" y="6106"/>
                  </a:cubicBezTo>
                  <a:cubicBezTo>
                    <a:pt x="629889" y="11272"/>
                    <a:pt x="649148" y="21606"/>
                    <a:pt x="653845" y="46971"/>
                  </a:cubicBezTo>
                  <a:cubicBezTo>
                    <a:pt x="657603" y="69047"/>
                    <a:pt x="646799" y="86897"/>
                    <a:pt x="621434" y="100988"/>
                  </a:cubicBezTo>
                  <a:cubicBezTo>
                    <a:pt x="618616" y="102397"/>
                    <a:pt x="615798" y="103806"/>
                    <a:pt x="613449" y="105685"/>
                  </a:cubicBezTo>
                  <a:cubicBezTo>
                    <a:pt x="659951" y="128701"/>
                    <a:pt x="650557" y="186006"/>
                    <a:pt x="611100" y="207144"/>
                  </a:cubicBezTo>
                  <a:cubicBezTo>
                    <a:pt x="571644" y="228281"/>
                    <a:pt x="528900" y="221705"/>
                    <a:pt x="487095" y="220296"/>
                  </a:cubicBezTo>
                  <a:cubicBezTo>
                    <a:pt x="477701" y="219826"/>
                    <a:pt x="479580" y="212310"/>
                    <a:pt x="480519" y="206204"/>
                  </a:cubicBezTo>
                  <a:cubicBezTo>
                    <a:pt x="492263" y="144202"/>
                    <a:pt x="504475" y="82200"/>
                    <a:pt x="516218" y="20197"/>
                  </a:cubicBezTo>
                  <a:cubicBezTo>
                    <a:pt x="517627" y="12682"/>
                    <a:pt x="519506" y="7045"/>
                    <a:pt x="528430" y="6106"/>
                  </a:cubicBezTo>
                  <a:cubicBezTo>
                    <a:pt x="541583" y="4931"/>
                    <a:pt x="554852" y="3405"/>
                    <a:pt x="568122" y="2935"/>
                  </a:cubicBezTo>
                  <a:close/>
                  <a:moveTo>
                    <a:pt x="1416780" y="2232"/>
                  </a:moveTo>
                  <a:cubicBezTo>
                    <a:pt x="1424061" y="2232"/>
                    <a:pt x="1432398" y="5403"/>
                    <a:pt x="1438739" y="5168"/>
                  </a:cubicBezTo>
                  <a:cubicBezTo>
                    <a:pt x="1455180" y="4698"/>
                    <a:pt x="1443906" y="18320"/>
                    <a:pt x="1442497" y="23957"/>
                  </a:cubicBezTo>
                  <a:cubicBezTo>
                    <a:pt x="1432163" y="84080"/>
                    <a:pt x="1420421" y="143734"/>
                    <a:pt x="1409617" y="203388"/>
                  </a:cubicBezTo>
                  <a:cubicBezTo>
                    <a:pt x="1407738" y="212782"/>
                    <a:pt x="1407738" y="223586"/>
                    <a:pt x="1393647" y="220297"/>
                  </a:cubicBezTo>
                  <a:cubicBezTo>
                    <a:pt x="1379555" y="217010"/>
                    <a:pt x="1360766" y="231571"/>
                    <a:pt x="1352781" y="206676"/>
                  </a:cubicBezTo>
                  <a:cubicBezTo>
                    <a:pt x="1337751" y="160174"/>
                    <a:pt x="1319901" y="114612"/>
                    <a:pt x="1305340" y="67170"/>
                  </a:cubicBezTo>
                  <a:cubicBezTo>
                    <a:pt x="1297355" y="112733"/>
                    <a:pt x="1288900" y="158295"/>
                    <a:pt x="1280915" y="203858"/>
                  </a:cubicBezTo>
                  <a:cubicBezTo>
                    <a:pt x="1279036" y="214661"/>
                    <a:pt x="1277157" y="221707"/>
                    <a:pt x="1262596" y="221237"/>
                  </a:cubicBezTo>
                  <a:cubicBezTo>
                    <a:pt x="1234413" y="220297"/>
                    <a:pt x="1234413" y="221707"/>
                    <a:pt x="1240050" y="192585"/>
                  </a:cubicBezTo>
                  <a:cubicBezTo>
                    <a:pt x="1250853" y="135749"/>
                    <a:pt x="1262126" y="79383"/>
                    <a:pt x="1271990" y="22548"/>
                  </a:cubicBezTo>
                  <a:cubicBezTo>
                    <a:pt x="1274339" y="7986"/>
                    <a:pt x="1279506" y="5168"/>
                    <a:pt x="1293597" y="3289"/>
                  </a:cubicBezTo>
                  <a:cubicBezTo>
                    <a:pt x="1321780" y="1"/>
                    <a:pt x="1334932" y="9865"/>
                    <a:pt x="1342448" y="37109"/>
                  </a:cubicBezTo>
                  <a:cubicBezTo>
                    <a:pt x="1352781" y="75156"/>
                    <a:pt x="1366873" y="112263"/>
                    <a:pt x="1378616" y="150310"/>
                  </a:cubicBezTo>
                  <a:cubicBezTo>
                    <a:pt x="1382373" y="105217"/>
                    <a:pt x="1394116" y="62004"/>
                    <a:pt x="1401162" y="18320"/>
                  </a:cubicBezTo>
                  <a:cubicBezTo>
                    <a:pt x="1403276" y="5403"/>
                    <a:pt x="1409500" y="2232"/>
                    <a:pt x="1416780" y="2232"/>
                  </a:cubicBezTo>
                  <a:close/>
                  <a:moveTo>
                    <a:pt x="718548" y="2232"/>
                  </a:moveTo>
                  <a:cubicBezTo>
                    <a:pt x="726064" y="2702"/>
                    <a:pt x="734636" y="5403"/>
                    <a:pt x="741212" y="5168"/>
                  </a:cubicBezTo>
                  <a:cubicBezTo>
                    <a:pt x="754834" y="4698"/>
                    <a:pt x="746849" y="16911"/>
                    <a:pt x="745909" y="22548"/>
                  </a:cubicBezTo>
                  <a:cubicBezTo>
                    <a:pt x="738863" y="64822"/>
                    <a:pt x="727590" y="106626"/>
                    <a:pt x="723832" y="149371"/>
                  </a:cubicBezTo>
                  <a:cubicBezTo>
                    <a:pt x="722423" y="164871"/>
                    <a:pt x="726651" y="178023"/>
                    <a:pt x="742621" y="183190"/>
                  </a:cubicBezTo>
                  <a:cubicBezTo>
                    <a:pt x="758591" y="188357"/>
                    <a:pt x="773623" y="185069"/>
                    <a:pt x="785365" y="171917"/>
                  </a:cubicBezTo>
                  <a:cubicBezTo>
                    <a:pt x="797108" y="158295"/>
                    <a:pt x="800865" y="141385"/>
                    <a:pt x="803684" y="124476"/>
                  </a:cubicBezTo>
                  <a:cubicBezTo>
                    <a:pt x="810260" y="90187"/>
                    <a:pt x="816366" y="55428"/>
                    <a:pt x="823412" y="20669"/>
                  </a:cubicBezTo>
                  <a:cubicBezTo>
                    <a:pt x="824821" y="14093"/>
                    <a:pt x="823412" y="4698"/>
                    <a:pt x="832806" y="4229"/>
                  </a:cubicBezTo>
                  <a:cubicBezTo>
                    <a:pt x="845019" y="3759"/>
                    <a:pt x="857701" y="4698"/>
                    <a:pt x="869914" y="5638"/>
                  </a:cubicBezTo>
                  <a:cubicBezTo>
                    <a:pt x="870383" y="5638"/>
                    <a:pt x="870853" y="12683"/>
                    <a:pt x="870383" y="15972"/>
                  </a:cubicBezTo>
                  <a:cubicBezTo>
                    <a:pt x="860989" y="63413"/>
                    <a:pt x="855822" y="111793"/>
                    <a:pt x="841261" y="158295"/>
                  </a:cubicBezTo>
                  <a:cubicBezTo>
                    <a:pt x="826700" y="204797"/>
                    <a:pt x="793351" y="226404"/>
                    <a:pt x="745440" y="224525"/>
                  </a:cubicBezTo>
                  <a:cubicBezTo>
                    <a:pt x="700347" y="223116"/>
                    <a:pt x="676861" y="198221"/>
                    <a:pt x="677331" y="143264"/>
                  </a:cubicBezTo>
                  <a:cubicBezTo>
                    <a:pt x="684377" y="106157"/>
                    <a:pt x="690952" y="58715"/>
                    <a:pt x="702225" y="12683"/>
                  </a:cubicBezTo>
                  <a:cubicBezTo>
                    <a:pt x="704574" y="3524"/>
                    <a:pt x="711033" y="1762"/>
                    <a:pt x="718548" y="2232"/>
                  </a:cubicBezTo>
                  <a:close/>
                  <a:moveTo>
                    <a:pt x="1596564" y="0"/>
                  </a:moveTo>
                  <a:cubicBezTo>
                    <a:pt x="1600321" y="469"/>
                    <a:pt x="1608776" y="1879"/>
                    <a:pt x="1617231" y="2349"/>
                  </a:cubicBezTo>
                  <a:cubicBezTo>
                    <a:pt x="1639778" y="3288"/>
                    <a:pt x="1641656" y="13622"/>
                    <a:pt x="1633671" y="32410"/>
                  </a:cubicBezTo>
                  <a:cubicBezTo>
                    <a:pt x="1628974" y="42744"/>
                    <a:pt x="1626625" y="45562"/>
                    <a:pt x="1614413" y="43214"/>
                  </a:cubicBezTo>
                  <a:cubicBezTo>
                    <a:pt x="1565562" y="33820"/>
                    <a:pt x="1531743" y="50729"/>
                    <a:pt x="1516242" y="89716"/>
                  </a:cubicBezTo>
                  <a:cubicBezTo>
                    <a:pt x="1492757" y="150309"/>
                    <a:pt x="1525167" y="191644"/>
                    <a:pt x="1589048" y="182719"/>
                  </a:cubicBezTo>
                  <a:cubicBezTo>
                    <a:pt x="1597503" y="181310"/>
                    <a:pt x="1608776" y="171446"/>
                    <a:pt x="1610186" y="191174"/>
                  </a:cubicBezTo>
                  <a:cubicBezTo>
                    <a:pt x="1611125" y="204796"/>
                    <a:pt x="1615352" y="218418"/>
                    <a:pt x="1595154" y="220296"/>
                  </a:cubicBezTo>
                  <a:cubicBezTo>
                    <a:pt x="1586700" y="221236"/>
                    <a:pt x="1578245" y="223115"/>
                    <a:pt x="1569790" y="224054"/>
                  </a:cubicBezTo>
                  <a:cubicBezTo>
                    <a:pt x="1523288" y="228282"/>
                    <a:pt x="1485241" y="209963"/>
                    <a:pt x="1468331" y="176144"/>
                  </a:cubicBezTo>
                  <a:cubicBezTo>
                    <a:pt x="1449542" y="138096"/>
                    <a:pt x="1459407" y="78912"/>
                    <a:pt x="1489938" y="44623"/>
                  </a:cubicBezTo>
                  <a:cubicBezTo>
                    <a:pt x="1516712" y="14561"/>
                    <a:pt x="1551471" y="939"/>
                    <a:pt x="1596564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5">
              <a:extLst>
                <a:ext uri="{FF2B5EF4-FFF2-40B4-BE49-F238E27FC236}">
                  <a16:creationId xmlns:a16="http://schemas.microsoft.com/office/drawing/2014/main" xmlns="" id="{99AE004C-C972-456F-BD55-D9F5AFD2CE0F}"/>
                </a:ext>
              </a:extLst>
            </p:cNvPr>
            <p:cNvSpPr/>
            <p:nvPr/>
          </p:nvSpPr>
          <p:spPr>
            <a:xfrm>
              <a:off x="3997472" y="4286353"/>
              <a:ext cx="187887" cy="187886"/>
            </a:xfrm>
            <a:custGeom>
              <a:avLst/>
              <a:gdLst>
                <a:gd name="connsiteX0" fmla="*/ 190500 w 381000"/>
                <a:gd name="connsiteY0" fmla="*/ 380048 h 381000"/>
                <a:gd name="connsiteX1" fmla="*/ 34290 w 381000"/>
                <a:gd name="connsiteY1" fmla="*/ 381000 h 381000"/>
                <a:gd name="connsiteX2" fmla="*/ 0 w 381000"/>
                <a:gd name="connsiteY2" fmla="*/ 345758 h 381000"/>
                <a:gd name="connsiteX3" fmla="*/ 0 w 381000"/>
                <a:gd name="connsiteY3" fmla="*/ 37147 h 381000"/>
                <a:gd name="connsiteX4" fmla="*/ 33338 w 381000"/>
                <a:gd name="connsiteY4" fmla="*/ 0 h 381000"/>
                <a:gd name="connsiteX5" fmla="*/ 346710 w 381000"/>
                <a:gd name="connsiteY5" fmla="*/ 0 h 381000"/>
                <a:gd name="connsiteX6" fmla="*/ 381000 w 381000"/>
                <a:gd name="connsiteY6" fmla="*/ 36195 h 381000"/>
                <a:gd name="connsiteX7" fmla="*/ 381000 w 381000"/>
                <a:gd name="connsiteY7" fmla="*/ 344805 h 381000"/>
                <a:gd name="connsiteX8" fmla="*/ 342900 w 381000"/>
                <a:gd name="connsiteY8" fmla="*/ 381000 h 381000"/>
                <a:gd name="connsiteX9" fmla="*/ 190500 w 381000"/>
                <a:gd name="connsiteY9" fmla="*/ 38004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90500" y="380048"/>
                  </a:moveTo>
                  <a:cubicBezTo>
                    <a:pt x="138113" y="380048"/>
                    <a:pt x="85725" y="379095"/>
                    <a:pt x="34290" y="381000"/>
                  </a:cubicBezTo>
                  <a:cubicBezTo>
                    <a:pt x="6668" y="381953"/>
                    <a:pt x="0" y="371475"/>
                    <a:pt x="0" y="345758"/>
                  </a:cubicBezTo>
                  <a:cubicBezTo>
                    <a:pt x="952" y="242887"/>
                    <a:pt x="952" y="140017"/>
                    <a:pt x="0" y="37147"/>
                  </a:cubicBezTo>
                  <a:cubicBezTo>
                    <a:pt x="0" y="12382"/>
                    <a:pt x="3810" y="0"/>
                    <a:pt x="33338" y="0"/>
                  </a:cubicBezTo>
                  <a:cubicBezTo>
                    <a:pt x="138113" y="1905"/>
                    <a:pt x="241935" y="952"/>
                    <a:pt x="346710" y="0"/>
                  </a:cubicBezTo>
                  <a:cubicBezTo>
                    <a:pt x="374332" y="0"/>
                    <a:pt x="381000" y="9525"/>
                    <a:pt x="381000" y="36195"/>
                  </a:cubicBezTo>
                  <a:cubicBezTo>
                    <a:pt x="380047" y="139065"/>
                    <a:pt x="379095" y="241935"/>
                    <a:pt x="381000" y="344805"/>
                  </a:cubicBezTo>
                  <a:cubicBezTo>
                    <a:pt x="381952" y="375285"/>
                    <a:pt x="370522" y="381953"/>
                    <a:pt x="342900" y="381000"/>
                  </a:cubicBezTo>
                  <a:cubicBezTo>
                    <a:pt x="291465" y="378143"/>
                    <a:pt x="240982" y="380048"/>
                    <a:pt x="190500" y="38004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xmlns="" id="{8E6C7947-9143-4A51-A8E9-75772A68250E}"/>
                </a:ext>
              </a:extLst>
            </p:cNvPr>
            <p:cNvSpPr/>
            <p:nvPr/>
          </p:nvSpPr>
          <p:spPr>
            <a:xfrm>
              <a:off x="4231388" y="4286353"/>
              <a:ext cx="187887" cy="183188"/>
            </a:xfrm>
            <a:custGeom>
              <a:avLst/>
              <a:gdLst>
                <a:gd name="connsiteX0" fmla="*/ 192405 w 381000"/>
                <a:gd name="connsiteY0" fmla="*/ 380048 h 371475"/>
                <a:gd name="connsiteX1" fmla="*/ 30480 w 381000"/>
                <a:gd name="connsiteY1" fmla="*/ 380048 h 371475"/>
                <a:gd name="connsiteX2" fmla="*/ 0 w 381000"/>
                <a:gd name="connsiteY2" fmla="*/ 350520 h 371475"/>
                <a:gd name="connsiteX3" fmla="*/ 0 w 381000"/>
                <a:gd name="connsiteY3" fmla="*/ 27622 h 371475"/>
                <a:gd name="connsiteX4" fmla="*/ 27623 w 381000"/>
                <a:gd name="connsiteY4" fmla="*/ 0 h 371475"/>
                <a:gd name="connsiteX5" fmla="*/ 350520 w 381000"/>
                <a:gd name="connsiteY5" fmla="*/ 0 h 371475"/>
                <a:gd name="connsiteX6" fmla="*/ 381000 w 381000"/>
                <a:gd name="connsiteY6" fmla="*/ 34290 h 371475"/>
                <a:gd name="connsiteX7" fmla="*/ 381000 w 381000"/>
                <a:gd name="connsiteY7" fmla="*/ 347662 h 371475"/>
                <a:gd name="connsiteX8" fmla="*/ 348615 w 381000"/>
                <a:gd name="connsiteY8" fmla="*/ 380048 h 371475"/>
                <a:gd name="connsiteX9" fmla="*/ 192405 w 381000"/>
                <a:gd name="connsiteY9" fmla="*/ 38004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2405" y="380048"/>
                  </a:moveTo>
                  <a:cubicBezTo>
                    <a:pt x="138113" y="380048"/>
                    <a:pt x="84773" y="379095"/>
                    <a:pt x="30480" y="380048"/>
                  </a:cubicBezTo>
                  <a:cubicBezTo>
                    <a:pt x="8573" y="381000"/>
                    <a:pt x="0" y="374333"/>
                    <a:pt x="0" y="350520"/>
                  </a:cubicBezTo>
                  <a:cubicBezTo>
                    <a:pt x="952" y="242887"/>
                    <a:pt x="952" y="135255"/>
                    <a:pt x="0" y="27622"/>
                  </a:cubicBezTo>
                  <a:cubicBezTo>
                    <a:pt x="0" y="7620"/>
                    <a:pt x="6668" y="0"/>
                    <a:pt x="27623" y="0"/>
                  </a:cubicBezTo>
                  <a:cubicBezTo>
                    <a:pt x="135255" y="952"/>
                    <a:pt x="242888" y="952"/>
                    <a:pt x="350520" y="0"/>
                  </a:cubicBezTo>
                  <a:cubicBezTo>
                    <a:pt x="377190" y="0"/>
                    <a:pt x="381000" y="12382"/>
                    <a:pt x="381000" y="34290"/>
                  </a:cubicBezTo>
                  <a:cubicBezTo>
                    <a:pt x="380048" y="139065"/>
                    <a:pt x="380048" y="243840"/>
                    <a:pt x="381000" y="347662"/>
                  </a:cubicBezTo>
                  <a:cubicBezTo>
                    <a:pt x="381000" y="372428"/>
                    <a:pt x="373380" y="381000"/>
                    <a:pt x="348615" y="380048"/>
                  </a:cubicBezTo>
                  <a:cubicBezTo>
                    <a:pt x="296227" y="379095"/>
                    <a:pt x="243840" y="380048"/>
                    <a:pt x="192405" y="38004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xmlns="" id="{30269FB1-73FE-4BCF-BF93-ADAC0FD954D6}"/>
                </a:ext>
              </a:extLst>
            </p:cNvPr>
            <p:cNvSpPr/>
            <p:nvPr/>
          </p:nvSpPr>
          <p:spPr>
            <a:xfrm>
              <a:off x="1341698" y="4286353"/>
              <a:ext cx="187887" cy="187886"/>
            </a:xfrm>
            <a:custGeom>
              <a:avLst/>
              <a:gdLst>
                <a:gd name="connsiteX0" fmla="*/ 189547 w 381000"/>
                <a:gd name="connsiteY0" fmla="*/ 380047 h 381000"/>
                <a:gd name="connsiteX1" fmla="*/ 32385 w 381000"/>
                <a:gd name="connsiteY1" fmla="*/ 381000 h 381000"/>
                <a:gd name="connsiteX2" fmla="*/ 0 w 381000"/>
                <a:gd name="connsiteY2" fmla="*/ 348615 h 381000"/>
                <a:gd name="connsiteX3" fmla="*/ 0 w 381000"/>
                <a:gd name="connsiteY3" fmla="*/ 34290 h 381000"/>
                <a:gd name="connsiteX4" fmla="*/ 36195 w 381000"/>
                <a:gd name="connsiteY4" fmla="*/ 0 h 381000"/>
                <a:gd name="connsiteX5" fmla="*/ 345758 w 381000"/>
                <a:gd name="connsiteY5" fmla="*/ 0 h 381000"/>
                <a:gd name="connsiteX6" fmla="*/ 381000 w 381000"/>
                <a:gd name="connsiteY6" fmla="*/ 35242 h 381000"/>
                <a:gd name="connsiteX7" fmla="*/ 381000 w 381000"/>
                <a:gd name="connsiteY7" fmla="*/ 344805 h 381000"/>
                <a:gd name="connsiteX8" fmla="*/ 341947 w 381000"/>
                <a:gd name="connsiteY8" fmla="*/ 381000 h 381000"/>
                <a:gd name="connsiteX9" fmla="*/ 189547 w 381000"/>
                <a:gd name="connsiteY9" fmla="*/ 380047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89547" y="380047"/>
                  </a:moveTo>
                  <a:cubicBezTo>
                    <a:pt x="137160" y="380047"/>
                    <a:pt x="84772" y="379095"/>
                    <a:pt x="32385" y="381000"/>
                  </a:cubicBezTo>
                  <a:cubicBezTo>
                    <a:pt x="7620" y="381953"/>
                    <a:pt x="0" y="374333"/>
                    <a:pt x="0" y="348615"/>
                  </a:cubicBezTo>
                  <a:cubicBezTo>
                    <a:pt x="952" y="243840"/>
                    <a:pt x="952" y="139065"/>
                    <a:pt x="0" y="34290"/>
                  </a:cubicBezTo>
                  <a:cubicBezTo>
                    <a:pt x="0" y="5715"/>
                    <a:pt x="10477" y="0"/>
                    <a:pt x="36195" y="0"/>
                  </a:cubicBezTo>
                  <a:cubicBezTo>
                    <a:pt x="139065" y="952"/>
                    <a:pt x="241935" y="952"/>
                    <a:pt x="345758" y="0"/>
                  </a:cubicBezTo>
                  <a:cubicBezTo>
                    <a:pt x="372427" y="0"/>
                    <a:pt x="381000" y="8572"/>
                    <a:pt x="381000" y="35242"/>
                  </a:cubicBezTo>
                  <a:cubicBezTo>
                    <a:pt x="380047" y="138113"/>
                    <a:pt x="379095" y="240983"/>
                    <a:pt x="381000" y="344805"/>
                  </a:cubicBezTo>
                  <a:cubicBezTo>
                    <a:pt x="381952" y="376238"/>
                    <a:pt x="369570" y="381953"/>
                    <a:pt x="341947" y="381000"/>
                  </a:cubicBezTo>
                  <a:cubicBezTo>
                    <a:pt x="291465" y="378143"/>
                    <a:pt x="240983" y="380047"/>
                    <a:pt x="189547" y="3800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xmlns="" id="{09D67350-7ABF-4500-9064-760E637D8345}"/>
                </a:ext>
              </a:extLst>
            </p:cNvPr>
            <p:cNvSpPr/>
            <p:nvPr/>
          </p:nvSpPr>
          <p:spPr>
            <a:xfrm>
              <a:off x="1576048" y="4286353"/>
              <a:ext cx="187887" cy="183188"/>
            </a:xfrm>
            <a:custGeom>
              <a:avLst/>
              <a:gdLst>
                <a:gd name="connsiteX0" fmla="*/ 190578 w 381000"/>
                <a:gd name="connsiteY0" fmla="*/ 380047 h 371475"/>
                <a:gd name="connsiteX1" fmla="*/ 29606 w 381000"/>
                <a:gd name="connsiteY1" fmla="*/ 380047 h 371475"/>
                <a:gd name="connsiteX2" fmla="*/ 78 w 381000"/>
                <a:gd name="connsiteY2" fmla="*/ 350520 h 371475"/>
                <a:gd name="connsiteX3" fmla="*/ 78 w 381000"/>
                <a:gd name="connsiteY3" fmla="*/ 32385 h 371475"/>
                <a:gd name="connsiteX4" fmla="*/ 33416 w 381000"/>
                <a:gd name="connsiteY4" fmla="*/ 0 h 371475"/>
                <a:gd name="connsiteX5" fmla="*/ 346788 w 381000"/>
                <a:gd name="connsiteY5" fmla="*/ 0 h 371475"/>
                <a:gd name="connsiteX6" fmla="*/ 381078 w 381000"/>
                <a:gd name="connsiteY6" fmla="*/ 30480 h 371475"/>
                <a:gd name="connsiteX7" fmla="*/ 381078 w 381000"/>
                <a:gd name="connsiteY7" fmla="*/ 353378 h 371475"/>
                <a:gd name="connsiteX8" fmla="*/ 353456 w 381000"/>
                <a:gd name="connsiteY8" fmla="*/ 380047 h 371475"/>
                <a:gd name="connsiteX9" fmla="*/ 190578 w 381000"/>
                <a:gd name="connsiteY9" fmla="*/ 380047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0578" y="380047"/>
                  </a:moveTo>
                  <a:cubicBezTo>
                    <a:pt x="136286" y="380047"/>
                    <a:pt x="82946" y="379095"/>
                    <a:pt x="29606" y="380047"/>
                  </a:cubicBezTo>
                  <a:cubicBezTo>
                    <a:pt x="6746" y="381000"/>
                    <a:pt x="-874" y="372428"/>
                    <a:pt x="78" y="350520"/>
                  </a:cubicBezTo>
                  <a:cubicBezTo>
                    <a:pt x="1031" y="244793"/>
                    <a:pt x="1031" y="138113"/>
                    <a:pt x="78" y="32385"/>
                  </a:cubicBezTo>
                  <a:cubicBezTo>
                    <a:pt x="78" y="6667"/>
                    <a:pt x="8651" y="0"/>
                    <a:pt x="33416" y="0"/>
                  </a:cubicBezTo>
                  <a:cubicBezTo>
                    <a:pt x="138191" y="952"/>
                    <a:pt x="242013" y="952"/>
                    <a:pt x="346788" y="0"/>
                  </a:cubicBezTo>
                  <a:cubicBezTo>
                    <a:pt x="369648" y="0"/>
                    <a:pt x="381078" y="3810"/>
                    <a:pt x="381078" y="30480"/>
                  </a:cubicBezTo>
                  <a:cubicBezTo>
                    <a:pt x="380126" y="138113"/>
                    <a:pt x="380126" y="245745"/>
                    <a:pt x="381078" y="353378"/>
                  </a:cubicBezTo>
                  <a:cubicBezTo>
                    <a:pt x="381078" y="374333"/>
                    <a:pt x="374411" y="380047"/>
                    <a:pt x="353456" y="380047"/>
                  </a:cubicBezTo>
                  <a:cubicBezTo>
                    <a:pt x="298211" y="379095"/>
                    <a:pt x="243918" y="380047"/>
                    <a:pt x="190578" y="38004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xmlns="" id="{7F5E077F-1D48-4DEE-B0CA-96490EEDD9A6}"/>
                </a:ext>
              </a:extLst>
            </p:cNvPr>
            <p:cNvSpPr/>
            <p:nvPr/>
          </p:nvSpPr>
          <p:spPr>
            <a:xfrm>
              <a:off x="949216" y="5911088"/>
              <a:ext cx="356984" cy="356984"/>
            </a:xfrm>
            <a:custGeom>
              <a:avLst/>
              <a:gdLst>
                <a:gd name="connsiteX0" fmla="*/ 731520 w 723900"/>
                <a:gd name="connsiteY0" fmla="*/ 364807 h 723900"/>
                <a:gd name="connsiteX1" fmla="*/ 366712 w 723900"/>
                <a:gd name="connsiteY1" fmla="*/ 729615 h 723900"/>
                <a:gd name="connsiteX2" fmla="*/ 0 w 723900"/>
                <a:gd name="connsiteY2" fmla="*/ 364807 h 723900"/>
                <a:gd name="connsiteX3" fmla="*/ 366712 w 723900"/>
                <a:gd name="connsiteY3" fmla="*/ 0 h 723900"/>
                <a:gd name="connsiteX4" fmla="*/ 731520 w 723900"/>
                <a:gd name="connsiteY4" fmla="*/ 36480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731520" y="364807"/>
                  </a:moveTo>
                  <a:cubicBezTo>
                    <a:pt x="731520" y="567690"/>
                    <a:pt x="569595" y="730568"/>
                    <a:pt x="366712" y="729615"/>
                  </a:cubicBezTo>
                  <a:cubicBezTo>
                    <a:pt x="164782" y="729615"/>
                    <a:pt x="0" y="565785"/>
                    <a:pt x="0" y="364807"/>
                  </a:cubicBezTo>
                  <a:cubicBezTo>
                    <a:pt x="0" y="162878"/>
                    <a:pt x="162877" y="953"/>
                    <a:pt x="366712" y="0"/>
                  </a:cubicBezTo>
                  <a:cubicBezTo>
                    <a:pt x="570548" y="953"/>
                    <a:pt x="731520" y="160972"/>
                    <a:pt x="731520" y="3648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0">
              <a:extLst>
                <a:ext uri="{FF2B5EF4-FFF2-40B4-BE49-F238E27FC236}">
                  <a16:creationId xmlns:a16="http://schemas.microsoft.com/office/drawing/2014/main" xmlns="" id="{72C55437-D489-4AF5-8606-5F05739D448A}"/>
                </a:ext>
              </a:extLst>
            </p:cNvPr>
            <p:cNvSpPr/>
            <p:nvPr/>
          </p:nvSpPr>
          <p:spPr>
            <a:xfrm>
              <a:off x="3636724" y="5911088"/>
              <a:ext cx="356984" cy="356984"/>
            </a:xfrm>
            <a:custGeom>
              <a:avLst/>
              <a:gdLst>
                <a:gd name="connsiteX0" fmla="*/ 367669 w 723900"/>
                <a:gd name="connsiteY0" fmla="*/ 732477 h 723900"/>
                <a:gd name="connsiteX1" fmla="*/ 4 w 723900"/>
                <a:gd name="connsiteY1" fmla="*/ 367669 h 723900"/>
                <a:gd name="connsiteX2" fmla="*/ 364812 w 723900"/>
                <a:gd name="connsiteY2" fmla="*/ 4 h 723900"/>
                <a:gd name="connsiteX3" fmla="*/ 732477 w 723900"/>
                <a:gd name="connsiteY3" fmla="*/ 364812 h 723900"/>
                <a:gd name="connsiteX4" fmla="*/ 367669 w 723900"/>
                <a:gd name="connsiteY4" fmla="*/ 73247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367669" y="732477"/>
                  </a:moveTo>
                  <a:cubicBezTo>
                    <a:pt x="165739" y="732477"/>
                    <a:pt x="957" y="568647"/>
                    <a:pt x="4" y="367669"/>
                  </a:cubicBezTo>
                  <a:cubicBezTo>
                    <a:pt x="-948" y="166692"/>
                    <a:pt x="163834" y="957"/>
                    <a:pt x="364812" y="4"/>
                  </a:cubicBezTo>
                  <a:cubicBezTo>
                    <a:pt x="565789" y="-948"/>
                    <a:pt x="731524" y="162882"/>
                    <a:pt x="732477" y="364812"/>
                  </a:cubicBezTo>
                  <a:cubicBezTo>
                    <a:pt x="733429" y="566742"/>
                    <a:pt x="568647" y="731524"/>
                    <a:pt x="367669" y="7324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900074" y="242865"/>
            <a:ext cx="7072362" cy="714380"/>
          </a:xfrm>
        </p:spPr>
        <p:txBody>
          <a:bodyPr/>
          <a:lstStyle/>
          <a:p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42884" y="1385872"/>
            <a:ext cx="7429552" cy="38779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dirty="0" smtClean="0"/>
              <a:t>Больной – </a:t>
            </a:r>
            <a:r>
              <a:rPr lang="en-US" sz="2800" dirty="0" err="1" smtClean="0"/>
              <a:t>kasal</a:t>
            </a:r>
            <a:r>
              <a:rPr lang="ru-RU" sz="2800" dirty="0" smtClean="0"/>
              <a:t>, </a:t>
            </a:r>
            <a:r>
              <a:rPr lang="en-US" sz="2800" dirty="0" err="1" smtClean="0"/>
              <a:t>bemor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Пациент – </a:t>
            </a:r>
            <a:r>
              <a:rPr lang="en-US" sz="2800" dirty="0" err="1" smtClean="0"/>
              <a:t>bemor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Соблюдать (режим) – </a:t>
            </a:r>
            <a:r>
              <a:rPr lang="en-US" sz="2800" dirty="0" err="1" smtClean="0"/>
              <a:t>rioya</a:t>
            </a:r>
            <a:r>
              <a:rPr lang="en-US" sz="2800" dirty="0" smtClean="0"/>
              <a:t> </a:t>
            </a:r>
            <a:r>
              <a:rPr lang="en-US" sz="2800" dirty="0" err="1" smtClean="0"/>
              <a:t>qilmoq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Принимать (лекарство) – </a:t>
            </a:r>
            <a:r>
              <a:rPr lang="ru-RU" sz="2800" dirty="0" err="1" smtClean="0"/>
              <a:t>qabul</a:t>
            </a:r>
            <a:r>
              <a:rPr lang="ru-RU" sz="2800" dirty="0" smtClean="0"/>
              <a:t> </a:t>
            </a:r>
            <a:r>
              <a:rPr lang="ru-RU" sz="2800" dirty="0" err="1" smtClean="0"/>
              <a:t>qilmoq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Терапевт принимает – </a:t>
            </a:r>
            <a:r>
              <a:rPr lang="en-US" sz="2800" dirty="0" err="1" smtClean="0"/>
              <a:t>terapevt</a:t>
            </a:r>
            <a:r>
              <a:rPr lang="en-US" sz="2800" dirty="0" smtClean="0"/>
              <a:t> </a:t>
            </a:r>
            <a:r>
              <a:rPr lang="en-US" sz="2800" dirty="0" err="1" smtClean="0"/>
              <a:t>qabul</a:t>
            </a:r>
            <a:r>
              <a:rPr lang="en-US" sz="2800" dirty="0" smtClean="0"/>
              <a:t> </a:t>
            </a:r>
            <a:r>
              <a:rPr lang="en-US" sz="2800" dirty="0" err="1" smtClean="0"/>
              <a:t>qiladi</a:t>
            </a:r>
            <a:endParaRPr lang="ru-RU" sz="2800" dirty="0" smtClean="0"/>
          </a:p>
          <a:p>
            <a:pPr>
              <a:lnSpc>
                <a:spcPct val="150000"/>
              </a:lnSpc>
            </a:pPr>
            <a:endParaRPr lang="ru-RU" sz="2800" dirty="0"/>
          </a:p>
        </p:txBody>
      </p:sp>
      <p:grpSp>
        <p:nvGrpSpPr>
          <p:cNvPr id="37" name="Group 18">
            <a:extLst>
              <a:ext uri="{FF2B5EF4-FFF2-40B4-BE49-F238E27FC236}">
                <a16:creationId xmlns:a16="http://schemas.microsoft.com/office/drawing/2014/main" xmlns="" id="{DF8F52D0-5D87-405E-BA65-56AF9A3D3B55}"/>
              </a:ext>
            </a:extLst>
          </p:cNvPr>
          <p:cNvGrpSpPr/>
          <p:nvPr/>
        </p:nvGrpSpPr>
        <p:grpSpPr>
          <a:xfrm>
            <a:off x="7615245" y="3886202"/>
            <a:ext cx="4125969" cy="2263418"/>
            <a:chOff x="4098364" y="1571764"/>
            <a:chExt cx="7301609" cy="4397082"/>
          </a:xfrm>
        </p:grpSpPr>
        <p:grpSp>
          <p:nvGrpSpPr>
            <p:cNvPr id="38" name="Graphic 55">
              <a:extLst>
                <a:ext uri="{FF2B5EF4-FFF2-40B4-BE49-F238E27FC236}">
                  <a16:creationId xmlns:a16="http://schemas.microsoft.com/office/drawing/2014/main" xmlns="" id="{07BE0110-21CB-4784-9B73-FEE3B5C2DEA1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63" name="Freeform: Shape 44">
                <a:extLst>
                  <a:ext uri="{FF2B5EF4-FFF2-40B4-BE49-F238E27FC236}">
                    <a16:creationId xmlns:a16="http://schemas.microsoft.com/office/drawing/2014/main" xmlns="" id="{78DDAAD3-86AB-4285-B5F7-C45BFBCFD756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45">
                <a:extLst>
                  <a:ext uri="{FF2B5EF4-FFF2-40B4-BE49-F238E27FC236}">
                    <a16:creationId xmlns:a16="http://schemas.microsoft.com/office/drawing/2014/main" xmlns="" id="{55EB9123-3753-4506-8222-5AE88DB42380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9" name="Freeform: Shape 20">
              <a:extLst>
                <a:ext uri="{FF2B5EF4-FFF2-40B4-BE49-F238E27FC236}">
                  <a16:creationId xmlns:a16="http://schemas.microsoft.com/office/drawing/2014/main" xmlns="" id="{8C465DD1-D51B-44F8-9FAB-02FD1D91A351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21">
              <a:extLst>
                <a:ext uri="{FF2B5EF4-FFF2-40B4-BE49-F238E27FC236}">
                  <a16:creationId xmlns:a16="http://schemas.microsoft.com/office/drawing/2014/main" xmlns="" id="{07C2D32A-B04B-46BB-805A-C60E1D827259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2">
              <a:extLst>
                <a:ext uri="{FF2B5EF4-FFF2-40B4-BE49-F238E27FC236}">
                  <a16:creationId xmlns:a16="http://schemas.microsoft.com/office/drawing/2014/main" xmlns="" id="{E7D4A462-4BB3-4A05-9E71-1E9AC4BB6AEC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23">
              <a:extLst>
                <a:ext uri="{FF2B5EF4-FFF2-40B4-BE49-F238E27FC236}">
                  <a16:creationId xmlns:a16="http://schemas.microsoft.com/office/drawing/2014/main" xmlns="" id="{7ACA2D96-E508-47C2-A9EF-895D686523AD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4">
              <a:extLst>
                <a:ext uri="{FF2B5EF4-FFF2-40B4-BE49-F238E27FC236}">
                  <a16:creationId xmlns:a16="http://schemas.microsoft.com/office/drawing/2014/main" xmlns="" id="{24323EA9-46E0-44C7-A679-35CF00964FC7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5">
              <a:extLst>
                <a:ext uri="{FF2B5EF4-FFF2-40B4-BE49-F238E27FC236}">
                  <a16:creationId xmlns:a16="http://schemas.microsoft.com/office/drawing/2014/main" xmlns="" id="{55F89EF9-240A-4E3A-A2A1-1AD7BE777947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6">
              <a:extLst>
                <a:ext uri="{FF2B5EF4-FFF2-40B4-BE49-F238E27FC236}">
                  <a16:creationId xmlns:a16="http://schemas.microsoft.com/office/drawing/2014/main" xmlns="" id="{F1D319BF-502F-4B01-9A50-925E0BA06648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27">
              <a:extLst>
                <a:ext uri="{FF2B5EF4-FFF2-40B4-BE49-F238E27FC236}">
                  <a16:creationId xmlns:a16="http://schemas.microsoft.com/office/drawing/2014/main" xmlns="" id="{8B61CDEF-C35C-4A53-902B-B6F3C170EF74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8">
              <a:extLst>
                <a:ext uri="{FF2B5EF4-FFF2-40B4-BE49-F238E27FC236}">
                  <a16:creationId xmlns:a16="http://schemas.microsoft.com/office/drawing/2014/main" xmlns="" id="{ADF0D9B5-C0C4-4BA7-9966-F3F2A3253E25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29">
              <a:extLst>
                <a:ext uri="{FF2B5EF4-FFF2-40B4-BE49-F238E27FC236}">
                  <a16:creationId xmlns:a16="http://schemas.microsoft.com/office/drawing/2014/main" xmlns="" id="{623B2B87-AA1B-44D3-97FF-C682904E26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0">
              <a:extLst>
                <a:ext uri="{FF2B5EF4-FFF2-40B4-BE49-F238E27FC236}">
                  <a16:creationId xmlns:a16="http://schemas.microsoft.com/office/drawing/2014/main" xmlns="" id="{8EE46983-336E-4100-B102-BEAB82823F7D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1">
              <a:extLst>
                <a:ext uri="{FF2B5EF4-FFF2-40B4-BE49-F238E27FC236}">
                  <a16:creationId xmlns:a16="http://schemas.microsoft.com/office/drawing/2014/main" xmlns="" id="{05FE1EE9-7098-4FF1-B9EC-804DE3F15399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2">
              <a:extLst>
                <a:ext uri="{FF2B5EF4-FFF2-40B4-BE49-F238E27FC236}">
                  <a16:creationId xmlns:a16="http://schemas.microsoft.com/office/drawing/2014/main" xmlns="" id="{43D32BD3-87FC-4E1C-BF31-706ADE045D34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accent3">
                <a:lumMod val="50000"/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2" name="Group 33">
              <a:extLst>
                <a:ext uri="{FF2B5EF4-FFF2-40B4-BE49-F238E27FC236}">
                  <a16:creationId xmlns:a16="http://schemas.microsoft.com/office/drawing/2014/main" xmlns="" id="{46F99F9A-9A87-4190-84E4-3DCE83F28BAB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59" name="Rectangle 40">
                <a:extLst>
                  <a:ext uri="{FF2B5EF4-FFF2-40B4-BE49-F238E27FC236}">
                    <a16:creationId xmlns:a16="http://schemas.microsoft.com/office/drawing/2014/main" xmlns="" id="{1758BB07-BFB4-4E82-AE43-F161D2204CA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41">
                <a:extLst>
                  <a:ext uri="{FF2B5EF4-FFF2-40B4-BE49-F238E27FC236}">
                    <a16:creationId xmlns:a16="http://schemas.microsoft.com/office/drawing/2014/main" xmlns="" id="{539CE0CB-EC42-4597-97A4-19C220DAE374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42">
                <a:extLst>
                  <a:ext uri="{FF2B5EF4-FFF2-40B4-BE49-F238E27FC236}">
                    <a16:creationId xmlns:a16="http://schemas.microsoft.com/office/drawing/2014/main" xmlns="" id="{360ECCDE-F1ED-434F-878B-DC8999730C36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43">
                <a:extLst>
                  <a:ext uri="{FF2B5EF4-FFF2-40B4-BE49-F238E27FC236}">
                    <a16:creationId xmlns:a16="http://schemas.microsoft.com/office/drawing/2014/main" xmlns="" id="{FC210918-F9C4-40DF-BD45-1AB90F6476C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34">
              <a:extLst>
                <a:ext uri="{FF2B5EF4-FFF2-40B4-BE49-F238E27FC236}">
                  <a16:creationId xmlns:a16="http://schemas.microsoft.com/office/drawing/2014/main" xmlns="" id="{54D4A0BB-C66A-4126-B48A-13B49C831FF6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56" name="Oval 37">
                <a:extLst>
                  <a:ext uri="{FF2B5EF4-FFF2-40B4-BE49-F238E27FC236}">
                    <a16:creationId xmlns:a16="http://schemas.microsoft.com/office/drawing/2014/main" xmlns="" id="{FD2BACFF-8116-4135-8532-A217259F7D39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38">
                <a:extLst>
                  <a:ext uri="{FF2B5EF4-FFF2-40B4-BE49-F238E27FC236}">
                    <a16:creationId xmlns:a16="http://schemas.microsoft.com/office/drawing/2014/main" xmlns="" id="{CC852A78-743F-4E84-9C43-D529C350950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39">
                <a:extLst>
                  <a:ext uri="{FF2B5EF4-FFF2-40B4-BE49-F238E27FC236}">
                    <a16:creationId xmlns:a16="http://schemas.microsoft.com/office/drawing/2014/main" xmlns="" id="{86AF0ED0-7BEC-4D26-961A-A3BFFC01F6ED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: Rounded Corners 35">
              <a:extLst>
                <a:ext uri="{FF2B5EF4-FFF2-40B4-BE49-F238E27FC236}">
                  <a16:creationId xmlns:a16="http://schemas.microsoft.com/office/drawing/2014/main" xmlns="" id="{FE7F9931-CBA5-4004-87EB-0F7AFC1B6455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36">
              <a:extLst>
                <a:ext uri="{FF2B5EF4-FFF2-40B4-BE49-F238E27FC236}">
                  <a16:creationId xmlns:a16="http://schemas.microsoft.com/office/drawing/2014/main" xmlns="" id="{DCF0A894-797C-4988-B19B-81CBD533CD91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46">
            <a:extLst>
              <a:ext uri="{FF2B5EF4-FFF2-40B4-BE49-F238E27FC236}">
                <a16:creationId xmlns:a16="http://schemas.microsoft.com/office/drawing/2014/main" xmlns="" id="{E71E387C-4FC3-44EF-828B-747F9B7B6658}"/>
              </a:ext>
            </a:extLst>
          </p:cNvPr>
          <p:cNvGrpSpPr/>
          <p:nvPr/>
        </p:nvGrpSpPr>
        <p:grpSpPr>
          <a:xfrm flipH="1">
            <a:off x="8901129" y="3314698"/>
            <a:ext cx="1687479" cy="2258467"/>
            <a:chOff x="6277020" y="2139413"/>
            <a:chExt cx="3233993" cy="4457995"/>
          </a:xfrm>
        </p:grpSpPr>
        <p:grpSp>
          <p:nvGrpSpPr>
            <p:cNvPr id="66" name="Graphic 71">
              <a:extLst>
                <a:ext uri="{FF2B5EF4-FFF2-40B4-BE49-F238E27FC236}">
                  <a16:creationId xmlns:a16="http://schemas.microsoft.com/office/drawing/2014/main" xmlns="" id="{DF80A0B7-CB98-4DD3-A51A-564BA46DFC73}"/>
                </a:ext>
              </a:extLst>
            </p:cNvPr>
            <p:cNvGrpSpPr/>
            <p:nvPr/>
          </p:nvGrpSpPr>
          <p:grpSpPr>
            <a:xfrm>
              <a:off x="6277020" y="2139413"/>
              <a:ext cx="3233993" cy="4457995"/>
              <a:chOff x="6277020" y="2139413"/>
              <a:chExt cx="3233993" cy="4457995"/>
            </a:xfrm>
          </p:grpSpPr>
          <p:sp>
            <p:nvSpPr>
              <p:cNvPr id="78" name="Freeform: Shape 58">
                <a:extLst>
                  <a:ext uri="{FF2B5EF4-FFF2-40B4-BE49-F238E27FC236}">
                    <a16:creationId xmlns:a16="http://schemas.microsoft.com/office/drawing/2014/main" xmlns="" id="{CA53B31C-3B02-4E7D-8DD1-D1E04D3C1898}"/>
                  </a:ext>
                </a:extLst>
              </p:cNvPr>
              <p:cNvSpPr/>
              <p:nvPr/>
            </p:nvSpPr>
            <p:spPr>
              <a:xfrm>
                <a:off x="7099360" y="2194466"/>
                <a:ext cx="1045418" cy="1664925"/>
              </a:xfrm>
              <a:custGeom>
                <a:avLst/>
                <a:gdLst>
                  <a:gd name="connsiteX0" fmla="*/ 1049314 w 1045418"/>
                  <a:gd name="connsiteY0" fmla="*/ 736645 h 1664925"/>
                  <a:gd name="connsiteX1" fmla="*/ 1001399 w 1045418"/>
                  <a:gd name="connsiteY1" fmla="*/ 335418 h 1664925"/>
                  <a:gd name="connsiteX2" fmla="*/ 836358 w 1045418"/>
                  <a:gd name="connsiteY2" fmla="*/ 106490 h 1664925"/>
                  <a:gd name="connsiteX3" fmla="*/ 543544 w 1045418"/>
                  <a:gd name="connsiteY3" fmla="*/ 497 h 1664925"/>
                  <a:gd name="connsiteX4" fmla="*/ 128765 w 1045418"/>
                  <a:gd name="connsiteY4" fmla="*/ 108910 h 1664925"/>
                  <a:gd name="connsiteX5" fmla="*/ 2444 w 1045418"/>
                  <a:gd name="connsiteY5" fmla="*/ 524174 h 1664925"/>
                  <a:gd name="connsiteX6" fmla="*/ 20835 w 1045418"/>
                  <a:gd name="connsiteY6" fmla="*/ 860063 h 1664925"/>
                  <a:gd name="connsiteX7" fmla="*/ 76978 w 1045418"/>
                  <a:gd name="connsiteY7" fmla="*/ 1026555 h 1664925"/>
                  <a:gd name="connsiteX8" fmla="*/ 139897 w 1045418"/>
                  <a:gd name="connsiteY8" fmla="*/ 1157233 h 1664925"/>
                  <a:gd name="connsiteX9" fmla="*/ 170872 w 1045418"/>
                  <a:gd name="connsiteY9" fmla="*/ 1224023 h 1664925"/>
                  <a:gd name="connsiteX10" fmla="*/ 160708 w 1045418"/>
                  <a:gd name="connsiteY10" fmla="*/ 1293718 h 1664925"/>
                  <a:gd name="connsiteX11" fmla="*/ 162644 w 1045418"/>
                  <a:gd name="connsiteY11" fmla="*/ 1344537 h 1664925"/>
                  <a:gd name="connsiteX12" fmla="*/ 628727 w 1045418"/>
                  <a:gd name="connsiteY12" fmla="*/ 1667358 h 1664925"/>
                  <a:gd name="connsiteX13" fmla="*/ 641794 w 1045418"/>
                  <a:gd name="connsiteY13" fmla="*/ 1667842 h 1664925"/>
                  <a:gd name="connsiteX14" fmla="*/ 709069 w 1045418"/>
                  <a:gd name="connsiteY14" fmla="*/ 1660098 h 1664925"/>
                  <a:gd name="connsiteX15" fmla="*/ 816999 w 1045418"/>
                  <a:gd name="connsiteY15" fmla="*/ 1529905 h 1664925"/>
                  <a:gd name="connsiteX16" fmla="*/ 812643 w 1045418"/>
                  <a:gd name="connsiteY16" fmla="*/ 1453434 h 1664925"/>
                  <a:gd name="connsiteX17" fmla="*/ 826195 w 1045418"/>
                  <a:gd name="connsiteY17" fmla="*/ 1341149 h 1664925"/>
                  <a:gd name="connsiteX18" fmla="*/ 826195 w 1045418"/>
                  <a:gd name="connsiteY18" fmla="*/ 1341149 h 1664925"/>
                  <a:gd name="connsiteX19" fmla="*/ 826195 w 1045418"/>
                  <a:gd name="connsiteY19" fmla="*/ 1341149 h 1664925"/>
                  <a:gd name="connsiteX20" fmla="*/ 891533 w 1045418"/>
                  <a:gd name="connsiteY20" fmla="*/ 1252579 h 1664925"/>
                  <a:gd name="connsiteX21" fmla="*/ 987363 w 1045418"/>
                  <a:gd name="connsiteY21" fmla="*/ 1030911 h 1664925"/>
                  <a:gd name="connsiteX22" fmla="*/ 996559 w 1045418"/>
                  <a:gd name="connsiteY22" fmla="*/ 986868 h 1664925"/>
                  <a:gd name="connsiteX23" fmla="*/ 998011 w 1045418"/>
                  <a:gd name="connsiteY23" fmla="*/ 975252 h 1664925"/>
                  <a:gd name="connsiteX24" fmla="*/ 1049314 w 1045418"/>
                  <a:gd name="connsiteY24" fmla="*/ 736645 h 166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45418" h="1664925">
                    <a:moveTo>
                      <a:pt x="1049314" y="736645"/>
                    </a:moveTo>
                    <a:cubicBezTo>
                      <a:pt x="1050282" y="669855"/>
                      <a:pt x="1033826" y="406080"/>
                      <a:pt x="1001399" y="335418"/>
                    </a:cubicBezTo>
                    <a:cubicBezTo>
                      <a:pt x="989299" y="309282"/>
                      <a:pt x="862010" y="119558"/>
                      <a:pt x="836358" y="106490"/>
                    </a:cubicBezTo>
                    <a:cubicBezTo>
                      <a:pt x="732301" y="51800"/>
                      <a:pt x="641310" y="1949"/>
                      <a:pt x="543544" y="497"/>
                    </a:cubicBezTo>
                    <a:cubicBezTo>
                      <a:pt x="462234" y="-955"/>
                      <a:pt x="236211" y="-6279"/>
                      <a:pt x="128765" y="108910"/>
                    </a:cubicBezTo>
                    <a:cubicBezTo>
                      <a:pt x="94402" y="146178"/>
                      <a:pt x="16963" y="407532"/>
                      <a:pt x="2444" y="524174"/>
                    </a:cubicBezTo>
                    <a:cubicBezTo>
                      <a:pt x="-7236" y="622424"/>
                      <a:pt x="14543" y="769557"/>
                      <a:pt x="20835" y="860063"/>
                    </a:cubicBezTo>
                    <a:cubicBezTo>
                      <a:pt x="23739" y="901202"/>
                      <a:pt x="74074" y="1016876"/>
                      <a:pt x="76978" y="1026555"/>
                    </a:cubicBezTo>
                    <a:cubicBezTo>
                      <a:pt x="78430" y="1028491"/>
                      <a:pt x="139897" y="1157233"/>
                      <a:pt x="139897" y="1157233"/>
                    </a:cubicBezTo>
                    <a:cubicBezTo>
                      <a:pt x="148125" y="1166428"/>
                      <a:pt x="169420" y="1222087"/>
                      <a:pt x="170872" y="1224023"/>
                    </a:cubicBezTo>
                    <a:cubicBezTo>
                      <a:pt x="163128" y="1258870"/>
                      <a:pt x="163612" y="1279198"/>
                      <a:pt x="160708" y="1293718"/>
                    </a:cubicBezTo>
                    <a:cubicBezTo>
                      <a:pt x="158288" y="1312109"/>
                      <a:pt x="141833" y="1330017"/>
                      <a:pt x="162644" y="1344537"/>
                    </a:cubicBezTo>
                    <a:cubicBezTo>
                      <a:pt x="182004" y="1358088"/>
                      <a:pt x="620499" y="1665906"/>
                      <a:pt x="628727" y="1667358"/>
                    </a:cubicBezTo>
                    <a:cubicBezTo>
                      <a:pt x="634050" y="1669294"/>
                      <a:pt x="638406" y="1669294"/>
                      <a:pt x="641794" y="1667842"/>
                    </a:cubicBezTo>
                    <a:cubicBezTo>
                      <a:pt x="652926" y="1670262"/>
                      <a:pt x="690193" y="1660098"/>
                      <a:pt x="709069" y="1660098"/>
                    </a:cubicBezTo>
                    <a:cubicBezTo>
                      <a:pt x="720685" y="1660098"/>
                      <a:pt x="801027" y="1551200"/>
                      <a:pt x="816999" y="1529905"/>
                    </a:cubicBezTo>
                    <a:cubicBezTo>
                      <a:pt x="812643" y="1499414"/>
                      <a:pt x="813127" y="1493606"/>
                      <a:pt x="812643" y="1453434"/>
                    </a:cubicBezTo>
                    <a:cubicBezTo>
                      <a:pt x="811675" y="1415683"/>
                      <a:pt x="801995" y="1375996"/>
                      <a:pt x="826195" y="1341149"/>
                    </a:cubicBezTo>
                    <a:cubicBezTo>
                      <a:pt x="826195" y="1341149"/>
                      <a:pt x="826195" y="1341149"/>
                      <a:pt x="826195" y="1341149"/>
                    </a:cubicBezTo>
                    <a:cubicBezTo>
                      <a:pt x="826195" y="1341149"/>
                      <a:pt x="826195" y="1341149"/>
                      <a:pt x="826195" y="1341149"/>
                    </a:cubicBezTo>
                    <a:cubicBezTo>
                      <a:pt x="831518" y="1332921"/>
                      <a:pt x="880885" y="1264194"/>
                      <a:pt x="891533" y="1252579"/>
                    </a:cubicBezTo>
                    <a:cubicBezTo>
                      <a:pt x="935092" y="1183852"/>
                      <a:pt x="969939" y="1110770"/>
                      <a:pt x="987363" y="1030911"/>
                    </a:cubicBezTo>
                    <a:cubicBezTo>
                      <a:pt x="989783" y="1015908"/>
                      <a:pt x="992687" y="1001388"/>
                      <a:pt x="996559" y="986868"/>
                    </a:cubicBezTo>
                    <a:cubicBezTo>
                      <a:pt x="997527" y="982996"/>
                      <a:pt x="998011" y="979124"/>
                      <a:pt x="998011" y="975252"/>
                    </a:cubicBezTo>
                    <a:cubicBezTo>
                      <a:pt x="1005271" y="937501"/>
                      <a:pt x="1043506" y="800048"/>
                      <a:pt x="1049314" y="73664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59">
                <a:extLst>
                  <a:ext uri="{FF2B5EF4-FFF2-40B4-BE49-F238E27FC236}">
                    <a16:creationId xmlns:a16="http://schemas.microsoft.com/office/drawing/2014/main" xmlns="" id="{3286DA2D-AD2E-409F-B747-A8DA26A8C503}"/>
                  </a:ext>
                </a:extLst>
              </p:cNvPr>
              <p:cNvSpPr/>
              <p:nvPr/>
            </p:nvSpPr>
            <p:spPr>
              <a:xfrm>
                <a:off x="7251736" y="3408810"/>
                <a:ext cx="648547" cy="450111"/>
              </a:xfrm>
              <a:custGeom>
                <a:avLst/>
                <a:gdLst>
                  <a:gd name="connsiteX0" fmla="*/ 20917 w 648546"/>
                  <a:gd name="connsiteY0" fmla="*/ 0 h 450110"/>
                  <a:gd name="connsiteX1" fmla="*/ 76092 w 648546"/>
                  <a:gd name="connsiteY1" fmla="*/ 67275 h 450110"/>
                  <a:gd name="connsiteX2" fmla="*/ 223709 w 648546"/>
                  <a:gd name="connsiteY2" fmla="*/ 193596 h 450110"/>
                  <a:gd name="connsiteX3" fmla="*/ 359710 w 648546"/>
                  <a:gd name="connsiteY3" fmla="*/ 243447 h 450110"/>
                  <a:gd name="connsiteX4" fmla="*/ 631228 w 648546"/>
                  <a:gd name="connsiteY4" fmla="*/ 175204 h 450110"/>
                  <a:gd name="connsiteX5" fmla="*/ 650588 w 648546"/>
                  <a:gd name="connsiteY5" fmla="*/ 165524 h 450110"/>
                  <a:gd name="connsiteX6" fmla="*/ 505875 w 648546"/>
                  <a:gd name="connsiteY6" fmla="*/ 431719 h 450110"/>
                  <a:gd name="connsiteX7" fmla="*/ 476351 w 648546"/>
                  <a:gd name="connsiteY7" fmla="*/ 453014 h 450110"/>
                  <a:gd name="connsiteX8" fmla="*/ 10269 w 648546"/>
                  <a:gd name="connsiteY8" fmla="*/ 130193 h 450110"/>
                  <a:gd name="connsiteX9" fmla="*/ 8333 w 648546"/>
                  <a:gd name="connsiteY9" fmla="*/ 79374 h 450110"/>
                  <a:gd name="connsiteX10" fmla="*/ 20917 w 648546"/>
                  <a:gd name="connsiteY10" fmla="*/ 0 h 45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8546" h="450110">
                    <a:moveTo>
                      <a:pt x="20917" y="0"/>
                    </a:moveTo>
                    <a:cubicBezTo>
                      <a:pt x="40760" y="25167"/>
                      <a:pt x="64960" y="53723"/>
                      <a:pt x="76092" y="67275"/>
                    </a:cubicBezTo>
                    <a:cubicBezTo>
                      <a:pt x="124975" y="126321"/>
                      <a:pt x="162726" y="148101"/>
                      <a:pt x="223709" y="193596"/>
                    </a:cubicBezTo>
                    <a:cubicBezTo>
                      <a:pt x="262912" y="222635"/>
                      <a:pt x="309375" y="237155"/>
                      <a:pt x="359710" y="243447"/>
                    </a:cubicBezTo>
                    <a:cubicBezTo>
                      <a:pt x="459412" y="255063"/>
                      <a:pt x="547498" y="224571"/>
                      <a:pt x="631228" y="175204"/>
                    </a:cubicBezTo>
                    <a:cubicBezTo>
                      <a:pt x="637520" y="171332"/>
                      <a:pt x="644296" y="168428"/>
                      <a:pt x="650588" y="165524"/>
                    </a:cubicBezTo>
                    <a:cubicBezTo>
                      <a:pt x="634132" y="199888"/>
                      <a:pt x="550886" y="352345"/>
                      <a:pt x="505875" y="431719"/>
                    </a:cubicBezTo>
                    <a:cubicBezTo>
                      <a:pt x="498131" y="445755"/>
                      <a:pt x="493775" y="458822"/>
                      <a:pt x="476351" y="453014"/>
                    </a:cubicBezTo>
                    <a:cubicBezTo>
                      <a:pt x="468124" y="451563"/>
                      <a:pt x="29629" y="143745"/>
                      <a:pt x="10269" y="130193"/>
                    </a:cubicBezTo>
                    <a:cubicBezTo>
                      <a:pt x="-10543" y="115674"/>
                      <a:pt x="6397" y="97766"/>
                      <a:pt x="8333" y="79374"/>
                    </a:cubicBezTo>
                    <a:cubicBezTo>
                      <a:pt x="11721" y="62919"/>
                      <a:pt x="16561" y="46463"/>
                      <a:pt x="20917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60">
                <a:extLst>
                  <a:ext uri="{FF2B5EF4-FFF2-40B4-BE49-F238E27FC236}">
                    <a16:creationId xmlns:a16="http://schemas.microsoft.com/office/drawing/2014/main" xmlns="" id="{9C937369-B9B6-4268-A219-213E6BFC85A0}"/>
                  </a:ext>
                </a:extLst>
              </p:cNvPr>
              <p:cNvSpPr/>
              <p:nvPr/>
            </p:nvSpPr>
            <p:spPr>
              <a:xfrm>
                <a:off x="8924727" y="6462742"/>
                <a:ext cx="14520" cy="43559"/>
              </a:xfrm>
              <a:custGeom>
                <a:avLst/>
                <a:gdLst>
                  <a:gd name="connsiteX0" fmla="*/ 10915 w 14519"/>
                  <a:gd name="connsiteY0" fmla="*/ 45539 h 43559"/>
                  <a:gd name="connsiteX1" fmla="*/ 751 w 14519"/>
                  <a:gd name="connsiteY1" fmla="*/ 13112 h 43559"/>
                  <a:gd name="connsiteX2" fmla="*/ 6075 w 14519"/>
                  <a:gd name="connsiteY2" fmla="*/ 1012 h 43559"/>
                  <a:gd name="connsiteX3" fmla="*/ 12366 w 14519"/>
                  <a:gd name="connsiteY3" fmla="*/ 528 h 43559"/>
                  <a:gd name="connsiteX4" fmla="*/ 13819 w 14519"/>
                  <a:gd name="connsiteY4" fmla="*/ 13595 h 43559"/>
                  <a:gd name="connsiteX5" fmla="*/ 10915 w 14519"/>
                  <a:gd name="connsiteY5" fmla="*/ 45539 h 4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19" h="43559">
                    <a:moveTo>
                      <a:pt x="10915" y="45539"/>
                    </a:moveTo>
                    <a:cubicBezTo>
                      <a:pt x="267" y="35859"/>
                      <a:pt x="5107" y="23275"/>
                      <a:pt x="751" y="13112"/>
                    </a:cubicBezTo>
                    <a:cubicBezTo>
                      <a:pt x="-1669" y="8272"/>
                      <a:pt x="2203" y="3916"/>
                      <a:pt x="6075" y="1012"/>
                    </a:cubicBezTo>
                    <a:cubicBezTo>
                      <a:pt x="7527" y="44"/>
                      <a:pt x="11399" y="-440"/>
                      <a:pt x="12366" y="528"/>
                    </a:cubicBezTo>
                    <a:cubicBezTo>
                      <a:pt x="15754" y="4399"/>
                      <a:pt x="17691" y="10207"/>
                      <a:pt x="13819" y="13595"/>
                    </a:cubicBezTo>
                    <a:cubicBezTo>
                      <a:pt x="2203" y="23275"/>
                      <a:pt x="21079" y="34407"/>
                      <a:pt x="10915" y="45539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61">
                <a:extLst>
                  <a:ext uri="{FF2B5EF4-FFF2-40B4-BE49-F238E27FC236}">
                    <a16:creationId xmlns:a16="http://schemas.microsoft.com/office/drawing/2014/main" xmlns="" id="{424FB7AA-7913-4736-94C2-45AE3EE816F8}"/>
                  </a:ext>
                </a:extLst>
              </p:cNvPr>
              <p:cNvSpPr/>
              <p:nvPr/>
            </p:nvSpPr>
            <p:spPr>
              <a:xfrm>
                <a:off x="8902315" y="6372764"/>
                <a:ext cx="14520" cy="24199"/>
              </a:xfrm>
              <a:custGeom>
                <a:avLst/>
                <a:gdLst>
                  <a:gd name="connsiteX0" fmla="*/ 5739 w 14519"/>
                  <a:gd name="connsiteY0" fmla="*/ 0 h 24199"/>
                  <a:gd name="connsiteX1" fmla="*/ 15903 w 14519"/>
                  <a:gd name="connsiteY1" fmla="*/ 16940 h 24199"/>
                  <a:gd name="connsiteX2" fmla="*/ 11063 w 14519"/>
                  <a:gd name="connsiteY2" fmla="*/ 28072 h 24199"/>
                  <a:gd name="connsiteX3" fmla="*/ 899 w 14519"/>
                  <a:gd name="connsiteY3" fmla="*/ 11616 h 24199"/>
                  <a:gd name="connsiteX4" fmla="*/ 5739 w 14519"/>
                  <a:gd name="connsiteY4" fmla="*/ 0 h 2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19" h="24199">
                    <a:moveTo>
                      <a:pt x="5739" y="0"/>
                    </a:moveTo>
                    <a:cubicBezTo>
                      <a:pt x="13967" y="2420"/>
                      <a:pt x="15419" y="9680"/>
                      <a:pt x="15903" y="16940"/>
                    </a:cubicBezTo>
                    <a:cubicBezTo>
                      <a:pt x="16387" y="20812"/>
                      <a:pt x="18807" y="28072"/>
                      <a:pt x="11063" y="28072"/>
                    </a:cubicBezTo>
                    <a:cubicBezTo>
                      <a:pt x="899" y="27587"/>
                      <a:pt x="2351" y="18392"/>
                      <a:pt x="899" y="11616"/>
                    </a:cubicBezTo>
                    <a:cubicBezTo>
                      <a:pt x="-553" y="6776"/>
                      <a:pt x="-1037" y="2420"/>
                      <a:pt x="5739" y="0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62">
                <a:extLst>
                  <a:ext uri="{FF2B5EF4-FFF2-40B4-BE49-F238E27FC236}">
                    <a16:creationId xmlns:a16="http://schemas.microsoft.com/office/drawing/2014/main" xmlns="" id="{E09BC13C-33FC-4588-8A82-5F36121C6AB0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63">
                <a:extLst>
                  <a:ext uri="{FF2B5EF4-FFF2-40B4-BE49-F238E27FC236}">
                    <a16:creationId xmlns:a16="http://schemas.microsoft.com/office/drawing/2014/main" xmlns="" id="{B23ED4CD-2950-44AC-90B4-219913A2ABAD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64">
                <a:extLst>
                  <a:ext uri="{FF2B5EF4-FFF2-40B4-BE49-F238E27FC236}">
                    <a16:creationId xmlns:a16="http://schemas.microsoft.com/office/drawing/2014/main" xmlns="" id="{EF5D63A8-18A6-4AF1-9335-0C6364436645}"/>
                  </a:ext>
                </a:extLst>
              </p:cNvPr>
              <p:cNvSpPr/>
              <p:nvPr/>
            </p:nvSpPr>
            <p:spPr>
              <a:xfrm>
                <a:off x="8921980" y="6431327"/>
                <a:ext cx="4840" cy="19360"/>
              </a:xfrm>
              <a:custGeom>
                <a:avLst/>
                <a:gdLst>
                  <a:gd name="connsiteX0" fmla="*/ 3982 w 4839"/>
                  <a:gd name="connsiteY0" fmla="*/ 0 h 19359"/>
                  <a:gd name="connsiteX1" fmla="*/ 8338 w 4839"/>
                  <a:gd name="connsiteY1" fmla="*/ 19360 h 19359"/>
                  <a:gd name="connsiteX2" fmla="*/ 3982 w 4839"/>
                  <a:gd name="connsiteY2" fmla="*/ 0 h 1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39" h="19359">
                    <a:moveTo>
                      <a:pt x="3982" y="0"/>
                    </a:moveTo>
                    <a:cubicBezTo>
                      <a:pt x="5918" y="7744"/>
                      <a:pt x="10758" y="12584"/>
                      <a:pt x="8338" y="19360"/>
                    </a:cubicBezTo>
                    <a:cubicBezTo>
                      <a:pt x="110" y="15488"/>
                      <a:pt x="-3278" y="11132"/>
                      <a:pt x="3982" y="0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65">
                <a:extLst>
                  <a:ext uri="{FF2B5EF4-FFF2-40B4-BE49-F238E27FC236}">
                    <a16:creationId xmlns:a16="http://schemas.microsoft.com/office/drawing/2014/main" xmlns="" id="{A18A1017-EA8B-492E-85AF-78A57BB0CEAE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66">
                <a:extLst>
                  <a:ext uri="{FF2B5EF4-FFF2-40B4-BE49-F238E27FC236}">
                    <a16:creationId xmlns:a16="http://schemas.microsoft.com/office/drawing/2014/main" xmlns="" id="{D6BB5707-5C50-4483-8EB3-CC85038EEB60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67">
                <a:extLst>
                  <a:ext uri="{FF2B5EF4-FFF2-40B4-BE49-F238E27FC236}">
                    <a16:creationId xmlns:a16="http://schemas.microsoft.com/office/drawing/2014/main" xmlns="" id="{D55A39C6-67EE-477C-80FA-B6944DDC8C6A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68">
                <a:extLst>
                  <a:ext uri="{FF2B5EF4-FFF2-40B4-BE49-F238E27FC236}">
                    <a16:creationId xmlns:a16="http://schemas.microsoft.com/office/drawing/2014/main" xmlns="" id="{35F6B974-9482-4810-A417-674E6E0520F1}"/>
                  </a:ext>
                </a:extLst>
              </p:cNvPr>
              <p:cNvSpPr/>
              <p:nvPr/>
            </p:nvSpPr>
            <p:spPr>
              <a:xfrm>
                <a:off x="7171701" y="3473664"/>
                <a:ext cx="982500" cy="1432610"/>
              </a:xfrm>
              <a:custGeom>
                <a:avLst/>
                <a:gdLst>
                  <a:gd name="connsiteX0" fmla="*/ 774182 w 982499"/>
                  <a:gd name="connsiteY0" fmla="*/ 264742 h 1432610"/>
                  <a:gd name="connsiteX1" fmla="*/ 743690 w 982499"/>
                  <a:gd name="connsiteY1" fmla="*/ 246835 h 1432610"/>
                  <a:gd name="connsiteX2" fmla="*/ 673028 w 982499"/>
                  <a:gd name="connsiteY2" fmla="*/ 339277 h 1432610"/>
                  <a:gd name="connsiteX3" fmla="*/ 613497 w 982499"/>
                  <a:gd name="connsiteY3" fmla="*/ 375576 h 1432610"/>
                  <a:gd name="connsiteX4" fmla="*/ 569938 w 982499"/>
                  <a:gd name="connsiteY4" fmla="*/ 387676 h 1432610"/>
                  <a:gd name="connsiteX5" fmla="*/ 523959 w 982499"/>
                  <a:gd name="connsiteY5" fmla="*/ 367832 h 1432610"/>
                  <a:gd name="connsiteX6" fmla="*/ 203558 w 982499"/>
                  <a:gd name="connsiteY6" fmla="*/ 142777 h 1432610"/>
                  <a:gd name="connsiteX7" fmla="*/ 87884 w 982499"/>
                  <a:gd name="connsiteY7" fmla="*/ 59531 h 1432610"/>
                  <a:gd name="connsiteX8" fmla="*/ 80140 w 982499"/>
                  <a:gd name="connsiteY8" fmla="*/ 36783 h 1432610"/>
                  <a:gd name="connsiteX9" fmla="*/ 89820 w 982499"/>
                  <a:gd name="connsiteY9" fmla="*/ 0 h 1432610"/>
                  <a:gd name="connsiteX10" fmla="*/ 53521 w 982499"/>
                  <a:gd name="connsiteY10" fmla="*/ 27587 h 1432610"/>
                  <a:gd name="connsiteX11" fmla="*/ 29321 w 982499"/>
                  <a:gd name="connsiteY11" fmla="*/ 66307 h 1432610"/>
                  <a:gd name="connsiteX12" fmla="*/ 5122 w 982499"/>
                  <a:gd name="connsiteY12" fmla="*/ 158265 h 1432610"/>
                  <a:gd name="connsiteX13" fmla="*/ 394250 w 982499"/>
                  <a:gd name="connsiteY13" fmla="*/ 616119 h 1432610"/>
                  <a:gd name="connsiteX14" fmla="*/ 678836 w 982499"/>
                  <a:gd name="connsiteY14" fmla="*/ 999439 h 1432610"/>
                  <a:gd name="connsiteX15" fmla="*/ 982781 w 982499"/>
                  <a:gd name="connsiteY15" fmla="*/ 1436966 h 1432610"/>
                  <a:gd name="connsiteX16" fmla="*/ 889371 w 982499"/>
                  <a:gd name="connsiteY16" fmla="*/ 972820 h 1432610"/>
                  <a:gd name="connsiteX17" fmla="*/ 774182 w 982499"/>
                  <a:gd name="connsiteY17" fmla="*/ 264742 h 143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2499" h="1432610">
                    <a:moveTo>
                      <a:pt x="774182" y="264742"/>
                    </a:moveTo>
                    <a:cubicBezTo>
                      <a:pt x="772730" y="262806"/>
                      <a:pt x="755306" y="244899"/>
                      <a:pt x="743690" y="246835"/>
                    </a:cubicBezTo>
                    <a:cubicBezTo>
                      <a:pt x="720943" y="263775"/>
                      <a:pt x="675448" y="334921"/>
                      <a:pt x="673028" y="339277"/>
                    </a:cubicBezTo>
                    <a:cubicBezTo>
                      <a:pt x="660444" y="363476"/>
                      <a:pt x="643021" y="377028"/>
                      <a:pt x="613497" y="375576"/>
                    </a:cubicBezTo>
                    <a:cubicBezTo>
                      <a:pt x="598493" y="374608"/>
                      <a:pt x="583006" y="379448"/>
                      <a:pt x="569938" y="387676"/>
                    </a:cubicBezTo>
                    <a:cubicBezTo>
                      <a:pt x="565098" y="389128"/>
                      <a:pt x="532187" y="373640"/>
                      <a:pt x="523959" y="367832"/>
                    </a:cubicBezTo>
                    <a:cubicBezTo>
                      <a:pt x="516699" y="362992"/>
                      <a:pt x="256312" y="179076"/>
                      <a:pt x="203558" y="142777"/>
                    </a:cubicBezTo>
                    <a:cubicBezTo>
                      <a:pt x="203558" y="142777"/>
                      <a:pt x="108211" y="73083"/>
                      <a:pt x="87884" y="59531"/>
                    </a:cubicBezTo>
                    <a:cubicBezTo>
                      <a:pt x="79656" y="53723"/>
                      <a:pt x="77236" y="46947"/>
                      <a:pt x="80140" y="36783"/>
                    </a:cubicBezTo>
                    <a:cubicBezTo>
                      <a:pt x="82076" y="29039"/>
                      <a:pt x="101436" y="1452"/>
                      <a:pt x="89820" y="0"/>
                    </a:cubicBezTo>
                    <a:cubicBezTo>
                      <a:pt x="86432" y="0"/>
                      <a:pt x="63200" y="22747"/>
                      <a:pt x="53521" y="27587"/>
                    </a:cubicBezTo>
                    <a:cubicBezTo>
                      <a:pt x="39485" y="36783"/>
                      <a:pt x="34645" y="51787"/>
                      <a:pt x="29321" y="66307"/>
                    </a:cubicBezTo>
                    <a:cubicBezTo>
                      <a:pt x="27385" y="80342"/>
                      <a:pt x="-14238" y="137937"/>
                      <a:pt x="5122" y="158265"/>
                    </a:cubicBezTo>
                    <a:cubicBezTo>
                      <a:pt x="136283" y="296202"/>
                      <a:pt x="264540" y="477214"/>
                      <a:pt x="394250" y="616119"/>
                    </a:cubicBezTo>
                    <a:cubicBezTo>
                      <a:pt x="461040" y="687266"/>
                      <a:pt x="648828" y="955396"/>
                      <a:pt x="678836" y="999439"/>
                    </a:cubicBezTo>
                    <a:cubicBezTo>
                      <a:pt x="683676" y="999439"/>
                      <a:pt x="929058" y="1381791"/>
                      <a:pt x="982781" y="1436966"/>
                    </a:cubicBezTo>
                    <a:cubicBezTo>
                      <a:pt x="950354" y="1229334"/>
                      <a:pt x="888403" y="974272"/>
                      <a:pt x="889371" y="972820"/>
                    </a:cubicBezTo>
                    <a:cubicBezTo>
                      <a:pt x="890339" y="950072"/>
                      <a:pt x="780474" y="346537"/>
                      <a:pt x="774182" y="2647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69">
                <a:extLst>
                  <a:ext uri="{FF2B5EF4-FFF2-40B4-BE49-F238E27FC236}">
                    <a16:creationId xmlns:a16="http://schemas.microsoft.com/office/drawing/2014/main" xmlns="" id="{91E69BB9-0438-4010-929F-9A7185E6BE63}"/>
                  </a:ext>
                </a:extLst>
              </p:cNvPr>
              <p:cNvSpPr/>
              <p:nvPr/>
            </p:nvSpPr>
            <p:spPr>
              <a:xfrm>
                <a:off x="7690572" y="3865948"/>
                <a:ext cx="469470" cy="1059938"/>
              </a:xfrm>
              <a:custGeom>
                <a:avLst/>
                <a:gdLst>
                  <a:gd name="connsiteX0" fmla="*/ 154157 w 469470"/>
                  <a:gd name="connsiteY0" fmla="*/ 524393 h 1059937"/>
                  <a:gd name="connsiteX1" fmla="*/ 96562 w 469470"/>
                  <a:gd name="connsiteY1" fmla="*/ 234483 h 1059937"/>
                  <a:gd name="connsiteX2" fmla="*/ 82526 w 469470"/>
                  <a:gd name="connsiteY2" fmla="*/ 212703 h 1059937"/>
                  <a:gd name="connsiteX3" fmla="*/ 9444 w 469470"/>
                  <a:gd name="connsiteY3" fmla="*/ 139137 h 1059937"/>
                  <a:gd name="connsiteX4" fmla="*/ 4120 w 469470"/>
                  <a:gd name="connsiteY4" fmla="*/ 107678 h 1059937"/>
                  <a:gd name="connsiteX5" fmla="*/ 22512 w 469470"/>
                  <a:gd name="connsiteY5" fmla="*/ 63151 h 1059937"/>
                  <a:gd name="connsiteX6" fmla="*/ 84462 w 469470"/>
                  <a:gd name="connsiteY6" fmla="*/ 13300 h 1059937"/>
                  <a:gd name="connsiteX7" fmla="*/ 156577 w 469470"/>
                  <a:gd name="connsiteY7" fmla="*/ 232 h 1059937"/>
                  <a:gd name="connsiteX8" fmla="*/ 203040 w 469470"/>
                  <a:gd name="connsiteY8" fmla="*/ 31207 h 1059937"/>
                  <a:gd name="connsiteX9" fmla="*/ 223367 w 469470"/>
                  <a:gd name="connsiteY9" fmla="*/ 182212 h 1059937"/>
                  <a:gd name="connsiteX10" fmla="*/ 249987 w 469470"/>
                  <a:gd name="connsiteY10" fmla="*/ 277558 h 1059937"/>
                  <a:gd name="connsiteX11" fmla="*/ 327909 w 469470"/>
                  <a:gd name="connsiteY11" fmla="*/ 432435 h 1059937"/>
                  <a:gd name="connsiteX12" fmla="*/ 441163 w 469470"/>
                  <a:gd name="connsiteY12" fmla="*/ 846246 h 1059937"/>
                  <a:gd name="connsiteX13" fmla="*/ 472622 w 469470"/>
                  <a:gd name="connsiteY13" fmla="*/ 1062106 h 1059937"/>
                  <a:gd name="connsiteX14" fmla="*/ 169160 w 469470"/>
                  <a:gd name="connsiteY14" fmla="*/ 609091 h 1059937"/>
                  <a:gd name="connsiteX15" fmla="*/ 154157 w 469470"/>
                  <a:gd name="connsiteY15" fmla="*/ 524393 h 1059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9470" h="1059937">
                    <a:moveTo>
                      <a:pt x="154157" y="524393"/>
                    </a:moveTo>
                    <a:cubicBezTo>
                      <a:pt x="134797" y="427595"/>
                      <a:pt x="115438" y="331281"/>
                      <a:pt x="96562" y="234483"/>
                    </a:cubicBezTo>
                    <a:cubicBezTo>
                      <a:pt x="94626" y="224803"/>
                      <a:pt x="88818" y="218995"/>
                      <a:pt x="82526" y="212703"/>
                    </a:cubicBezTo>
                    <a:cubicBezTo>
                      <a:pt x="58327" y="188020"/>
                      <a:pt x="34611" y="162852"/>
                      <a:pt x="9444" y="139137"/>
                    </a:cubicBezTo>
                    <a:cubicBezTo>
                      <a:pt x="-1204" y="128973"/>
                      <a:pt x="-2656" y="120261"/>
                      <a:pt x="4120" y="107678"/>
                    </a:cubicBezTo>
                    <a:cubicBezTo>
                      <a:pt x="11380" y="93158"/>
                      <a:pt x="19124" y="78638"/>
                      <a:pt x="22512" y="63151"/>
                    </a:cubicBezTo>
                    <a:cubicBezTo>
                      <a:pt x="29287" y="28303"/>
                      <a:pt x="52035" y="16203"/>
                      <a:pt x="84462" y="13300"/>
                    </a:cubicBezTo>
                    <a:cubicBezTo>
                      <a:pt x="104306" y="11364"/>
                      <a:pt x="136733" y="4104"/>
                      <a:pt x="156577" y="232"/>
                    </a:cubicBezTo>
                    <a:cubicBezTo>
                      <a:pt x="169644" y="-2672"/>
                      <a:pt x="192392" y="22495"/>
                      <a:pt x="203040" y="31207"/>
                    </a:cubicBezTo>
                    <a:cubicBezTo>
                      <a:pt x="266927" y="86382"/>
                      <a:pt x="231595" y="97998"/>
                      <a:pt x="223367" y="182212"/>
                    </a:cubicBezTo>
                    <a:cubicBezTo>
                      <a:pt x="219495" y="219963"/>
                      <a:pt x="232563" y="240775"/>
                      <a:pt x="249987" y="277558"/>
                    </a:cubicBezTo>
                    <a:cubicBezTo>
                      <a:pt x="278058" y="336605"/>
                      <a:pt x="310486" y="384036"/>
                      <a:pt x="327909" y="432435"/>
                    </a:cubicBezTo>
                    <a:cubicBezTo>
                      <a:pt x="332749" y="437275"/>
                      <a:pt x="432451" y="805107"/>
                      <a:pt x="441163" y="846246"/>
                    </a:cubicBezTo>
                    <a:cubicBezTo>
                      <a:pt x="447455" y="876738"/>
                      <a:pt x="479882" y="1057266"/>
                      <a:pt x="472622" y="1062106"/>
                    </a:cubicBezTo>
                    <a:cubicBezTo>
                      <a:pt x="422771" y="1048554"/>
                      <a:pt x="168192" y="627967"/>
                      <a:pt x="169160" y="609091"/>
                    </a:cubicBezTo>
                    <a:cubicBezTo>
                      <a:pt x="162385" y="588764"/>
                      <a:pt x="158029" y="565048"/>
                      <a:pt x="154157" y="52439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" name="Freeform: Shape 70">
                <a:extLst>
                  <a:ext uri="{FF2B5EF4-FFF2-40B4-BE49-F238E27FC236}">
                    <a16:creationId xmlns:a16="http://schemas.microsoft.com/office/drawing/2014/main" xmlns="" id="{ABAFC3B4-C2B1-4B7B-8227-5941BA13A8D6}"/>
                  </a:ext>
                </a:extLst>
              </p:cNvPr>
              <p:cNvSpPr/>
              <p:nvPr/>
            </p:nvSpPr>
            <p:spPr>
              <a:xfrm>
                <a:off x="8685419" y="5413012"/>
                <a:ext cx="29039" cy="24199"/>
              </a:xfrm>
              <a:custGeom>
                <a:avLst/>
                <a:gdLst>
                  <a:gd name="connsiteX0" fmla="*/ 30007 w 29039"/>
                  <a:gd name="connsiteY0" fmla="*/ 25168 h 24199"/>
                  <a:gd name="connsiteX1" fmla="*/ 0 w 29039"/>
                  <a:gd name="connsiteY1" fmla="*/ 0 h 24199"/>
                  <a:gd name="connsiteX2" fmla="*/ 30007 w 29039"/>
                  <a:gd name="connsiteY2" fmla="*/ 25168 h 2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39" h="24199">
                    <a:moveTo>
                      <a:pt x="30007" y="25168"/>
                    </a:moveTo>
                    <a:cubicBezTo>
                      <a:pt x="16456" y="26136"/>
                      <a:pt x="4840" y="16456"/>
                      <a:pt x="0" y="0"/>
                    </a:cubicBezTo>
                    <a:cubicBezTo>
                      <a:pt x="10648" y="7260"/>
                      <a:pt x="21780" y="14520"/>
                      <a:pt x="30007" y="25168"/>
                    </a:cubicBezTo>
                    <a:close/>
                  </a:path>
                </a:pathLst>
              </a:custGeom>
              <a:solidFill>
                <a:srgbClr val="F1C1AE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71">
                <a:extLst>
                  <a:ext uri="{FF2B5EF4-FFF2-40B4-BE49-F238E27FC236}">
                    <a16:creationId xmlns:a16="http://schemas.microsoft.com/office/drawing/2014/main" xmlns="" id="{D273F24C-C84C-43D3-99FC-DFA7EE0D7AE7}"/>
                  </a:ext>
                </a:extLst>
              </p:cNvPr>
              <p:cNvSpPr/>
              <p:nvPr/>
            </p:nvSpPr>
            <p:spPr>
              <a:xfrm>
                <a:off x="8105318" y="3015810"/>
                <a:ext cx="4840" cy="38719"/>
              </a:xfrm>
              <a:custGeom>
                <a:avLst/>
                <a:gdLst>
                  <a:gd name="connsiteX0" fmla="*/ 4637 w 0"/>
                  <a:gd name="connsiteY0" fmla="*/ 39687 h 38719"/>
                  <a:gd name="connsiteX1" fmla="*/ 281 w 0"/>
                  <a:gd name="connsiteY1" fmla="*/ 39687 h 38719"/>
                  <a:gd name="connsiteX2" fmla="*/ 4637 w 0"/>
                  <a:gd name="connsiteY2" fmla="*/ 0 h 38719"/>
                  <a:gd name="connsiteX3" fmla="*/ 4637 w 0"/>
                  <a:gd name="connsiteY3" fmla="*/ 39687 h 3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719">
                    <a:moveTo>
                      <a:pt x="4637" y="39687"/>
                    </a:moveTo>
                    <a:cubicBezTo>
                      <a:pt x="3185" y="39687"/>
                      <a:pt x="1733" y="39687"/>
                      <a:pt x="281" y="39687"/>
                    </a:cubicBezTo>
                    <a:cubicBezTo>
                      <a:pt x="281" y="26135"/>
                      <a:pt x="-1655" y="12584"/>
                      <a:pt x="4637" y="0"/>
                    </a:cubicBezTo>
                    <a:cubicBezTo>
                      <a:pt x="4637" y="13552"/>
                      <a:pt x="4637" y="26619"/>
                      <a:pt x="4637" y="39687"/>
                    </a:cubicBezTo>
                    <a:close/>
                  </a:path>
                </a:pathLst>
              </a:custGeom>
              <a:solidFill>
                <a:srgbClr val="271F1C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72">
                <a:extLst>
                  <a:ext uri="{FF2B5EF4-FFF2-40B4-BE49-F238E27FC236}">
                    <a16:creationId xmlns:a16="http://schemas.microsoft.com/office/drawing/2014/main" xmlns="" id="{D0F7FFD2-9884-4B02-8063-F67B974ED0A7}"/>
                  </a:ext>
                </a:extLst>
              </p:cNvPr>
              <p:cNvSpPr/>
              <p:nvPr/>
            </p:nvSpPr>
            <p:spPr>
              <a:xfrm>
                <a:off x="8264628" y="3025974"/>
                <a:ext cx="4840" cy="48399"/>
              </a:xfrm>
              <a:custGeom>
                <a:avLst/>
                <a:gdLst>
                  <a:gd name="connsiteX0" fmla="*/ 5044 w 4839"/>
                  <a:gd name="connsiteY0" fmla="*/ 49367 h 48398"/>
                  <a:gd name="connsiteX1" fmla="*/ 1172 w 4839"/>
                  <a:gd name="connsiteY1" fmla="*/ 0 h 48398"/>
                  <a:gd name="connsiteX2" fmla="*/ 5044 w 4839"/>
                  <a:gd name="connsiteY2" fmla="*/ 49367 h 4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39" h="48398">
                    <a:moveTo>
                      <a:pt x="5044" y="49367"/>
                    </a:moveTo>
                    <a:cubicBezTo>
                      <a:pt x="-3668" y="33395"/>
                      <a:pt x="1656" y="16456"/>
                      <a:pt x="1172" y="0"/>
                    </a:cubicBezTo>
                    <a:cubicBezTo>
                      <a:pt x="7464" y="15972"/>
                      <a:pt x="5528" y="32427"/>
                      <a:pt x="5044" y="49367"/>
                    </a:cubicBezTo>
                    <a:close/>
                  </a:path>
                </a:pathLst>
              </a:custGeom>
              <a:solidFill>
                <a:srgbClr val="14100C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73">
                <a:extLst>
                  <a:ext uri="{FF2B5EF4-FFF2-40B4-BE49-F238E27FC236}">
                    <a16:creationId xmlns:a16="http://schemas.microsoft.com/office/drawing/2014/main" xmlns="" id="{A802899D-3BB5-4347-9FF8-507AD7C10EE7}"/>
                  </a:ext>
                </a:extLst>
              </p:cNvPr>
              <p:cNvSpPr/>
              <p:nvPr/>
            </p:nvSpPr>
            <p:spPr>
              <a:xfrm>
                <a:off x="7094544" y="3195491"/>
                <a:ext cx="4840" cy="4840"/>
              </a:xfrm>
              <a:custGeom>
                <a:avLst/>
                <a:gdLst>
                  <a:gd name="connsiteX0" fmla="*/ 0 w 0"/>
                  <a:gd name="connsiteY0" fmla="*/ 363 h 0"/>
                  <a:gd name="connsiteX1" fmla="*/ 0 w 0"/>
                  <a:gd name="connsiteY1" fmla="*/ 363 h 0"/>
                  <a:gd name="connsiteX2" fmla="*/ 0 w 0"/>
                  <a:gd name="connsiteY2" fmla="*/ 363 h 0"/>
                  <a:gd name="connsiteX3" fmla="*/ 0 w 0"/>
                  <a:gd name="connsiteY3" fmla="*/ 36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363"/>
                    </a:moveTo>
                    <a:cubicBezTo>
                      <a:pt x="0" y="363"/>
                      <a:pt x="0" y="-121"/>
                      <a:pt x="0" y="363"/>
                    </a:cubicBezTo>
                    <a:cubicBezTo>
                      <a:pt x="0" y="-121"/>
                      <a:pt x="0" y="-121"/>
                      <a:pt x="0" y="363"/>
                    </a:cubicBezTo>
                    <a:lnTo>
                      <a:pt x="0" y="363"/>
                    </a:lnTo>
                    <a:close/>
                  </a:path>
                </a:pathLst>
              </a:custGeom>
              <a:solidFill>
                <a:srgbClr val="080808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74">
                <a:extLst>
                  <a:ext uri="{FF2B5EF4-FFF2-40B4-BE49-F238E27FC236}">
                    <a16:creationId xmlns:a16="http://schemas.microsoft.com/office/drawing/2014/main" xmlns="" id="{F2BE9B15-58CC-4493-BD1D-D9B6A98ABF2B}"/>
                  </a:ext>
                </a:extLst>
              </p:cNvPr>
              <p:cNvSpPr/>
              <p:nvPr/>
            </p:nvSpPr>
            <p:spPr>
              <a:xfrm>
                <a:off x="7001382" y="2139413"/>
                <a:ext cx="1268054" cy="1418090"/>
              </a:xfrm>
              <a:custGeom>
                <a:avLst/>
                <a:gdLst>
                  <a:gd name="connsiteX0" fmla="*/ 1268774 w 1268053"/>
                  <a:gd name="connsiteY0" fmla="*/ 994490 h 1418090"/>
                  <a:gd name="connsiteX1" fmla="*/ 1268290 w 1268053"/>
                  <a:gd name="connsiteY1" fmla="*/ 935443 h 1418090"/>
                  <a:gd name="connsiteX2" fmla="*/ 1269258 w 1268053"/>
                  <a:gd name="connsiteY2" fmla="*/ 879785 h 1418090"/>
                  <a:gd name="connsiteX3" fmla="*/ 1255706 w 1268053"/>
                  <a:gd name="connsiteY3" fmla="*/ 866233 h 1418090"/>
                  <a:gd name="connsiteX4" fmla="*/ 1239250 w 1268053"/>
                  <a:gd name="connsiteY4" fmla="*/ 862845 h 1418090"/>
                  <a:gd name="connsiteX5" fmla="*/ 1224247 w 1268053"/>
                  <a:gd name="connsiteY5" fmla="*/ 817350 h 1418090"/>
                  <a:gd name="connsiteX6" fmla="*/ 1216019 w 1268053"/>
                  <a:gd name="connsiteY6" fmla="*/ 780083 h 1418090"/>
                  <a:gd name="connsiteX7" fmla="*/ 1190851 w 1268053"/>
                  <a:gd name="connsiteY7" fmla="*/ 741364 h 1418090"/>
                  <a:gd name="connsiteX8" fmla="*/ 1190851 w 1268053"/>
                  <a:gd name="connsiteY8" fmla="*/ 689093 h 1418090"/>
                  <a:gd name="connsiteX9" fmla="*/ 1190851 w 1268053"/>
                  <a:gd name="connsiteY9" fmla="*/ 689093 h 1418090"/>
                  <a:gd name="connsiteX10" fmla="*/ 1190851 w 1268053"/>
                  <a:gd name="connsiteY10" fmla="*/ 689093 h 1418090"/>
                  <a:gd name="connsiteX11" fmla="*/ 1190851 w 1268053"/>
                  <a:gd name="connsiteY11" fmla="*/ 689093 h 1418090"/>
                  <a:gd name="connsiteX12" fmla="*/ 1189883 w 1268053"/>
                  <a:gd name="connsiteY12" fmla="*/ 641662 h 1418090"/>
                  <a:gd name="connsiteX13" fmla="*/ 1171492 w 1268053"/>
                  <a:gd name="connsiteY13" fmla="*/ 510016 h 1418090"/>
                  <a:gd name="connsiteX14" fmla="*/ 1166168 w 1268053"/>
                  <a:gd name="connsiteY14" fmla="*/ 461617 h 1418090"/>
                  <a:gd name="connsiteX15" fmla="*/ 1142452 w 1268053"/>
                  <a:gd name="connsiteY15" fmla="*/ 390471 h 1418090"/>
                  <a:gd name="connsiteX16" fmla="*/ 1141484 w 1268053"/>
                  <a:gd name="connsiteY16" fmla="*/ 362399 h 1418090"/>
                  <a:gd name="connsiteX17" fmla="*/ 1120673 w 1268053"/>
                  <a:gd name="connsiteY17" fmla="*/ 278185 h 1418090"/>
                  <a:gd name="connsiteX18" fmla="*/ 1095989 w 1268053"/>
                  <a:gd name="connsiteY18" fmla="*/ 218170 h 1418090"/>
                  <a:gd name="connsiteX19" fmla="*/ 1035974 w 1268053"/>
                  <a:gd name="connsiteY19" fmla="*/ 152348 h 1418090"/>
                  <a:gd name="connsiteX20" fmla="*/ 974992 w 1268053"/>
                  <a:gd name="connsiteY20" fmla="*/ 99593 h 1418090"/>
                  <a:gd name="connsiteX21" fmla="*/ 953212 w 1268053"/>
                  <a:gd name="connsiteY21" fmla="*/ 89913 h 1418090"/>
                  <a:gd name="connsiteX22" fmla="*/ 904329 w 1268053"/>
                  <a:gd name="connsiteY22" fmla="*/ 62326 h 1418090"/>
                  <a:gd name="connsiteX23" fmla="*/ 866578 w 1268053"/>
                  <a:gd name="connsiteY23" fmla="*/ 49742 h 1418090"/>
                  <a:gd name="connsiteX24" fmla="*/ 794947 w 1268053"/>
                  <a:gd name="connsiteY24" fmla="*/ 23122 h 1418090"/>
                  <a:gd name="connsiteX25" fmla="*/ 721865 w 1268053"/>
                  <a:gd name="connsiteY25" fmla="*/ 11507 h 1418090"/>
                  <a:gd name="connsiteX26" fmla="*/ 581024 w 1268053"/>
                  <a:gd name="connsiteY26" fmla="*/ 1343 h 1418090"/>
                  <a:gd name="connsiteX27" fmla="*/ 457122 w 1268053"/>
                  <a:gd name="connsiteY27" fmla="*/ 15379 h 1418090"/>
                  <a:gd name="connsiteX28" fmla="*/ 361292 w 1268053"/>
                  <a:gd name="connsiteY28" fmla="*/ 40546 h 1418090"/>
                  <a:gd name="connsiteX29" fmla="*/ 291598 w 1268053"/>
                  <a:gd name="connsiteY29" fmla="*/ 71037 h 1418090"/>
                  <a:gd name="connsiteX30" fmla="*/ 236423 w 1268053"/>
                  <a:gd name="connsiteY30" fmla="*/ 96689 h 1418090"/>
                  <a:gd name="connsiteX31" fmla="*/ 204964 w 1268053"/>
                  <a:gd name="connsiteY31" fmla="*/ 117501 h 1418090"/>
                  <a:gd name="connsiteX32" fmla="*/ 184152 w 1268053"/>
                  <a:gd name="connsiteY32" fmla="*/ 140248 h 1418090"/>
                  <a:gd name="connsiteX33" fmla="*/ 121233 w 1268053"/>
                  <a:gd name="connsiteY33" fmla="*/ 216718 h 1418090"/>
                  <a:gd name="connsiteX34" fmla="*/ 87838 w 1268053"/>
                  <a:gd name="connsiteY34" fmla="*/ 306257 h 1418090"/>
                  <a:gd name="connsiteX35" fmla="*/ 88322 w 1268053"/>
                  <a:gd name="connsiteY35" fmla="*/ 305773 h 1418090"/>
                  <a:gd name="connsiteX36" fmla="*/ 71382 w 1268053"/>
                  <a:gd name="connsiteY36" fmla="*/ 364335 h 1418090"/>
                  <a:gd name="connsiteX37" fmla="*/ 67994 w 1268053"/>
                  <a:gd name="connsiteY37" fmla="*/ 396763 h 1418090"/>
                  <a:gd name="connsiteX38" fmla="*/ 63155 w 1268053"/>
                  <a:gd name="connsiteY38" fmla="*/ 453390 h 1418090"/>
                  <a:gd name="connsiteX39" fmla="*/ 67994 w 1268053"/>
                  <a:gd name="connsiteY39" fmla="*/ 567127 h 1418090"/>
                  <a:gd name="connsiteX40" fmla="*/ 82030 w 1268053"/>
                  <a:gd name="connsiteY40" fmla="*/ 641178 h 1418090"/>
                  <a:gd name="connsiteX41" fmla="*/ 84450 w 1268053"/>
                  <a:gd name="connsiteY41" fmla="*/ 688125 h 1418090"/>
                  <a:gd name="connsiteX42" fmla="*/ 41859 w 1268053"/>
                  <a:gd name="connsiteY42" fmla="*/ 732652 h 1418090"/>
                  <a:gd name="connsiteX43" fmla="*/ 40407 w 1268053"/>
                  <a:gd name="connsiteY43" fmla="*/ 747655 h 1418090"/>
                  <a:gd name="connsiteX44" fmla="*/ 18143 w 1268053"/>
                  <a:gd name="connsiteY44" fmla="*/ 782503 h 1418090"/>
                  <a:gd name="connsiteX45" fmla="*/ 4108 w 1268053"/>
                  <a:gd name="connsiteY45" fmla="*/ 875913 h 1418090"/>
                  <a:gd name="connsiteX46" fmla="*/ 24435 w 1268053"/>
                  <a:gd name="connsiteY46" fmla="*/ 985778 h 1418090"/>
                  <a:gd name="connsiteX47" fmla="*/ 63639 w 1268053"/>
                  <a:gd name="connsiteY47" fmla="*/ 1045793 h 1418090"/>
                  <a:gd name="connsiteX48" fmla="*/ 51539 w 1268053"/>
                  <a:gd name="connsiteY48" fmla="*/ 1042889 h 1418090"/>
                  <a:gd name="connsiteX49" fmla="*/ 98002 w 1268053"/>
                  <a:gd name="connsiteY49" fmla="*/ 1059829 h 1418090"/>
                  <a:gd name="connsiteX50" fmla="*/ 174472 w 1268053"/>
                  <a:gd name="connsiteY50" fmla="*/ 1080157 h 1418090"/>
                  <a:gd name="connsiteX51" fmla="*/ 168664 w 1268053"/>
                  <a:gd name="connsiteY51" fmla="*/ 1016270 h 1418090"/>
                  <a:gd name="connsiteX52" fmla="*/ 178344 w 1268053"/>
                  <a:gd name="connsiteY52" fmla="*/ 789763 h 1418090"/>
                  <a:gd name="connsiteX53" fmla="*/ 189476 w 1268053"/>
                  <a:gd name="connsiteY53" fmla="*/ 693933 h 1418090"/>
                  <a:gd name="connsiteX54" fmla="*/ 189476 w 1268053"/>
                  <a:gd name="connsiteY54" fmla="*/ 693933 h 1418090"/>
                  <a:gd name="connsiteX55" fmla="*/ 189476 w 1268053"/>
                  <a:gd name="connsiteY55" fmla="*/ 693933 h 1418090"/>
                  <a:gd name="connsiteX56" fmla="*/ 198672 w 1268053"/>
                  <a:gd name="connsiteY56" fmla="*/ 616010 h 1418090"/>
                  <a:gd name="connsiteX57" fmla="*/ 203996 w 1268053"/>
                  <a:gd name="connsiteY57" fmla="*/ 581647 h 1418090"/>
                  <a:gd name="connsiteX58" fmla="*/ 213191 w 1268053"/>
                  <a:gd name="connsiteY58" fmla="*/ 509048 h 1418090"/>
                  <a:gd name="connsiteX59" fmla="*/ 256267 w 1268053"/>
                  <a:gd name="connsiteY59" fmla="*/ 377887 h 1418090"/>
                  <a:gd name="connsiteX60" fmla="*/ 296922 w 1268053"/>
                  <a:gd name="connsiteY60" fmla="*/ 375467 h 1418090"/>
                  <a:gd name="connsiteX61" fmla="*/ 366132 w 1268053"/>
                  <a:gd name="connsiteY61" fmla="*/ 372563 h 1418090"/>
                  <a:gd name="connsiteX62" fmla="*/ 421307 w 1268053"/>
                  <a:gd name="connsiteY62" fmla="*/ 368691 h 1418090"/>
                  <a:gd name="connsiteX63" fmla="*/ 561664 w 1268053"/>
                  <a:gd name="connsiteY63" fmla="*/ 365787 h 1418090"/>
                  <a:gd name="connsiteX64" fmla="*/ 945952 w 1268053"/>
                  <a:gd name="connsiteY64" fmla="*/ 358044 h 1418090"/>
                  <a:gd name="connsiteX65" fmla="*/ 972572 w 1268053"/>
                  <a:gd name="connsiteY65" fmla="*/ 372079 h 1418090"/>
                  <a:gd name="connsiteX66" fmla="*/ 1063562 w 1268053"/>
                  <a:gd name="connsiteY66" fmla="*/ 587455 h 1418090"/>
                  <a:gd name="connsiteX67" fmla="*/ 1097441 w 1268053"/>
                  <a:gd name="connsiteY67" fmla="*/ 737492 h 1418090"/>
                  <a:gd name="connsiteX68" fmla="*/ 1105185 w 1268053"/>
                  <a:gd name="connsiteY68" fmla="*/ 923828 h 1418090"/>
                  <a:gd name="connsiteX69" fmla="*/ 1079050 w 1268053"/>
                  <a:gd name="connsiteY69" fmla="*/ 1083544 h 1418090"/>
                  <a:gd name="connsiteX70" fmla="*/ 1095021 w 1268053"/>
                  <a:gd name="connsiteY70" fmla="*/ 1083544 h 1418090"/>
                  <a:gd name="connsiteX71" fmla="*/ 1118253 w 1268053"/>
                  <a:gd name="connsiteY71" fmla="*/ 1071445 h 1418090"/>
                  <a:gd name="connsiteX72" fmla="*/ 1118253 w 1268053"/>
                  <a:gd name="connsiteY72" fmla="*/ 1071445 h 1418090"/>
                  <a:gd name="connsiteX73" fmla="*/ 1202467 w 1268053"/>
                  <a:gd name="connsiteY73" fmla="*/ 1062733 h 1418090"/>
                  <a:gd name="connsiteX74" fmla="*/ 1135676 w 1268053"/>
                  <a:gd name="connsiteY74" fmla="*/ 1183730 h 1418090"/>
                  <a:gd name="connsiteX75" fmla="*/ 1014679 w 1268053"/>
                  <a:gd name="connsiteY75" fmla="*/ 1292628 h 1418090"/>
                  <a:gd name="connsiteX76" fmla="*/ 929013 w 1268053"/>
                  <a:gd name="connsiteY76" fmla="*/ 1326023 h 1418090"/>
                  <a:gd name="connsiteX77" fmla="*/ 921269 w 1268053"/>
                  <a:gd name="connsiteY77" fmla="*/ 1341511 h 1418090"/>
                  <a:gd name="connsiteX78" fmla="*/ 969184 w 1268053"/>
                  <a:gd name="connsiteY78" fmla="*/ 1420401 h 1418090"/>
                  <a:gd name="connsiteX79" fmla="*/ 1042750 w 1268053"/>
                  <a:gd name="connsiteY79" fmla="*/ 1347803 h 1418090"/>
                  <a:gd name="connsiteX80" fmla="*/ 1056302 w 1268053"/>
                  <a:gd name="connsiteY80" fmla="*/ 1325055 h 1418090"/>
                  <a:gd name="connsiteX81" fmla="*/ 1088245 w 1268053"/>
                  <a:gd name="connsiteY81" fmla="*/ 1294564 h 1418090"/>
                  <a:gd name="connsiteX82" fmla="*/ 1201983 w 1268053"/>
                  <a:gd name="connsiteY82" fmla="*/ 1154691 h 1418090"/>
                  <a:gd name="connsiteX83" fmla="*/ 1236346 w 1268053"/>
                  <a:gd name="connsiteY83" fmla="*/ 1082576 h 1418090"/>
                  <a:gd name="connsiteX84" fmla="*/ 1258126 w 1268053"/>
                  <a:gd name="connsiteY84" fmla="*/ 1045309 h 1418090"/>
                  <a:gd name="connsiteX85" fmla="*/ 1268774 w 1268053"/>
                  <a:gd name="connsiteY85" fmla="*/ 994490 h 141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268053" h="1418090">
                    <a:moveTo>
                      <a:pt x="1268774" y="994490"/>
                    </a:moveTo>
                    <a:cubicBezTo>
                      <a:pt x="1270226" y="971259"/>
                      <a:pt x="1266838" y="957707"/>
                      <a:pt x="1268290" y="935443"/>
                    </a:cubicBezTo>
                    <a:cubicBezTo>
                      <a:pt x="1262966" y="919472"/>
                      <a:pt x="1274581" y="895756"/>
                      <a:pt x="1269258" y="879785"/>
                    </a:cubicBezTo>
                    <a:cubicBezTo>
                      <a:pt x="1265870" y="873493"/>
                      <a:pt x="1265870" y="873493"/>
                      <a:pt x="1255706" y="866233"/>
                    </a:cubicBezTo>
                    <a:cubicBezTo>
                      <a:pt x="1247478" y="863813"/>
                      <a:pt x="1243122" y="865265"/>
                      <a:pt x="1239250" y="862845"/>
                    </a:cubicBezTo>
                    <a:cubicBezTo>
                      <a:pt x="1215535" y="853649"/>
                      <a:pt x="1225698" y="833322"/>
                      <a:pt x="1224247" y="817350"/>
                    </a:cubicBezTo>
                    <a:cubicBezTo>
                      <a:pt x="1223279" y="803798"/>
                      <a:pt x="1229570" y="788795"/>
                      <a:pt x="1216019" y="780083"/>
                    </a:cubicBezTo>
                    <a:cubicBezTo>
                      <a:pt x="1214567" y="779115"/>
                      <a:pt x="1190367" y="748139"/>
                      <a:pt x="1190851" y="741364"/>
                    </a:cubicBezTo>
                    <a:cubicBezTo>
                      <a:pt x="1189399" y="727328"/>
                      <a:pt x="1191335" y="689577"/>
                      <a:pt x="1190851" y="689093"/>
                    </a:cubicBezTo>
                    <a:cubicBezTo>
                      <a:pt x="1190851" y="689093"/>
                      <a:pt x="1190851" y="689093"/>
                      <a:pt x="1190851" y="689093"/>
                    </a:cubicBezTo>
                    <a:lnTo>
                      <a:pt x="1190851" y="689093"/>
                    </a:lnTo>
                    <a:lnTo>
                      <a:pt x="1190851" y="689093"/>
                    </a:lnTo>
                    <a:cubicBezTo>
                      <a:pt x="1188915" y="685221"/>
                      <a:pt x="1189883" y="653761"/>
                      <a:pt x="1189883" y="641662"/>
                    </a:cubicBezTo>
                    <a:cubicBezTo>
                      <a:pt x="1189399" y="606814"/>
                      <a:pt x="1177299" y="517760"/>
                      <a:pt x="1171492" y="510016"/>
                    </a:cubicBezTo>
                    <a:cubicBezTo>
                      <a:pt x="1166652" y="494045"/>
                      <a:pt x="1171008" y="477589"/>
                      <a:pt x="1166168" y="461617"/>
                    </a:cubicBezTo>
                    <a:cubicBezTo>
                      <a:pt x="1166168" y="436934"/>
                      <a:pt x="1139548" y="416122"/>
                      <a:pt x="1142452" y="390471"/>
                    </a:cubicBezTo>
                    <a:cubicBezTo>
                      <a:pt x="1139548" y="381275"/>
                      <a:pt x="1142452" y="371595"/>
                      <a:pt x="1141484" y="362399"/>
                    </a:cubicBezTo>
                    <a:cubicBezTo>
                      <a:pt x="1138580" y="325132"/>
                      <a:pt x="1145356" y="308193"/>
                      <a:pt x="1120673" y="278185"/>
                    </a:cubicBezTo>
                    <a:cubicBezTo>
                      <a:pt x="1115833" y="269957"/>
                      <a:pt x="1100345" y="225914"/>
                      <a:pt x="1095989" y="218170"/>
                    </a:cubicBezTo>
                    <a:cubicBezTo>
                      <a:pt x="1082437" y="186711"/>
                      <a:pt x="1056786" y="178967"/>
                      <a:pt x="1035974" y="152348"/>
                    </a:cubicBezTo>
                    <a:cubicBezTo>
                      <a:pt x="1019035" y="123308"/>
                      <a:pt x="1005967" y="110725"/>
                      <a:pt x="974992" y="99593"/>
                    </a:cubicBezTo>
                    <a:cubicBezTo>
                      <a:pt x="971120" y="99593"/>
                      <a:pt x="954664" y="94269"/>
                      <a:pt x="953212" y="89913"/>
                    </a:cubicBezTo>
                    <a:cubicBezTo>
                      <a:pt x="945468" y="75877"/>
                      <a:pt x="919333" y="63294"/>
                      <a:pt x="904329" y="62326"/>
                    </a:cubicBezTo>
                    <a:cubicBezTo>
                      <a:pt x="885938" y="58938"/>
                      <a:pt x="882550" y="58454"/>
                      <a:pt x="866578" y="49742"/>
                    </a:cubicBezTo>
                    <a:cubicBezTo>
                      <a:pt x="844798" y="34738"/>
                      <a:pt x="820599" y="27962"/>
                      <a:pt x="794947" y="23122"/>
                    </a:cubicBezTo>
                    <a:cubicBezTo>
                      <a:pt x="770748" y="18767"/>
                      <a:pt x="746064" y="16347"/>
                      <a:pt x="721865" y="11507"/>
                    </a:cubicBezTo>
                    <a:cubicBezTo>
                      <a:pt x="675402" y="2311"/>
                      <a:pt x="627971" y="-2529"/>
                      <a:pt x="581024" y="1343"/>
                    </a:cubicBezTo>
                    <a:cubicBezTo>
                      <a:pt x="539885" y="4731"/>
                      <a:pt x="498262" y="6667"/>
                      <a:pt x="457122" y="15379"/>
                    </a:cubicBezTo>
                    <a:cubicBezTo>
                      <a:pt x="413563" y="25058"/>
                      <a:pt x="401464" y="19735"/>
                      <a:pt x="361292" y="40546"/>
                    </a:cubicBezTo>
                    <a:cubicBezTo>
                      <a:pt x="342417" y="52646"/>
                      <a:pt x="309505" y="57486"/>
                      <a:pt x="291598" y="71037"/>
                    </a:cubicBezTo>
                    <a:cubicBezTo>
                      <a:pt x="284338" y="75877"/>
                      <a:pt x="240295" y="86041"/>
                      <a:pt x="236423" y="96689"/>
                    </a:cubicBezTo>
                    <a:cubicBezTo>
                      <a:pt x="228679" y="102013"/>
                      <a:pt x="206900" y="112661"/>
                      <a:pt x="204964" y="117501"/>
                    </a:cubicBezTo>
                    <a:cubicBezTo>
                      <a:pt x="198188" y="122824"/>
                      <a:pt x="190928" y="134924"/>
                      <a:pt x="184152" y="140248"/>
                    </a:cubicBezTo>
                    <a:cubicBezTo>
                      <a:pt x="144949" y="169287"/>
                      <a:pt x="132849" y="168319"/>
                      <a:pt x="121233" y="216718"/>
                    </a:cubicBezTo>
                    <a:cubicBezTo>
                      <a:pt x="113006" y="236078"/>
                      <a:pt x="96066" y="286897"/>
                      <a:pt x="87838" y="306257"/>
                    </a:cubicBezTo>
                    <a:lnTo>
                      <a:pt x="88322" y="305773"/>
                    </a:lnTo>
                    <a:cubicBezTo>
                      <a:pt x="91226" y="326100"/>
                      <a:pt x="68962" y="344008"/>
                      <a:pt x="71382" y="364335"/>
                    </a:cubicBezTo>
                    <a:cubicBezTo>
                      <a:pt x="66058" y="372079"/>
                      <a:pt x="73318" y="389019"/>
                      <a:pt x="67994" y="396763"/>
                    </a:cubicBezTo>
                    <a:cubicBezTo>
                      <a:pt x="66542" y="412734"/>
                      <a:pt x="64607" y="437418"/>
                      <a:pt x="63155" y="453390"/>
                    </a:cubicBezTo>
                    <a:cubicBezTo>
                      <a:pt x="58799" y="496949"/>
                      <a:pt x="64607" y="523568"/>
                      <a:pt x="67994" y="567127"/>
                    </a:cubicBezTo>
                    <a:cubicBezTo>
                      <a:pt x="69930" y="586003"/>
                      <a:pt x="82030" y="641178"/>
                      <a:pt x="82030" y="641178"/>
                    </a:cubicBezTo>
                    <a:cubicBezTo>
                      <a:pt x="87838" y="648437"/>
                      <a:pt x="83966" y="683285"/>
                      <a:pt x="84450" y="688125"/>
                    </a:cubicBezTo>
                    <a:cubicBezTo>
                      <a:pt x="64607" y="704096"/>
                      <a:pt x="54927" y="711356"/>
                      <a:pt x="41859" y="732652"/>
                    </a:cubicBezTo>
                    <a:lnTo>
                      <a:pt x="40407" y="747655"/>
                    </a:lnTo>
                    <a:cubicBezTo>
                      <a:pt x="36535" y="765563"/>
                      <a:pt x="28791" y="768951"/>
                      <a:pt x="18143" y="782503"/>
                    </a:cubicBezTo>
                    <a:cubicBezTo>
                      <a:pt x="-1216" y="807670"/>
                      <a:pt x="-3636" y="850261"/>
                      <a:pt x="4108" y="875913"/>
                    </a:cubicBezTo>
                    <a:cubicBezTo>
                      <a:pt x="9916" y="895756"/>
                      <a:pt x="22015" y="960127"/>
                      <a:pt x="24435" y="985778"/>
                    </a:cubicBezTo>
                    <a:cubicBezTo>
                      <a:pt x="26855" y="1010946"/>
                      <a:pt x="38955" y="1034177"/>
                      <a:pt x="63639" y="1045793"/>
                    </a:cubicBezTo>
                    <a:lnTo>
                      <a:pt x="51539" y="1042889"/>
                    </a:lnTo>
                    <a:cubicBezTo>
                      <a:pt x="61703" y="1043857"/>
                      <a:pt x="91226" y="1047729"/>
                      <a:pt x="98002" y="1059829"/>
                    </a:cubicBezTo>
                    <a:cubicBezTo>
                      <a:pt x="126557" y="1064185"/>
                      <a:pt x="146885" y="1072897"/>
                      <a:pt x="174472" y="1080157"/>
                    </a:cubicBezTo>
                    <a:cubicBezTo>
                      <a:pt x="177860" y="1058861"/>
                      <a:pt x="169632" y="1017238"/>
                      <a:pt x="168664" y="1016270"/>
                    </a:cubicBezTo>
                    <a:cubicBezTo>
                      <a:pt x="163340" y="931088"/>
                      <a:pt x="164792" y="874461"/>
                      <a:pt x="178344" y="789763"/>
                    </a:cubicBezTo>
                    <a:cubicBezTo>
                      <a:pt x="183668" y="758303"/>
                      <a:pt x="185604" y="725876"/>
                      <a:pt x="189476" y="693933"/>
                    </a:cubicBezTo>
                    <a:cubicBezTo>
                      <a:pt x="189476" y="693933"/>
                      <a:pt x="189476" y="693933"/>
                      <a:pt x="189476" y="693933"/>
                    </a:cubicBezTo>
                    <a:cubicBezTo>
                      <a:pt x="189476" y="693933"/>
                      <a:pt x="189476" y="693933"/>
                      <a:pt x="189476" y="693933"/>
                    </a:cubicBezTo>
                    <a:cubicBezTo>
                      <a:pt x="194800" y="682801"/>
                      <a:pt x="197704" y="614074"/>
                      <a:pt x="198672" y="616010"/>
                    </a:cubicBezTo>
                    <a:cubicBezTo>
                      <a:pt x="205448" y="605362"/>
                      <a:pt x="202544" y="593263"/>
                      <a:pt x="203996" y="581647"/>
                    </a:cubicBezTo>
                    <a:cubicBezTo>
                      <a:pt x="202060" y="554059"/>
                      <a:pt x="211739" y="506628"/>
                      <a:pt x="213191" y="509048"/>
                    </a:cubicBezTo>
                    <a:cubicBezTo>
                      <a:pt x="220935" y="463069"/>
                      <a:pt x="237391" y="419994"/>
                      <a:pt x="256267" y="377887"/>
                    </a:cubicBezTo>
                    <a:cubicBezTo>
                      <a:pt x="269818" y="373531"/>
                      <a:pt x="283370" y="376435"/>
                      <a:pt x="296922" y="375467"/>
                    </a:cubicBezTo>
                    <a:cubicBezTo>
                      <a:pt x="320153" y="374015"/>
                      <a:pt x="343385" y="379339"/>
                      <a:pt x="366132" y="372563"/>
                    </a:cubicBezTo>
                    <a:cubicBezTo>
                      <a:pt x="384040" y="367239"/>
                      <a:pt x="402915" y="369175"/>
                      <a:pt x="421307" y="368691"/>
                    </a:cubicBezTo>
                    <a:cubicBezTo>
                      <a:pt x="468254" y="367723"/>
                      <a:pt x="514717" y="366755"/>
                      <a:pt x="561664" y="365787"/>
                    </a:cubicBezTo>
                    <a:cubicBezTo>
                      <a:pt x="689922" y="363367"/>
                      <a:pt x="817695" y="360947"/>
                      <a:pt x="945952" y="358044"/>
                    </a:cubicBezTo>
                    <a:cubicBezTo>
                      <a:pt x="958052" y="357560"/>
                      <a:pt x="966280" y="359495"/>
                      <a:pt x="972572" y="372079"/>
                    </a:cubicBezTo>
                    <a:cubicBezTo>
                      <a:pt x="1006935" y="442258"/>
                      <a:pt x="1038878" y="513404"/>
                      <a:pt x="1063562" y="587455"/>
                    </a:cubicBezTo>
                    <a:cubicBezTo>
                      <a:pt x="1080017" y="636338"/>
                      <a:pt x="1097441" y="737492"/>
                      <a:pt x="1097441" y="737492"/>
                    </a:cubicBezTo>
                    <a:cubicBezTo>
                      <a:pt x="1097925" y="745235"/>
                      <a:pt x="1105185" y="878817"/>
                      <a:pt x="1105185" y="923828"/>
                    </a:cubicBezTo>
                    <a:cubicBezTo>
                      <a:pt x="1102281" y="948027"/>
                      <a:pt x="1079534" y="1068541"/>
                      <a:pt x="1079050" y="1083544"/>
                    </a:cubicBezTo>
                    <a:cubicBezTo>
                      <a:pt x="1082921" y="1083544"/>
                      <a:pt x="1092601" y="1087900"/>
                      <a:pt x="1095021" y="1083544"/>
                    </a:cubicBezTo>
                    <a:cubicBezTo>
                      <a:pt x="1095021" y="1083544"/>
                      <a:pt x="1108573" y="1074349"/>
                      <a:pt x="1118253" y="1071445"/>
                    </a:cubicBezTo>
                    <a:cubicBezTo>
                      <a:pt x="1118253" y="1071445"/>
                      <a:pt x="1118253" y="1071445"/>
                      <a:pt x="1118253" y="1071445"/>
                    </a:cubicBezTo>
                    <a:cubicBezTo>
                      <a:pt x="1146808" y="1080157"/>
                      <a:pt x="1171492" y="1066121"/>
                      <a:pt x="1202467" y="1062733"/>
                    </a:cubicBezTo>
                    <a:cubicBezTo>
                      <a:pt x="1183107" y="1109680"/>
                      <a:pt x="1165684" y="1143075"/>
                      <a:pt x="1135676" y="1183730"/>
                    </a:cubicBezTo>
                    <a:cubicBezTo>
                      <a:pt x="1103249" y="1227289"/>
                      <a:pt x="1073242" y="1276656"/>
                      <a:pt x="1014679" y="1292628"/>
                    </a:cubicBezTo>
                    <a:cubicBezTo>
                      <a:pt x="1014679" y="1293112"/>
                      <a:pt x="937240" y="1325539"/>
                      <a:pt x="929013" y="1326023"/>
                    </a:cubicBezTo>
                    <a:cubicBezTo>
                      <a:pt x="917397" y="1326507"/>
                      <a:pt x="919817" y="1335219"/>
                      <a:pt x="921269" y="1341511"/>
                    </a:cubicBezTo>
                    <a:cubicBezTo>
                      <a:pt x="924173" y="1352643"/>
                      <a:pt x="959020" y="1402978"/>
                      <a:pt x="969184" y="1420401"/>
                    </a:cubicBezTo>
                    <a:cubicBezTo>
                      <a:pt x="994351" y="1395718"/>
                      <a:pt x="1018551" y="1371518"/>
                      <a:pt x="1042750" y="1347803"/>
                    </a:cubicBezTo>
                    <a:cubicBezTo>
                      <a:pt x="1043234" y="1348771"/>
                      <a:pt x="1052914" y="1327959"/>
                      <a:pt x="1056302" y="1325055"/>
                    </a:cubicBezTo>
                    <a:cubicBezTo>
                      <a:pt x="1074694" y="1308116"/>
                      <a:pt x="1074694" y="1308116"/>
                      <a:pt x="1088245" y="1294564"/>
                    </a:cubicBezTo>
                    <a:cubicBezTo>
                      <a:pt x="1131320" y="1252457"/>
                      <a:pt x="1171976" y="1207930"/>
                      <a:pt x="1201983" y="1154691"/>
                    </a:cubicBezTo>
                    <a:cubicBezTo>
                      <a:pt x="1213599" y="1133879"/>
                      <a:pt x="1229570" y="1108228"/>
                      <a:pt x="1236346" y="1082576"/>
                    </a:cubicBezTo>
                    <a:cubicBezTo>
                      <a:pt x="1244574" y="1060797"/>
                      <a:pt x="1234410" y="1055957"/>
                      <a:pt x="1258126" y="1045309"/>
                    </a:cubicBezTo>
                    <a:cubicBezTo>
                      <a:pt x="1268774" y="1031273"/>
                      <a:pt x="1270226" y="1013366"/>
                      <a:pt x="1268774" y="994490"/>
                    </a:cubicBezTo>
                    <a:close/>
                  </a:path>
                </a:pathLst>
              </a:custGeom>
              <a:solidFill>
                <a:srgbClr val="080808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75">
                <a:extLst>
                  <a:ext uri="{FF2B5EF4-FFF2-40B4-BE49-F238E27FC236}">
                    <a16:creationId xmlns:a16="http://schemas.microsoft.com/office/drawing/2014/main" xmlns="" id="{849A0291-8F65-4734-96FC-0A346612A17D}"/>
                  </a:ext>
                </a:extLst>
              </p:cNvPr>
              <p:cNvSpPr/>
              <p:nvPr/>
            </p:nvSpPr>
            <p:spPr>
              <a:xfrm>
                <a:off x="6277020" y="3574080"/>
                <a:ext cx="3233993" cy="3023328"/>
              </a:xfrm>
              <a:custGeom>
                <a:avLst/>
                <a:gdLst>
                  <a:gd name="connsiteX0" fmla="*/ 2648459 w 3228213"/>
                  <a:gd name="connsiteY0" fmla="*/ 2975341 h 3020096"/>
                  <a:gd name="connsiteX1" fmla="*/ 2648459 w 3228213"/>
                  <a:gd name="connsiteY1" fmla="*/ 3008253 h 3020096"/>
                  <a:gd name="connsiteX2" fmla="*/ 2528913 w 3228213"/>
                  <a:gd name="connsiteY2" fmla="*/ 3016480 h 3020096"/>
                  <a:gd name="connsiteX3" fmla="*/ 699431 w 3228213"/>
                  <a:gd name="connsiteY3" fmla="*/ 3014545 h 3020096"/>
                  <a:gd name="connsiteX4" fmla="*/ 617153 w 3228213"/>
                  <a:gd name="connsiteY4" fmla="*/ 2980181 h 3020096"/>
                  <a:gd name="connsiteX5" fmla="*/ 642804 w 3228213"/>
                  <a:gd name="connsiteY5" fmla="*/ 2669460 h 3020096"/>
                  <a:gd name="connsiteX6" fmla="*/ 544070 w 3228213"/>
                  <a:gd name="connsiteY6" fmla="*/ 2132715 h 3020096"/>
                  <a:gd name="connsiteX7" fmla="*/ 418717 w 3228213"/>
                  <a:gd name="connsiteY7" fmla="*/ 1942023 h 3020096"/>
                  <a:gd name="connsiteX8" fmla="*/ 282716 w 3228213"/>
                  <a:gd name="connsiteY8" fmla="*/ 1774078 h 3020096"/>
                  <a:gd name="connsiteX9" fmla="*/ 282716 w 3228213"/>
                  <a:gd name="connsiteY9" fmla="*/ 1774078 h 3020096"/>
                  <a:gd name="connsiteX10" fmla="*/ 232865 w 3228213"/>
                  <a:gd name="connsiteY10" fmla="*/ 1706804 h 3020096"/>
                  <a:gd name="connsiteX11" fmla="*/ 205277 w 3228213"/>
                  <a:gd name="connsiteY11" fmla="*/ 1656953 h 3020096"/>
                  <a:gd name="connsiteX12" fmla="*/ 153974 w 3228213"/>
                  <a:gd name="connsiteY12" fmla="*/ 1531115 h 3020096"/>
                  <a:gd name="connsiteX13" fmla="*/ 64920 w 3228213"/>
                  <a:gd name="connsiteY13" fmla="*/ 1322516 h 3020096"/>
                  <a:gd name="connsiteX14" fmla="*/ 49433 w 3228213"/>
                  <a:gd name="connsiteY14" fmla="*/ 1245561 h 3020096"/>
                  <a:gd name="connsiteX15" fmla="*/ 66 w 3228213"/>
                  <a:gd name="connsiteY15" fmla="*/ 785287 h 3020096"/>
                  <a:gd name="connsiteX16" fmla="*/ 68308 w 3228213"/>
                  <a:gd name="connsiteY16" fmla="*/ 599435 h 3020096"/>
                  <a:gd name="connsiteX17" fmla="*/ 362090 w 3228213"/>
                  <a:gd name="connsiteY17" fmla="*/ 396643 h 3020096"/>
                  <a:gd name="connsiteX18" fmla="*/ 653452 w 3228213"/>
                  <a:gd name="connsiteY18" fmla="*/ 221439 h 3020096"/>
                  <a:gd name="connsiteX19" fmla="*/ 737182 w 3228213"/>
                  <a:gd name="connsiteY19" fmla="*/ 167716 h 3020096"/>
                  <a:gd name="connsiteX20" fmla="*/ 826720 w 3228213"/>
                  <a:gd name="connsiteY20" fmla="*/ 24455 h 3020096"/>
                  <a:gd name="connsiteX21" fmla="*/ 848984 w 3228213"/>
                  <a:gd name="connsiteY21" fmla="*/ 3159 h 3020096"/>
                  <a:gd name="connsiteX22" fmla="*/ 889639 w 3228213"/>
                  <a:gd name="connsiteY22" fmla="*/ 5095 h 3020096"/>
                  <a:gd name="connsiteX23" fmla="*/ 893995 w 3228213"/>
                  <a:gd name="connsiteY23" fmla="*/ 22035 h 3020096"/>
                  <a:gd name="connsiteX24" fmla="*/ 903191 w 3228213"/>
                  <a:gd name="connsiteY24" fmla="*/ 57850 h 3020096"/>
                  <a:gd name="connsiteX25" fmla="*/ 1505758 w 3228213"/>
                  <a:gd name="connsiteY25" fmla="*/ 756248 h 3020096"/>
                  <a:gd name="connsiteX26" fmla="*/ 1629176 w 3228213"/>
                  <a:gd name="connsiteY26" fmla="*/ 955167 h 3020096"/>
                  <a:gd name="connsiteX27" fmla="*/ 1755981 w 3228213"/>
                  <a:gd name="connsiteY27" fmla="*/ 1167639 h 3020096"/>
                  <a:gd name="connsiteX28" fmla="*/ 1873107 w 3228213"/>
                  <a:gd name="connsiteY28" fmla="*/ 1327840 h 3020096"/>
                  <a:gd name="connsiteX29" fmla="*/ 1732266 w 3228213"/>
                  <a:gd name="connsiteY29" fmla="*/ 633314 h 3020096"/>
                  <a:gd name="connsiteX30" fmla="*/ 1666443 w 3228213"/>
                  <a:gd name="connsiteY30" fmla="*/ 176912 h 3020096"/>
                  <a:gd name="connsiteX31" fmla="*/ 1671283 w 3228213"/>
                  <a:gd name="connsiteY31" fmla="*/ 159972 h 3020096"/>
                  <a:gd name="connsiteX32" fmla="*/ 1682899 w 3228213"/>
                  <a:gd name="connsiteY32" fmla="*/ 168200 h 3020096"/>
                  <a:gd name="connsiteX33" fmla="*/ 1820352 w 3228213"/>
                  <a:gd name="connsiteY33" fmla="*/ 253382 h 3020096"/>
                  <a:gd name="connsiteX34" fmla="*/ 2311118 w 3228213"/>
                  <a:gd name="connsiteY34" fmla="*/ 446978 h 3020096"/>
                  <a:gd name="connsiteX35" fmla="*/ 2636843 w 3228213"/>
                  <a:gd name="connsiteY35" fmla="*/ 723820 h 3020096"/>
                  <a:gd name="connsiteX36" fmla="*/ 2683790 w 3228213"/>
                  <a:gd name="connsiteY36" fmla="*/ 786739 h 3020096"/>
                  <a:gd name="connsiteX37" fmla="*/ 2787364 w 3228213"/>
                  <a:gd name="connsiteY37" fmla="*/ 919352 h 3020096"/>
                  <a:gd name="connsiteX38" fmla="*/ 3089858 w 3228213"/>
                  <a:gd name="connsiteY38" fmla="*/ 1364139 h 3020096"/>
                  <a:gd name="connsiteX39" fmla="*/ 3109701 w 3228213"/>
                  <a:gd name="connsiteY39" fmla="*/ 1394146 h 3020096"/>
                  <a:gd name="connsiteX40" fmla="*/ 3134869 w 3228213"/>
                  <a:gd name="connsiteY40" fmla="*/ 1436737 h 3020096"/>
                  <a:gd name="connsiteX41" fmla="*/ 3177460 w 3228213"/>
                  <a:gd name="connsiteY41" fmla="*/ 1558703 h 3020096"/>
                  <a:gd name="connsiteX42" fmla="*/ 3220051 w 3228213"/>
                  <a:gd name="connsiteY42" fmla="*/ 1770690 h 3020096"/>
                  <a:gd name="connsiteX43" fmla="*/ 3231183 w 3228213"/>
                  <a:gd name="connsiteY43" fmla="*/ 1852485 h 3020096"/>
                  <a:gd name="connsiteX44" fmla="*/ 3203111 w 3228213"/>
                  <a:gd name="connsiteY44" fmla="*/ 1957027 h 3020096"/>
                  <a:gd name="connsiteX45" fmla="*/ 3175524 w 3228213"/>
                  <a:gd name="connsiteY45" fmla="*/ 1987518 h 3020096"/>
                  <a:gd name="connsiteX46" fmla="*/ 2777200 w 3228213"/>
                  <a:gd name="connsiteY46" fmla="*/ 2064472 h 3020096"/>
                  <a:gd name="connsiteX47" fmla="*/ 2590864 w 3228213"/>
                  <a:gd name="connsiteY47" fmla="*/ 1982678 h 3020096"/>
                  <a:gd name="connsiteX48" fmla="*/ 2485354 w 3228213"/>
                  <a:gd name="connsiteY48" fmla="*/ 2335507 h 3020096"/>
                  <a:gd name="connsiteX49" fmla="*/ 2648459 w 3228213"/>
                  <a:gd name="connsiteY49" fmla="*/ 2975341 h 3020096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77200 w 3232540"/>
                  <a:gd name="connsiteY46" fmla="*/ 2064472 h 3023327"/>
                  <a:gd name="connsiteX47" fmla="*/ 2384298 w 3232540"/>
                  <a:gd name="connsiteY47" fmla="*/ 1825688 h 3023327"/>
                  <a:gd name="connsiteX48" fmla="*/ 2485354 w 3232540"/>
                  <a:gd name="connsiteY48" fmla="*/ 2335507 h 3023327"/>
                  <a:gd name="connsiteX49" fmla="*/ 2648459 w 3232540"/>
                  <a:gd name="connsiteY49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485354 w 3232540"/>
                  <a:gd name="connsiteY48" fmla="*/ 2335507 h 3023327"/>
                  <a:gd name="connsiteX49" fmla="*/ 2648459 w 3232540"/>
                  <a:gd name="connsiteY49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407026 w 3232540"/>
                  <a:gd name="connsiteY48" fmla="*/ 2052784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16136 w 3232540"/>
                  <a:gd name="connsiteY48" fmla="*/ 1967403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16136 w 3232540"/>
                  <a:gd name="connsiteY48" fmla="*/ 1967403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61403 w 3232540"/>
                  <a:gd name="connsiteY48" fmla="*/ 1976456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93352 w 3232540"/>
                  <a:gd name="connsiteY47" fmla="*/ 1880009 h 3023327"/>
                  <a:gd name="connsiteX48" fmla="*/ 2361403 w 3232540"/>
                  <a:gd name="connsiteY48" fmla="*/ 1976456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175524 w 3232540"/>
                  <a:gd name="connsiteY44" fmla="*/ 1987518 h 3023327"/>
                  <a:gd name="connsiteX45" fmla="*/ 2763429 w 3232540"/>
                  <a:gd name="connsiteY45" fmla="*/ 2050701 h 3023327"/>
                  <a:gd name="connsiteX46" fmla="*/ 2393352 w 3232540"/>
                  <a:gd name="connsiteY46" fmla="*/ 1880009 h 3023327"/>
                  <a:gd name="connsiteX47" fmla="*/ 2361403 w 3232540"/>
                  <a:gd name="connsiteY47" fmla="*/ 1976456 h 3023327"/>
                  <a:gd name="connsiteX48" fmla="*/ 2485354 w 3232540"/>
                  <a:gd name="connsiteY48" fmla="*/ 2335507 h 3023327"/>
                  <a:gd name="connsiteX49" fmla="*/ 2648459 w 3232540"/>
                  <a:gd name="connsiteY49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34869 w 3232540"/>
                  <a:gd name="connsiteY39" fmla="*/ 1436737 h 3023327"/>
                  <a:gd name="connsiteX40" fmla="*/ 3177460 w 3232540"/>
                  <a:gd name="connsiteY40" fmla="*/ 1558703 h 3023327"/>
                  <a:gd name="connsiteX41" fmla="*/ 3220051 w 3232540"/>
                  <a:gd name="connsiteY41" fmla="*/ 1770690 h 3023327"/>
                  <a:gd name="connsiteX42" fmla="*/ 3231183 w 3232540"/>
                  <a:gd name="connsiteY42" fmla="*/ 1852485 h 3023327"/>
                  <a:gd name="connsiteX43" fmla="*/ 3175524 w 3232540"/>
                  <a:gd name="connsiteY43" fmla="*/ 1987518 h 3023327"/>
                  <a:gd name="connsiteX44" fmla="*/ 2763429 w 3232540"/>
                  <a:gd name="connsiteY44" fmla="*/ 2050701 h 3023327"/>
                  <a:gd name="connsiteX45" fmla="*/ 2393352 w 3232540"/>
                  <a:gd name="connsiteY45" fmla="*/ 1880009 h 3023327"/>
                  <a:gd name="connsiteX46" fmla="*/ 2361403 w 3232540"/>
                  <a:gd name="connsiteY46" fmla="*/ 1976456 h 3023327"/>
                  <a:gd name="connsiteX47" fmla="*/ 2485354 w 3232540"/>
                  <a:gd name="connsiteY47" fmla="*/ 2335507 h 3023327"/>
                  <a:gd name="connsiteX48" fmla="*/ 2648459 w 3232540"/>
                  <a:gd name="connsiteY48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134869 w 3232540"/>
                  <a:gd name="connsiteY38" fmla="*/ 1436737 h 3023327"/>
                  <a:gd name="connsiteX39" fmla="*/ 3177460 w 3232540"/>
                  <a:gd name="connsiteY39" fmla="*/ 1558703 h 3023327"/>
                  <a:gd name="connsiteX40" fmla="*/ 3220051 w 3232540"/>
                  <a:gd name="connsiteY40" fmla="*/ 1770690 h 3023327"/>
                  <a:gd name="connsiteX41" fmla="*/ 3231183 w 3232540"/>
                  <a:gd name="connsiteY41" fmla="*/ 1852485 h 3023327"/>
                  <a:gd name="connsiteX42" fmla="*/ 3175524 w 3232540"/>
                  <a:gd name="connsiteY42" fmla="*/ 1987518 h 3023327"/>
                  <a:gd name="connsiteX43" fmla="*/ 2763429 w 3232540"/>
                  <a:gd name="connsiteY43" fmla="*/ 2050701 h 3023327"/>
                  <a:gd name="connsiteX44" fmla="*/ 2393352 w 3232540"/>
                  <a:gd name="connsiteY44" fmla="*/ 1880009 h 3023327"/>
                  <a:gd name="connsiteX45" fmla="*/ 2361403 w 3232540"/>
                  <a:gd name="connsiteY45" fmla="*/ 1976456 h 3023327"/>
                  <a:gd name="connsiteX46" fmla="*/ 2485354 w 3232540"/>
                  <a:gd name="connsiteY46" fmla="*/ 2335507 h 3023327"/>
                  <a:gd name="connsiteX47" fmla="*/ 2648459 w 3232540"/>
                  <a:gd name="connsiteY47" fmla="*/ 2975341 h 3023327"/>
                  <a:gd name="connsiteX0" fmla="*/ 2648459 w 3233993"/>
                  <a:gd name="connsiteY0" fmla="*/ 2975341 h 3023327"/>
                  <a:gd name="connsiteX1" fmla="*/ 2648459 w 3233993"/>
                  <a:gd name="connsiteY1" fmla="*/ 3008253 h 3023327"/>
                  <a:gd name="connsiteX2" fmla="*/ 2528913 w 3233993"/>
                  <a:gd name="connsiteY2" fmla="*/ 3016480 h 3023327"/>
                  <a:gd name="connsiteX3" fmla="*/ 699431 w 3233993"/>
                  <a:gd name="connsiteY3" fmla="*/ 3014545 h 3023327"/>
                  <a:gd name="connsiteX4" fmla="*/ 617153 w 3233993"/>
                  <a:gd name="connsiteY4" fmla="*/ 2980181 h 3023327"/>
                  <a:gd name="connsiteX5" fmla="*/ 642804 w 3233993"/>
                  <a:gd name="connsiteY5" fmla="*/ 2669460 h 3023327"/>
                  <a:gd name="connsiteX6" fmla="*/ 544070 w 3233993"/>
                  <a:gd name="connsiteY6" fmla="*/ 2132715 h 3023327"/>
                  <a:gd name="connsiteX7" fmla="*/ 418717 w 3233993"/>
                  <a:gd name="connsiteY7" fmla="*/ 1942023 h 3023327"/>
                  <a:gd name="connsiteX8" fmla="*/ 282716 w 3233993"/>
                  <a:gd name="connsiteY8" fmla="*/ 1774078 h 3023327"/>
                  <a:gd name="connsiteX9" fmla="*/ 282716 w 3233993"/>
                  <a:gd name="connsiteY9" fmla="*/ 1774078 h 3023327"/>
                  <a:gd name="connsiteX10" fmla="*/ 232865 w 3233993"/>
                  <a:gd name="connsiteY10" fmla="*/ 1706804 h 3023327"/>
                  <a:gd name="connsiteX11" fmla="*/ 205277 w 3233993"/>
                  <a:gd name="connsiteY11" fmla="*/ 1656953 h 3023327"/>
                  <a:gd name="connsiteX12" fmla="*/ 153974 w 3233993"/>
                  <a:gd name="connsiteY12" fmla="*/ 1531115 h 3023327"/>
                  <a:gd name="connsiteX13" fmla="*/ 64920 w 3233993"/>
                  <a:gd name="connsiteY13" fmla="*/ 1322516 h 3023327"/>
                  <a:gd name="connsiteX14" fmla="*/ 49433 w 3233993"/>
                  <a:gd name="connsiteY14" fmla="*/ 1245561 h 3023327"/>
                  <a:gd name="connsiteX15" fmla="*/ 66 w 3233993"/>
                  <a:gd name="connsiteY15" fmla="*/ 785287 h 3023327"/>
                  <a:gd name="connsiteX16" fmla="*/ 68308 w 3233993"/>
                  <a:gd name="connsiteY16" fmla="*/ 599435 h 3023327"/>
                  <a:gd name="connsiteX17" fmla="*/ 362090 w 3233993"/>
                  <a:gd name="connsiteY17" fmla="*/ 396643 h 3023327"/>
                  <a:gd name="connsiteX18" fmla="*/ 653452 w 3233993"/>
                  <a:gd name="connsiteY18" fmla="*/ 221439 h 3023327"/>
                  <a:gd name="connsiteX19" fmla="*/ 737182 w 3233993"/>
                  <a:gd name="connsiteY19" fmla="*/ 167716 h 3023327"/>
                  <a:gd name="connsiteX20" fmla="*/ 826720 w 3233993"/>
                  <a:gd name="connsiteY20" fmla="*/ 24455 h 3023327"/>
                  <a:gd name="connsiteX21" fmla="*/ 848984 w 3233993"/>
                  <a:gd name="connsiteY21" fmla="*/ 3159 h 3023327"/>
                  <a:gd name="connsiteX22" fmla="*/ 889639 w 3233993"/>
                  <a:gd name="connsiteY22" fmla="*/ 5095 h 3023327"/>
                  <a:gd name="connsiteX23" fmla="*/ 893995 w 3233993"/>
                  <a:gd name="connsiteY23" fmla="*/ 22035 h 3023327"/>
                  <a:gd name="connsiteX24" fmla="*/ 903191 w 3233993"/>
                  <a:gd name="connsiteY24" fmla="*/ 57850 h 3023327"/>
                  <a:gd name="connsiteX25" fmla="*/ 1505758 w 3233993"/>
                  <a:gd name="connsiteY25" fmla="*/ 756248 h 3023327"/>
                  <a:gd name="connsiteX26" fmla="*/ 1629176 w 3233993"/>
                  <a:gd name="connsiteY26" fmla="*/ 955167 h 3023327"/>
                  <a:gd name="connsiteX27" fmla="*/ 1755981 w 3233993"/>
                  <a:gd name="connsiteY27" fmla="*/ 1167639 h 3023327"/>
                  <a:gd name="connsiteX28" fmla="*/ 1873107 w 3233993"/>
                  <a:gd name="connsiteY28" fmla="*/ 1327840 h 3023327"/>
                  <a:gd name="connsiteX29" fmla="*/ 1732266 w 3233993"/>
                  <a:gd name="connsiteY29" fmla="*/ 633314 h 3023327"/>
                  <a:gd name="connsiteX30" fmla="*/ 1666443 w 3233993"/>
                  <a:gd name="connsiteY30" fmla="*/ 176912 h 3023327"/>
                  <a:gd name="connsiteX31" fmla="*/ 1671283 w 3233993"/>
                  <a:gd name="connsiteY31" fmla="*/ 159972 h 3023327"/>
                  <a:gd name="connsiteX32" fmla="*/ 1682899 w 3233993"/>
                  <a:gd name="connsiteY32" fmla="*/ 168200 h 3023327"/>
                  <a:gd name="connsiteX33" fmla="*/ 1820352 w 3233993"/>
                  <a:gd name="connsiteY33" fmla="*/ 253382 h 3023327"/>
                  <a:gd name="connsiteX34" fmla="*/ 2311118 w 3233993"/>
                  <a:gd name="connsiteY34" fmla="*/ 446978 h 3023327"/>
                  <a:gd name="connsiteX35" fmla="*/ 2636843 w 3233993"/>
                  <a:gd name="connsiteY35" fmla="*/ 723820 h 3023327"/>
                  <a:gd name="connsiteX36" fmla="*/ 2683790 w 3233993"/>
                  <a:gd name="connsiteY36" fmla="*/ 786739 h 3023327"/>
                  <a:gd name="connsiteX37" fmla="*/ 2787364 w 3233993"/>
                  <a:gd name="connsiteY37" fmla="*/ 919352 h 3023327"/>
                  <a:gd name="connsiteX38" fmla="*/ 3134869 w 3233993"/>
                  <a:gd name="connsiteY38" fmla="*/ 1436737 h 3023327"/>
                  <a:gd name="connsiteX39" fmla="*/ 3177460 w 3233993"/>
                  <a:gd name="connsiteY39" fmla="*/ 1558703 h 3023327"/>
                  <a:gd name="connsiteX40" fmla="*/ 3231183 w 3233993"/>
                  <a:gd name="connsiteY40" fmla="*/ 1852485 h 3023327"/>
                  <a:gd name="connsiteX41" fmla="*/ 3175524 w 3233993"/>
                  <a:gd name="connsiteY41" fmla="*/ 1987518 h 3023327"/>
                  <a:gd name="connsiteX42" fmla="*/ 2763429 w 3233993"/>
                  <a:gd name="connsiteY42" fmla="*/ 2050701 h 3023327"/>
                  <a:gd name="connsiteX43" fmla="*/ 2393352 w 3233993"/>
                  <a:gd name="connsiteY43" fmla="*/ 1880009 h 3023327"/>
                  <a:gd name="connsiteX44" fmla="*/ 2361403 w 3233993"/>
                  <a:gd name="connsiteY44" fmla="*/ 1976456 h 3023327"/>
                  <a:gd name="connsiteX45" fmla="*/ 2485354 w 3233993"/>
                  <a:gd name="connsiteY45" fmla="*/ 2335507 h 3023327"/>
                  <a:gd name="connsiteX46" fmla="*/ 2648459 w 3233993"/>
                  <a:gd name="connsiteY46" fmla="*/ 2975341 h 302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233993" h="3023327">
                    <a:moveTo>
                      <a:pt x="2648459" y="2975341"/>
                    </a:moveTo>
                    <a:cubicBezTo>
                      <a:pt x="2651363" y="2986473"/>
                      <a:pt x="2653783" y="2998573"/>
                      <a:pt x="2648459" y="3008253"/>
                    </a:cubicBezTo>
                    <a:cubicBezTo>
                      <a:pt x="2633939" y="3035356"/>
                      <a:pt x="2551661" y="3017933"/>
                      <a:pt x="2528913" y="3016480"/>
                    </a:cubicBezTo>
                    <a:cubicBezTo>
                      <a:pt x="2465027" y="3012609"/>
                      <a:pt x="747346" y="3014545"/>
                      <a:pt x="699431" y="3014545"/>
                    </a:cubicBezTo>
                    <a:cubicBezTo>
                      <a:pt x="664100" y="3014545"/>
                      <a:pt x="612313" y="3032936"/>
                      <a:pt x="617153" y="2980181"/>
                    </a:cubicBezTo>
                    <a:cubicBezTo>
                      <a:pt x="626349" y="2877576"/>
                      <a:pt x="644256" y="2772550"/>
                      <a:pt x="642804" y="2669460"/>
                    </a:cubicBezTo>
                    <a:cubicBezTo>
                      <a:pt x="640868" y="2487964"/>
                      <a:pt x="637480" y="2291948"/>
                      <a:pt x="544070" y="2132715"/>
                    </a:cubicBezTo>
                    <a:cubicBezTo>
                      <a:pt x="505351" y="2066892"/>
                      <a:pt x="463728" y="2003490"/>
                      <a:pt x="418717" y="1942023"/>
                    </a:cubicBezTo>
                    <a:cubicBezTo>
                      <a:pt x="378062" y="1886848"/>
                      <a:pt x="335471" y="1818605"/>
                      <a:pt x="282716" y="1774078"/>
                    </a:cubicBezTo>
                    <a:lnTo>
                      <a:pt x="282716" y="1774078"/>
                    </a:lnTo>
                    <a:cubicBezTo>
                      <a:pt x="262872" y="1743587"/>
                      <a:pt x="248352" y="1730035"/>
                      <a:pt x="232865" y="1706804"/>
                    </a:cubicBezTo>
                    <a:cubicBezTo>
                      <a:pt x="212537" y="1696156"/>
                      <a:pt x="208181" y="1676796"/>
                      <a:pt x="205277" y="1656953"/>
                    </a:cubicBezTo>
                    <a:cubicBezTo>
                      <a:pt x="199469" y="1615814"/>
                      <a:pt x="169946" y="1569835"/>
                      <a:pt x="153974" y="1531115"/>
                    </a:cubicBezTo>
                    <a:cubicBezTo>
                      <a:pt x="124935" y="1461421"/>
                      <a:pt x="98800" y="1389790"/>
                      <a:pt x="64920" y="1322516"/>
                    </a:cubicBezTo>
                    <a:cubicBezTo>
                      <a:pt x="53304" y="1299284"/>
                      <a:pt x="54756" y="1271213"/>
                      <a:pt x="49433" y="1245561"/>
                    </a:cubicBezTo>
                    <a:cubicBezTo>
                      <a:pt x="19909" y="1090685"/>
                      <a:pt x="7809" y="943068"/>
                      <a:pt x="66" y="785287"/>
                    </a:cubicBezTo>
                    <a:cubicBezTo>
                      <a:pt x="-2354" y="731564"/>
                      <a:pt x="62984" y="601855"/>
                      <a:pt x="68308" y="599435"/>
                    </a:cubicBezTo>
                    <a:cubicBezTo>
                      <a:pt x="81376" y="586367"/>
                      <a:pt x="316111" y="424714"/>
                      <a:pt x="362090" y="396643"/>
                    </a:cubicBezTo>
                    <a:cubicBezTo>
                      <a:pt x="458888" y="338564"/>
                      <a:pt x="552782" y="272258"/>
                      <a:pt x="653452" y="221439"/>
                    </a:cubicBezTo>
                    <a:cubicBezTo>
                      <a:pt x="657324" y="219503"/>
                      <a:pt x="712015" y="183204"/>
                      <a:pt x="737182" y="167716"/>
                    </a:cubicBezTo>
                    <a:cubicBezTo>
                      <a:pt x="754606" y="129481"/>
                      <a:pt x="823333" y="39458"/>
                      <a:pt x="826720" y="24455"/>
                    </a:cubicBezTo>
                    <a:cubicBezTo>
                      <a:pt x="836400" y="19615"/>
                      <a:pt x="833980" y="2675"/>
                      <a:pt x="848984" y="3159"/>
                    </a:cubicBezTo>
                    <a:cubicBezTo>
                      <a:pt x="863020" y="-4101"/>
                      <a:pt x="876087" y="3159"/>
                      <a:pt x="889639" y="5095"/>
                    </a:cubicBezTo>
                    <a:cubicBezTo>
                      <a:pt x="896899" y="8967"/>
                      <a:pt x="897383" y="15743"/>
                      <a:pt x="893995" y="22035"/>
                    </a:cubicBezTo>
                    <a:cubicBezTo>
                      <a:pt x="886251" y="37039"/>
                      <a:pt x="893027" y="46718"/>
                      <a:pt x="903191" y="57850"/>
                    </a:cubicBezTo>
                    <a:cubicBezTo>
                      <a:pt x="1111307" y="284357"/>
                      <a:pt x="1334426" y="498765"/>
                      <a:pt x="1505758" y="756248"/>
                    </a:cubicBezTo>
                    <a:cubicBezTo>
                      <a:pt x="1548834" y="821102"/>
                      <a:pt x="1589005" y="888377"/>
                      <a:pt x="1629176" y="955167"/>
                    </a:cubicBezTo>
                    <a:cubicBezTo>
                      <a:pt x="1665475" y="1028250"/>
                      <a:pt x="1713874" y="1097460"/>
                      <a:pt x="1755981" y="1167639"/>
                    </a:cubicBezTo>
                    <a:cubicBezTo>
                      <a:pt x="1791797" y="1227654"/>
                      <a:pt x="1820836" y="1280409"/>
                      <a:pt x="1873107" y="1327840"/>
                    </a:cubicBezTo>
                    <a:cubicBezTo>
                      <a:pt x="1819868" y="1089233"/>
                      <a:pt x="1785989" y="871437"/>
                      <a:pt x="1732266" y="633314"/>
                    </a:cubicBezTo>
                    <a:cubicBezTo>
                      <a:pt x="1705162" y="483761"/>
                      <a:pt x="1668863" y="328401"/>
                      <a:pt x="1666443" y="176912"/>
                    </a:cubicBezTo>
                    <a:cubicBezTo>
                      <a:pt x="1667895" y="169652"/>
                      <a:pt x="1662571" y="156584"/>
                      <a:pt x="1671283" y="159972"/>
                    </a:cubicBezTo>
                    <a:cubicBezTo>
                      <a:pt x="1675639" y="161908"/>
                      <a:pt x="1680479" y="164328"/>
                      <a:pt x="1682899" y="168200"/>
                    </a:cubicBezTo>
                    <a:cubicBezTo>
                      <a:pt x="1715326" y="218051"/>
                      <a:pt x="1772437" y="232086"/>
                      <a:pt x="1820352" y="253382"/>
                    </a:cubicBezTo>
                    <a:cubicBezTo>
                      <a:pt x="1861975" y="271774"/>
                      <a:pt x="2271915" y="422779"/>
                      <a:pt x="2311118" y="446978"/>
                    </a:cubicBezTo>
                    <a:cubicBezTo>
                      <a:pt x="2366777" y="478437"/>
                      <a:pt x="2623291" y="706397"/>
                      <a:pt x="2636843" y="723820"/>
                    </a:cubicBezTo>
                    <a:cubicBezTo>
                      <a:pt x="2652815" y="744632"/>
                      <a:pt x="2666850" y="766895"/>
                      <a:pt x="2683790" y="786739"/>
                    </a:cubicBezTo>
                    <a:cubicBezTo>
                      <a:pt x="2720573" y="829330"/>
                      <a:pt x="2753969" y="873857"/>
                      <a:pt x="2787364" y="919352"/>
                    </a:cubicBezTo>
                    <a:cubicBezTo>
                      <a:pt x="2862544" y="1027685"/>
                      <a:pt x="3069853" y="1330179"/>
                      <a:pt x="3134869" y="1436737"/>
                    </a:cubicBezTo>
                    <a:cubicBezTo>
                      <a:pt x="3163908" y="1473037"/>
                      <a:pt x="3169232" y="1516112"/>
                      <a:pt x="3177460" y="1558703"/>
                    </a:cubicBezTo>
                    <a:cubicBezTo>
                      <a:pt x="3193512" y="1627994"/>
                      <a:pt x="3231506" y="1781016"/>
                      <a:pt x="3231183" y="1852485"/>
                    </a:cubicBezTo>
                    <a:cubicBezTo>
                      <a:pt x="3230860" y="1923954"/>
                      <a:pt x="3253483" y="1954482"/>
                      <a:pt x="3175524" y="1987518"/>
                    </a:cubicBezTo>
                    <a:cubicBezTo>
                      <a:pt x="3097565" y="2020554"/>
                      <a:pt x="2893791" y="2068619"/>
                      <a:pt x="2763429" y="2050701"/>
                    </a:cubicBezTo>
                    <a:cubicBezTo>
                      <a:pt x="2633067" y="2032783"/>
                      <a:pt x="2488557" y="1945763"/>
                      <a:pt x="2393352" y="1880009"/>
                    </a:cubicBezTo>
                    <a:cubicBezTo>
                      <a:pt x="2383528" y="1932686"/>
                      <a:pt x="2374857" y="1908011"/>
                      <a:pt x="2361403" y="1976456"/>
                    </a:cubicBezTo>
                    <a:cubicBezTo>
                      <a:pt x="2386509" y="2061426"/>
                      <a:pt x="2434098" y="2209290"/>
                      <a:pt x="2485354" y="2335507"/>
                    </a:cubicBezTo>
                    <a:cubicBezTo>
                      <a:pt x="2539077" y="2544590"/>
                      <a:pt x="2647007" y="2970986"/>
                      <a:pt x="2648459" y="2975341"/>
                    </a:cubicBezTo>
                    <a:close/>
                  </a:path>
                </a:pathLst>
              </a:custGeom>
              <a:solidFill>
                <a:schemeClr val="bg1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76">
                <a:extLst>
                  <a:ext uri="{FF2B5EF4-FFF2-40B4-BE49-F238E27FC236}">
                    <a16:creationId xmlns:a16="http://schemas.microsoft.com/office/drawing/2014/main" xmlns="" id="{90687CEF-FB63-4FD0-85D4-F18CAB959D29}"/>
                  </a:ext>
                </a:extLst>
              </p:cNvPr>
              <p:cNvSpPr/>
              <p:nvPr/>
            </p:nvSpPr>
            <p:spPr>
              <a:xfrm>
                <a:off x="8189378" y="2997346"/>
                <a:ext cx="696946" cy="1476169"/>
              </a:xfrm>
              <a:custGeom>
                <a:avLst/>
                <a:gdLst>
                  <a:gd name="connsiteX0" fmla="*/ 689637 w 696945"/>
                  <a:gd name="connsiteY0" fmla="*/ 1300553 h 1476169"/>
                  <a:gd name="connsiteX1" fmla="*/ 696897 w 696945"/>
                  <a:gd name="connsiteY1" fmla="*/ 1350404 h 1476169"/>
                  <a:gd name="connsiteX2" fmla="*/ 660114 w 696945"/>
                  <a:gd name="connsiteY2" fmla="*/ 1449138 h 1476169"/>
                  <a:gd name="connsiteX3" fmla="*/ 641722 w 696945"/>
                  <a:gd name="connsiteY3" fmla="*/ 1467530 h 1476169"/>
                  <a:gd name="connsiteX4" fmla="*/ 482006 w 696945"/>
                  <a:gd name="connsiteY4" fmla="*/ 1457850 h 1476169"/>
                  <a:gd name="connsiteX5" fmla="*/ 445222 w 696945"/>
                  <a:gd name="connsiteY5" fmla="*/ 1448170 h 1476169"/>
                  <a:gd name="connsiteX6" fmla="*/ 353748 w 696945"/>
                  <a:gd name="connsiteY6" fmla="*/ 1382347 h 1476169"/>
                  <a:gd name="connsiteX7" fmla="*/ 165476 w 696945"/>
                  <a:gd name="connsiteY7" fmla="*/ 1081790 h 1476169"/>
                  <a:gd name="connsiteX8" fmla="*/ 124821 w 696945"/>
                  <a:gd name="connsiteY8" fmla="*/ 1037747 h 1476169"/>
                  <a:gd name="connsiteX9" fmla="*/ 35767 w 696945"/>
                  <a:gd name="connsiteY9" fmla="*/ 892550 h 1476169"/>
                  <a:gd name="connsiteX10" fmla="*/ 12535 w 696945"/>
                  <a:gd name="connsiteY10" fmla="*/ 737189 h 1476169"/>
                  <a:gd name="connsiteX11" fmla="*/ 16407 w 696945"/>
                  <a:gd name="connsiteY11" fmla="*/ 576988 h 1476169"/>
                  <a:gd name="connsiteX12" fmla="*/ 436 w 696945"/>
                  <a:gd name="connsiteY12" fmla="*/ 423564 h 1476169"/>
                  <a:gd name="connsiteX13" fmla="*/ 109817 w 696945"/>
                  <a:gd name="connsiteY13" fmla="*/ 645231 h 1476169"/>
                  <a:gd name="connsiteX14" fmla="*/ 109817 w 696945"/>
                  <a:gd name="connsiteY14" fmla="*/ 480674 h 1476169"/>
                  <a:gd name="connsiteX15" fmla="*/ 47867 w 696945"/>
                  <a:gd name="connsiteY15" fmla="*/ 267235 h 1476169"/>
                  <a:gd name="connsiteX16" fmla="*/ 38187 w 696945"/>
                  <a:gd name="connsiteY16" fmla="*/ 234807 h 1476169"/>
                  <a:gd name="connsiteX17" fmla="*/ 15439 w 696945"/>
                  <a:gd name="connsiteY17" fmla="*/ 94450 h 1476169"/>
                  <a:gd name="connsiteX18" fmla="*/ 52707 w 696945"/>
                  <a:gd name="connsiteY18" fmla="*/ 83803 h 1476169"/>
                  <a:gd name="connsiteX19" fmla="*/ 56578 w 696945"/>
                  <a:gd name="connsiteY19" fmla="*/ 21368 h 1476169"/>
                  <a:gd name="connsiteX20" fmla="*/ 108849 w 696945"/>
                  <a:gd name="connsiteY20" fmla="*/ 4428 h 1476169"/>
                  <a:gd name="connsiteX21" fmla="*/ 153376 w 696945"/>
                  <a:gd name="connsiteY21" fmla="*/ 34436 h 1476169"/>
                  <a:gd name="connsiteX22" fmla="*/ 182416 w 696945"/>
                  <a:gd name="connsiteY22" fmla="*/ 46051 h 1476169"/>
                  <a:gd name="connsiteX23" fmla="*/ 206615 w 696945"/>
                  <a:gd name="connsiteY23" fmla="*/ 92514 h 1476169"/>
                  <a:gd name="connsiteX24" fmla="*/ 229847 w 696945"/>
                  <a:gd name="connsiteY24" fmla="*/ 108002 h 1476169"/>
                  <a:gd name="connsiteX25" fmla="*/ 255498 w 696945"/>
                  <a:gd name="connsiteY25" fmla="*/ 137041 h 1476169"/>
                  <a:gd name="connsiteX26" fmla="*/ 281150 w 696945"/>
                  <a:gd name="connsiteY26" fmla="*/ 166081 h 1476169"/>
                  <a:gd name="connsiteX27" fmla="*/ 308737 w 696945"/>
                  <a:gd name="connsiteY27" fmla="*/ 203832 h 1476169"/>
                  <a:gd name="connsiteX28" fmla="*/ 366816 w 696945"/>
                  <a:gd name="connsiteY28" fmla="*/ 276431 h 1476169"/>
                  <a:gd name="connsiteX29" fmla="*/ 366816 w 696945"/>
                  <a:gd name="connsiteY29" fmla="*/ 276431 h 1476169"/>
                  <a:gd name="connsiteX30" fmla="*/ 396339 w 696945"/>
                  <a:gd name="connsiteY30" fmla="*/ 339349 h 1476169"/>
                  <a:gd name="connsiteX31" fmla="*/ 424895 w 696945"/>
                  <a:gd name="connsiteY31" fmla="*/ 426951 h 1476169"/>
                  <a:gd name="connsiteX32" fmla="*/ 444738 w 696945"/>
                  <a:gd name="connsiteY32" fmla="*/ 576504 h 1476169"/>
                  <a:gd name="connsiteX33" fmla="*/ 473778 w 696945"/>
                  <a:gd name="connsiteY33" fmla="*/ 944337 h 1476169"/>
                  <a:gd name="connsiteX34" fmla="*/ 689637 w 696945"/>
                  <a:gd name="connsiteY34" fmla="*/ 1300553 h 147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96945" h="1476169">
                    <a:moveTo>
                      <a:pt x="689637" y="1300553"/>
                    </a:moveTo>
                    <a:cubicBezTo>
                      <a:pt x="700769" y="1316525"/>
                      <a:pt x="702221" y="1332497"/>
                      <a:pt x="696897" y="1350404"/>
                    </a:cubicBezTo>
                    <a:cubicBezTo>
                      <a:pt x="687701" y="1384284"/>
                      <a:pt x="679957" y="1418647"/>
                      <a:pt x="660114" y="1449138"/>
                    </a:cubicBezTo>
                    <a:cubicBezTo>
                      <a:pt x="655274" y="1456398"/>
                      <a:pt x="649950" y="1463658"/>
                      <a:pt x="641722" y="1467530"/>
                    </a:cubicBezTo>
                    <a:cubicBezTo>
                      <a:pt x="586547" y="1494149"/>
                      <a:pt x="534277" y="1473338"/>
                      <a:pt x="482006" y="1457850"/>
                    </a:cubicBezTo>
                    <a:cubicBezTo>
                      <a:pt x="469906" y="1454462"/>
                      <a:pt x="457806" y="1450106"/>
                      <a:pt x="445222" y="1448170"/>
                    </a:cubicBezTo>
                    <a:cubicBezTo>
                      <a:pt x="406019" y="1438006"/>
                      <a:pt x="376012" y="1420099"/>
                      <a:pt x="353748" y="1382347"/>
                    </a:cubicBezTo>
                    <a:cubicBezTo>
                      <a:pt x="292282" y="1278774"/>
                      <a:pt x="229363" y="1183912"/>
                      <a:pt x="165476" y="1081790"/>
                    </a:cubicBezTo>
                    <a:cubicBezTo>
                      <a:pt x="155796" y="1066302"/>
                      <a:pt x="137405" y="1049846"/>
                      <a:pt x="124821" y="1037747"/>
                    </a:cubicBezTo>
                    <a:cubicBezTo>
                      <a:pt x="82230" y="997092"/>
                      <a:pt x="56578" y="954984"/>
                      <a:pt x="35767" y="892550"/>
                    </a:cubicBezTo>
                    <a:cubicBezTo>
                      <a:pt x="26087" y="864962"/>
                      <a:pt x="13503" y="756065"/>
                      <a:pt x="12535" y="737189"/>
                    </a:cubicBezTo>
                    <a:cubicBezTo>
                      <a:pt x="9147" y="663139"/>
                      <a:pt x="22215" y="651039"/>
                      <a:pt x="16407" y="576988"/>
                    </a:cubicBezTo>
                    <a:cubicBezTo>
                      <a:pt x="14471" y="554241"/>
                      <a:pt x="-2952" y="445827"/>
                      <a:pt x="436" y="423564"/>
                    </a:cubicBezTo>
                    <a:cubicBezTo>
                      <a:pt x="59966" y="417272"/>
                      <a:pt x="98686" y="563921"/>
                      <a:pt x="109817" y="645231"/>
                    </a:cubicBezTo>
                    <a:cubicBezTo>
                      <a:pt x="113689" y="672334"/>
                      <a:pt x="114173" y="508262"/>
                      <a:pt x="109817" y="480674"/>
                    </a:cubicBezTo>
                    <a:cubicBezTo>
                      <a:pt x="98202" y="407108"/>
                      <a:pt x="71098" y="337413"/>
                      <a:pt x="47867" y="267235"/>
                    </a:cubicBezTo>
                    <a:cubicBezTo>
                      <a:pt x="44479" y="256587"/>
                      <a:pt x="40607" y="245939"/>
                      <a:pt x="38187" y="234807"/>
                    </a:cubicBezTo>
                    <a:cubicBezTo>
                      <a:pt x="40607" y="211576"/>
                      <a:pt x="-5856" y="109454"/>
                      <a:pt x="15439" y="94450"/>
                    </a:cubicBezTo>
                    <a:cubicBezTo>
                      <a:pt x="34315" y="89126"/>
                      <a:pt x="56095" y="96386"/>
                      <a:pt x="52707" y="83803"/>
                    </a:cubicBezTo>
                    <a:cubicBezTo>
                      <a:pt x="45447" y="61539"/>
                      <a:pt x="52707" y="32016"/>
                      <a:pt x="56578" y="21368"/>
                    </a:cubicBezTo>
                    <a:cubicBezTo>
                      <a:pt x="62870" y="-896"/>
                      <a:pt x="91426" y="-4284"/>
                      <a:pt x="108849" y="4428"/>
                    </a:cubicBezTo>
                    <a:cubicBezTo>
                      <a:pt x="114173" y="9752"/>
                      <a:pt x="149021" y="27176"/>
                      <a:pt x="153376" y="34436"/>
                    </a:cubicBezTo>
                    <a:cubicBezTo>
                      <a:pt x="155796" y="40727"/>
                      <a:pt x="176124" y="45567"/>
                      <a:pt x="182416" y="46051"/>
                    </a:cubicBezTo>
                    <a:cubicBezTo>
                      <a:pt x="201292" y="57667"/>
                      <a:pt x="197904" y="72671"/>
                      <a:pt x="206615" y="92514"/>
                    </a:cubicBezTo>
                    <a:cubicBezTo>
                      <a:pt x="210971" y="99290"/>
                      <a:pt x="220651" y="104614"/>
                      <a:pt x="229847" y="108002"/>
                    </a:cubicBezTo>
                    <a:cubicBezTo>
                      <a:pt x="242431" y="114778"/>
                      <a:pt x="249206" y="123974"/>
                      <a:pt x="255498" y="137041"/>
                    </a:cubicBezTo>
                    <a:cubicBezTo>
                      <a:pt x="258402" y="139945"/>
                      <a:pt x="276794" y="162209"/>
                      <a:pt x="281150" y="166081"/>
                    </a:cubicBezTo>
                    <a:lnTo>
                      <a:pt x="308737" y="203832"/>
                    </a:lnTo>
                    <a:cubicBezTo>
                      <a:pt x="323257" y="221740"/>
                      <a:pt x="361492" y="270139"/>
                      <a:pt x="366816" y="276431"/>
                    </a:cubicBezTo>
                    <a:lnTo>
                      <a:pt x="366816" y="276431"/>
                    </a:lnTo>
                    <a:cubicBezTo>
                      <a:pt x="378432" y="284658"/>
                      <a:pt x="395855" y="337897"/>
                      <a:pt x="396339" y="339349"/>
                    </a:cubicBezTo>
                    <a:cubicBezTo>
                      <a:pt x="400695" y="345157"/>
                      <a:pt x="420055" y="417756"/>
                      <a:pt x="424895" y="426951"/>
                    </a:cubicBezTo>
                    <a:cubicBezTo>
                      <a:pt x="424895" y="429855"/>
                      <a:pt x="444738" y="563437"/>
                      <a:pt x="444738" y="576504"/>
                    </a:cubicBezTo>
                    <a:cubicBezTo>
                      <a:pt x="444738" y="600704"/>
                      <a:pt x="426347" y="841247"/>
                      <a:pt x="473778" y="944337"/>
                    </a:cubicBezTo>
                    <a:cubicBezTo>
                      <a:pt x="517337" y="1017903"/>
                      <a:pt x="676570" y="1280710"/>
                      <a:pt x="689637" y="1300553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77">
                <a:extLst>
                  <a:ext uri="{FF2B5EF4-FFF2-40B4-BE49-F238E27FC236}">
                    <a16:creationId xmlns:a16="http://schemas.microsoft.com/office/drawing/2014/main" xmlns="" id="{C293A069-6F64-466F-B74E-20DD1B2CF84C}"/>
                  </a:ext>
                </a:extLst>
              </p:cNvPr>
              <p:cNvSpPr/>
              <p:nvPr/>
            </p:nvSpPr>
            <p:spPr>
              <a:xfrm>
                <a:off x="8593853" y="5400576"/>
                <a:ext cx="430751" cy="513029"/>
              </a:xfrm>
              <a:custGeom>
                <a:avLst/>
                <a:gdLst>
                  <a:gd name="connsiteX0" fmla="*/ 172186 w 430751"/>
                  <a:gd name="connsiteY0" fmla="*/ 513820 h 513029"/>
                  <a:gd name="connsiteX1" fmla="*/ 53125 w 430751"/>
                  <a:gd name="connsiteY1" fmla="*/ 267953 h 513029"/>
                  <a:gd name="connsiteX2" fmla="*/ 4242 w 430751"/>
                  <a:gd name="connsiteY2" fmla="*/ 158088 h 513029"/>
                  <a:gd name="connsiteX3" fmla="*/ 5210 w 430751"/>
                  <a:gd name="connsiteY3" fmla="*/ 121788 h 513029"/>
                  <a:gd name="connsiteX4" fmla="*/ 59901 w 430751"/>
                  <a:gd name="connsiteY4" fmla="*/ 17246 h 513029"/>
                  <a:gd name="connsiteX5" fmla="*/ 89908 w 430751"/>
                  <a:gd name="connsiteY5" fmla="*/ 15795 h 513029"/>
                  <a:gd name="connsiteX6" fmla="*/ 119916 w 430751"/>
                  <a:gd name="connsiteY6" fmla="*/ 40962 h 513029"/>
                  <a:gd name="connsiteX7" fmla="*/ 230265 w 430751"/>
                  <a:gd name="connsiteY7" fmla="*/ 126628 h 513029"/>
                  <a:gd name="connsiteX8" fmla="*/ 425313 w 430751"/>
                  <a:gd name="connsiteY8" fmla="*/ 217618 h 513029"/>
                  <a:gd name="connsiteX9" fmla="*/ 425313 w 430751"/>
                  <a:gd name="connsiteY9" fmla="*/ 223910 h 513029"/>
                  <a:gd name="connsiteX10" fmla="*/ 434025 w 430751"/>
                  <a:gd name="connsiteY10" fmla="*/ 306673 h 513029"/>
                  <a:gd name="connsiteX11" fmla="*/ 434025 w 430751"/>
                  <a:gd name="connsiteY11" fmla="*/ 354104 h 513029"/>
                  <a:gd name="connsiteX12" fmla="*/ 424829 w 430751"/>
                  <a:gd name="connsiteY12" fmla="*/ 407826 h 513029"/>
                  <a:gd name="connsiteX13" fmla="*/ 424345 w 430751"/>
                  <a:gd name="connsiteY13" fmla="*/ 412182 h 513029"/>
                  <a:gd name="connsiteX14" fmla="*/ 414181 w 430751"/>
                  <a:gd name="connsiteY14" fmla="*/ 432026 h 513029"/>
                  <a:gd name="connsiteX15" fmla="*/ 404985 w 430751"/>
                  <a:gd name="connsiteY15" fmla="*/ 446546 h 513029"/>
                  <a:gd name="connsiteX16" fmla="*/ 365782 w 430751"/>
                  <a:gd name="connsiteY16" fmla="*/ 480425 h 513029"/>
                  <a:gd name="connsiteX17" fmla="*/ 361426 w 430751"/>
                  <a:gd name="connsiteY17" fmla="*/ 480909 h 513029"/>
                  <a:gd name="connsiteX18" fmla="*/ 288344 w 430751"/>
                  <a:gd name="connsiteY18" fmla="*/ 499784 h 513029"/>
                  <a:gd name="connsiteX19" fmla="*/ 269468 w 430751"/>
                  <a:gd name="connsiteY19" fmla="*/ 500269 h 513029"/>
                  <a:gd name="connsiteX20" fmla="*/ 173154 w 430751"/>
                  <a:gd name="connsiteY20" fmla="*/ 505109 h 513029"/>
                  <a:gd name="connsiteX21" fmla="*/ 172186 w 430751"/>
                  <a:gd name="connsiteY21" fmla="*/ 513820 h 51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0751" h="513029">
                    <a:moveTo>
                      <a:pt x="172186" y="513820"/>
                    </a:moveTo>
                    <a:cubicBezTo>
                      <a:pt x="115560" y="440254"/>
                      <a:pt x="94264" y="349264"/>
                      <a:pt x="53125" y="267953"/>
                    </a:cubicBezTo>
                    <a:cubicBezTo>
                      <a:pt x="34733" y="232138"/>
                      <a:pt x="21181" y="194387"/>
                      <a:pt x="4242" y="158088"/>
                    </a:cubicBezTo>
                    <a:cubicBezTo>
                      <a:pt x="-1566" y="145020"/>
                      <a:pt x="-1566" y="134372"/>
                      <a:pt x="5210" y="121788"/>
                    </a:cubicBezTo>
                    <a:cubicBezTo>
                      <a:pt x="24085" y="87425"/>
                      <a:pt x="41993" y="52094"/>
                      <a:pt x="59901" y="17246"/>
                    </a:cubicBezTo>
                    <a:cubicBezTo>
                      <a:pt x="71517" y="-5501"/>
                      <a:pt x="71517" y="-5501"/>
                      <a:pt x="89908" y="15795"/>
                    </a:cubicBezTo>
                    <a:cubicBezTo>
                      <a:pt x="97652" y="26926"/>
                      <a:pt x="105880" y="37574"/>
                      <a:pt x="119916" y="40962"/>
                    </a:cubicBezTo>
                    <a:cubicBezTo>
                      <a:pt x="156699" y="69518"/>
                      <a:pt x="192998" y="99041"/>
                      <a:pt x="230265" y="126628"/>
                    </a:cubicBezTo>
                    <a:cubicBezTo>
                      <a:pt x="282052" y="164379"/>
                      <a:pt x="418053" y="208422"/>
                      <a:pt x="425313" y="217618"/>
                    </a:cubicBezTo>
                    <a:cubicBezTo>
                      <a:pt x="425313" y="219554"/>
                      <a:pt x="425313" y="221974"/>
                      <a:pt x="425313" y="223910"/>
                    </a:cubicBezTo>
                    <a:cubicBezTo>
                      <a:pt x="434025" y="251014"/>
                      <a:pt x="429669" y="279085"/>
                      <a:pt x="434025" y="306673"/>
                    </a:cubicBezTo>
                    <a:cubicBezTo>
                      <a:pt x="434025" y="322644"/>
                      <a:pt x="434025" y="338132"/>
                      <a:pt x="434025" y="354104"/>
                    </a:cubicBezTo>
                    <a:cubicBezTo>
                      <a:pt x="431121" y="372011"/>
                      <a:pt x="430153" y="390403"/>
                      <a:pt x="424829" y="407826"/>
                    </a:cubicBezTo>
                    <a:cubicBezTo>
                      <a:pt x="424345" y="409278"/>
                      <a:pt x="424345" y="410730"/>
                      <a:pt x="424345" y="412182"/>
                    </a:cubicBezTo>
                    <a:cubicBezTo>
                      <a:pt x="420957" y="418958"/>
                      <a:pt x="420473" y="426702"/>
                      <a:pt x="414181" y="432026"/>
                    </a:cubicBezTo>
                    <a:cubicBezTo>
                      <a:pt x="411278" y="436866"/>
                      <a:pt x="408373" y="441706"/>
                      <a:pt x="404985" y="446546"/>
                    </a:cubicBezTo>
                    <a:cubicBezTo>
                      <a:pt x="400146" y="466873"/>
                      <a:pt x="381754" y="472197"/>
                      <a:pt x="365782" y="480425"/>
                    </a:cubicBezTo>
                    <a:cubicBezTo>
                      <a:pt x="364330" y="480425"/>
                      <a:pt x="362879" y="480425"/>
                      <a:pt x="361426" y="480909"/>
                    </a:cubicBezTo>
                    <a:cubicBezTo>
                      <a:pt x="340615" y="500752"/>
                      <a:pt x="313512" y="497365"/>
                      <a:pt x="288344" y="499784"/>
                    </a:cubicBezTo>
                    <a:cubicBezTo>
                      <a:pt x="282052" y="499784"/>
                      <a:pt x="275760" y="500269"/>
                      <a:pt x="269468" y="500269"/>
                    </a:cubicBezTo>
                    <a:cubicBezTo>
                      <a:pt x="237525" y="505592"/>
                      <a:pt x="205098" y="499301"/>
                      <a:pt x="173154" y="505109"/>
                    </a:cubicBezTo>
                    <a:cubicBezTo>
                      <a:pt x="173638" y="507528"/>
                      <a:pt x="173154" y="510916"/>
                      <a:pt x="172186" y="51382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7" name="Group 48">
              <a:extLst>
                <a:ext uri="{FF2B5EF4-FFF2-40B4-BE49-F238E27FC236}">
                  <a16:creationId xmlns:a16="http://schemas.microsoft.com/office/drawing/2014/main" xmlns="" id="{67728457-B81C-4DC1-B26A-8008FD02DC19}"/>
                </a:ext>
              </a:extLst>
            </p:cNvPr>
            <p:cNvGrpSpPr/>
            <p:nvPr/>
          </p:nvGrpSpPr>
          <p:grpSpPr>
            <a:xfrm>
              <a:off x="6825566" y="3607496"/>
              <a:ext cx="1709726" cy="1673938"/>
              <a:chOff x="6825566" y="3607496"/>
              <a:chExt cx="1709726" cy="1673938"/>
            </a:xfrm>
          </p:grpSpPr>
          <p:sp>
            <p:nvSpPr>
              <p:cNvPr id="68" name="Freeform: Shape 49">
                <a:extLst>
                  <a:ext uri="{FF2B5EF4-FFF2-40B4-BE49-F238E27FC236}">
                    <a16:creationId xmlns:a16="http://schemas.microsoft.com/office/drawing/2014/main" xmlns="" id="{F6CBC935-4011-4DFF-9E2F-EE9FCF9CEE4B}"/>
                  </a:ext>
                </a:extLst>
              </p:cNvPr>
              <p:cNvSpPr/>
              <p:nvPr/>
            </p:nvSpPr>
            <p:spPr>
              <a:xfrm rot="19931640" flipH="1">
                <a:off x="8267087" y="4744651"/>
                <a:ext cx="268205" cy="335404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  <a:gd name="connsiteX0" fmla="*/ 47426 w 186130"/>
                  <a:gd name="connsiteY0" fmla="*/ 12503 h 188801"/>
                  <a:gd name="connsiteX1" fmla="*/ 135208 w 186130"/>
                  <a:gd name="connsiteY1" fmla="*/ 13874 h 188801"/>
                  <a:gd name="connsiteX2" fmla="*/ 183214 w 186130"/>
                  <a:gd name="connsiteY2" fmla="*/ 116058 h 188801"/>
                  <a:gd name="connsiteX3" fmla="*/ 95432 w 186130"/>
                  <a:gd name="connsiteY3" fmla="*/ 188753 h 188801"/>
                  <a:gd name="connsiteX4" fmla="*/ 3535 w 186130"/>
                  <a:gd name="connsiteY4" fmla="*/ 120859 h 188801"/>
                  <a:gd name="connsiteX5" fmla="*/ 47426 w 186130"/>
                  <a:gd name="connsiteY5" fmla="*/ 12503 h 18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130" h="188801">
                    <a:moveTo>
                      <a:pt x="47426" y="12503"/>
                    </a:moveTo>
                    <a:cubicBezTo>
                      <a:pt x="69371" y="-5328"/>
                      <a:pt x="112577" y="-3385"/>
                      <a:pt x="135208" y="13874"/>
                    </a:cubicBezTo>
                    <a:cubicBezTo>
                      <a:pt x="176356" y="37191"/>
                      <a:pt x="193501" y="74225"/>
                      <a:pt x="183214" y="116058"/>
                    </a:cubicBezTo>
                    <a:cubicBezTo>
                      <a:pt x="172927" y="158578"/>
                      <a:pt x="137952" y="187382"/>
                      <a:pt x="95432" y="188753"/>
                    </a:cubicBezTo>
                    <a:cubicBezTo>
                      <a:pt x="53598" y="190125"/>
                      <a:pt x="15193" y="162007"/>
                      <a:pt x="3535" y="120859"/>
                    </a:cubicBezTo>
                    <a:cubicBezTo>
                      <a:pt x="-8124" y="79025"/>
                      <a:pt x="9707" y="36506"/>
                      <a:pt x="47426" y="12503"/>
                    </a:cubicBezTo>
                    <a:close/>
                  </a:path>
                </a:pathLst>
              </a:custGeom>
              <a:solidFill>
                <a:srgbClr val="0E0404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50">
                <a:extLst>
                  <a:ext uri="{FF2B5EF4-FFF2-40B4-BE49-F238E27FC236}">
                    <a16:creationId xmlns:a16="http://schemas.microsoft.com/office/drawing/2014/main" xmlns="" id="{6284A7D7-3D34-4985-B879-3B58C32EADB4}"/>
                  </a:ext>
                </a:extLst>
              </p:cNvPr>
              <p:cNvSpPr/>
              <p:nvPr/>
            </p:nvSpPr>
            <p:spPr>
              <a:xfrm rot="19931640" flipH="1">
                <a:off x="8310231" y="4795846"/>
                <a:ext cx="187761" cy="231479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51">
                <a:extLst>
                  <a:ext uri="{FF2B5EF4-FFF2-40B4-BE49-F238E27FC236}">
                    <a16:creationId xmlns:a16="http://schemas.microsoft.com/office/drawing/2014/main" xmlns="" id="{FB98DCF4-C7C3-40B0-BBAE-7CE8CE52CB2A}"/>
                  </a:ext>
                </a:extLst>
              </p:cNvPr>
              <p:cNvSpPr/>
              <p:nvPr/>
            </p:nvSpPr>
            <p:spPr>
              <a:xfrm rot="19931640" flipH="1">
                <a:off x="8043551" y="3607496"/>
                <a:ext cx="197809" cy="1198955"/>
              </a:xfrm>
              <a:custGeom>
                <a:avLst/>
                <a:gdLst>
                  <a:gd name="connsiteX0" fmla="*/ 31309 w 197809"/>
                  <a:gd name="connsiteY0" fmla="*/ 0 h 1198955"/>
                  <a:gd name="connsiteX1" fmla="*/ 8623 w 197809"/>
                  <a:gd name="connsiteY1" fmla="*/ 96358 h 1198955"/>
                  <a:gd name="connsiteX2" fmla="*/ 0 w 197809"/>
                  <a:gd name="connsiteY2" fmla="*/ 226395 h 1198955"/>
                  <a:gd name="connsiteX3" fmla="*/ 143760 w 197809"/>
                  <a:gd name="connsiteY3" fmla="*/ 1179118 h 1198955"/>
                  <a:gd name="connsiteX4" fmla="*/ 197367 w 197809"/>
                  <a:gd name="connsiteY4" fmla="*/ 1176683 h 1198955"/>
                  <a:gd name="connsiteX5" fmla="*/ 116958 w 197809"/>
                  <a:gd name="connsiteY5" fmla="*/ 812404 h 1198955"/>
                  <a:gd name="connsiteX6" fmla="*/ 51170 w 197809"/>
                  <a:gd name="connsiteY6" fmla="*/ 176444 h 1198955"/>
                  <a:gd name="connsiteX7" fmla="*/ 54101 w 197809"/>
                  <a:gd name="connsiteY7" fmla="*/ 106809 h 1198955"/>
                  <a:gd name="connsiteX8" fmla="*/ 61676 w 197809"/>
                  <a:gd name="connsiteY8" fmla="*/ 57582 h 119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809" h="1198955">
                    <a:moveTo>
                      <a:pt x="31309" y="0"/>
                    </a:moveTo>
                    <a:lnTo>
                      <a:pt x="8623" y="96358"/>
                    </a:lnTo>
                    <a:cubicBezTo>
                      <a:pt x="2589" y="138981"/>
                      <a:pt x="0" y="182536"/>
                      <a:pt x="0" y="226395"/>
                    </a:cubicBezTo>
                    <a:cubicBezTo>
                      <a:pt x="0" y="551685"/>
                      <a:pt x="77971" y="864793"/>
                      <a:pt x="143760" y="1179118"/>
                    </a:cubicBezTo>
                    <a:cubicBezTo>
                      <a:pt x="165691" y="1207140"/>
                      <a:pt x="202240" y="1204703"/>
                      <a:pt x="197367" y="1176683"/>
                    </a:cubicBezTo>
                    <a:cubicBezTo>
                      <a:pt x="176656" y="1063378"/>
                      <a:pt x="137668" y="925709"/>
                      <a:pt x="116958" y="812404"/>
                    </a:cubicBezTo>
                    <a:cubicBezTo>
                      <a:pt x="77972" y="602855"/>
                      <a:pt x="52387" y="390868"/>
                      <a:pt x="51170" y="176444"/>
                    </a:cubicBezTo>
                    <a:cubicBezTo>
                      <a:pt x="51170" y="152991"/>
                      <a:pt x="52007" y="129767"/>
                      <a:pt x="54101" y="106809"/>
                    </a:cubicBezTo>
                    <a:lnTo>
                      <a:pt x="61676" y="57582"/>
                    </a:ln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1" name="Group 52">
                <a:extLst>
                  <a:ext uri="{FF2B5EF4-FFF2-40B4-BE49-F238E27FC236}">
                    <a16:creationId xmlns:a16="http://schemas.microsoft.com/office/drawing/2014/main" xmlns="" id="{84675473-FF51-446C-A4C0-BE3AA36A880F}"/>
                  </a:ext>
                </a:extLst>
              </p:cNvPr>
              <p:cNvGrpSpPr/>
              <p:nvPr/>
            </p:nvGrpSpPr>
            <p:grpSpPr>
              <a:xfrm rot="20643887">
                <a:off x="6825566" y="3698615"/>
                <a:ext cx="884412" cy="1582819"/>
                <a:chOff x="6911434" y="4294138"/>
                <a:chExt cx="755804" cy="1352649"/>
              </a:xfrm>
            </p:grpSpPr>
            <p:sp>
              <p:nvSpPr>
                <p:cNvPr id="73" name="Freeform: Shape 53">
                  <a:extLst>
                    <a:ext uri="{FF2B5EF4-FFF2-40B4-BE49-F238E27FC236}">
                      <a16:creationId xmlns:a16="http://schemas.microsoft.com/office/drawing/2014/main" xmlns="" id="{C290E649-E2B4-466C-9783-BBBBC3A1AD12}"/>
                    </a:ext>
                  </a:extLst>
                </p:cNvPr>
                <p:cNvSpPr/>
                <p:nvPr/>
              </p:nvSpPr>
              <p:spPr>
                <a:xfrm rot="19931640" flipH="1">
                  <a:off x="7411391" y="4964510"/>
                  <a:ext cx="255847" cy="548243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4" name="Freeform: Shape 54">
                  <a:extLst>
                    <a:ext uri="{FF2B5EF4-FFF2-40B4-BE49-F238E27FC236}">
                      <a16:creationId xmlns:a16="http://schemas.microsoft.com/office/drawing/2014/main" xmlns="" id="{CEF4407B-8837-4C4C-9ACB-564A74FAAEBD}"/>
                    </a:ext>
                  </a:extLst>
                </p:cNvPr>
                <p:cNvSpPr/>
                <p:nvPr/>
              </p:nvSpPr>
              <p:spPr>
                <a:xfrm rot="19931640" flipH="1">
                  <a:off x="7124440" y="5091024"/>
                  <a:ext cx="134015" cy="548243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55">
                  <a:extLst>
                    <a:ext uri="{FF2B5EF4-FFF2-40B4-BE49-F238E27FC236}">
                      <a16:creationId xmlns:a16="http://schemas.microsoft.com/office/drawing/2014/main" xmlns="" id="{6FA7EE13-5714-47C9-B57C-716F4CFB4DEF}"/>
                    </a:ext>
                  </a:extLst>
                </p:cNvPr>
                <p:cNvSpPr/>
                <p:nvPr/>
              </p:nvSpPr>
              <p:spPr>
                <a:xfrm rot="19931640" flipH="1">
                  <a:off x="7505153" y="5519552"/>
                  <a:ext cx="48734" cy="48734"/>
                </a:xfrm>
                <a:custGeom>
                  <a:avLst/>
                  <a:gdLst>
                    <a:gd name="connsiteX0" fmla="*/ 0 w 27432"/>
                    <a:gd name="connsiteY0" fmla="*/ 24526 h 27432"/>
                    <a:gd name="connsiteX1" fmla="*/ 0 w 27432"/>
                    <a:gd name="connsiteY1" fmla="*/ 7381 h 27432"/>
                    <a:gd name="connsiteX2" fmla="*/ 30861 w 27432"/>
                    <a:gd name="connsiteY2" fmla="*/ 8067 h 27432"/>
                    <a:gd name="connsiteX3" fmla="*/ 30861 w 27432"/>
                    <a:gd name="connsiteY3" fmla="*/ 23154 h 27432"/>
                    <a:gd name="connsiteX4" fmla="*/ 0 w 27432"/>
                    <a:gd name="connsiteY4" fmla="*/ 24526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" h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: Shape 56">
                  <a:extLst>
                    <a:ext uri="{FF2B5EF4-FFF2-40B4-BE49-F238E27FC236}">
                      <a16:creationId xmlns:a16="http://schemas.microsoft.com/office/drawing/2014/main" xmlns="" id="{78851919-D2E1-44A8-88D7-DD22CA571E17}"/>
                    </a:ext>
                  </a:extLst>
                </p:cNvPr>
                <p:cNvSpPr/>
                <p:nvPr/>
              </p:nvSpPr>
              <p:spPr>
                <a:xfrm rot="19931640" flipH="1">
                  <a:off x="7277561" y="5585872"/>
                  <a:ext cx="60915" cy="60915"/>
                </a:xfrm>
                <a:custGeom>
                  <a:avLst/>
                  <a:gdLst>
                    <a:gd name="connsiteX0" fmla="*/ 16088 w 34290"/>
                    <a:gd name="connsiteY0" fmla="*/ 0 h 34290"/>
                    <a:gd name="connsiteX1" fmla="*/ 38719 w 34290"/>
                    <a:gd name="connsiteY1" fmla="*/ 6172 h 34290"/>
                    <a:gd name="connsiteX2" fmla="*/ 18831 w 34290"/>
                    <a:gd name="connsiteY2" fmla="*/ 35662 h 34290"/>
                    <a:gd name="connsiteX3" fmla="*/ 314 w 34290"/>
                    <a:gd name="connsiteY3" fmla="*/ 28804 h 34290"/>
                    <a:gd name="connsiteX4" fmla="*/ 16088 w 34290"/>
                    <a:gd name="connsiteY4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" h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57">
                  <a:extLst>
                    <a:ext uri="{FF2B5EF4-FFF2-40B4-BE49-F238E27FC236}">
                      <a16:creationId xmlns:a16="http://schemas.microsoft.com/office/drawing/2014/main" xmlns="" id="{3DD7B611-E985-4C5E-B156-A65423D46EC8}"/>
                    </a:ext>
                  </a:extLst>
                </p:cNvPr>
                <p:cNvSpPr/>
                <p:nvPr/>
              </p:nvSpPr>
              <p:spPr>
                <a:xfrm rot="19931640" flipH="1">
                  <a:off x="6911434" y="4294138"/>
                  <a:ext cx="653615" cy="767278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  <a:gd name="connsiteX0" fmla="*/ 9624 w 360810"/>
                    <a:gd name="connsiteY0" fmla="*/ 4565 h 454288"/>
                    <a:gd name="connsiteX1" fmla="*/ 128953 w 360810"/>
                    <a:gd name="connsiteY1" fmla="*/ 113607 h 454288"/>
                    <a:gd name="connsiteX2" fmla="*/ 163243 w 360810"/>
                    <a:gd name="connsiteY2" fmla="*/ 165728 h 454288"/>
                    <a:gd name="connsiteX3" fmla="*/ 190675 w 360810"/>
                    <a:gd name="connsiteY3" fmla="*/ 194532 h 454288"/>
                    <a:gd name="connsiteX4" fmla="*/ 235938 w 360810"/>
                    <a:gd name="connsiteY4" fmla="*/ 204819 h 454288"/>
                    <a:gd name="connsiteX5" fmla="*/ 302461 w 360810"/>
                    <a:gd name="connsiteY5" fmla="*/ 275456 h 454288"/>
                    <a:gd name="connsiteX6" fmla="*/ 360754 w 360810"/>
                    <a:gd name="connsiteY6" fmla="*/ 411930 h 454288"/>
                    <a:gd name="connsiteX7" fmla="*/ 342923 w 360810"/>
                    <a:gd name="connsiteY7" fmla="*/ 429761 h 454288"/>
                    <a:gd name="connsiteX8" fmla="*/ 283944 w 360810"/>
                    <a:gd name="connsiteY8" fmla="*/ 296030 h 454288"/>
                    <a:gd name="connsiteX9" fmla="*/ 207135 w 360810"/>
                    <a:gd name="connsiteY9" fmla="*/ 220592 h 454288"/>
                    <a:gd name="connsiteX10" fmla="*/ 156385 w 360810"/>
                    <a:gd name="connsiteY10" fmla="*/ 232936 h 454288"/>
                    <a:gd name="connsiteX11" fmla="*/ 110437 w 360810"/>
                    <a:gd name="connsiteY11" fmla="*/ 374211 h 454288"/>
                    <a:gd name="connsiteX12" fmla="*/ 124153 w 360810"/>
                    <a:gd name="connsiteY12" fmla="*/ 451707 h 454288"/>
                    <a:gd name="connsiteX13" fmla="*/ 102207 w 360810"/>
                    <a:gd name="connsiteY13" fmla="*/ 450335 h 454288"/>
                    <a:gd name="connsiteX14" fmla="*/ 80947 w 360810"/>
                    <a:gd name="connsiteY14" fmla="*/ 355009 h 454288"/>
                    <a:gd name="connsiteX15" fmla="*/ 141984 w 360810"/>
                    <a:gd name="connsiteY15" fmla="*/ 209619 h 454288"/>
                    <a:gd name="connsiteX16" fmla="*/ 137869 w 360810"/>
                    <a:gd name="connsiteY16" fmla="*/ 180816 h 454288"/>
                    <a:gd name="connsiteX17" fmla="*/ 116609 w 360810"/>
                    <a:gd name="connsiteY17" fmla="*/ 142411 h 454288"/>
                    <a:gd name="connsiteX18" fmla="*/ 45286 w 360810"/>
                    <a:gd name="connsiteY18" fmla="*/ 68344 h 454288"/>
                    <a:gd name="connsiteX19" fmla="*/ 17168 w 360810"/>
                    <a:gd name="connsiteY19" fmla="*/ 42970 h 454288"/>
                    <a:gd name="connsiteX20" fmla="*/ 8233 w 360810"/>
                    <a:gd name="connsiteY20" fmla="*/ 22698 h 454288"/>
                    <a:gd name="connsiteX21" fmla="*/ 9624 w 360810"/>
                    <a:gd name="connsiteY21" fmla="*/ 4565 h 454288"/>
                    <a:gd name="connsiteX0" fmla="*/ 17456 w 368642"/>
                    <a:gd name="connsiteY0" fmla="*/ 3522 h 453245"/>
                    <a:gd name="connsiteX1" fmla="*/ 136785 w 368642"/>
                    <a:gd name="connsiteY1" fmla="*/ 112564 h 453245"/>
                    <a:gd name="connsiteX2" fmla="*/ 171075 w 368642"/>
                    <a:gd name="connsiteY2" fmla="*/ 164685 h 453245"/>
                    <a:gd name="connsiteX3" fmla="*/ 198507 w 368642"/>
                    <a:gd name="connsiteY3" fmla="*/ 193489 h 453245"/>
                    <a:gd name="connsiteX4" fmla="*/ 243770 w 368642"/>
                    <a:gd name="connsiteY4" fmla="*/ 203776 h 453245"/>
                    <a:gd name="connsiteX5" fmla="*/ 310293 w 368642"/>
                    <a:gd name="connsiteY5" fmla="*/ 274413 h 453245"/>
                    <a:gd name="connsiteX6" fmla="*/ 368586 w 368642"/>
                    <a:gd name="connsiteY6" fmla="*/ 410887 h 453245"/>
                    <a:gd name="connsiteX7" fmla="*/ 350755 w 368642"/>
                    <a:gd name="connsiteY7" fmla="*/ 428718 h 453245"/>
                    <a:gd name="connsiteX8" fmla="*/ 291776 w 368642"/>
                    <a:gd name="connsiteY8" fmla="*/ 294987 h 453245"/>
                    <a:gd name="connsiteX9" fmla="*/ 214967 w 368642"/>
                    <a:gd name="connsiteY9" fmla="*/ 219549 h 453245"/>
                    <a:gd name="connsiteX10" fmla="*/ 164217 w 368642"/>
                    <a:gd name="connsiteY10" fmla="*/ 231893 h 453245"/>
                    <a:gd name="connsiteX11" fmla="*/ 118269 w 368642"/>
                    <a:gd name="connsiteY11" fmla="*/ 373168 h 453245"/>
                    <a:gd name="connsiteX12" fmla="*/ 131985 w 368642"/>
                    <a:gd name="connsiteY12" fmla="*/ 450664 h 453245"/>
                    <a:gd name="connsiteX13" fmla="*/ 110039 w 368642"/>
                    <a:gd name="connsiteY13" fmla="*/ 449292 h 453245"/>
                    <a:gd name="connsiteX14" fmla="*/ 88779 w 368642"/>
                    <a:gd name="connsiteY14" fmla="*/ 353966 h 453245"/>
                    <a:gd name="connsiteX15" fmla="*/ 149816 w 368642"/>
                    <a:gd name="connsiteY15" fmla="*/ 208576 h 453245"/>
                    <a:gd name="connsiteX16" fmla="*/ 145701 w 368642"/>
                    <a:gd name="connsiteY16" fmla="*/ 179773 h 453245"/>
                    <a:gd name="connsiteX17" fmla="*/ 124441 w 368642"/>
                    <a:gd name="connsiteY17" fmla="*/ 141368 h 453245"/>
                    <a:gd name="connsiteX18" fmla="*/ 53118 w 368642"/>
                    <a:gd name="connsiteY18" fmla="*/ 67301 h 453245"/>
                    <a:gd name="connsiteX19" fmla="*/ 25000 w 368642"/>
                    <a:gd name="connsiteY19" fmla="*/ 41927 h 453245"/>
                    <a:gd name="connsiteX20" fmla="*/ 761 w 368642"/>
                    <a:gd name="connsiteY20" fmla="*/ 33027 h 453245"/>
                    <a:gd name="connsiteX21" fmla="*/ 17456 w 368642"/>
                    <a:gd name="connsiteY21" fmla="*/ 3522 h 453245"/>
                    <a:gd name="connsiteX0" fmla="*/ 35749 w 367948"/>
                    <a:gd name="connsiteY0" fmla="*/ 4556 h 442990"/>
                    <a:gd name="connsiteX1" fmla="*/ 136091 w 367948"/>
                    <a:gd name="connsiteY1" fmla="*/ 102309 h 442990"/>
                    <a:gd name="connsiteX2" fmla="*/ 170381 w 367948"/>
                    <a:gd name="connsiteY2" fmla="*/ 154430 h 442990"/>
                    <a:gd name="connsiteX3" fmla="*/ 197813 w 367948"/>
                    <a:gd name="connsiteY3" fmla="*/ 183234 h 442990"/>
                    <a:gd name="connsiteX4" fmla="*/ 243076 w 367948"/>
                    <a:gd name="connsiteY4" fmla="*/ 193521 h 442990"/>
                    <a:gd name="connsiteX5" fmla="*/ 309599 w 367948"/>
                    <a:gd name="connsiteY5" fmla="*/ 264158 h 442990"/>
                    <a:gd name="connsiteX6" fmla="*/ 367892 w 367948"/>
                    <a:gd name="connsiteY6" fmla="*/ 400632 h 442990"/>
                    <a:gd name="connsiteX7" fmla="*/ 350061 w 367948"/>
                    <a:gd name="connsiteY7" fmla="*/ 418463 h 442990"/>
                    <a:gd name="connsiteX8" fmla="*/ 291082 w 367948"/>
                    <a:gd name="connsiteY8" fmla="*/ 284732 h 442990"/>
                    <a:gd name="connsiteX9" fmla="*/ 214273 w 367948"/>
                    <a:gd name="connsiteY9" fmla="*/ 209294 h 442990"/>
                    <a:gd name="connsiteX10" fmla="*/ 163523 w 367948"/>
                    <a:gd name="connsiteY10" fmla="*/ 221638 h 442990"/>
                    <a:gd name="connsiteX11" fmla="*/ 117575 w 367948"/>
                    <a:gd name="connsiteY11" fmla="*/ 362913 h 442990"/>
                    <a:gd name="connsiteX12" fmla="*/ 131291 w 367948"/>
                    <a:gd name="connsiteY12" fmla="*/ 440409 h 442990"/>
                    <a:gd name="connsiteX13" fmla="*/ 109345 w 367948"/>
                    <a:gd name="connsiteY13" fmla="*/ 439037 h 442990"/>
                    <a:gd name="connsiteX14" fmla="*/ 88085 w 367948"/>
                    <a:gd name="connsiteY14" fmla="*/ 343711 h 442990"/>
                    <a:gd name="connsiteX15" fmla="*/ 149122 w 367948"/>
                    <a:gd name="connsiteY15" fmla="*/ 198321 h 442990"/>
                    <a:gd name="connsiteX16" fmla="*/ 145007 w 367948"/>
                    <a:gd name="connsiteY16" fmla="*/ 169518 h 442990"/>
                    <a:gd name="connsiteX17" fmla="*/ 123747 w 367948"/>
                    <a:gd name="connsiteY17" fmla="*/ 131113 h 442990"/>
                    <a:gd name="connsiteX18" fmla="*/ 52424 w 367948"/>
                    <a:gd name="connsiteY18" fmla="*/ 57046 h 442990"/>
                    <a:gd name="connsiteX19" fmla="*/ 24306 w 367948"/>
                    <a:gd name="connsiteY19" fmla="*/ 31672 h 442990"/>
                    <a:gd name="connsiteX20" fmla="*/ 67 w 367948"/>
                    <a:gd name="connsiteY20" fmla="*/ 22772 h 442990"/>
                    <a:gd name="connsiteX21" fmla="*/ 35749 w 367948"/>
                    <a:gd name="connsiteY21" fmla="*/ 4556 h 442990"/>
                    <a:gd name="connsiteX0" fmla="*/ 35721 w 367920"/>
                    <a:gd name="connsiteY0" fmla="*/ 867 h 439301"/>
                    <a:gd name="connsiteX1" fmla="*/ 136063 w 367920"/>
                    <a:gd name="connsiteY1" fmla="*/ 98620 h 439301"/>
                    <a:gd name="connsiteX2" fmla="*/ 170353 w 367920"/>
                    <a:gd name="connsiteY2" fmla="*/ 150741 h 439301"/>
                    <a:gd name="connsiteX3" fmla="*/ 197785 w 367920"/>
                    <a:gd name="connsiteY3" fmla="*/ 179545 h 439301"/>
                    <a:gd name="connsiteX4" fmla="*/ 243048 w 367920"/>
                    <a:gd name="connsiteY4" fmla="*/ 189832 h 439301"/>
                    <a:gd name="connsiteX5" fmla="*/ 309571 w 367920"/>
                    <a:gd name="connsiteY5" fmla="*/ 260469 h 439301"/>
                    <a:gd name="connsiteX6" fmla="*/ 367864 w 367920"/>
                    <a:gd name="connsiteY6" fmla="*/ 396943 h 439301"/>
                    <a:gd name="connsiteX7" fmla="*/ 350033 w 367920"/>
                    <a:gd name="connsiteY7" fmla="*/ 414774 h 439301"/>
                    <a:gd name="connsiteX8" fmla="*/ 291054 w 367920"/>
                    <a:gd name="connsiteY8" fmla="*/ 281043 h 439301"/>
                    <a:gd name="connsiteX9" fmla="*/ 214245 w 367920"/>
                    <a:gd name="connsiteY9" fmla="*/ 205605 h 439301"/>
                    <a:gd name="connsiteX10" fmla="*/ 163495 w 367920"/>
                    <a:gd name="connsiteY10" fmla="*/ 217949 h 439301"/>
                    <a:gd name="connsiteX11" fmla="*/ 117547 w 367920"/>
                    <a:gd name="connsiteY11" fmla="*/ 359224 h 439301"/>
                    <a:gd name="connsiteX12" fmla="*/ 131263 w 367920"/>
                    <a:gd name="connsiteY12" fmla="*/ 436720 h 439301"/>
                    <a:gd name="connsiteX13" fmla="*/ 109317 w 367920"/>
                    <a:gd name="connsiteY13" fmla="*/ 435348 h 439301"/>
                    <a:gd name="connsiteX14" fmla="*/ 88057 w 367920"/>
                    <a:gd name="connsiteY14" fmla="*/ 340022 h 439301"/>
                    <a:gd name="connsiteX15" fmla="*/ 149094 w 367920"/>
                    <a:gd name="connsiteY15" fmla="*/ 194632 h 439301"/>
                    <a:gd name="connsiteX16" fmla="*/ 144979 w 367920"/>
                    <a:gd name="connsiteY16" fmla="*/ 165829 h 439301"/>
                    <a:gd name="connsiteX17" fmla="*/ 123719 w 367920"/>
                    <a:gd name="connsiteY17" fmla="*/ 127424 h 439301"/>
                    <a:gd name="connsiteX18" fmla="*/ 52396 w 367920"/>
                    <a:gd name="connsiteY18" fmla="*/ 53357 h 439301"/>
                    <a:gd name="connsiteX19" fmla="*/ 24278 w 367920"/>
                    <a:gd name="connsiteY19" fmla="*/ 27983 h 439301"/>
                    <a:gd name="connsiteX20" fmla="*/ 39 w 367920"/>
                    <a:gd name="connsiteY20" fmla="*/ 19083 h 439301"/>
                    <a:gd name="connsiteX21" fmla="*/ 35721 w 367920"/>
                    <a:gd name="connsiteY21" fmla="*/ 867 h 439301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43 w 367924"/>
                    <a:gd name="connsiteY0" fmla="*/ 5470 h 431907"/>
                    <a:gd name="connsiteX1" fmla="*/ 136067 w 367924"/>
                    <a:gd name="connsiteY1" fmla="*/ 91226 h 431907"/>
                    <a:gd name="connsiteX2" fmla="*/ 170357 w 367924"/>
                    <a:gd name="connsiteY2" fmla="*/ 143347 h 431907"/>
                    <a:gd name="connsiteX3" fmla="*/ 197789 w 367924"/>
                    <a:gd name="connsiteY3" fmla="*/ 172151 h 431907"/>
                    <a:gd name="connsiteX4" fmla="*/ 243052 w 367924"/>
                    <a:gd name="connsiteY4" fmla="*/ 182438 h 431907"/>
                    <a:gd name="connsiteX5" fmla="*/ 309575 w 367924"/>
                    <a:gd name="connsiteY5" fmla="*/ 253075 h 431907"/>
                    <a:gd name="connsiteX6" fmla="*/ 367868 w 367924"/>
                    <a:gd name="connsiteY6" fmla="*/ 389549 h 431907"/>
                    <a:gd name="connsiteX7" fmla="*/ 350037 w 367924"/>
                    <a:gd name="connsiteY7" fmla="*/ 407380 h 431907"/>
                    <a:gd name="connsiteX8" fmla="*/ 291058 w 367924"/>
                    <a:gd name="connsiteY8" fmla="*/ 273649 h 431907"/>
                    <a:gd name="connsiteX9" fmla="*/ 214249 w 367924"/>
                    <a:gd name="connsiteY9" fmla="*/ 198211 h 431907"/>
                    <a:gd name="connsiteX10" fmla="*/ 163499 w 367924"/>
                    <a:gd name="connsiteY10" fmla="*/ 210555 h 431907"/>
                    <a:gd name="connsiteX11" fmla="*/ 117551 w 367924"/>
                    <a:gd name="connsiteY11" fmla="*/ 351830 h 431907"/>
                    <a:gd name="connsiteX12" fmla="*/ 131267 w 367924"/>
                    <a:gd name="connsiteY12" fmla="*/ 429326 h 431907"/>
                    <a:gd name="connsiteX13" fmla="*/ 109321 w 367924"/>
                    <a:gd name="connsiteY13" fmla="*/ 427954 h 431907"/>
                    <a:gd name="connsiteX14" fmla="*/ 88061 w 367924"/>
                    <a:gd name="connsiteY14" fmla="*/ 332628 h 431907"/>
                    <a:gd name="connsiteX15" fmla="*/ 149098 w 367924"/>
                    <a:gd name="connsiteY15" fmla="*/ 187238 h 431907"/>
                    <a:gd name="connsiteX16" fmla="*/ 144983 w 367924"/>
                    <a:gd name="connsiteY16" fmla="*/ 158435 h 431907"/>
                    <a:gd name="connsiteX17" fmla="*/ 123723 w 367924"/>
                    <a:gd name="connsiteY17" fmla="*/ 120030 h 431907"/>
                    <a:gd name="connsiteX18" fmla="*/ 52400 w 367924"/>
                    <a:gd name="connsiteY18" fmla="*/ 45963 h 431907"/>
                    <a:gd name="connsiteX19" fmla="*/ 24282 w 367924"/>
                    <a:gd name="connsiteY19" fmla="*/ 20589 h 431907"/>
                    <a:gd name="connsiteX20" fmla="*/ 43 w 367924"/>
                    <a:gd name="connsiteY20" fmla="*/ 11689 h 431907"/>
                    <a:gd name="connsiteX21" fmla="*/ 48843 w 367924"/>
                    <a:gd name="connsiteY21" fmla="*/ 5470 h 43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924" h="431907">
                      <a:moveTo>
                        <a:pt x="48843" y="5470"/>
                      </a:moveTo>
                      <a:cubicBezTo>
                        <a:pt x="79018" y="28101"/>
                        <a:pt x="115815" y="68247"/>
                        <a:pt x="136067" y="91226"/>
                      </a:cubicBezTo>
                      <a:cubicBezTo>
                        <a:pt x="156319" y="114206"/>
                        <a:pt x="159385" y="124830"/>
                        <a:pt x="170357" y="143347"/>
                      </a:cubicBezTo>
                      <a:cubicBezTo>
                        <a:pt x="179273" y="157749"/>
                        <a:pt x="179959" y="173522"/>
                        <a:pt x="197789" y="172151"/>
                      </a:cubicBezTo>
                      <a:cubicBezTo>
                        <a:pt x="214249" y="173522"/>
                        <a:pt x="232765" y="178323"/>
                        <a:pt x="243052" y="182438"/>
                      </a:cubicBezTo>
                      <a:cubicBezTo>
                        <a:pt x="273227" y="194782"/>
                        <a:pt x="296545" y="229072"/>
                        <a:pt x="309575" y="253075"/>
                      </a:cubicBezTo>
                      <a:cubicBezTo>
                        <a:pt x="333578" y="297652"/>
                        <a:pt x="352095" y="341543"/>
                        <a:pt x="367868" y="389549"/>
                      </a:cubicBezTo>
                      <a:cubicBezTo>
                        <a:pt x="368554" y="402579"/>
                        <a:pt x="363067" y="408752"/>
                        <a:pt x="350037" y="407380"/>
                      </a:cubicBezTo>
                      <a:cubicBezTo>
                        <a:pt x="326720" y="362117"/>
                        <a:pt x="320548" y="325770"/>
                        <a:pt x="291058" y="273649"/>
                      </a:cubicBezTo>
                      <a:cubicBezTo>
                        <a:pt x="274599" y="247589"/>
                        <a:pt x="264998" y="208498"/>
                        <a:pt x="214249" y="198211"/>
                      </a:cubicBezTo>
                      <a:cubicBezTo>
                        <a:pt x="201904" y="195468"/>
                        <a:pt x="173101" y="203012"/>
                        <a:pt x="163499" y="210555"/>
                      </a:cubicBezTo>
                      <a:cubicBezTo>
                        <a:pt x="120980" y="241416"/>
                        <a:pt x="105206" y="299709"/>
                        <a:pt x="117551" y="351830"/>
                      </a:cubicBezTo>
                      <a:cubicBezTo>
                        <a:pt x="123037" y="377205"/>
                        <a:pt x="128524" y="401208"/>
                        <a:pt x="131267" y="429326"/>
                      </a:cubicBezTo>
                      <a:cubicBezTo>
                        <a:pt x="129209" y="434126"/>
                        <a:pt x="116179" y="431383"/>
                        <a:pt x="109321" y="427954"/>
                      </a:cubicBezTo>
                      <a:cubicBezTo>
                        <a:pt x="101777" y="397779"/>
                        <a:pt x="90805" y="364175"/>
                        <a:pt x="88061" y="332628"/>
                      </a:cubicBezTo>
                      <a:cubicBezTo>
                        <a:pt x="83261" y="273649"/>
                        <a:pt x="105206" y="225643"/>
                        <a:pt x="149098" y="187238"/>
                      </a:cubicBezTo>
                      <a:cubicBezTo>
                        <a:pt x="158699" y="179009"/>
                        <a:pt x="151155" y="168036"/>
                        <a:pt x="144983" y="158435"/>
                      </a:cubicBezTo>
                      <a:cubicBezTo>
                        <a:pt x="144983" y="158435"/>
                        <a:pt x="134010" y="137175"/>
                        <a:pt x="123723" y="120030"/>
                      </a:cubicBezTo>
                      <a:cubicBezTo>
                        <a:pt x="111379" y="98084"/>
                        <a:pt x="84632" y="72710"/>
                        <a:pt x="52400" y="45963"/>
                      </a:cubicBezTo>
                      <a:cubicBezTo>
                        <a:pt x="44170" y="37734"/>
                        <a:pt x="32512" y="28133"/>
                        <a:pt x="24282" y="20589"/>
                      </a:cubicBezTo>
                      <a:cubicBezTo>
                        <a:pt x="18107" y="12981"/>
                        <a:pt x="1300" y="18090"/>
                        <a:pt x="43" y="11689"/>
                      </a:cubicBezTo>
                      <a:cubicBezTo>
                        <a:pt x="-1214" y="5288"/>
                        <a:pt x="25183" y="-7222"/>
                        <a:pt x="48843" y="547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72" name="Freeform: Shape 87">
                <a:extLst>
                  <a:ext uri="{FF2B5EF4-FFF2-40B4-BE49-F238E27FC236}">
                    <a16:creationId xmlns:a16="http://schemas.microsoft.com/office/drawing/2014/main" xmlns="" id="{66C68230-7FFB-40CA-89FA-AE1ECD310A71}"/>
                  </a:ext>
                </a:extLst>
              </p:cNvPr>
              <p:cNvSpPr/>
              <p:nvPr/>
            </p:nvSpPr>
            <p:spPr>
              <a:xfrm rot="19931640" flipH="1">
                <a:off x="8352688" y="4851610"/>
                <a:ext cx="100354" cy="12372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85760" y="457178"/>
            <a:ext cx="4050550" cy="615553"/>
          </a:xfrm>
        </p:spPr>
        <p:txBody>
          <a:bodyPr/>
          <a:lstStyle/>
          <a:p>
            <a:r>
              <a:rPr lang="ru-RU" sz="4000" dirty="0" smtClean="0"/>
              <a:t>Упражнение 41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685760" y="1314434"/>
            <a:ext cx="11287204" cy="861774"/>
          </a:xfrm>
        </p:spPr>
        <p:txBody>
          <a:bodyPr/>
          <a:lstStyle/>
          <a:p>
            <a:r>
              <a:rPr lang="ru-RU" sz="2800" dirty="0" smtClean="0"/>
              <a:t>По ситуациям составьте сложное предложение. 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328834" y="3457574"/>
            <a:ext cx="2500330" cy="1430179"/>
          </a:xfrm>
          <a:prstGeom prst="wedgeRoundRectCallout">
            <a:avLst>
              <a:gd name="adj1" fmla="val -68123"/>
              <a:gd name="adj2" fmla="val 45965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Как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вы себя чувствуете?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28" name="Picture 4" descr="D:\клипарт\профессии\102772081_large_1111111111111_13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9230" y="3028946"/>
            <a:ext cx="1863035" cy="2900360"/>
          </a:xfrm>
          <a:prstGeom prst="rect">
            <a:avLst/>
          </a:prstGeom>
          <a:noFill/>
        </p:spPr>
      </p:pic>
      <p:pic>
        <p:nvPicPr>
          <p:cNvPr id="1029" name="Picture 5" descr="D:\клипарт\профессии\102772033_large_11_13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46" y="3743326"/>
            <a:ext cx="1946021" cy="2900360"/>
          </a:xfrm>
          <a:prstGeom prst="rect">
            <a:avLst/>
          </a:prstGeom>
          <a:noFill/>
        </p:spPr>
      </p:pic>
      <p:sp>
        <p:nvSpPr>
          <p:cNvPr id="11" name="Содержимое 3"/>
          <p:cNvSpPr txBox="1">
            <a:spLocks/>
          </p:cNvSpPr>
          <p:nvPr/>
        </p:nvSpPr>
        <p:spPr>
          <a:xfrm>
            <a:off x="838160" y="1966900"/>
            <a:ext cx="2205054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Ситуация 1.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7115180" y="2671756"/>
            <a:ext cx="3786214" cy="953453"/>
          </a:xfrm>
          <a:prstGeom prst="wedgeRoundRectCallout">
            <a:avLst>
              <a:gd name="adj1" fmla="val -68123"/>
              <a:gd name="adj2" fmla="val 45965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Доктор спросил,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…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2" descr="Бесплатно векторы | Доктор и многие больные иллюстрации пациентов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95" t="34929" r="54632" b="29938"/>
          <a:stretch>
            <a:fillRect/>
          </a:stretch>
        </p:blipFill>
        <p:spPr bwMode="auto">
          <a:xfrm>
            <a:off x="8115312" y="3957640"/>
            <a:ext cx="1714512" cy="2816698"/>
          </a:xfrm>
          <a:prstGeom prst="rect">
            <a:avLst/>
          </a:prstGeom>
          <a:noFill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901396" y="528620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85760" y="457178"/>
            <a:ext cx="4050550" cy="615553"/>
          </a:xfrm>
        </p:spPr>
        <p:txBody>
          <a:bodyPr/>
          <a:lstStyle/>
          <a:p>
            <a:r>
              <a:rPr lang="ru-RU" sz="4000" dirty="0" smtClean="0"/>
              <a:t>Упражнение 41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685760" y="1314434"/>
            <a:ext cx="11287204" cy="861774"/>
          </a:xfrm>
        </p:spPr>
        <p:txBody>
          <a:bodyPr/>
          <a:lstStyle/>
          <a:p>
            <a:r>
              <a:rPr lang="ru-RU" sz="2800" dirty="0" smtClean="0"/>
              <a:t>По ситуациям составьте сложное предложение. 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328834" y="3457574"/>
            <a:ext cx="2500330" cy="1430179"/>
          </a:xfrm>
          <a:prstGeom prst="wedgeRoundRectCallout">
            <a:avLst>
              <a:gd name="adj1" fmla="val -68123"/>
              <a:gd name="adj2" fmla="val 45965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Как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вы себя чувствуете?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28" name="Picture 4" descr="D:\клипарт\профессии\102772081_large_1111111111111_13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9230" y="3028946"/>
            <a:ext cx="1863035" cy="2900360"/>
          </a:xfrm>
          <a:prstGeom prst="rect">
            <a:avLst/>
          </a:prstGeom>
          <a:noFill/>
        </p:spPr>
      </p:pic>
      <p:pic>
        <p:nvPicPr>
          <p:cNvPr id="1029" name="Picture 5" descr="D:\клипарт\профессии\102772033_large_11_13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46" y="3743326"/>
            <a:ext cx="1946021" cy="2900360"/>
          </a:xfrm>
          <a:prstGeom prst="rect">
            <a:avLst/>
          </a:prstGeom>
          <a:noFill/>
        </p:spPr>
      </p:pic>
      <p:sp>
        <p:nvSpPr>
          <p:cNvPr id="11" name="Содержимое 3"/>
          <p:cNvSpPr txBox="1">
            <a:spLocks/>
          </p:cNvSpPr>
          <p:nvPr/>
        </p:nvSpPr>
        <p:spPr>
          <a:xfrm>
            <a:off x="838160" y="1966900"/>
            <a:ext cx="2205054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Ситуация 1.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7115180" y="2671756"/>
            <a:ext cx="3786214" cy="1430179"/>
          </a:xfrm>
          <a:prstGeom prst="wedgeRoundRectCallout">
            <a:avLst>
              <a:gd name="adj1" fmla="val -68123"/>
              <a:gd name="adj2" fmla="val 45965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Доктор спросил,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как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вы себя чувствуете.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2" descr="Бесплатно векторы | Доктор и многие больные иллюстрации пациентов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95" t="34929" r="54632" b="29938"/>
          <a:stretch>
            <a:fillRect/>
          </a:stretch>
        </p:blipFill>
        <p:spPr bwMode="auto">
          <a:xfrm>
            <a:off x="8115312" y="3957640"/>
            <a:ext cx="1714512" cy="2816698"/>
          </a:xfrm>
          <a:prstGeom prst="rect">
            <a:avLst/>
          </a:prstGeom>
          <a:noFill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901396" y="528620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85760" y="457178"/>
            <a:ext cx="4050550" cy="615553"/>
          </a:xfrm>
        </p:spPr>
        <p:txBody>
          <a:bodyPr/>
          <a:lstStyle/>
          <a:p>
            <a:r>
              <a:rPr lang="ru-RU" sz="4000" dirty="0" smtClean="0"/>
              <a:t>Упражнение 41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685760" y="1314434"/>
            <a:ext cx="11287204" cy="861774"/>
          </a:xfrm>
        </p:spPr>
        <p:txBody>
          <a:bodyPr/>
          <a:lstStyle/>
          <a:p>
            <a:r>
              <a:rPr lang="ru-RU" sz="2800" dirty="0" smtClean="0"/>
              <a:t>По ситуациям составьте сложное предложение. 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185958" y="2457442"/>
            <a:ext cx="2928958" cy="1906905"/>
          </a:xfrm>
          <a:prstGeom prst="wedgeRoundRectCallout">
            <a:avLst>
              <a:gd name="adj1" fmla="val -68123"/>
              <a:gd name="adj2" fmla="val 45965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Почему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 </a:t>
            </a:r>
            <a:r>
              <a:rPr lang="ru-RU" sz="2800" kern="0" noProof="0" dirty="0" smtClean="0">
                <a:solidFill>
                  <a:srgbClr val="002060"/>
                </a:solidFill>
                <a:latin typeface="Arial"/>
                <a:cs typeface="Arial"/>
              </a:rPr>
              <a:t>соблюдаете режим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595226" y="1814500"/>
            <a:ext cx="12206374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Ситуация </a:t>
            </a:r>
            <a:r>
              <a:rPr lang="ru-RU" sz="2800" dirty="0" smtClean="0"/>
              <a:t>2.</a:t>
            </a:r>
            <a:r>
              <a:rPr lang="ru-RU" sz="2800" kern="0" dirty="0" smtClean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7186618" y="2100252"/>
            <a:ext cx="3786214" cy="1430179"/>
          </a:xfrm>
          <a:prstGeom prst="wedgeRoundRectCallout">
            <a:avLst>
              <a:gd name="adj1" fmla="val -68123"/>
              <a:gd name="adj2" fmla="val 45965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rgbClr val="002060"/>
                </a:solidFill>
                <a:latin typeface="Arial"/>
                <a:cs typeface="Arial"/>
              </a:rPr>
              <a:t>Главврач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ru-RU" sz="2800" kern="0" dirty="0" smtClean="0">
                <a:solidFill>
                  <a:srgbClr val="002060"/>
                </a:solidFill>
                <a:latin typeface="Arial"/>
                <a:cs typeface="Arial"/>
              </a:rPr>
              <a:t>хочет знать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…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050" name="Picture 2" descr="D:\клипарт\профессии\доктор\0_11b6cc_cb6125b7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4072" y="3957640"/>
            <a:ext cx="2721043" cy="2849670"/>
          </a:xfrm>
          <a:prstGeom prst="rect">
            <a:avLst/>
          </a:prstGeom>
          <a:noFill/>
        </p:spPr>
      </p:pic>
      <p:pic>
        <p:nvPicPr>
          <p:cNvPr id="2052" name="Picture 4" descr="D:\клипарт\профессии\доктор\0_125ef8_9f9418a0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570" y="3243260"/>
            <a:ext cx="1857388" cy="3714776"/>
          </a:xfrm>
          <a:prstGeom prst="rect">
            <a:avLst/>
          </a:prstGeom>
          <a:noFill/>
        </p:spPr>
      </p:pic>
      <p:pic>
        <p:nvPicPr>
          <p:cNvPr id="2053" name="Picture 5" descr="D:\клипарт\профессии\доктор\0_ba8ab_2fba90b4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0536" y="3226404"/>
            <a:ext cx="3350742" cy="3614279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901396" y="528620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85760" y="457178"/>
            <a:ext cx="4050550" cy="615553"/>
          </a:xfrm>
        </p:spPr>
        <p:txBody>
          <a:bodyPr/>
          <a:lstStyle/>
          <a:p>
            <a:r>
              <a:rPr lang="ru-RU" sz="4000" dirty="0" smtClean="0"/>
              <a:t>Упражнение 41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685760" y="1314434"/>
            <a:ext cx="11287204" cy="861774"/>
          </a:xfrm>
        </p:spPr>
        <p:txBody>
          <a:bodyPr/>
          <a:lstStyle/>
          <a:p>
            <a:r>
              <a:rPr lang="ru-RU" sz="2800" dirty="0" smtClean="0"/>
              <a:t>По ситуациям составьте сложное предложение. 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185958" y="2457442"/>
            <a:ext cx="2928958" cy="1906905"/>
          </a:xfrm>
          <a:prstGeom prst="wedgeRoundRectCallout">
            <a:avLst>
              <a:gd name="adj1" fmla="val -68123"/>
              <a:gd name="adj2" fmla="val 45965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Почему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 </a:t>
            </a:r>
            <a:r>
              <a:rPr lang="ru-RU" sz="2800" kern="0" noProof="0" dirty="0" smtClean="0">
                <a:solidFill>
                  <a:srgbClr val="002060"/>
                </a:solidFill>
                <a:latin typeface="Arial"/>
                <a:cs typeface="Arial"/>
              </a:rPr>
              <a:t>соблюдаете режим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595226" y="1814500"/>
            <a:ext cx="12206374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Ситуация </a:t>
            </a:r>
            <a:r>
              <a:rPr lang="ru-RU" sz="2800" dirty="0" smtClean="0"/>
              <a:t>2.</a:t>
            </a:r>
            <a:r>
              <a:rPr lang="ru-RU" sz="2800" kern="0" dirty="0" smtClean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7186618" y="2100252"/>
            <a:ext cx="3786214" cy="1906905"/>
          </a:xfrm>
          <a:prstGeom prst="wedgeRoundRectCallout">
            <a:avLst>
              <a:gd name="adj1" fmla="val -68123"/>
              <a:gd name="adj2" fmla="val 45965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rgbClr val="002060"/>
                </a:solidFill>
                <a:latin typeface="Arial"/>
                <a:cs typeface="Arial"/>
              </a:rPr>
              <a:t>Главврач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ru-RU" sz="2800" kern="0" dirty="0" smtClean="0">
                <a:solidFill>
                  <a:srgbClr val="002060"/>
                </a:solidFill>
                <a:latin typeface="Arial"/>
                <a:cs typeface="Arial"/>
              </a:rPr>
              <a:t>хочет знать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lang="ru-RU" sz="2800" kern="0" dirty="0" smtClean="0">
                <a:solidFill>
                  <a:srgbClr val="C00000"/>
                </a:solidFill>
                <a:latin typeface="Arial"/>
                <a:cs typeface="Arial"/>
              </a:rPr>
              <a:t>почему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вы не соблюдаете режим.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050" name="Picture 2" descr="D:\клипарт\профессии\доктор\0_11b6cc_cb6125b7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4072" y="3957640"/>
            <a:ext cx="2721043" cy="2849670"/>
          </a:xfrm>
          <a:prstGeom prst="rect">
            <a:avLst/>
          </a:prstGeom>
          <a:noFill/>
        </p:spPr>
      </p:pic>
      <p:pic>
        <p:nvPicPr>
          <p:cNvPr id="2052" name="Picture 4" descr="D:\клипарт\профессии\доктор\0_125ef8_9f9418a0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570" y="3243260"/>
            <a:ext cx="1857388" cy="3714776"/>
          </a:xfrm>
          <a:prstGeom prst="rect">
            <a:avLst/>
          </a:prstGeom>
          <a:noFill/>
        </p:spPr>
      </p:pic>
      <p:pic>
        <p:nvPicPr>
          <p:cNvPr id="2053" name="Picture 5" descr="D:\клипарт\профессии\доктор\0_ba8ab_2fba90b4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0536" y="3226404"/>
            <a:ext cx="3350742" cy="3614279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901396" y="528620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85760" y="457178"/>
            <a:ext cx="4050550" cy="615553"/>
          </a:xfrm>
        </p:spPr>
        <p:txBody>
          <a:bodyPr/>
          <a:lstStyle/>
          <a:p>
            <a:r>
              <a:rPr lang="ru-RU" sz="4000" dirty="0" smtClean="0"/>
              <a:t>Упражнение 41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685760" y="1314434"/>
            <a:ext cx="11287204" cy="861774"/>
          </a:xfrm>
        </p:spPr>
        <p:txBody>
          <a:bodyPr/>
          <a:lstStyle/>
          <a:p>
            <a:r>
              <a:rPr lang="ru-RU" sz="2800" dirty="0" smtClean="0"/>
              <a:t>По ситуациям составьте сложное предложение. 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543148" y="2243128"/>
            <a:ext cx="2928958" cy="1906905"/>
          </a:xfrm>
          <a:prstGeom prst="wedgeRoundRectCallout">
            <a:avLst>
              <a:gd name="adj1" fmla="val -68123"/>
              <a:gd name="adj2" fmla="val 45965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Когда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rgbClr val="002060"/>
                </a:solidFill>
                <a:latin typeface="Arial"/>
                <a:cs typeface="Arial"/>
              </a:rPr>
              <a:t>п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ринимали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это лекарство?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595226" y="1814500"/>
            <a:ext cx="12206374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Ситуация </a:t>
            </a:r>
            <a:r>
              <a:rPr lang="ru-RU" sz="2800" noProof="0" dirty="0" smtClean="0"/>
              <a:t>3</a:t>
            </a:r>
            <a:r>
              <a:rPr lang="ru-RU" sz="2800" dirty="0" smtClean="0"/>
              <a:t>.</a:t>
            </a:r>
            <a:r>
              <a:rPr lang="ru-RU" sz="2800" kern="0" dirty="0" smtClean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6329362" y="2028814"/>
            <a:ext cx="3786214" cy="1430179"/>
          </a:xfrm>
          <a:prstGeom prst="wedgeRoundRectCallout">
            <a:avLst>
              <a:gd name="adj1" fmla="val 52631"/>
              <a:gd name="adj2" fmla="val 60847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rgbClr val="002060"/>
                </a:solidFill>
                <a:latin typeface="Arial"/>
                <a:cs typeface="Arial"/>
              </a:rPr>
              <a:t>Терапевт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интересуется, … 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079" name="Picture 7" descr="Female Doctor Vector Character holding Pi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08" y="2600318"/>
            <a:ext cx="1938977" cy="4357718"/>
          </a:xfrm>
          <a:prstGeom prst="rect">
            <a:avLst/>
          </a:prstGeom>
          <a:noFill/>
        </p:spPr>
      </p:pic>
      <p:pic>
        <p:nvPicPr>
          <p:cNvPr id="19460" name="Picture 4" descr="Картинки мультфильм доктора, Стоковые Фотографии и Роялти-Фри Изображения  мультфильм доктора | Depositphotos®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58320" y="2886070"/>
            <a:ext cx="2754237" cy="4314830"/>
          </a:xfrm>
          <a:prstGeom prst="rect">
            <a:avLst/>
          </a:prstGeom>
          <a:noFill/>
        </p:spPr>
      </p:pic>
      <p:pic>
        <p:nvPicPr>
          <p:cNvPr id="9" name="Picture 4" descr="Little boy sick in the hospital — Stock Vector © starlight789 #1271197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4916" y="3386136"/>
            <a:ext cx="2786082" cy="3523068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901396" y="528620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85760" y="457178"/>
            <a:ext cx="4050550" cy="615553"/>
          </a:xfrm>
        </p:spPr>
        <p:txBody>
          <a:bodyPr/>
          <a:lstStyle/>
          <a:p>
            <a:r>
              <a:rPr lang="ru-RU" sz="4000" dirty="0" smtClean="0"/>
              <a:t>Упражнение 41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685760" y="1314434"/>
            <a:ext cx="11287204" cy="861774"/>
          </a:xfrm>
        </p:spPr>
        <p:txBody>
          <a:bodyPr/>
          <a:lstStyle/>
          <a:p>
            <a:r>
              <a:rPr lang="ru-RU" sz="2800" dirty="0" smtClean="0"/>
              <a:t>По ситуациям составьте сложное предложение. 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400272" y="2100252"/>
            <a:ext cx="2928958" cy="1906905"/>
          </a:xfrm>
          <a:prstGeom prst="wedgeRoundRectCallout">
            <a:avLst>
              <a:gd name="adj1" fmla="val -68123"/>
              <a:gd name="adj2" fmla="val 45965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Когда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err="1" smtClean="0">
                <a:solidFill>
                  <a:srgbClr val="002060"/>
                </a:solidFill>
                <a:latin typeface="Arial"/>
                <a:cs typeface="Arial"/>
              </a:rPr>
              <a:t>п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ринимали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эти таблетки?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595226" y="1814500"/>
            <a:ext cx="12206374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Ситуация </a:t>
            </a:r>
            <a:r>
              <a:rPr lang="ru-RU" sz="2800" noProof="0" dirty="0" smtClean="0"/>
              <a:t>3</a:t>
            </a:r>
            <a:r>
              <a:rPr lang="ru-RU" sz="2800" dirty="0" smtClean="0"/>
              <a:t>.</a:t>
            </a:r>
            <a:r>
              <a:rPr lang="ru-RU" sz="2800" kern="0" dirty="0" smtClean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6329362" y="2028814"/>
            <a:ext cx="3786214" cy="2383631"/>
          </a:xfrm>
          <a:prstGeom prst="wedgeRoundRectCallout">
            <a:avLst>
              <a:gd name="adj1" fmla="val 52631"/>
              <a:gd name="adj2" fmla="val 60847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rgbClr val="002060"/>
                </a:solidFill>
                <a:latin typeface="Arial"/>
                <a:cs typeface="Arial"/>
              </a:rPr>
              <a:t>Терапевт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интересуется, </a:t>
            </a:r>
            <a:r>
              <a:rPr lang="ru-RU" sz="2800" kern="0" dirty="0" smtClean="0">
                <a:solidFill>
                  <a:srgbClr val="C00000"/>
                </a:solidFill>
                <a:latin typeface="Arial"/>
                <a:cs typeface="Arial"/>
              </a:rPr>
              <a:t>когда </a:t>
            </a:r>
            <a:r>
              <a:rPr lang="ru-RU" sz="2800" kern="0" dirty="0" smtClean="0">
                <a:solidFill>
                  <a:srgbClr val="002060"/>
                </a:solidFill>
                <a:latin typeface="Arial"/>
                <a:cs typeface="Arial"/>
              </a:rPr>
              <a:t>вы принимали эти таблетки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079" name="Picture 7" descr="Female Doctor Vector Character holding Pi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08" y="2600318"/>
            <a:ext cx="1938977" cy="4357718"/>
          </a:xfrm>
          <a:prstGeom prst="rect">
            <a:avLst/>
          </a:prstGeom>
          <a:noFill/>
        </p:spPr>
      </p:pic>
      <p:pic>
        <p:nvPicPr>
          <p:cNvPr id="19460" name="Picture 4" descr="Картинки мультфильм доктора, Стоковые Фотографии и Роялти-Фри Изображения  мультфильм доктора | Depositphotos®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58320" y="2388517"/>
            <a:ext cx="3071834" cy="4812383"/>
          </a:xfrm>
          <a:prstGeom prst="rect">
            <a:avLst/>
          </a:prstGeom>
          <a:noFill/>
        </p:spPr>
      </p:pic>
      <p:pic>
        <p:nvPicPr>
          <p:cNvPr id="13" name="Picture 4" descr="Little boy sick in the hospital — Stock Vector © starlight789 #1271197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7726" y="3386136"/>
            <a:ext cx="2786082" cy="3523068"/>
          </a:xfrm>
          <a:prstGeom prst="rect">
            <a:avLst/>
          </a:prstGeom>
          <a:noFill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901396" y="528620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7449</TotalTime>
  <Words>797</Words>
  <Application>Microsoft Office PowerPoint</Application>
  <PresentationFormat>Произвольный</PresentationFormat>
  <Paragraphs>229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Русский язык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896</cp:revision>
  <dcterms:created xsi:type="dcterms:W3CDTF">2020-04-09T07:32:19Z</dcterms:created>
  <dcterms:modified xsi:type="dcterms:W3CDTF">2020-10-18T07:18:40Z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