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380" r:id="rId2"/>
    <p:sldId id="379" r:id="rId3"/>
    <p:sldId id="502" r:id="rId4"/>
    <p:sldId id="491" r:id="rId5"/>
    <p:sldId id="486" r:id="rId6"/>
    <p:sldId id="492" r:id="rId7"/>
    <p:sldId id="488" r:id="rId8"/>
    <p:sldId id="493" r:id="rId9"/>
    <p:sldId id="489" r:id="rId10"/>
    <p:sldId id="494" r:id="rId11"/>
    <p:sldId id="490" r:id="rId12"/>
    <p:sldId id="497" r:id="rId13"/>
    <p:sldId id="503" r:id="rId14"/>
    <p:sldId id="504" r:id="rId15"/>
    <p:sldId id="487" r:id="rId16"/>
    <p:sldId id="496" r:id="rId17"/>
    <p:sldId id="495" r:id="rId18"/>
    <p:sldId id="501" r:id="rId19"/>
    <p:sldId id="498" r:id="rId20"/>
    <p:sldId id="499" r:id="rId21"/>
    <p:sldId id="500" r:id="rId22"/>
    <p:sldId id="483" r:id="rId23"/>
    <p:sldId id="466" r:id="rId24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33"/>
    <a:srgbClr val="00A85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01" autoAdjust="0"/>
    <p:restoredTop sz="92409" autoAdjust="0"/>
  </p:normalViewPr>
  <p:slideViewPr>
    <p:cSldViewPr>
      <p:cViewPr varScale="1">
        <p:scale>
          <a:sx n="60" d="100"/>
          <a:sy n="60" d="100"/>
        </p:scale>
        <p:origin x="-858" y="-96"/>
      </p:cViewPr>
      <p:guideLst>
        <p:guide orient="horz" pos="2880"/>
        <p:guide orient="horz" pos="6391"/>
        <p:guide pos="2327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5395B-3487-4D50-8112-2831CA3DA41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9A9843-A0CB-40F1-961E-80BE990839B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BB93CC66-7FB4-4CE6-BDD0-38E3C09FED5E}" type="parTrans" cxnId="{0359D3ED-6FEE-481B-9A87-E00398286A70}">
      <dgm:prSet/>
      <dgm:spPr/>
      <dgm:t>
        <a:bodyPr/>
        <a:lstStyle/>
        <a:p>
          <a:endParaRPr lang="ru-RU"/>
        </a:p>
      </dgm:t>
    </dgm:pt>
    <dgm:pt modelId="{35FB800D-9EE2-4D68-B814-40C3015FD3D5}" type="sibTrans" cxnId="{0359D3ED-6FEE-481B-9A87-E00398286A70}">
      <dgm:prSet/>
      <dgm:spPr/>
      <dgm:t>
        <a:bodyPr/>
        <a:lstStyle/>
        <a:p>
          <a:endParaRPr lang="ru-RU"/>
        </a:p>
      </dgm:t>
    </dgm:pt>
    <dgm:pt modelId="{0E6E15E1-B53C-4765-9487-17655BD0C3CB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как рассказать или спросить кого-либо о здоровье;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1CC3E44A-E63E-484B-8E7F-32820B6A0971}" type="parTrans" cxnId="{2C133DD2-E559-4139-B094-4E0565E2816C}">
      <dgm:prSet/>
      <dgm:spPr/>
      <dgm:t>
        <a:bodyPr/>
        <a:lstStyle/>
        <a:p>
          <a:endParaRPr lang="ru-RU"/>
        </a:p>
      </dgm:t>
    </dgm:pt>
    <dgm:pt modelId="{85099008-297F-487E-9203-F3F8E8FEFE5A}" type="sibTrans" cxnId="{2C133DD2-E559-4139-B094-4E0565E2816C}">
      <dgm:prSet/>
      <dgm:spPr/>
      <dgm:t>
        <a:bodyPr/>
        <a:lstStyle/>
        <a:p>
          <a:endParaRPr lang="ru-RU"/>
        </a:p>
      </dgm:t>
    </dgm:pt>
    <dgm:pt modelId="{B7975532-1A88-41F5-875D-4ADAAF4DA0F4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0B21249-8C27-4B64-AB4F-866ED505F469}" type="parTrans" cxnId="{9D23C0F0-37C8-4B0C-9F9C-D2880CC35DA5}">
      <dgm:prSet/>
      <dgm:spPr/>
      <dgm:t>
        <a:bodyPr/>
        <a:lstStyle/>
        <a:p>
          <a:endParaRPr lang="ru-RU"/>
        </a:p>
      </dgm:t>
    </dgm:pt>
    <dgm:pt modelId="{BA4EAC60-AB33-48D1-A89B-234276E6F66B}" type="sibTrans" cxnId="{9D23C0F0-37C8-4B0C-9F9C-D2880CC35DA5}">
      <dgm:prSet/>
      <dgm:spPr/>
      <dgm:t>
        <a:bodyPr/>
        <a:lstStyle/>
        <a:p>
          <a:endParaRPr lang="ru-RU"/>
        </a:p>
      </dgm:t>
    </dgm:pt>
    <dgm:pt modelId="{890EEF95-D8F2-4D5F-BA8E-A4EDF0125D41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что такое придаточные изъяснительные предложения;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D541B06A-460D-4349-8C1A-2544E5CB2709}" type="parTrans" cxnId="{EA72DCB0-0D36-4493-B50A-BFADD444A127}">
      <dgm:prSet/>
      <dgm:spPr/>
      <dgm:t>
        <a:bodyPr/>
        <a:lstStyle/>
        <a:p>
          <a:endParaRPr lang="ru-RU"/>
        </a:p>
      </dgm:t>
    </dgm:pt>
    <dgm:pt modelId="{B304408A-033D-4BE1-8367-6DF5A6A38BF3}" type="sibTrans" cxnId="{EA72DCB0-0D36-4493-B50A-BFADD444A127}">
      <dgm:prSet/>
      <dgm:spPr/>
      <dgm:t>
        <a:bodyPr/>
        <a:lstStyle/>
        <a:p>
          <a:endParaRPr lang="ru-RU"/>
        </a:p>
      </dgm:t>
    </dgm:pt>
    <dgm:pt modelId="{A2CDB74B-31DB-45FF-88FE-5D8AA4D10CA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F764F28-1FC9-41E8-969A-02C48461A401}" type="parTrans" cxnId="{09F493F4-4D70-4A04-A59C-12828383F996}">
      <dgm:prSet/>
      <dgm:spPr/>
      <dgm:t>
        <a:bodyPr/>
        <a:lstStyle/>
        <a:p>
          <a:endParaRPr lang="ru-RU"/>
        </a:p>
      </dgm:t>
    </dgm:pt>
    <dgm:pt modelId="{7E13A4E3-1AD2-4765-9546-F7DF96588B34}" type="sibTrans" cxnId="{09F493F4-4D70-4A04-A59C-12828383F996}">
      <dgm:prSet/>
      <dgm:spPr/>
      <dgm:t>
        <a:bodyPr/>
        <a:lstStyle/>
        <a:p>
          <a:endParaRPr lang="ru-RU"/>
        </a:p>
      </dgm:t>
    </dgm:pt>
    <dgm:pt modelId="{D04ABFA8-7904-45FB-AF2C-7449BD89C99D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какие союзы и союзные слова могут быть в таких предложениях.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AD3D046C-BBD4-49D4-AA4B-757DB461E12E}" type="parTrans" cxnId="{1EBF759A-284B-4859-810B-21DA2AF09D45}">
      <dgm:prSet/>
      <dgm:spPr/>
      <dgm:t>
        <a:bodyPr/>
        <a:lstStyle/>
        <a:p>
          <a:endParaRPr lang="ru-RU"/>
        </a:p>
      </dgm:t>
    </dgm:pt>
    <dgm:pt modelId="{DF776949-B618-4A43-B825-017E2644BA79}" type="sibTrans" cxnId="{1EBF759A-284B-4859-810B-21DA2AF09D45}">
      <dgm:prSet/>
      <dgm:spPr/>
      <dgm:t>
        <a:bodyPr/>
        <a:lstStyle/>
        <a:p>
          <a:endParaRPr lang="ru-RU"/>
        </a:p>
      </dgm:t>
    </dgm:pt>
    <dgm:pt modelId="{FB74238E-9E9A-4553-B5DF-CCDF2822CA8F}" type="pres">
      <dgm:prSet presAssocID="{9D85395B-3487-4D50-8112-2831CA3DA41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D3238-7C3F-44FF-9A0A-1574B8F385E7}" type="pres">
      <dgm:prSet presAssocID="{4C9A9843-A0CB-40F1-961E-80BE990839B7}" presName="composite" presStyleCnt="0"/>
      <dgm:spPr/>
    </dgm:pt>
    <dgm:pt modelId="{F0CC10CE-394A-4AAD-9AB1-58B4509C3DB1}" type="pres">
      <dgm:prSet presAssocID="{4C9A9843-A0CB-40F1-961E-80BE990839B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BEF8F-D011-4090-8183-E58FDACFE3E8}" type="pres">
      <dgm:prSet presAssocID="{4C9A9843-A0CB-40F1-961E-80BE990839B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73EC52-E8C8-484D-A7D5-FBEA9C27DB74}" type="pres">
      <dgm:prSet presAssocID="{35FB800D-9EE2-4D68-B814-40C3015FD3D5}" presName="sp" presStyleCnt="0"/>
      <dgm:spPr/>
    </dgm:pt>
    <dgm:pt modelId="{1D7E4400-B756-4587-93CB-28F8159EC874}" type="pres">
      <dgm:prSet presAssocID="{B7975532-1A88-41F5-875D-4ADAAF4DA0F4}" presName="composite" presStyleCnt="0"/>
      <dgm:spPr/>
    </dgm:pt>
    <dgm:pt modelId="{7BEE4076-CA6C-490B-BB0E-0487D88FE7DD}" type="pres">
      <dgm:prSet presAssocID="{B7975532-1A88-41F5-875D-4ADAAF4DA0F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E2AA6-F356-4903-8782-4766A94E5C4A}" type="pres">
      <dgm:prSet presAssocID="{B7975532-1A88-41F5-875D-4ADAAF4DA0F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66628-950E-4CE6-A5AD-8FEC55178EDE}" type="pres">
      <dgm:prSet presAssocID="{BA4EAC60-AB33-48D1-A89B-234276E6F66B}" presName="sp" presStyleCnt="0"/>
      <dgm:spPr/>
    </dgm:pt>
    <dgm:pt modelId="{90D56CE2-DD1F-4F3D-92B5-1855DF6A4BAB}" type="pres">
      <dgm:prSet presAssocID="{A2CDB74B-31DB-45FF-88FE-5D8AA4D10CAD}" presName="composite" presStyleCnt="0"/>
      <dgm:spPr/>
    </dgm:pt>
    <dgm:pt modelId="{0EB44FF6-5E89-4996-805E-942CDD35A176}" type="pres">
      <dgm:prSet presAssocID="{A2CDB74B-31DB-45FF-88FE-5D8AA4D10CA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F0E25-5A13-41DB-8E41-5BE95C2D578C}" type="pres">
      <dgm:prSet presAssocID="{A2CDB74B-31DB-45FF-88FE-5D8AA4D10CAD}" presName="descendantText" presStyleLbl="alignAcc1" presStyleIdx="2" presStyleCnt="3" custLinFactNeighborX="-426" custLinFactNeighborY="-3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821DDB-8071-4FEC-831A-EAEE27E020F5}" type="presOf" srcId="{D04ABFA8-7904-45FB-AF2C-7449BD89C99D}" destId="{A5DF0E25-5A13-41DB-8E41-5BE95C2D578C}" srcOrd="0" destOrd="0" presId="urn:microsoft.com/office/officeart/2005/8/layout/chevron2"/>
    <dgm:cxn modelId="{36928CC0-116B-419D-AEC4-474BDBD12A16}" type="presOf" srcId="{0E6E15E1-B53C-4765-9487-17655BD0C3CB}" destId="{2EFBEF8F-D011-4090-8183-E58FDACFE3E8}" srcOrd="0" destOrd="0" presId="urn:microsoft.com/office/officeart/2005/8/layout/chevron2"/>
    <dgm:cxn modelId="{6774BF5B-614D-482B-9FDC-650D28BAE265}" type="presOf" srcId="{4C9A9843-A0CB-40F1-961E-80BE990839B7}" destId="{F0CC10CE-394A-4AAD-9AB1-58B4509C3DB1}" srcOrd="0" destOrd="0" presId="urn:microsoft.com/office/officeart/2005/8/layout/chevron2"/>
    <dgm:cxn modelId="{2C133DD2-E559-4139-B094-4E0565E2816C}" srcId="{4C9A9843-A0CB-40F1-961E-80BE990839B7}" destId="{0E6E15E1-B53C-4765-9487-17655BD0C3CB}" srcOrd="0" destOrd="0" parTransId="{1CC3E44A-E63E-484B-8E7F-32820B6A0971}" sibTransId="{85099008-297F-487E-9203-F3F8E8FEFE5A}"/>
    <dgm:cxn modelId="{0359D3ED-6FEE-481B-9A87-E00398286A70}" srcId="{9D85395B-3487-4D50-8112-2831CA3DA419}" destId="{4C9A9843-A0CB-40F1-961E-80BE990839B7}" srcOrd="0" destOrd="0" parTransId="{BB93CC66-7FB4-4CE6-BDD0-38E3C09FED5E}" sibTransId="{35FB800D-9EE2-4D68-B814-40C3015FD3D5}"/>
    <dgm:cxn modelId="{6D671AC5-605E-4E22-BEA0-921162844672}" type="presOf" srcId="{890EEF95-D8F2-4D5F-BA8E-A4EDF0125D41}" destId="{4A3E2AA6-F356-4903-8782-4766A94E5C4A}" srcOrd="0" destOrd="0" presId="urn:microsoft.com/office/officeart/2005/8/layout/chevron2"/>
    <dgm:cxn modelId="{436C174E-FAB5-4B6D-9625-85CA471D6315}" type="presOf" srcId="{A2CDB74B-31DB-45FF-88FE-5D8AA4D10CAD}" destId="{0EB44FF6-5E89-4996-805E-942CDD35A176}" srcOrd="0" destOrd="0" presId="urn:microsoft.com/office/officeart/2005/8/layout/chevron2"/>
    <dgm:cxn modelId="{E107A17E-F684-400A-B61E-E5D1C7247C1D}" type="presOf" srcId="{9D85395B-3487-4D50-8112-2831CA3DA419}" destId="{FB74238E-9E9A-4553-B5DF-CCDF2822CA8F}" srcOrd="0" destOrd="0" presId="urn:microsoft.com/office/officeart/2005/8/layout/chevron2"/>
    <dgm:cxn modelId="{9D23C0F0-37C8-4B0C-9F9C-D2880CC35DA5}" srcId="{9D85395B-3487-4D50-8112-2831CA3DA419}" destId="{B7975532-1A88-41F5-875D-4ADAAF4DA0F4}" srcOrd="1" destOrd="0" parTransId="{E0B21249-8C27-4B64-AB4F-866ED505F469}" sibTransId="{BA4EAC60-AB33-48D1-A89B-234276E6F66B}"/>
    <dgm:cxn modelId="{EA72DCB0-0D36-4493-B50A-BFADD444A127}" srcId="{B7975532-1A88-41F5-875D-4ADAAF4DA0F4}" destId="{890EEF95-D8F2-4D5F-BA8E-A4EDF0125D41}" srcOrd="0" destOrd="0" parTransId="{D541B06A-460D-4349-8C1A-2544E5CB2709}" sibTransId="{B304408A-033D-4BE1-8367-6DF5A6A38BF3}"/>
    <dgm:cxn modelId="{09F493F4-4D70-4A04-A59C-12828383F996}" srcId="{9D85395B-3487-4D50-8112-2831CA3DA419}" destId="{A2CDB74B-31DB-45FF-88FE-5D8AA4D10CAD}" srcOrd="2" destOrd="0" parTransId="{4F764F28-1FC9-41E8-969A-02C48461A401}" sibTransId="{7E13A4E3-1AD2-4765-9546-F7DF96588B34}"/>
    <dgm:cxn modelId="{1EBF759A-284B-4859-810B-21DA2AF09D45}" srcId="{A2CDB74B-31DB-45FF-88FE-5D8AA4D10CAD}" destId="{D04ABFA8-7904-45FB-AF2C-7449BD89C99D}" srcOrd="0" destOrd="0" parTransId="{AD3D046C-BBD4-49D4-AA4B-757DB461E12E}" sibTransId="{DF776949-B618-4A43-B825-017E2644BA79}"/>
    <dgm:cxn modelId="{3CE11681-5CF1-4F35-B0D3-95461F7716BA}" type="presOf" srcId="{B7975532-1A88-41F5-875D-4ADAAF4DA0F4}" destId="{7BEE4076-CA6C-490B-BB0E-0487D88FE7DD}" srcOrd="0" destOrd="0" presId="urn:microsoft.com/office/officeart/2005/8/layout/chevron2"/>
    <dgm:cxn modelId="{DA55CA1F-0FB2-45A3-BE48-3F6EAE756FAB}" type="presParOf" srcId="{FB74238E-9E9A-4553-B5DF-CCDF2822CA8F}" destId="{612D3238-7C3F-44FF-9A0A-1574B8F385E7}" srcOrd="0" destOrd="0" presId="urn:microsoft.com/office/officeart/2005/8/layout/chevron2"/>
    <dgm:cxn modelId="{AFA4C97A-50B9-49A8-A7FD-FA6A214F5BB2}" type="presParOf" srcId="{612D3238-7C3F-44FF-9A0A-1574B8F385E7}" destId="{F0CC10CE-394A-4AAD-9AB1-58B4509C3DB1}" srcOrd="0" destOrd="0" presId="urn:microsoft.com/office/officeart/2005/8/layout/chevron2"/>
    <dgm:cxn modelId="{70417611-00D4-4D02-874A-AA5E1B8B508D}" type="presParOf" srcId="{612D3238-7C3F-44FF-9A0A-1574B8F385E7}" destId="{2EFBEF8F-D011-4090-8183-E58FDACFE3E8}" srcOrd="1" destOrd="0" presId="urn:microsoft.com/office/officeart/2005/8/layout/chevron2"/>
    <dgm:cxn modelId="{BC3EAAB1-91C1-4D58-A0A0-2438012AFE63}" type="presParOf" srcId="{FB74238E-9E9A-4553-B5DF-CCDF2822CA8F}" destId="{B073EC52-E8C8-484D-A7D5-FBEA9C27DB74}" srcOrd="1" destOrd="0" presId="urn:microsoft.com/office/officeart/2005/8/layout/chevron2"/>
    <dgm:cxn modelId="{73E04E36-A034-4A45-A329-56B7ECEBE5B1}" type="presParOf" srcId="{FB74238E-9E9A-4553-B5DF-CCDF2822CA8F}" destId="{1D7E4400-B756-4587-93CB-28F8159EC874}" srcOrd="2" destOrd="0" presId="urn:microsoft.com/office/officeart/2005/8/layout/chevron2"/>
    <dgm:cxn modelId="{D36045C7-AC59-4D7E-B0AA-BAD5B21A39D1}" type="presParOf" srcId="{1D7E4400-B756-4587-93CB-28F8159EC874}" destId="{7BEE4076-CA6C-490B-BB0E-0487D88FE7DD}" srcOrd="0" destOrd="0" presId="urn:microsoft.com/office/officeart/2005/8/layout/chevron2"/>
    <dgm:cxn modelId="{019F5A02-E0DE-43D6-8C5B-264B5F7766FE}" type="presParOf" srcId="{1D7E4400-B756-4587-93CB-28F8159EC874}" destId="{4A3E2AA6-F356-4903-8782-4766A94E5C4A}" srcOrd="1" destOrd="0" presId="urn:microsoft.com/office/officeart/2005/8/layout/chevron2"/>
    <dgm:cxn modelId="{6F10EB5F-F993-472B-9F55-B5B3B62AFB92}" type="presParOf" srcId="{FB74238E-9E9A-4553-B5DF-CCDF2822CA8F}" destId="{53766628-950E-4CE6-A5AD-8FEC55178EDE}" srcOrd="3" destOrd="0" presId="urn:microsoft.com/office/officeart/2005/8/layout/chevron2"/>
    <dgm:cxn modelId="{70BAF3E2-9AF4-4461-8921-1AA34C2595BD}" type="presParOf" srcId="{FB74238E-9E9A-4553-B5DF-CCDF2822CA8F}" destId="{90D56CE2-DD1F-4F3D-92B5-1855DF6A4BAB}" srcOrd="4" destOrd="0" presId="urn:microsoft.com/office/officeart/2005/8/layout/chevron2"/>
    <dgm:cxn modelId="{8D86BBB0-22FB-4874-BEF0-1C512E9BB7AC}" type="presParOf" srcId="{90D56CE2-DD1F-4F3D-92B5-1855DF6A4BAB}" destId="{0EB44FF6-5E89-4996-805E-942CDD35A176}" srcOrd="0" destOrd="0" presId="urn:microsoft.com/office/officeart/2005/8/layout/chevron2"/>
    <dgm:cxn modelId="{35D7FC5E-9374-4EC3-A00F-4B6CA8B7F52B}" type="presParOf" srcId="{90D56CE2-DD1F-4F3D-92B5-1855DF6A4BAB}" destId="{A5DF0E25-5A13-41DB-8E41-5BE95C2D57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85395B-3487-4D50-8112-2831CA3DA41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9A9843-A0CB-40F1-961E-80BE990839B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BB93CC66-7FB4-4CE6-BDD0-38E3C09FED5E}" type="parTrans" cxnId="{0359D3ED-6FEE-481B-9A87-E00398286A70}">
      <dgm:prSet/>
      <dgm:spPr/>
      <dgm:t>
        <a:bodyPr/>
        <a:lstStyle/>
        <a:p>
          <a:endParaRPr lang="ru-RU"/>
        </a:p>
      </dgm:t>
    </dgm:pt>
    <dgm:pt modelId="{35FB800D-9EE2-4D68-B814-40C3015FD3D5}" type="sibTrans" cxnId="{0359D3ED-6FEE-481B-9A87-E00398286A70}">
      <dgm:prSet/>
      <dgm:spPr/>
      <dgm:t>
        <a:bodyPr/>
        <a:lstStyle/>
        <a:p>
          <a:endParaRPr lang="ru-RU"/>
        </a:p>
      </dgm:t>
    </dgm:pt>
    <dgm:pt modelId="{0E6E15E1-B53C-4765-9487-17655BD0C3CB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как рассказать или спросить кого-либо      о здоровье;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1CC3E44A-E63E-484B-8E7F-32820B6A0971}" type="parTrans" cxnId="{2C133DD2-E559-4139-B094-4E0565E2816C}">
      <dgm:prSet/>
      <dgm:spPr/>
      <dgm:t>
        <a:bodyPr/>
        <a:lstStyle/>
        <a:p>
          <a:endParaRPr lang="ru-RU"/>
        </a:p>
      </dgm:t>
    </dgm:pt>
    <dgm:pt modelId="{85099008-297F-487E-9203-F3F8E8FEFE5A}" type="sibTrans" cxnId="{2C133DD2-E559-4139-B094-4E0565E2816C}">
      <dgm:prSet/>
      <dgm:spPr/>
      <dgm:t>
        <a:bodyPr/>
        <a:lstStyle/>
        <a:p>
          <a:endParaRPr lang="ru-RU"/>
        </a:p>
      </dgm:t>
    </dgm:pt>
    <dgm:pt modelId="{B7975532-1A88-41F5-875D-4ADAAF4DA0F4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0B21249-8C27-4B64-AB4F-866ED505F469}" type="parTrans" cxnId="{9D23C0F0-37C8-4B0C-9F9C-D2880CC35DA5}">
      <dgm:prSet/>
      <dgm:spPr/>
      <dgm:t>
        <a:bodyPr/>
        <a:lstStyle/>
        <a:p>
          <a:endParaRPr lang="ru-RU"/>
        </a:p>
      </dgm:t>
    </dgm:pt>
    <dgm:pt modelId="{BA4EAC60-AB33-48D1-A89B-234276E6F66B}" type="sibTrans" cxnId="{9D23C0F0-37C8-4B0C-9F9C-D2880CC35DA5}">
      <dgm:prSet/>
      <dgm:spPr/>
      <dgm:t>
        <a:bodyPr/>
        <a:lstStyle/>
        <a:p>
          <a:endParaRPr lang="ru-RU"/>
        </a:p>
      </dgm:t>
    </dgm:pt>
    <dgm:pt modelId="{890EEF95-D8F2-4D5F-BA8E-A4EDF0125D41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что такое СПП с придаточными изъяснительными;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D541B06A-460D-4349-8C1A-2544E5CB2709}" type="parTrans" cxnId="{EA72DCB0-0D36-4493-B50A-BFADD444A127}">
      <dgm:prSet/>
      <dgm:spPr/>
      <dgm:t>
        <a:bodyPr/>
        <a:lstStyle/>
        <a:p>
          <a:endParaRPr lang="ru-RU"/>
        </a:p>
      </dgm:t>
    </dgm:pt>
    <dgm:pt modelId="{B304408A-033D-4BE1-8367-6DF5A6A38BF3}" type="sibTrans" cxnId="{EA72DCB0-0D36-4493-B50A-BFADD444A127}">
      <dgm:prSet/>
      <dgm:spPr/>
      <dgm:t>
        <a:bodyPr/>
        <a:lstStyle/>
        <a:p>
          <a:endParaRPr lang="ru-RU"/>
        </a:p>
      </dgm:t>
    </dgm:pt>
    <dgm:pt modelId="{A2CDB74B-31DB-45FF-88FE-5D8AA4D10CA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F764F28-1FC9-41E8-969A-02C48461A401}" type="parTrans" cxnId="{09F493F4-4D70-4A04-A59C-12828383F996}">
      <dgm:prSet/>
      <dgm:spPr/>
      <dgm:t>
        <a:bodyPr/>
        <a:lstStyle/>
        <a:p>
          <a:endParaRPr lang="ru-RU"/>
        </a:p>
      </dgm:t>
    </dgm:pt>
    <dgm:pt modelId="{7E13A4E3-1AD2-4765-9546-F7DF96588B34}" type="sibTrans" cxnId="{09F493F4-4D70-4A04-A59C-12828383F996}">
      <dgm:prSet/>
      <dgm:spPr/>
      <dgm:t>
        <a:bodyPr/>
        <a:lstStyle/>
        <a:p>
          <a:endParaRPr lang="ru-RU"/>
        </a:p>
      </dgm:t>
    </dgm:pt>
    <dgm:pt modelId="{D04ABFA8-7904-45FB-AF2C-7449BD89C99D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какие глаголы и союзы используют в СПП с придаточными изъяснительными;</a:t>
          </a:r>
          <a:r>
            <a:rPr lang="ru-RU" sz="3200" dirty="0" smtClean="0"/>
            <a:t>.</a:t>
          </a:r>
          <a:endParaRPr lang="ru-RU" sz="3200" dirty="0"/>
        </a:p>
      </dgm:t>
    </dgm:pt>
    <dgm:pt modelId="{AD3D046C-BBD4-49D4-AA4B-757DB461E12E}" type="parTrans" cxnId="{1EBF759A-284B-4859-810B-21DA2AF09D45}">
      <dgm:prSet/>
      <dgm:spPr/>
      <dgm:t>
        <a:bodyPr/>
        <a:lstStyle/>
        <a:p>
          <a:endParaRPr lang="ru-RU"/>
        </a:p>
      </dgm:t>
    </dgm:pt>
    <dgm:pt modelId="{DF776949-B618-4A43-B825-017E2644BA79}" type="sibTrans" cxnId="{1EBF759A-284B-4859-810B-21DA2AF09D45}">
      <dgm:prSet/>
      <dgm:spPr/>
      <dgm:t>
        <a:bodyPr/>
        <a:lstStyle/>
        <a:p>
          <a:endParaRPr lang="ru-RU"/>
        </a:p>
      </dgm:t>
    </dgm:pt>
    <dgm:pt modelId="{FB74238E-9E9A-4553-B5DF-CCDF2822CA8F}" type="pres">
      <dgm:prSet presAssocID="{9D85395B-3487-4D50-8112-2831CA3DA41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D3238-7C3F-44FF-9A0A-1574B8F385E7}" type="pres">
      <dgm:prSet presAssocID="{4C9A9843-A0CB-40F1-961E-80BE990839B7}" presName="composite" presStyleCnt="0"/>
      <dgm:spPr/>
    </dgm:pt>
    <dgm:pt modelId="{F0CC10CE-394A-4AAD-9AB1-58B4509C3DB1}" type="pres">
      <dgm:prSet presAssocID="{4C9A9843-A0CB-40F1-961E-80BE990839B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BEF8F-D011-4090-8183-E58FDACFE3E8}" type="pres">
      <dgm:prSet presAssocID="{4C9A9843-A0CB-40F1-961E-80BE990839B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73EC52-E8C8-484D-A7D5-FBEA9C27DB74}" type="pres">
      <dgm:prSet presAssocID="{35FB800D-9EE2-4D68-B814-40C3015FD3D5}" presName="sp" presStyleCnt="0"/>
      <dgm:spPr/>
    </dgm:pt>
    <dgm:pt modelId="{1D7E4400-B756-4587-93CB-28F8159EC874}" type="pres">
      <dgm:prSet presAssocID="{B7975532-1A88-41F5-875D-4ADAAF4DA0F4}" presName="composite" presStyleCnt="0"/>
      <dgm:spPr/>
    </dgm:pt>
    <dgm:pt modelId="{7BEE4076-CA6C-490B-BB0E-0487D88FE7DD}" type="pres">
      <dgm:prSet presAssocID="{B7975532-1A88-41F5-875D-4ADAAF4DA0F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E2AA6-F356-4903-8782-4766A94E5C4A}" type="pres">
      <dgm:prSet presAssocID="{B7975532-1A88-41F5-875D-4ADAAF4DA0F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66628-950E-4CE6-A5AD-8FEC55178EDE}" type="pres">
      <dgm:prSet presAssocID="{BA4EAC60-AB33-48D1-A89B-234276E6F66B}" presName="sp" presStyleCnt="0"/>
      <dgm:spPr/>
    </dgm:pt>
    <dgm:pt modelId="{90D56CE2-DD1F-4F3D-92B5-1855DF6A4BAB}" type="pres">
      <dgm:prSet presAssocID="{A2CDB74B-31DB-45FF-88FE-5D8AA4D10CAD}" presName="composite" presStyleCnt="0"/>
      <dgm:spPr/>
    </dgm:pt>
    <dgm:pt modelId="{0EB44FF6-5E89-4996-805E-942CDD35A176}" type="pres">
      <dgm:prSet presAssocID="{A2CDB74B-31DB-45FF-88FE-5D8AA4D10CA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F0E25-5A13-41DB-8E41-5BE95C2D578C}" type="pres">
      <dgm:prSet presAssocID="{A2CDB74B-31DB-45FF-88FE-5D8AA4D10CAD}" presName="descendantText" presStyleLbl="alignAcc1" presStyleIdx="2" presStyleCnt="3" custLinFactNeighborX="-426" custLinFactNeighborY="-3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2E4BD8-44E8-42EC-BC20-653FFB41740C}" type="presOf" srcId="{4C9A9843-A0CB-40F1-961E-80BE990839B7}" destId="{F0CC10CE-394A-4AAD-9AB1-58B4509C3DB1}" srcOrd="0" destOrd="0" presId="urn:microsoft.com/office/officeart/2005/8/layout/chevron2"/>
    <dgm:cxn modelId="{0B6ACB1C-A811-4D4D-9560-FE6393F2DD31}" type="presOf" srcId="{B7975532-1A88-41F5-875D-4ADAAF4DA0F4}" destId="{7BEE4076-CA6C-490B-BB0E-0487D88FE7DD}" srcOrd="0" destOrd="0" presId="urn:microsoft.com/office/officeart/2005/8/layout/chevron2"/>
    <dgm:cxn modelId="{0359D3ED-6FEE-481B-9A87-E00398286A70}" srcId="{9D85395B-3487-4D50-8112-2831CA3DA419}" destId="{4C9A9843-A0CB-40F1-961E-80BE990839B7}" srcOrd="0" destOrd="0" parTransId="{BB93CC66-7FB4-4CE6-BDD0-38E3C09FED5E}" sibTransId="{35FB800D-9EE2-4D68-B814-40C3015FD3D5}"/>
    <dgm:cxn modelId="{2C133DD2-E559-4139-B094-4E0565E2816C}" srcId="{4C9A9843-A0CB-40F1-961E-80BE990839B7}" destId="{0E6E15E1-B53C-4765-9487-17655BD0C3CB}" srcOrd="0" destOrd="0" parTransId="{1CC3E44A-E63E-484B-8E7F-32820B6A0971}" sibTransId="{85099008-297F-487E-9203-F3F8E8FEFE5A}"/>
    <dgm:cxn modelId="{C765A834-B0BB-4A9C-AF32-B47D51A4EF36}" type="presOf" srcId="{890EEF95-D8F2-4D5F-BA8E-A4EDF0125D41}" destId="{4A3E2AA6-F356-4903-8782-4766A94E5C4A}" srcOrd="0" destOrd="0" presId="urn:microsoft.com/office/officeart/2005/8/layout/chevron2"/>
    <dgm:cxn modelId="{8794FAD8-24B3-4917-AAD5-C1E5C160CDE5}" type="presOf" srcId="{9D85395B-3487-4D50-8112-2831CA3DA419}" destId="{FB74238E-9E9A-4553-B5DF-CCDF2822CA8F}" srcOrd="0" destOrd="0" presId="urn:microsoft.com/office/officeart/2005/8/layout/chevron2"/>
    <dgm:cxn modelId="{F26CAC54-37F2-4F28-8553-403E2A6E506D}" type="presOf" srcId="{0E6E15E1-B53C-4765-9487-17655BD0C3CB}" destId="{2EFBEF8F-D011-4090-8183-E58FDACFE3E8}" srcOrd="0" destOrd="0" presId="urn:microsoft.com/office/officeart/2005/8/layout/chevron2"/>
    <dgm:cxn modelId="{9D23C0F0-37C8-4B0C-9F9C-D2880CC35DA5}" srcId="{9D85395B-3487-4D50-8112-2831CA3DA419}" destId="{B7975532-1A88-41F5-875D-4ADAAF4DA0F4}" srcOrd="1" destOrd="0" parTransId="{E0B21249-8C27-4B64-AB4F-866ED505F469}" sibTransId="{BA4EAC60-AB33-48D1-A89B-234276E6F66B}"/>
    <dgm:cxn modelId="{FFC36979-DAFC-495C-9431-3CE3EED4E604}" type="presOf" srcId="{D04ABFA8-7904-45FB-AF2C-7449BD89C99D}" destId="{A5DF0E25-5A13-41DB-8E41-5BE95C2D578C}" srcOrd="0" destOrd="0" presId="urn:microsoft.com/office/officeart/2005/8/layout/chevron2"/>
    <dgm:cxn modelId="{EA72DCB0-0D36-4493-B50A-BFADD444A127}" srcId="{B7975532-1A88-41F5-875D-4ADAAF4DA0F4}" destId="{890EEF95-D8F2-4D5F-BA8E-A4EDF0125D41}" srcOrd="0" destOrd="0" parTransId="{D541B06A-460D-4349-8C1A-2544E5CB2709}" sibTransId="{B304408A-033D-4BE1-8367-6DF5A6A38BF3}"/>
    <dgm:cxn modelId="{2CB2B14D-CFF4-48E0-9D26-197F7D3DF3B1}" type="presOf" srcId="{A2CDB74B-31DB-45FF-88FE-5D8AA4D10CAD}" destId="{0EB44FF6-5E89-4996-805E-942CDD35A176}" srcOrd="0" destOrd="0" presId="urn:microsoft.com/office/officeart/2005/8/layout/chevron2"/>
    <dgm:cxn modelId="{09F493F4-4D70-4A04-A59C-12828383F996}" srcId="{9D85395B-3487-4D50-8112-2831CA3DA419}" destId="{A2CDB74B-31DB-45FF-88FE-5D8AA4D10CAD}" srcOrd="2" destOrd="0" parTransId="{4F764F28-1FC9-41E8-969A-02C48461A401}" sibTransId="{7E13A4E3-1AD2-4765-9546-F7DF96588B34}"/>
    <dgm:cxn modelId="{1EBF759A-284B-4859-810B-21DA2AF09D45}" srcId="{A2CDB74B-31DB-45FF-88FE-5D8AA4D10CAD}" destId="{D04ABFA8-7904-45FB-AF2C-7449BD89C99D}" srcOrd="0" destOrd="0" parTransId="{AD3D046C-BBD4-49D4-AA4B-757DB461E12E}" sibTransId="{DF776949-B618-4A43-B825-017E2644BA79}"/>
    <dgm:cxn modelId="{FCA26D0F-9811-4F71-996C-C9F83B7D5C41}" type="presParOf" srcId="{FB74238E-9E9A-4553-B5DF-CCDF2822CA8F}" destId="{612D3238-7C3F-44FF-9A0A-1574B8F385E7}" srcOrd="0" destOrd="0" presId="urn:microsoft.com/office/officeart/2005/8/layout/chevron2"/>
    <dgm:cxn modelId="{8794B100-3D51-43A7-A5F0-1894A67C524A}" type="presParOf" srcId="{612D3238-7C3F-44FF-9A0A-1574B8F385E7}" destId="{F0CC10CE-394A-4AAD-9AB1-58B4509C3DB1}" srcOrd="0" destOrd="0" presId="urn:microsoft.com/office/officeart/2005/8/layout/chevron2"/>
    <dgm:cxn modelId="{BE725D07-5A90-4724-A497-8DAD47BEBA59}" type="presParOf" srcId="{612D3238-7C3F-44FF-9A0A-1574B8F385E7}" destId="{2EFBEF8F-D011-4090-8183-E58FDACFE3E8}" srcOrd="1" destOrd="0" presId="urn:microsoft.com/office/officeart/2005/8/layout/chevron2"/>
    <dgm:cxn modelId="{75CF9CE2-79D6-4F51-8D27-CA841E84AA85}" type="presParOf" srcId="{FB74238E-9E9A-4553-B5DF-CCDF2822CA8F}" destId="{B073EC52-E8C8-484D-A7D5-FBEA9C27DB74}" srcOrd="1" destOrd="0" presId="urn:microsoft.com/office/officeart/2005/8/layout/chevron2"/>
    <dgm:cxn modelId="{B81BF69F-9F58-4DF7-857B-541B04E22AEB}" type="presParOf" srcId="{FB74238E-9E9A-4553-B5DF-CCDF2822CA8F}" destId="{1D7E4400-B756-4587-93CB-28F8159EC874}" srcOrd="2" destOrd="0" presId="urn:microsoft.com/office/officeart/2005/8/layout/chevron2"/>
    <dgm:cxn modelId="{F8706C26-93EB-4E5E-B984-BAE77C60CFD8}" type="presParOf" srcId="{1D7E4400-B756-4587-93CB-28F8159EC874}" destId="{7BEE4076-CA6C-490B-BB0E-0487D88FE7DD}" srcOrd="0" destOrd="0" presId="urn:microsoft.com/office/officeart/2005/8/layout/chevron2"/>
    <dgm:cxn modelId="{D210F88F-3D25-4B0E-B5B8-93BD1C2E03C0}" type="presParOf" srcId="{1D7E4400-B756-4587-93CB-28F8159EC874}" destId="{4A3E2AA6-F356-4903-8782-4766A94E5C4A}" srcOrd="1" destOrd="0" presId="urn:microsoft.com/office/officeart/2005/8/layout/chevron2"/>
    <dgm:cxn modelId="{6A946C87-0E02-4D38-AD45-409227AB6B22}" type="presParOf" srcId="{FB74238E-9E9A-4553-B5DF-CCDF2822CA8F}" destId="{53766628-950E-4CE6-A5AD-8FEC55178EDE}" srcOrd="3" destOrd="0" presId="urn:microsoft.com/office/officeart/2005/8/layout/chevron2"/>
    <dgm:cxn modelId="{D29052C6-D279-4C3A-A4E7-54B75AAB82FF}" type="presParOf" srcId="{FB74238E-9E9A-4553-B5DF-CCDF2822CA8F}" destId="{90D56CE2-DD1F-4F3D-92B5-1855DF6A4BAB}" srcOrd="4" destOrd="0" presId="urn:microsoft.com/office/officeart/2005/8/layout/chevron2"/>
    <dgm:cxn modelId="{66A25A62-F2F9-4E0C-B628-709CBC67AA3D}" type="presParOf" srcId="{90D56CE2-DD1F-4F3D-92B5-1855DF6A4BAB}" destId="{0EB44FF6-5E89-4996-805E-942CDD35A176}" srcOrd="0" destOrd="0" presId="urn:microsoft.com/office/officeart/2005/8/layout/chevron2"/>
    <dgm:cxn modelId="{3BCADA97-2965-48B5-9DAA-DB7CBE3EEE4B}" type="presParOf" srcId="{90D56CE2-DD1F-4F3D-92B5-1855DF6A4BAB}" destId="{A5DF0E25-5A13-41DB-8E41-5BE95C2D578C}" srcOrd="1" destOrd="0" presId="urn:microsoft.com/office/officeart/2005/8/layout/chevron2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C10CE-394A-4AAD-9AB1-58B4509C3DB1}">
      <dsp:nvSpPr>
        <dsp:cNvPr id="0" name=""/>
        <dsp:cNvSpPr/>
      </dsp:nvSpPr>
      <dsp:spPr>
        <a:xfrm rot="5400000">
          <a:off x="-269344" y="269814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1</a:t>
          </a:r>
          <a:endParaRPr lang="ru-RU" sz="3500" kern="1200" dirty="0"/>
        </a:p>
      </dsp:txBody>
      <dsp:txXfrm rot="-5400000">
        <a:off x="1" y="628939"/>
        <a:ext cx="1256940" cy="538689"/>
      </dsp:txXfrm>
    </dsp:sp>
    <dsp:sp modelId="{2EFBEF8F-D011-4090-8183-E58FDACFE3E8}">
      <dsp:nvSpPr>
        <dsp:cNvPr id="0" name=""/>
        <dsp:cNvSpPr/>
      </dsp:nvSpPr>
      <dsp:spPr>
        <a:xfrm rot="5400000">
          <a:off x="4932761" y="-3675350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устроено сложное предложение;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256940" y="57447"/>
        <a:ext cx="8461825" cy="1053207"/>
      </dsp:txXfrm>
    </dsp:sp>
    <dsp:sp modelId="{7BEE4076-CA6C-490B-BB0E-0487D88FE7DD}">
      <dsp:nvSpPr>
        <dsp:cNvPr id="0" name=""/>
        <dsp:cNvSpPr/>
      </dsp:nvSpPr>
      <dsp:spPr>
        <a:xfrm rot="5400000">
          <a:off x="-269344" y="1873196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2</a:t>
          </a:r>
          <a:endParaRPr lang="ru-RU" sz="3500" kern="1200" dirty="0"/>
        </a:p>
      </dsp:txBody>
      <dsp:txXfrm rot="-5400000">
        <a:off x="1" y="2232321"/>
        <a:ext cx="1256940" cy="538689"/>
      </dsp:txXfrm>
    </dsp:sp>
    <dsp:sp modelId="{4A3E2AA6-F356-4903-8782-4766A94E5C4A}">
      <dsp:nvSpPr>
        <dsp:cNvPr id="0" name=""/>
        <dsp:cNvSpPr/>
      </dsp:nvSpPr>
      <dsp:spPr>
        <a:xfrm rot="5400000">
          <a:off x="4932761" y="-2071969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</a:t>
          </a:r>
          <a:r>
            <a:rPr lang="ru-RU" sz="3200" kern="1200" smtClean="0">
              <a:latin typeface="Arial" pitchFamily="34" charset="0"/>
              <a:cs typeface="Arial" pitchFamily="34" charset="0"/>
            </a:rPr>
            <a:t>устроено сложносочиненное </a:t>
          </a:r>
          <a:r>
            <a:rPr lang="ru-RU" sz="3200" kern="1200" dirty="0" smtClean="0">
              <a:latin typeface="Arial" pitchFamily="34" charset="0"/>
              <a:cs typeface="Arial" pitchFamily="34" charset="0"/>
            </a:rPr>
            <a:t>предложение;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256940" y="1660828"/>
        <a:ext cx="8461825" cy="1053207"/>
      </dsp:txXfrm>
    </dsp:sp>
    <dsp:sp modelId="{0EB44FF6-5E89-4996-805E-942CDD35A176}">
      <dsp:nvSpPr>
        <dsp:cNvPr id="0" name=""/>
        <dsp:cNvSpPr/>
      </dsp:nvSpPr>
      <dsp:spPr>
        <a:xfrm rot="5400000">
          <a:off x="-269344" y="3476577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3</a:t>
          </a:r>
          <a:endParaRPr lang="ru-RU" sz="3500" kern="1200" dirty="0"/>
        </a:p>
      </dsp:txBody>
      <dsp:txXfrm rot="-5400000">
        <a:off x="1" y="3835702"/>
        <a:ext cx="1256940" cy="538689"/>
      </dsp:txXfrm>
    </dsp:sp>
    <dsp:sp modelId="{A5DF0E25-5A13-41DB-8E41-5BE95C2D578C}">
      <dsp:nvSpPr>
        <dsp:cNvPr id="0" name=""/>
        <dsp:cNvSpPr/>
      </dsp:nvSpPr>
      <dsp:spPr>
        <a:xfrm rot="5400000">
          <a:off x="4932761" y="-468587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связаны между собой части сложносочиненного предложения</a:t>
          </a:r>
          <a:r>
            <a:rPr lang="ru-RU" sz="3200" kern="1200" dirty="0" smtClean="0"/>
            <a:t>.</a:t>
          </a:r>
          <a:endParaRPr lang="ru-RU" sz="3200" kern="1200" dirty="0"/>
        </a:p>
      </dsp:txBody>
      <dsp:txXfrm rot="-5400000">
        <a:off x="1256940" y="3264210"/>
        <a:ext cx="8461825" cy="1053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5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5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6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4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9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9851" y="288036"/>
            <a:ext cx="10497312" cy="407804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80E5C6-665C-4DA8-A2A3-0CA8014EDD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6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5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5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75358"/>
            <a:ext cx="12788911" cy="24415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48814" y="254033"/>
            <a:ext cx="8716502" cy="1227500"/>
          </a:xfrm>
          <a:prstGeom prst="rect">
            <a:avLst/>
          </a:prstGeom>
        </p:spPr>
        <p:txBody>
          <a:bodyPr vert="horz" wrap="square" lIns="0" tIns="33322" rIns="0" bIns="0" rtlCol="0">
            <a:spAutoFit/>
          </a:bodyPr>
          <a:lstStyle/>
          <a:p>
            <a:pPr marL="28978" algn="ctr">
              <a:spcBef>
                <a:spcPts val="260"/>
              </a:spcBef>
            </a:pPr>
            <a:r>
              <a:rPr lang="ru-RU" sz="7758" spc="-12" dirty="0"/>
              <a:t>Русский язык</a:t>
            </a:r>
            <a:endParaRPr sz="7758" dirty="0"/>
          </a:p>
        </p:txBody>
      </p:sp>
      <p:sp>
        <p:nvSpPr>
          <p:cNvPr id="4" name="object 4"/>
          <p:cNvSpPr txBox="1"/>
          <p:nvPr/>
        </p:nvSpPr>
        <p:spPr>
          <a:xfrm>
            <a:off x="1900207" y="2457442"/>
            <a:ext cx="10429948" cy="3150990"/>
          </a:xfrm>
          <a:prstGeom prst="rect">
            <a:avLst/>
          </a:prstGeom>
        </p:spPr>
        <p:txBody>
          <a:bodyPr vert="horz" wrap="square" lIns="0" tIns="31876" rIns="0" bIns="0" rtlCol="0">
            <a:spAutoFit/>
          </a:bodyPr>
          <a:lstStyle/>
          <a:p>
            <a:pPr marL="13684"/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сказать об объекте действия? (2)</a:t>
            </a:r>
          </a:p>
          <a:p>
            <a:pPr marL="13684"/>
            <a:endParaRPr lang="ru-RU" sz="4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6263" marR="664370">
              <a:spcBef>
                <a:spcPts val="1595"/>
              </a:spcBef>
            </a:pPr>
            <a:r>
              <a:rPr lang="ru-RU" sz="44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4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4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6263" marR="664370">
              <a:spcBef>
                <a:spcPts val="1595"/>
              </a:spcBef>
            </a:pPr>
            <a:r>
              <a:rPr lang="ru-RU" sz="44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4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987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2011" y="2522817"/>
            <a:ext cx="764148" cy="2001333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6" name="object 6"/>
          <p:cNvSpPr/>
          <p:nvPr/>
        </p:nvSpPr>
        <p:spPr>
          <a:xfrm>
            <a:off x="972011" y="4909022"/>
            <a:ext cx="764148" cy="15394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grpSp>
        <p:nvGrpSpPr>
          <p:cNvPr id="7" name="object 15"/>
          <p:cNvGrpSpPr/>
          <p:nvPr/>
        </p:nvGrpSpPr>
        <p:grpSpPr>
          <a:xfrm>
            <a:off x="769395" y="412043"/>
            <a:ext cx="1037660" cy="111601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</p:grpSp>
      <p:grpSp>
        <p:nvGrpSpPr>
          <p:cNvPr id="29" name="object 10"/>
          <p:cNvGrpSpPr/>
          <p:nvPr/>
        </p:nvGrpSpPr>
        <p:grpSpPr>
          <a:xfrm>
            <a:off x="10557416" y="136608"/>
            <a:ext cx="2001333" cy="1616461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942287" y="983331"/>
            <a:ext cx="1230642" cy="543721"/>
          </a:xfrm>
          <a:prstGeom prst="rect">
            <a:avLst/>
          </a:prstGeom>
        </p:spPr>
        <p:txBody>
          <a:bodyPr vert="horz" wrap="square" lIns="0" tIns="13000" rIns="0" bIns="0" rtlCol="0">
            <a:spAutoFit/>
          </a:bodyPr>
          <a:lstStyle/>
          <a:p>
            <a:pPr algn="ctr">
              <a:spcBef>
                <a:spcPts val="102"/>
              </a:spcBef>
            </a:pPr>
            <a:r>
              <a:rPr sz="3448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448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448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711368" y="213587"/>
            <a:ext cx="1539487" cy="746831"/>
          </a:xfrm>
          <a:prstGeom prst="rect">
            <a:avLst/>
          </a:prstGeom>
        </p:spPr>
        <p:txBody>
          <a:bodyPr vert="horz" wrap="square" lIns="0" tIns="17105" rIns="0" bIns="0" rtlCol="0">
            <a:spAutoFit/>
          </a:bodyPr>
          <a:lstStyle/>
          <a:p>
            <a:pPr algn="ctr">
              <a:spcBef>
                <a:spcPts val="135"/>
              </a:spcBef>
            </a:pPr>
            <a:r>
              <a:rPr lang="ru-RU" sz="4741" b="1" spc="11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741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65117" t="25781" r="18411" b="43945"/>
          <a:stretch>
            <a:fillRect/>
          </a:stretch>
        </p:blipFill>
        <p:spPr bwMode="auto">
          <a:xfrm>
            <a:off x="8198274" y="3209922"/>
            <a:ext cx="3488940" cy="360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85760" y="457178"/>
            <a:ext cx="4050550" cy="615553"/>
          </a:xfrm>
        </p:spPr>
        <p:txBody>
          <a:bodyPr/>
          <a:lstStyle/>
          <a:p>
            <a:r>
              <a:rPr lang="ru-RU" sz="4000" dirty="0" smtClean="0"/>
              <a:t>Упражнение 41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85760" y="1314434"/>
            <a:ext cx="11287204" cy="861774"/>
          </a:xfrm>
        </p:spPr>
        <p:txBody>
          <a:bodyPr/>
          <a:lstStyle/>
          <a:p>
            <a:r>
              <a:rPr lang="ru-RU" sz="2800" dirty="0" smtClean="0"/>
              <a:t>По ситуациям составьте сложное предложение. 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2328834" y="2100252"/>
            <a:ext cx="2928958" cy="1430179"/>
          </a:xfrm>
          <a:prstGeom prst="wedgeRoundRectCallout">
            <a:avLst>
              <a:gd name="adj1" fmla="val -68123"/>
              <a:gd name="adj2" fmla="val 45965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Какая 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вас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 smtClean="0">
                <a:solidFill>
                  <a:srgbClr val="002060"/>
                </a:solidFill>
                <a:latin typeface="Arial"/>
                <a:cs typeface="Arial"/>
              </a:rPr>
              <a:t>температура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?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Содержимое 3"/>
          <p:cNvSpPr txBox="1">
            <a:spLocks/>
          </p:cNvSpPr>
          <p:nvPr/>
        </p:nvSpPr>
        <p:spPr>
          <a:xfrm>
            <a:off x="257132" y="1743062"/>
            <a:ext cx="214314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Ситуация </a:t>
            </a:r>
            <a:r>
              <a:rPr lang="ru-RU" sz="2800" noProof="0" dirty="0" smtClean="0"/>
              <a:t>4</a:t>
            </a:r>
            <a:r>
              <a:rPr lang="ru-RU" sz="2800" dirty="0" smtClean="0"/>
              <a:t>.</a:t>
            </a:r>
            <a:r>
              <a:rPr lang="ru-RU" sz="2800" kern="0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Содержимое 3"/>
          <p:cNvSpPr txBox="1">
            <a:spLocks/>
          </p:cNvSpPr>
          <p:nvPr/>
        </p:nvSpPr>
        <p:spPr>
          <a:xfrm>
            <a:off x="6186486" y="1957376"/>
            <a:ext cx="3786214" cy="1430179"/>
          </a:xfrm>
          <a:prstGeom prst="wedgeRoundRectCallout">
            <a:avLst>
              <a:gd name="adj1" fmla="val 42221"/>
              <a:gd name="adj2" fmla="val 63327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 smtClean="0">
                <a:solidFill>
                  <a:srgbClr val="002060"/>
                </a:solidFill>
                <a:latin typeface="Arial"/>
                <a:cs typeface="Arial"/>
              </a:rPr>
              <a:t>Профессор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спросил,</a:t>
            </a:r>
            <a:r>
              <a:rPr kumimoji="0" lang="ru-RU" sz="28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… .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458" name="Picture 2" descr="Стоковые векторные изображения Медсестра клипарт - Страница 2 |  Depositphotos®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1262" y="2743194"/>
            <a:ext cx="2071702" cy="3957531"/>
          </a:xfrm>
          <a:prstGeom prst="rect">
            <a:avLst/>
          </a:prstGeom>
          <a:noFill/>
        </p:spPr>
      </p:pic>
      <p:pic>
        <p:nvPicPr>
          <p:cNvPr id="34818" name="Picture 2" descr="Мультипликаторная медсестра или врач на белом фоне Иллюстрация штока -  иллюстрации насчитывающей на, врач: 15727358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771150"/>
            <a:ext cx="3218952" cy="4429750"/>
          </a:xfrm>
          <a:prstGeom prst="rect">
            <a:avLst/>
          </a:prstGeom>
          <a:noFill/>
        </p:spPr>
      </p:pic>
      <p:pic>
        <p:nvPicPr>
          <p:cNvPr id="13" name="Picture 6" descr="Cartoon Sick Girl In Bed Royalty Free Cliparts, Vectors, And Stock  Illustration. Image 66904860.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43412" y="3024482"/>
            <a:ext cx="2857520" cy="3869558"/>
          </a:xfrm>
          <a:prstGeom prst="rect">
            <a:avLst/>
          </a:prstGeom>
          <a:noFill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901396" y="52862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85760" y="457178"/>
            <a:ext cx="4050550" cy="615553"/>
          </a:xfrm>
        </p:spPr>
        <p:txBody>
          <a:bodyPr/>
          <a:lstStyle/>
          <a:p>
            <a:r>
              <a:rPr lang="ru-RU" sz="4000" dirty="0" smtClean="0"/>
              <a:t>Упражнение 41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85760" y="1314434"/>
            <a:ext cx="11287204" cy="861774"/>
          </a:xfrm>
        </p:spPr>
        <p:txBody>
          <a:bodyPr/>
          <a:lstStyle/>
          <a:p>
            <a:r>
              <a:rPr lang="ru-RU" sz="2800" dirty="0" smtClean="0"/>
              <a:t>По ситуациям составьте сложное предложение. 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2328834" y="2100252"/>
            <a:ext cx="2928958" cy="1430179"/>
          </a:xfrm>
          <a:prstGeom prst="wedgeRoundRectCallout">
            <a:avLst>
              <a:gd name="adj1" fmla="val -68123"/>
              <a:gd name="adj2" fmla="val 45965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Какая 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вас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 smtClean="0">
                <a:solidFill>
                  <a:srgbClr val="002060"/>
                </a:solidFill>
                <a:latin typeface="Arial"/>
                <a:cs typeface="Arial"/>
              </a:rPr>
              <a:t>температура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?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Содержимое 3"/>
          <p:cNvSpPr txBox="1">
            <a:spLocks/>
          </p:cNvSpPr>
          <p:nvPr/>
        </p:nvSpPr>
        <p:spPr>
          <a:xfrm>
            <a:off x="257132" y="1743062"/>
            <a:ext cx="214314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Ситуация </a:t>
            </a:r>
            <a:r>
              <a:rPr lang="ru-RU" sz="2800" noProof="0" dirty="0" smtClean="0"/>
              <a:t>4</a:t>
            </a:r>
            <a:r>
              <a:rPr lang="ru-RU" sz="2800" dirty="0" smtClean="0"/>
              <a:t>.</a:t>
            </a:r>
            <a:r>
              <a:rPr lang="ru-RU" sz="2800" kern="0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Содержимое 3"/>
          <p:cNvSpPr txBox="1">
            <a:spLocks/>
          </p:cNvSpPr>
          <p:nvPr/>
        </p:nvSpPr>
        <p:spPr>
          <a:xfrm>
            <a:off x="6186486" y="1957376"/>
            <a:ext cx="3786214" cy="1906905"/>
          </a:xfrm>
          <a:prstGeom prst="wedgeRoundRectCallout">
            <a:avLst>
              <a:gd name="adj1" fmla="val 42221"/>
              <a:gd name="adj2" fmla="val 63327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 smtClean="0">
                <a:solidFill>
                  <a:srgbClr val="002060"/>
                </a:solidFill>
                <a:latin typeface="Arial"/>
                <a:cs typeface="Arial"/>
              </a:rPr>
              <a:t>Профессор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спросил, </a:t>
            </a:r>
            <a:r>
              <a:rPr lang="ru-RU" sz="2800" kern="0" dirty="0" smtClean="0">
                <a:solidFill>
                  <a:srgbClr val="C00000"/>
                </a:solidFill>
                <a:latin typeface="Arial"/>
                <a:cs typeface="Arial"/>
              </a:rPr>
              <a:t>какая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у вас температура.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458" name="Picture 2" descr="Стоковые векторные изображения Медсестра клипарт - Страница 2 |  Depositphotos®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1262" y="2743194"/>
            <a:ext cx="2071702" cy="3957531"/>
          </a:xfrm>
          <a:prstGeom prst="rect">
            <a:avLst/>
          </a:prstGeom>
          <a:noFill/>
        </p:spPr>
      </p:pic>
      <p:pic>
        <p:nvPicPr>
          <p:cNvPr id="34818" name="Picture 2" descr="Мультипликаторная медсестра или врач на белом фоне Иллюстрация штока -  иллюстрации насчитывающей на, врач: 15727358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771150"/>
            <a:ext cx="3218952" cy="4429750"/>
          </a:xfrm>
          <a:prstGeom prst="rect">
            <a:avLst/>
          </a:prstGeom>
          <a:noFill/>
        </p:spPr>
      </p:pic>
      <p:pic>
        <p:nvPicPr>
          <p:cNvPr id="13" name="Picture 6" descr="Cartoon Sick Girl In Bed Royalty Free Cliparts, Vectors, And Stock  Illustration. Image 66904860.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43412" y="3024482"/>
            <a:ext cx="2857520" cy="3869558"/>
          </a:xfrm>
          <a:prstGeom prst="rect">
            <a:avLst/>
          </a:prstGeom>
          <a:noFill/>
        </p:spPr>
      </p:pic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901396" y="52862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42884" y="1385874"/>
            <a:ext cx="11858708" cy="5940088"/>
          </a:xfrm>
        </p:spPr>
        <p:txBody>
          <a:bodyPr/>
          <a:lstStyle/>
          <a:p>
            <a:r>
              <a:rPr lang="ru-RU" sz="2800" b="1" i="1" dirty="0" smtClean="0"/>
              <a:t>Придаточные изъяснительные </a:t>
            </a:r>
            <a:r>
              <a:rPr lang="ru-RU" sz="2800" dirty="0" smtClean="0"/>
              <a:t>присоединяются к главной части    с помощью:</a:t>
            </a:r>
          </a:p>
          <a:p>
            <a:r>
              <a:rPr lang="ru-RU" sz="2800" dirty="0" smtClean="0"/>
              <a:t>1) союзов </a:t>
            </a:r>
            <a:r>
              <a:rPr lang="ru-RU" sz="2800" b="1" i="1" dirty="0" smtClean="0"/>
              <a:t>что, чтобы, как, будто, как будто, ли;</a:t>
            </a:r>
            <a:endParaRPr lang="ru-RU" sz="2800" dirty="0" smtClean="0"/>
          </a:p>
          <a:p>
            <a:r>
              <a:rPr lang="ru-RU" sz="2800" i="1" u="sng" dirty="0" smtClean="0"/>
              <a:t>Тренер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сказал</a:t>
            </a:r>
            <a:r>
              <a:rPr lang="ru-RU" sz="2800" i="1" dirty="0" smtClean="0"/>
              <a:t>, </a:t>
            </a:r>
            <a:r>
              <a:rPr lang="ru-RU" sz="2800" b="1" i="1" dirty="0" smtClean="0">
                <a:solidFill>
                  <a:srgbClr val="C00000"/>
                </a:solidFill>
              </a:rPr>
              <a:t>что</a:t>
            </a:r>
            <a:r>
              <a:rPr lang="ru-RU" sz="2800" i="1" dirty="0" smtClean="0"/>
              <a:t> </a:t>
            </a:r>
            <a:r>
              <a:rPr lang="ru-RU" sz="2800" i="1" u="sng" dirty="0" smtClean="0"/>
              <a:t>мы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будем заниматься</a:t>
            </a:r>
            <a:r>
              <a:rPr lang="ru-RU" sz="2800" i="1" dirty="0" smtClean="0"/>
              <a:t> лечебной физкультурой.</a:t>
            </a:r>
          </a:p>
          <a:p>
            <a:endParaRPr lang="ru-RU" sz="2800" dirty="0" smtClean="0"/>
          </a:p>
          <a:p>
            <a:r>
              <a:rPr lang="ru-RU" sz="2800" i="1" u="sng" dirty="0" smtClean="0"/>
              <a:t>Они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не знали</a:t>
            </a:r>
            <a:r>
              <a:rPr lang="ru-RU" sz="2800" i="1" dirty="0" smtClean="0"/>
              <a:t>, </a:t>
            </a:r>
            <a:r>
              <a:rPr lang="ru-RU" sz="2800" i="1" u="dbl" dirty="0" smtClean="0"/>
              <a:t>сохранились</a:t>
            </a:r>
            <a:r>
              <a:rPr lang="ru-RU" sz="2800" i="1" dirty="0" smtClean="0"/>
              <a:t> </a:t>
            </a:r>
            <a:r>
              <a:rPr lang="ru-RU" sz="2800" b="1" i="1" dirty="0" smtClean="0">
                <a:solidFill>
                  <a:srgbClr val="C00000"/>
                </a:solidFill>
              </a:rPr>
              <a:t>ли</a:t>
            </a:r>
            <a:r>
              <a:rPr lang="ru-RU" sz="2800" b="1" i="1" dirty="0" smtClean="0"/>
              <a:t> </a:t>
            </a:r>
            <a:r>
              <a:rPr lang="ru-RU" sz="2800" i="1" dirty="0" smtClean="0"/>
              <a:t>эти </a:t>
            </a:r>
            <a:r>
              <a:rPr lang="ru-RU" sz="2800" i="1" u="sng" dirty="0" smtClean="0"/>
              <a:t>виды</a:t>
            </a:r>
            <a:r>
              <a:rPr lang="ru-RU" sz="2800" i="1" dirty="0" smtClean="0"/>
              <a:t> лекарственных трав.</a:t>
            </a:r>
            <a:endParaRPr lang="ru-RU" sz="2800" dirty="0" smtClean="0"/>
          </a:p>
          <a:p>
            <a:r>
              <a:rPr lang="ru-RU" sz="2800" dirty="0" smtClean="0"/>
              <a:t>Союз </a:t>
            </a:r>
            <a:r>
              <a:rPr lang="ru-RU" sz="2800" b="1" dirty="0" smtClean="0">
                <a:solidFill>
                  <a:srgbClr val="C00000"/>
                </a:solidFill>
              </a:rPr>
              <a:t>ли</a:t>
            </a:r>
            <a:r>
              <a:rPr lang="ru-RU" sz="2800" b="1" dirty="0" smtClean="0"/>
              <a:t> </a:t>
            </a:r>
            <a:r>
              <a:rPr lang="ru-RU" sz="2800" dirty="0" smtClean="0"/>
              <a:t>стоит на втором месте и выражает предположение.</a:t>
            </a:r>
          </a:p>
          <a:p>
            <a:endParaRPr lang="ru-RU" sz="2800" dirty="0" smtClean="0"/>
          </a:p>
          <a:p>
            <a:r>
              <a:rPr lang="ru-RU" sz="2800" dirty="0" smtClean="0"/>
              <a:t>2) союзных слов </a:t>
            </a:r>
            <a:r>
              <a:rPr lang="ru-RU" sz="2800" b="1" i="1" dirty="0" smtClean="0"/>
              <a:t>кто, что, какой, чей, где, куда, откуда.</a:t>
            </a:r>
          </a:p>
          <a:p>
            <a:endParaRPr lang="ru-RU" sz="2800" dirty="0" smtClean="0"/>
          </a:p>
          <a:p>
            <a:r>
              <a:rPr lang="ru-RU" sz="2800" i="1" u="sng" dirty="0" smtClean="0"/>
              <a:t>Врач</a:t>
            </a:r>
            <a:r>
              <a:rPr lang="ru-RU" sz="2800" i="1" dirty="0" smtClean="0"/>
              <a:t> </a:t>
            </a:r>
            <a:r>
              <a:rPr lang="ru-RU" sz="2800" i="1" u="dbl" dirty="0" smtClean="0"/>
              <a:t>объяснил</a:t>
            </a:r>
            <a:r>
              <a:rPr lang="ru-RU" sz="2800" i="1" dirty="0" smtClean="0"/>
              <a:t>, </a:t>
            </a:r>
            <a:r>
              <a:rPr lang="ru-RU" sz="2800" b="1" i="1" u="dotDash" dirty="0" smtClean="0">
                <a:solidFill>
                  <a:srgbClr val="C00000"/>
                </a:solidFill>
              </a:rPr>
              <a:t>как</a:t>
            </a:r>
            <a:r>
              <a:rPr lang="ru-RU" sz="2800" b="1" i="1" dirty="0" smtClean="0"/>
              <a:t> </a:t>
            </a:r>
            <a:r>
              <a:rPr lang="ru-RU" sz="2800" i="1" u="dbl" dirty="0" smtClean="0"/>
              <a:t>можно применять</a:t>
            </a:r>
            <a:r>
              <a:rPr lang="ru-RU" sz="2800" i="1" dirty="0" smtClean="0"/>
              <a:t> это лекарство. </a:t>
            </a:r>
          </a:p>
          <a:p>
            <a:endParaRPr lang="ru-RU" sz="2800" dirty="0" smtClean="0"/>
          </a:p>
          <a:p>
            <a:r>
              <a:rPr lang="ru-RU" sz="2800" dirty="0" smtClean="0"/>
              <a:t>Союзные слова – члены предложения.</a:t>
            </a:r>
          </a:p>
          <a:p>
            <a:endParaRPr lang="ru-RU" dirty="0"/>
          </a:p>
        </p:txBody>
      </p:sp>
      <p:sp>
        <p:nvSpPr>
          <p:cNvPr id="5" name="Содержимое 2"/>
          <p:cNvSpPr>
            <a:spLocks noGrp="1"/>
          </p:cNvSpPr>
          <p:nvPr>
            <p:ph sz="half" idx="2"/>
          </p:nvPr>
        </p:nvSpPr>
        <p:spPr>
          <a:xfrm>
            <a:off x="900074" y="242870"/>
            <a:ext cx="10287072" cy="615553"/>
          </a:xfrm>
        </p:spPr>
        <p:txBody>
          <a:bodyPr/>
          <a:lstStyle/>
          <a:p>
            <a:r>
              <a:rPr lang="ru-RU" sz="4000" dirty="0" smtClean="0"/>
              <a:t>СПП с изъяснительными придаточными</a:t>
            </a:r>
            <a:endParaRPr lang="ru-RU" sz="4000" dirty="0"/>
          </a:p>
        </p:txBody>
      </p:sp>
      <p:sp>
        <p:nvSpPr>
          <p:cNvPr id="6" name="Молния 5"/>
          <p:cNvSpPr/>
          <p:nvPr/>
        </p:nvSpPr>
        <p:spPr>
          <a:xfrm flipH="1">
            <a:off x="3400404" y="5314962"/>
            <a:ext cx="428628" cy="414334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57132" y="242864"/>
            <a:ext cx="4050550" cy="677108"/>
          </a:xfrm>
        </p:spPr>
        <p:txBody>
          <a:bodyPr/>
          <a:lstStyle/>
          <a:p>
            <a:r>
              <a:rPr lang="ru-RU" sz="4000" dirty="0" smtClean="0"/>
              <a:t>Задание 1</a:t>
            </a:r>
            <a:r>
              <a:rPr lang="ru-RU" sz="4400" dirty="0" smtClean="0"/>
              <a:t> </a:t>
            </a:r>
            <a:endParaRPr lang="ru-RU" sz="4400" dirty="0"/>
          </a:p>
        </p:txBody>
      </p:sp>
      <p:pic>
        <p:nvPicPr>
          <p:cNvPr id="6" name="Picture 2" descr="D:\клипарт\профессии\доктор\67058bcd0cfd491b4bcbbb37aeb59e5c.jpg"/>
          <p:cNvPicPr>
            <a:picLocks noChangeAspect="1" noChangeArrowheads="1"/>
          </p:cNvPicPr>
          <p:nvPr/>
        </p:nvPicPr>
        <p:blipFill>
          <a:blip r:embed="rId2"/>
          <a:srcRect l="35783" t="67013" r="33067" b="2556"/>
          <a:stretch>
            <a:fillRect/>
          </a:stretch>
        </p:blipFill>
        <p:spPr bwMode="auto">
          <a:xfrm>
            <a:off x="6257924" y="5529276"/>
            <a:ext cx="1500198" cy="1465558"/>
          </a:xfrm>
          <a:prstGeom prst="rect">
            <a:avLst/>
          </a:prstGeom>
          <a:noFill/>
        </p:spPr>
      </p:pic>
      <p:pic>
        <p:nvPicPr>
          <p:cNvPr id="7" name="Picture 2" descr="D:\клипарт\профессии\доктор\67058bcd0cfd491b4bcbbb37aeb59e5c.jpg"/>
          <p:cNvPicPr>
            <a:picLocks noChangeAspect="1" noChangeArrowheads="1"/>
          </p:cNvPicPr>
          <p:nvPr/>
        </p:nvPicPr>
        <p:blipFill>
          <a:blip r:embed="rId2"/>
          <a:srcRect t="35703" r="66773" b="31949"/>
          <a:stretch>
            <a:fillRect/>
          </a:stretch>
        </p:blipFill>
        <p:spPr bwMode="auto">
          <a:xfrm>
            <a:off x="2543148" y="5529276"/>
            <a:ext cx="1500198" cy="1460528"/>
          </a:xfrm>
          <a:prstGeom prst="rect">
            <a:avLst/>
          </a:prstGeom>
          <a:noFill/>
        </p:spPr>
      </p:pic>
      <p:pic>
        <p:nvPicPr>
          <p:cNvPr id="8" name="Picture 2" descr="D:\клипарт\профессии\доктор\67058bcd0cfd491b4bcbbb37aeb59e5c.jpg"/>
          <p:cNvPicPr>
            <a:picLocks noChangeAspect="1" noChangeArrowheads="1"/>
          </p:cNvPicPr>
          <p:nvPr/>
        </p:nvPicPr>
        <p:blipFill>
          <a:blip r:embed="rId2"/>
          <a:srcRect l="66933" t="34664" b="34185"/>
          <a:stretch>
            <a:fillRect/>
          </a:stretch>
        </p:blipFill>
        <p:spPr bwMode="auto">
          <a:xfrm>
            <a:off x="9686948" y="5529276"/>
            <a:ext cx="1516651" cy="1428760"/>
          </a:xfrm>
          <a:prstGeom prst="rect">
            <a:avLst/>
          </a:prstGeom>
          <a:noFill/>
        </p:spPr>
      </p:pic>
      <p:pic>
        <p:nvPicPr>
          <p:cNvPr id="11" name="Picture 4" descr="набор иконок медицины врачей и медсестер, аватар, помощь, помощь PNG и  вектор пнг для бесплатной загрузки"/>
          <p:cNvPicPr>
            <a:picLocks noChangeAspect="1" noChangeArrowheads="1"/>
          </p:cNvPicPr>
          <p:nvPr/>
        </p:nvPicPr>
        <p:blipFill>
          <a:blip r:embed="rId3"/>
          <a:srcRect l="36016" t="36484" r="35859" b="34219"/>
          <a:stretch>
            <a:fillRect/>
          </a:stretch>
        </p:blipFill>
        <p:spPr bwMode="auto">
          <a:xfrm>
            <a:off x="8115312" y="5529276"/>
            <a:ext cx="1285884" cy="1339463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2" name="Picture 4" descr="набор иконок медицины врачей и медсестер, аватар, помощь, помощь PNG и  вектор пнг для бесплатной загрузки"/>
          <p:cNvPicPr>
            <a:picLocks noChangeAspect="1" noChangeArrowheads="1"/>
          </p:cNvPicPr>
          <p:nvPr/>
        </p:nvPicPr>
        <p:blipFill>
          <a:blip r:embed="rId3"/>
          <a:srcRect l="67500" t="36328" r="859" b="35547"/>
          <a:stretch>
            <a:fillRect/>
          </a:stretch>
        </p:blipFill>
        <p:spPr bwMode="auto">
          <a:xfrm>
            <a:off x="400008" y="5529276"/>
            <a:ext cx="1607355" cy="142876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" name="Picture 4" descr="набор иконок медицины врачей и медсестер, аватар, помощь, помощь PNG и  вектор пнг для бесплатной загрузки"/>
          <p:cNvPicPr>
            <a:picLocks noChangeAspect="1" noChangeArrowheads="1"/>
          </p:cNvPicPr>
          <p:nvPr/>
        </p:nvPicPr>
        <p:blipFill>
          <a:blip r:embed="rId3"/>
          <a:srcRect l="67344" t="3359" r="4530" b="67344"/>
          <a:stretch>
            <a:fillRect/>
          </a:stretch>
        </p:blipFill>
        <p:spPr bwMode="auto">
          <a:xfrm>
            <a:off x="4400536" y="5529276"/>
            <a:ext cx="1428760" cy="1488292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</p:pic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257132" y="1528748"/>
          <a:ext cx="11858708" cy="3929090"/>
        </p:xfrm>
        <a:graphic>
          <a:graphicData uri="http://schemas.openxmlformats.org/drawingml/2006/table">
            <a:tbl>
              <a:tblPr/>
              <a:tblGrid>
                <a:gridCol w="3119866"/>
                <a:gridCol w="2459464"/>
                <a:gridCol w="6279378"/>
              </a:tblGrid>
              <a:tr h="392909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Терапевт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Кардиолог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Рентгенолог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Хирург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Лор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Стоматолог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рассказал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объяснил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посоветовал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написал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сказал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знает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как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сохранить здоровое сердце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как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ухаживать за зубами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как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нужно полоскать 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горло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как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сделать 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рентгеновский снимок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как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лечить от гриппа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как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вести себя после операции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57132" y="242864"/>
            <a:ext cx="4050550" cy="677108"/>
          </a:xfrm>
        </p:spPr>
        <p:txBody>
          <a:bodyPr/>
          <a:lstStyle/>
          <a:p>
            <a:r>
              <a:rPr lang="ru-RU" sz="4000" dirty="0" smtClean="0"/>
              <a:t>Задание 1</a:t>
            </a:r>
            <a:r>
              <a:rPr lang="ru-RU" sz="4400" dirty="0" smtClean="0"/>
              <a:t> </a:t>
            </a:r>
            <a:endParaRPr lang="ru-RU" sz="4400" dirty="0"/>
          </a:p>
        </p:txBody>
      </p:sp>
      <p:pic>
        <p:nvPicPr>
          <p:cNvPr id="6" name="Picture 2" descr="D:\клипарт\профессии\доктор\67058bcd0cfd491b4bcbbb37aeb59e5c.jpg"/>
          <p:cNvPicPr>
            <a:picLocks noChangeAspect="1" noChangeArrowheads="1"/>
          </p:cNvPicPr>
          <p:nvPr/>
        </p:nvPicPr>
        <p:blipFill>
          <a:blip r:embed="rId2"/>
          <a:srcRect l="35783" t="67013" r="33067" b="2556"/>
          <a:stretch>
            <a:fillRect/>
          </a:stretch>
        </p:blipFill>
        <p:spPr bwMode="auto">
          <a:xfrm>
            <a:off x="6257924" y="5529276"/>
            <a:ext cx="1500198" cy="1465558"/>
          </a:xfrm>
          <a:prstGeom prst="rect">
            <a:avLst/>
          </a:prstGeom>
          <a:noFill/>
        </p:spPr>
      </p:pic>
      <p:pic>
        <p:nvPicPr>
          <p:cNvPr id="7" name="Picture 2" descr="D:\клипарт\профессии\доктор\67058bcd0cfd491b4bcbbb37aeb59e5c.jpg"/>
          <p:cNvPicPr>
            <a:picLocks noChangeAspect="1" noChangeArrowheads="1"/>
          </p:cNvPicPr>
          <p:nvPr/>
        </p:nvPicPr>
        <p:blipFill>
          <a:blip r:embed="rId2"/>
          <a:srcRect t="35703" r="66773" b="31949"/>
          <a:stretch>
            <a:fillRect/>
          </a:stretch>
        </p:blipFill>
        <p:spPr bwMode="auto">
          <a:xfrm>
            <a:off x="2543148" y="5529276"/>
            <a:ext cx="1500198" cy="1460528"/>
          </a:xfrm>
          <a:prstGeom prst="rect">
            <a:avLst/>
          </a:prstGeom>
          <a:noFill/>
        </p:spPr>
      </p:pic>
      <p:pic>
        <p:nvPicPr>
          <p:cNvPr id="8" name="Picture 2" descr="D:\клипарт\профессии\доктор\67058bcd0cfd491b4bcbbb37aeb59e5c.jpg"/>
          <p:cNvPicPr>
            <a:picLocks noChangeAspect="1" noChangeArrowheads="1"/>
          </p:cNvPicPr>
          <p:nvPr/>
        </p:nvPicPr>
        <p:blipFill>
          <a:blip r:embed="rId2"/>
          <a:srcRect l="66933" t="34664" b="34185"/>
          <a:stretch>
            <a:fillRect/>
          </a:stretch>
        </p:blipFill>
        <p:spPr bwMode="auto">
          <a:xfrm>
            <a:off x="9686948" y="5529276"/>
            <a:ext cx="1516651" cy="1428760"/>
          </a:xfrm>
          <a:prstGeom prst="rect">
            <a:avLst/>
          </a:prstGeom>
          <a:noFill/>
        </p:spPr>
      </p:pic>
      <p:pic>
        <p:nvPicPr>
          <p:cNvPr id="11" name="Picture 4" descr="набор иконок медицины врачей и медсестер, аватар, помощь, помощь PNG и  вектор пнг для бесплатной загрузки"/>
          <p:cNvPicPr>
            <a:picLocks noChangeAspect="1" noChangeArrowheads="1"/>
          </p:cNvPicPr>
          <p:nvPr/>
        </p:nvPicPr>
        <p:blipFill>
          <a:blip r:embed="rId3"/>
          <a:srcRect l="36016" t="36484" r="35859" b="34219"/>
          <a:stretch>
            <a:fillRect/>
          </a:stretch>
        </p:blipFill>
        <p:spPr bwMode="auto">
          <a:xfrm>
            <a:off x="8115312" y="5529276"/>
            <a:ext cx="1285884" cy="1339463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2" name="Picture 4" descr="набор иконок медицины врачей и медсестер, аватар, помощь, помощь PNG и  вектор пнг для бесплатной загрузки"/>
          <p:cNvPicPr>
            <a:picLocks noChangeAspect="1" noChangeArrowheads="1"/>
          </p:cNvPicPr>
          <p:nvPr/>
        </p:nvPicPr>
        <p:blipFill>
          <a:blip r:embed="rId3"/>
          <a:srcRect l="67500" t="36328" r="859" b="35547"/>
          <a:stretch>
            <a:fillRect/>
          </a:stretch>
        </p:blipFill>
        <p:spPr bwMode="auto">
          <a:xfrm>
            <a:off x="400008" y="5529276"/>
            <a:ext cx="1607355" cy="142876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" name="Picture 4" descr="набор иконок медицины врачей и медсестер, аватар, помощь, помощь PNG и  вектор пнг для бесплатной загрузки"/>
          <p:cNvPicPr>
            <a:picLocks noChangeAspect="1" noChangeArrowheads="1"/>
          </p:cNvPicPr>
          <p:nvPr/>
        </p:nvPicPr>
        <p:blipFill>
          <a:blip r:embed="rId3"/>
          <a:srcRect l="67344" t="3359" r="4530" b="67344"/>
          <a:stretch>
            <a:fillRect/>
          </a:stretch>
        </p:blipFill>
        <p:spPr bwMode="auto">
          <a:xfrm>
            <a:off x="4400536" y="5529276"/>
            <a:ext cx="1428760" cy="1488292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</p:pic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257132" y="1528748"/>
          <a:ext cx="11858708" cy="3929090"/>
        </p:xfrm>
        <a:graphic>
          <a:graphicData uri="http://schemas.openxmlformats.org/drawingml/2006/table">
            <a:tbl>
              <a:tblPr/>
              <a:tblGrid>
                <a:gridCol w="3119866"/>
                <a:gridCol w="2459464"/>
                <a:gridCol w="6279378"/>
              </a:tblGrid>
              <a:tr h="392909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Терапевт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Кардиолог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Рентгенолог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Хирург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Лор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Стоматолог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рассказал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объяснил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посоветовал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написал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сказал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знает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как сохранить здоровое сердце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как ухаживать за зубами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как 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нужно полоскать 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горло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как сделать </a:t>
                      </a:r>
                      <a:r>
                        <a:rPr lang="ru-RU" sz="28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рентгеновскийснимок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как лечить от гриппа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как 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вести 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себя после операции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5" name="Прямая со стрелкой 14"/>
          <p:cNvCxnSpPr/>
          <p:nvPr/>
        </p:nvCxnSpPr>
        <p:spPr>
          <a:xfrm>
            <a:off x="2185958" y="1885938"/>
            <a:ext cx="5929354" cy="235745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328834" y="2100252"/>
            <a:ext cx="7715304" cy="42862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471710" y="3171822"/>
            <a:ext cx="5643602" cy="500066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1257264" y="3386136"/>
            <a:ext cx="7143800" cy="107157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1543016" y="3814764"/>
            <a:ext cx="7858180" cy="107157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2400272" y="2743194"/>
            <a:ext cx="6429420" cy="2286016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42884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Задание 1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457310"/>
            <a:ext cx="9286940" cy="2923877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Закончите высказывания. Следите за интонацией.</a:t>
            </a:r>
          </a:p>
          <a:p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Врач говорил о том, </a:t>
            </a:r>
            <a:r>
              <a:rPr lang="ru-RU" sz="2800" b="1" dirty="0" smtClean="0">
                <a:solidFill>
                  <a:srgbClr val="C00000"/>
                </a:solidFill>
              </a:rPr>
              <a:t>что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… 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Врач рассказал о том, </a:t>
            </a:r>
            <a:r>
              <a:rPr lang="ru-RU" sz="2800" b="1" dirty="0" smtClean="0">
                <a:solidFill>
                  <a:schemeClr val="tx1"/>
                </a:solidFill>
              </a:rPr>
              <a:t>как</a:t>
            </a:r>
            <a:r>
              <a:rPr lang="ru-RU" sz="2800" dirty="0" smtClean="0">
                <a:solidFill>
                  <a:schemeClr val="tx1"/>
                </a:solidFill>
              </a:rPr>
              <a:t> … . 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Врач сказал о том, </a:t>
            </a:r>
            <a:r>
              <a:rPr lang="ru-RU" sz="2800" b="1" dirty="0" smtClean="0">
                <a:solidFill>
                  <a:schemeClr val="tx1"/>
                </a:solidFill>
              </a:rPr>
              <a:t>почему</a:t>
            </a:r>
            <a:r>
              <a:rPr lang="ru-RU" sz="2800" dirty="0" smtClean="0">
                <a:solidFill>
                  <a:schemeClr val="tx1"/>
                </a:solidFill>
              </a:rPr>
              <a:t> … . 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Врач напомнил о том, </a:t>
            </a:r>
            <a:r>
              <a:rPr lang="ru-RU" sz="2800" b="1" dirty="0" smtClean="0">
                <a:solidFill>
                  <a:schemeClr val="tx1"/>
                </a:solidFill>
              </a:rPr>
              <a:t>когда</a:t>
            </a:r>
            <a:r>
              <a:rPr lang="ru-RU" sz="2800" dirty="0" smtClean="0">
                <a:solidFill>
                  <a:schemeClr val="tx1"/>
                </a:solidFill>
              </a:rPr>
              <a:t> … . </a:t>
            </a:r>
          </a:p>
          <a:p>
            <a:endParaRPr lang="ru-RU" dirty="0"/>
          </a:p>
        </p:txBody>
      </p:sp>
      <p:pic>
        <p:nvPicPr>
          <p:cNvPr id="5" name="Picture 2" descr="D:\клипарт\профессии\0_127b67_794e7c4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29890" y="2743194"/>
            <a:ext cx="2071702" cy="36461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 flipH="1">
            <a:off x="5257792" y="4314830"/>
            <a:ext cx="4946478" cy="578882"/>
          </a:xfrm>
          <a:prstGeom prst="wedgeRoundRectCallout">
            <a:avLst>
              <a:gd name="adj1" fmla="val -58761"/>
              <a:gd name="adj2" fmla="val 1075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нужно принимать лекарства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клипарт\профессии\доктор\0_12e516_c5478266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72106" y="5314962"/>
            <a:ext cx="1728798" cy="1116515"/>
          </a:xfrm>
          <a:prstGeom prst="rect">
            <a:avLst/>
          </a:prstGeom>
          <a:noFill/>
        </p:spPr>
      </p:pic>
      <p:grpSp>
        <p:nvGrpSpPr>
          <p:cNvPr id="7" name="Group 2">
            <a:extLst>
              <a:ext uri="{FF2B5EF4-FFF2-40B4-BE49-F238E27FC236}">
                <a16:creationId xmlns:a16="http://schemas.microsoft.com/office/drawing/2014/main" xmlns="" id="{6310D9DB-0D84-4D14-848A-4810D7927A2F}"/>
              </a:ext>
            </a:extLst>
          </p:cNvPr>
          <p:cNvGrpSpPr/>
          <p:nvPr/>
        </p:nvGrpSpPr>
        <p:grpSpPr>
          <a:xfrm flipH="1">
            <a:off x="2543148" y="4600582"/>
            <a:ext cx="1428760" cy="2236033"/>
            <a:chOff x="4319603" y="1262897"/>
            <a:chExt cx="3719773" cy="5366298"/>
          </a:xfrm>
        </p:grpSpPr>
        <p:sp>
          <p:nvSpPr>
            <p:cNvPr id="8" name="Graphic 193">
              <a:extLst>
                <a:ext uri="{FF2B5EF4-FFF2-40B4-BE49-F238E27FC236}">
                  <a16:creationId xmlns:a16="http://schemas.microsoft.com/office/drawing/2014/main" xmlns="" id="{FA722A94-CBB8-4CCA-B4A0-5B927106641B}"/>
                </a:ext>
              </a:extLst>
            </p:cNvPr>
            <p:cNvSpPr/>
            <p:nvPr/>
          </p:nvSpPr>
          <p:spPr>
            <a:xfrm>
              <a:off x="4537623" y="1262897"/>
              <a:ext cx="2619375" cy="4733925"/>
            </a:xfrm>
            <a:custGeom>
              <a:avLst/>
              <a:gdLst>
                <a:gd name="connsiteX0" fmla="*/ 2621596 w 2619375"/>
                <a:gd name="connsiteY0" fmla="*/ 2055495 h 4733925"/>
                <a:gd name="connsiteX1" fmla="*/ 2511106 w 2619375"/>
                <a:gd name="connsiteY1" fmla="*/ 1603058 h 4733925"/>
                <a:gd name="connsiteX2" fmla="*/ 2323463 w 2619375"/>
                <a:gd name="connsiteY2" fmla="*/ 1383983 h 4733925"/>
                <a:gd name="connsiteX3" fmla="*/ 2051048 w 2619375"/>
                <a:gd name="connsiteY3" fmla="*/ 1182053 h 4733925"/>
                <a:gd name="connsiteX4" fmla="*/ 2046286 w 2619375"/>
                <a:gd name="connsiteY4" fmla="*/ 1104900 h 4733925"/>
                <a:gd name="connsiteX5" fmla="*/ 2103436 w 2619375"/>
                <a:gd name="connsiteY5" fmla="*/ 952500 h 4733925"/>
                <a:gd name="connsiteX6" fmla="*/ 2105341 w 2619375"/>
                <a:gd name="connsiteY6" fmla="*/ 926783 h 4733925"/>
                <a:gd name="connsiteX7" fmla="*/ 2172969 w 2619375"/>
                <a:gd name="connsiteY7" fmla="*/ 834390 h 4733925"/>
                <a:gd name="connsiteX8" fmla="*/ 2193923 w 2619375"/>
                <a:gd name="connsiteY8" fmla="*/ 329565 h 4733925"/>
                <a:gd name="connsiteX9" fmla="*/ 2011996 w 2619375"/>
                <a:gd name="connsiteY9" fmla="*/ 67628 h 4733925"/>
                <a:gd name="connsiteX10" fmla="*/ 1313813 w 2619375"/>
                <a:gd name="connsiteY10" fmla="*/ 0 h 4733925"/>
                <a:gd name="connsiteX11" fmla="*/ 1313813 w 2619375"/>
                <a:gd name="connsiteY11" fmla="*/ 0 h 4733925"/>
                <a:gd name="connsiteX12" fmla="*/ 1310956 w 2619375"/>
                <a:gd name="connsiteY12" fmla="*/ 0 h 4733925"/>
                <a:gd name="connsiteX13" fmla="*/ 1308098 w 2619375"/>
                <a:gd name="connsiteY13" fmla="*/ 0 h 4733925"/>
                <a:gd name="connsiteX14" fmla="*/ 1308098 w 2619375"/>
                <a:gd name="connsiteY14" fmla="*/ 0 h 4733925"/>
                <a:gd name="connsiteX15" fmla="*/ 609916 w 2619375"/>
                <a:gd name="connsiteY15" fmla="*/ 67628 h 4733925"/>
                <a:gd name="connsiteX16" fmla="*/ 427988 w 2619375"/>
                <a:gd name="connsiteY16" fmla="*/ 330518 h 4733925"/>
                <a:gd name="connsiteX17" fmla="*/ 448943 w 2619375"/>
                <a:gd name="connsiteY17" fmla="*/ 835343 h 4733925"/>
                <a:gd name="connsiteX18" fmla="*/ 516571 w 2619375"/>
                <a:gd name="connsiteY18" fmla="*/ 927735 h 4733925"/>
                <a:gd name="connsiteX19" fmla="*/ 518476 w 2619375"/>
                <a:gd name="connsiteY19" fmla="*/ 953453 h 4733925"/>
                <a:gd name="connsiteX20" fmla="*/ 575626 w 2619375"/>
                <a:gd name="connsiteY20" fmla="*/ 1105853 h 4733925"/>
                <a:gd name="connsiteX21" fmla="*/ 570863 w 2619375"/>
                <a:gd name="connsiteY21" fmla="*/ 1183005 h 4733925"/>
                <a:gd name="connsiteX22" fmla="*/ 298448 w 2619375"/>
                <a:gd name="connsiteY22" fmla="*/ 1384935 h 4733925"/>
                <a:gd name="connsiteX23" fmla="*/ 110806 w 2619375"/>
                <a:gd name="connsiteY23" fmla="*/ 1604010 h 4733925"/>
                <a:gd name="connsiteX24" fmla="*/ 316 w 2619375"/>
                <a:gd name="connsiteY24" fmla="*/ 2056448 h 4733925"/>
                <a:gd name="connsiteX25" fmla="*/ 26986 w 2619375"/>
                <a:gd name="connsiteY25" fmla="*/ 4124325 h 4733925"/>
                <a:gd name="connsiteX26" fmla="*/ 217486 w 2619375"/>
                <a:gd name="connsiteY26" fmla="*/ 4464368 h 4733925"/>
                <a:gd name="connsiteX27" fmla="*/ 476566 w 2619375"/>
                <a:gd name="connsiteY27" fmla="*/ 4601528 h 4733925"/>
                <a:gd name="connsiteX28" fmla="*/ 917573 w 2619375"/>
                <a:gd name="connsiteY28" fmla="*/ 4708208 h 4733925"/>
                <a:gd name="connsiteX29" fmla="*/ 1214753 w 2619375"/>
                <a:gd name="connsiteY29" fmla="*/ 4734878 h 4733925"/>
                <a:gd name="connsiteX30" fmla="*/ 1310956 w 2619375"/>
                <a:gd name="connsiteY30" fmla="*/ 4733925 h 4733925"/>
                <a:gd name="connsiteX31" fmla="*/ 1407158 w 2619375"/>
                <a:gd name="connsiteY31" fmla="*/ 4734878 h 4733925"/>
                <a:gd name="connsiteX32" fmla="*/ 1704338 w 2619375"/>
                <a:gd name="connsiteY32" fmla="*/ 4708208 h 4733925"/>
                <a:gd name="connsiteX33" fmla="*/ 2145346 w 2619375"/>
                <a:gd name="connsiteY33" fmla="*/ 4601528 h 4733925"/>
                <a:gd name="connsiteX34" fmla="*/ 2404426 w 2619375"/>
                <a:gd name="connsiteY34" fmla="*/ 4464368 h 4733925"/>
                <a:gd name="connsiteX35" fmla="*/ 2594926 w 2619375"/>
                <a:gd name="connsiteY35" fmla="*/ 4124325 h 4733925"/>
                <a:gd name="connsiteX36" fmla="*/ 2621596 w 2619375"/>
                <a:gd name="connsiteY36" fmla="*/ 2055495 h 473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619375" h="4733925">
                  <a:moveTo>
                    <a:pt x="2621596" y="2055495"/>
                  </a:moveTo>
                  <a:cubicBezTo>
                    <a:pt x="2617786" y="1898333"/>
                    <a:pt x="2588259" y="1744028"/>
                    <a:pt x="2511106" y="1603058"/>
                  </a:cubicBezTo>
                  <a:cubicBezTo>
                    <a:pt x="2463481" y="1516380"/>
                    <a:pt x="2396806" y="1447800"/>
                    <a:pt x="2323463" y="1383983"/>
                  </a:cubicBezTo>
                  <a:cubicBezTo>
                    <a:pt x="2309176" y="1371600"/>
                    <a:pt x="2113913" y="1228725"/>
                    <a:pt x="2051048" y="1182053"/>
                  </a:cubicBezTo>
                  <a:cubicBezTo>
                    <a:pt x="2020568" y="1159193"/>
                    <a:pt x="2013901" y="1135380"/>
                    <a:pt x="2046286" y="1104900"/>
                  </a:cubicBezTo>
                  <a:cubicBezTo>
                    <a:pt x="2090101" y="1064895"/>
                    <a:pt x="2117723" y="1016318"/>
                    <a:pt x="2103436" y="952500"/>
                  </a:cubicBezTo>
                  <a:cubicBezTo>
                    <a:pt x="2101531" y="942975"/>
                    <a:pt x="2095816" y="931545"/>
                    <a:pt x="2105341" y="926783"/>
                  </a:cubicBezTo>
                  <a:cubicBezTo>
                    <a:pt x="2119628" y="919163"/>
                    <a:pt x="2152966" y="899160"/>
                    <a:pt x="2172969" y="834390"/>
                  </a:cubicBezTo>
                  <a:cubicBezTo>
                    <a:pt x="2174873" y="826770"/>
                    <a:pt x="2192019" y="468630"/>
                    <a:pt x="2193923" y="329565"/>
                  </a:cubicBezTo>
                  <a:cubicBezTo>
                    <a:pt x="2196781" y="189548"/>
                    <a:pt x="2143441" y="115253"/>
                    <a:pt x="2011996" y="67628"/>
                  </a:cubicBezTo>
                  <a:cubicBezTo>
                    <a:pt x="1991041" y="60008"/>
                    <a:pt x="1775776" y="0"/>
                    <a:pt x="1313813" y="0"/>
                  </a:cubicBezTo>
                  <a:lnTo>
                    <a:pt x="1313813" y="0"/>
                  </a:lnTo>
                  <a:cubicBezTo>
                    <a:pt x="1312861" y="0"/>
                    <a:pt x="1311908" y="0"/>
                    <a:pt x="1310956" y="0"/>
                  </a:cubicBezTo>
                  <a:cubicBezTo>
                    <a:pt x="1310003" y="0"/>
                    <a:pt x="1309051" y="0"/>
                    <a:pt x="1308098" y="0"/>
                  </a:cubicBezTo>
                  <a:lnTo>
                    <a:pt x="1308098" y="0"/>
                  </a:lnTo>
                  <a:cubicBezTo>
                    <a:pt x="846136" y="953"/>
                    <a:pt x="630871" y="60008"/>
                    <a:pt x="609916" y="67628"/>
                  </a:cubicBezTo>
                  <a:cubicBezTo>
                    <a:pt x="479423" y="116205"/>
                    <a:pt x="426083" y="190500"/>
                    <a:pt x="427988" y="330518"/>
                  </a:cubicBezTo>
                  <a:cubicBezTo>
                    <a:pt x="430846" y="469583"/>
                    <a:pt x="447038" y="827723"/>
                    <a:pt x="448943" y="835343"/>
                  </a:cubicBezTo>
                  <a:cubicBezTo>
                    <a:pt x="468946" y="899160"/>
                    <a:pt x="502283" y="920115"/>
                    <a:pt x="516571" y="927735"/>
                  </a:cubicBezTo>
                  <a:cubicBezTo>
                    <a:pt x="526096" y="932498"/>
                    <a:pt x="520381" y="943928"/>
                    <a:pt x="518476" y="953453"/>
                  </a:cubicBezTo>
                  <a:cubicBezTo>
                    <a:pt x="504188" y="1016318"/>
                    <a:pt x="532763" y="1064895"/>
                    <a:pt x="575626" y="1105853"/>
                  </a:cubicBezTo>
                  <a:cubicBezTo>
                    <a:pt x="608011" y="1136333"/>
                    <a:pt x="601343" y="1160145"/>
                    <a:pt x="570863" y="1183005"/>
                  </a:cubicBezTo>
                  <a:cubicBezTo>
                    <a:pt x="507998" y="1230630"/>
                    <a:pt x="312736" y="1372553"/>
                    <a:pt x="298448" y="1384935"/>
                  </a:cubicBezTo>
                  <a:cubicBezTo>
                    <a:pt x="225106" y="1447800"/>
                    <a:pt x="157478" y="1517333"/>
                    <a:pt x="110806" y="1604010"/>
                  </a:cubicBezTo>
                  <a:cubicBezTo>
                    <a:pt x="33653" y="1744980"/>
                    <a:pt x="4126" y="1898333"/>
                    <a:pt x="316" y="2056448"/>
                  </a:cubicBezTo>
                  <a:cubicBezTo>
                    <a:pt x="-2542" y="2223135"/>
                    <a:pt x="14603" y="4053840"/>
                    <a:pt x="26986" y="4124325"/>
                  </a:cubicBezTo>
                  <a:cubicBezTo>
                    <a:pt x="50798" y="4260533"/>
                    <a:pt x="110806" y="4374833"/>
                    <a:pt x="217486" y="4464368"/>
                  </a:cubicBezTo>
                  <a:cubicBezTo>
                    <a:pt x="294638" y="4528185"/>
                    <a:pt x="385126" y="4566285"/>
                    <a:pt x="476566" y="4601528"/>
                  </a:cubicBezTo>
                  <a:cubicBezTo>
                    <a:pt x="618488" y="4657725"/>
                    <a:pt x="764221" y="4693920"/>
                    <a:pt x="917573" y="4708208"/>
                  </a:cubicBezTo>
                  <a:cubicBezTo>
                    <a:pt x="1016633" y="4716780"/>
                    <a:pt x="1115693" y="4725353"/>
                    <a:pt x="1214753" y="4734878"/>
                  </a:cubicBezTo>
                  <a:cubicBezTo>
                    <a:pt x="1227136" y="4735830"/>
                    <a:pt x="1266188" y="4734878"/>
                    <a:pt x="1310956" y="4733925"/>
                  </a:cubicBezTo>
                  <a:cubicBezTo>
                    <a:pt x="1355723" y="4735830"/>
                    <a:pt x="1394776" y="4736783"/>
                    <a:pt x="1407158" y="4734878"/>
                  </a:cubicBezTo>
                  <a:cubicBezTo>
                    <a:pt x="1506218" y="4725353"/>
                    <a:pt x="1605278" y="4717733"/>
                    <a:pt x="1704338" y="4708208"/>
                  </a:cubicBezTo>
                  <a:cubicBezTo>
                    <a:pt x="1856738" y="4694873"/>
                    <a:pt x="2003423" y="4657725"/>
                    <a:pt x="2145346" y="4601528"/>
                  </a:cubicBezTo>
                  <a:cubicBezTo>
                    <a:pt x="2236786" y="4565333"/>
                    <a:pt x="2327273" y="4528185"/>
                    <a:pt x="2404426" y="4464368"/>
                  </a:cubicBezTo>
                  <a:cubicBezTo>
                    <a:pt x="2511106" y="4374833"/>
                    <a:pt x="2571113" y="4260533"/>
                    <a:pt x="2594926" y="4124325"/>
                  </a:cubicBezTo>
                  <a:cubicBezTo>
                    <a:pt x="2608261" y="4053840"/>
                    <a:pt x="2625406" y="2223135"/>
                    <a:pt x="2621596" y="2055495"/>
                  </a:cubicBezTo>
                  <a:close/>
                </a:path>
              </a:pathLst>
            </a:custGeom>
            <a:solidFill>
              <a:srgbClr val="3565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4">
              <a:extLst>
                <a:ext uri="{FF2B5EF4-FFF2-40B4-BE49-F238E27FC236}">
                  <a16:creationId xmlns:a16="http://schemas.microsoft.com/office/drawing/2014/main" xmlns="" id="{DC3F4788-0CC0-4BC7-BE3A-C4B337270033}"/>
                </a:ext>
              </a:extLst>
            </p:cNvPr>
            <p:cNvSpPr/>
            <p:nvPr/>
          </p:nvSpPr>
          <p:spPr>
            <a:xfrm>
              <a:off x="4604577" y="2503864"/>
              <a:ext cx="2485469" cy="3431741"/>
            </a:xfrm>
            <a:custGeom>
              <a:avLst/>
              <a:gdLst>
                <a:gd name="connsiteX0" fmla="*/ 1966499 w 2485469"/>
                <a:gd name="connsiteY0" fmla="*/ 0 h 3352106"/>
                <a:gd name="connsiteX1" fmla="*/ 1971795 w 2485469"/>
                <a:gd name="connsiteY1" fmla="*/ 3916 h 3352106"/>
                <a:gd name="connsiteX2" fmla="*/ 2202364 w 2485469"/>
                <a:gd name="connsiteY2" fmla="*/ 174877 h 3352106"/>
                <a:gd name="connsiteX3" fmla="*/ 2380227 w 2485469"/>
                <a:gd name="connsiteY3" fmla="*/ 382534 h 3352106"/>
                <a:gd name="connsiteX4" fmla="*/ 2484958 w 2485469"/>
                <a:gd name="connsiteY4" fmla="*/ 811389 h 3352106"/>
                <a:gd name="connsiteX5" fmla="*/ 2459678 w 2485469"/>
                <a:gd name="connsiteY5" fmla="*/ 2772392 h 3352106"/>
                <a:gd name="connsiteX6" fmla="*/ 2279107 w 2485469"/>
                <a:gd name="connsiteY6" fmla="*/ 3094712 h 3352106"/>
                <a:gd name="connsiteX7" fmla="*/ 2033530 w 2485469"/>
                <a:gd name="connsiteY7" fmla="*/ 3224723 h 3352106"/>
                <a:gd name="connsiteX8" fmla="*/ 1615508 w 2485469"/>
                <a:gd name="connsiteY8" fmla="*/ 3325843 h 3352106"/>
                <a:gd name="connsiteX9" fmla="*/ 1333817 w 2485469"/>
                <a:gd name="connsiteY9" fmla="*/ 3351123 h 3352106"/>
                <a:gd name="connsiteX10" fmla="*/ 1242629 w 2485469"/>
                <a:gd name="connsiteY10" fmla="*/ 3350219 h 3352106"/>
                <a:gd name="connsiteX11" fmla="*/ 1151440 w 2485469"/>
                <a:gd name="connsiteY11" fmla="*/ 3351123 h 3352106"/>
                <a:gd name="connsiteX12" fmla="*/ 869749 w 2485469"/>
                <a:gd name="connsiteY12" fmla="*/ 3325843 h 3352106"/>
                <a:gd name="connsiteX13" fmla="*/ 451727 w 2485469"/>
                <a:gd name="connsiteY13" fmla="*/ 3224723 h 3352106"/>
                <a:gd name="connsiteX14" fmla="*/ 206151 w 2485469"/>
                <a:gd name="connsiteY14" fmla="*/ 3094712 h 3352106"/>
                <a:gd name="connsiteX15" fmla="*/ 25580 w 2485469"/>
                <a:gd name="connsiteY15" fmla="*/ 2772392 h 3352106"/>
                <a:gd name="connsiteX16" fmla="*/ 300 w 2485469"/>
                <a:gd name="connsiteY16" fmla="*/ 812293 h 3352106"/>
                <a:gd name="connsiteX17" fmla="*/ 105031 w 2485469"/>
                <a:gd name="connsiteY17" fmla="*/ 383436 h 3352106"/>
                <a:gd name="connsiteX18" fmla="*/ 282893 w 2485469"/>
                <a:gd name="connsiteY18" fmla="*/ 175779 h 3352106"/>
                <a:gd name="connsiteX19" fmla="*/ 477529 w 2485469"/>
                <a:gd name="connsiteY19" fmla="*/ 31675 h 3352106"/>
                <a:gd name="connsiteX20" fmla="*/ 499653 w 2485469"/>
                <a:gd name="connsiteY20" fmla="*/ 15299 h 3352106"/>
                <a:gd name="connsiteX21" fmla="*/ 620211 w 2485469"/>
                <a:gd name="connsiteY21" fmla="*/ 40710 h 3352106"/>
                <a:gd name="connsiteX22" fmla="*/ 1203225 w 2485469"/>
                <a:gd name="connsiteY22" fmla="*/ 92211 h 3352106"/>
                <a:gd name="connsiteX23" fmla="*/ 1917169 w 2485469"/>
                <a:gd name="connsiteY23" fmla="*/ 13112 h 335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85469" h="3352106">
                  <a:moveTo>
                    <a:pt x="1966499" y="0"/>
                  </a:moveTo>
                  <a:lnTo>
                    <a:pt x="1971795" y="3916"/>
                  </a:lnTo>
                  <a:cubicBezTo>
                    <a:pt x="2047327" y="59635"/>
                    <a:pt x="2190515" y="164606"/>
                    <a:pt x="2202364" y="174877"/>
                  </a:cubicBezTo>
                  <a:cubicBezTo>
                    <a:pt x="2271884" y="235368"/>
                    <a:pt x="2335084" y="300373"/>
                    <a:pt x="2380227" y="382534"/>
                  </a:cubicBezTo>
                  <a:cubicBezTo>
                    <a:pt x="2453359" y="516156"/>
                    <a:pt x="2481347" y="662419"/>
                    <a:pt x="2484958" y="811389"/>
                  </a:cubicBezTo>
                  <a:cubicBezTo>
                    <a:pt x="2488570" y="970292"/>
                    <a:pt x="2472318" y="2705580"/>
                    <a:pt x="2459678" y="2772392"/>
                  </a:cubicBezTo>
                  <a:cubicBezTo>
                    <a:pt x="2437106" y="2901500"/>
                    <a:pt x="2380227" y="3009843"/>
                    <a:pt x="2279107" y="3094712"/>
                  </a:cubicBezTo>
                  <a:cubicBezTo>
                    <a:pt x="2205976" y="3155202"/>
                    <a:pt x="2120204" y="3190414"/>
                    <a:pt x="2033530" y="3224723"/>
                  </a:cubicBezTo>
                  <a:cubicBezTo>
                    <a:pt x="1899004" y="3277991"/>
                    <a:pt x="1759965" y="3313203"/>
                    <a:pt x="1615508" y="3325843"/>
                  </a:cubicBezTo>
                  <a:cubicBezTo>
                    <a:pt x="1521611" y="3334871"/>
                    <a:pt x="1427714" y="3342094"/>
                    <a:pt x="1333817" y="3351123"/>
                  </a:cubicBezTo>
                  <a:cubicBezTo>
                    <a:pt x="1322080" y="3352928"/>
                    <a:pt x="1285063" y="3352025"/>
                    <a:pt x="1242629" y="3350219"/>
                  </a:cubicBezTo>
                  <a:cubicBezTo>
                    <a:pt x="1200194" y="3351123"/>
                    <a:pt x="1163178" y="3352025"/>
                    <a:pt x="1151440" y="3351123"/>
                  </a:cubicBezTo>
                  <a:cubicBezTo>
                    <a:pt x="1057543" y="3342094"/>
                    <a:pt x="963646" y="3333968"/>
                    <a:pt x="869749" y="3325843"/>
                  </a:cubicBezTo>
                  <a:cubicBezTo>
                    <a:pt x="724390" y="3312299"/>
                    <a:pt x="586252" y="3277991"/>
                    <a:pt x="451727" y="3224723"/>
                  </a:cubicBezTo>
                  <a:cubicBezTo>
                    <a:pt x="365053" y="3191317"/>
                    <a:pt x="279282" y="3155202"/>
                    <a:pt x="206151" y="3094712"/>
                  </a:cubicBezTo>
                  <a:cubicBezTo>
                    <a:pt x="105031" y="3009843"/>
                    <a:pt x="48151" y="2901500"/>
                    <a:pt x="25580" y="2772392"/>
                  </a:cubicBezTo>
                  <a:cubicBezTo>
                    <a:pt x="13842" y="2705580"/>
                    <a:pt x="-2410" y="970292"/>
                    <a:pt x="300" y="812293"/>
                  </a:cubicBezTo>
                  <a:cubicBezTo>
                    <a:pt x="3911" y="662419"/>
                    <a:pt x="31899" y="517059"/>
                    <a:pt x="105031" y="383436"/>
                  </a:cubicBezTo>
                  <a:cubicBezTo>
                    <a:pt x="149270" y="301277"/>
                    <a:pt x="213374" y="235368"/>
                    <a:pt x="282893" y="175779"/>
                  </a:cubicBezTo>
                  <a:cubicBezTo>
                    <a:pt x="293051" y="166977"/>
                    <a:pt x="399700" y="89105"/>
                    <a:pt x="477529" y="31675"/>
                  </a:cubicBezTo>
                  <a:lnTo>
                    <a:pt x="499653" y="15299"/>
                  </a:lnTo>
                  <a:lnTo>
                    <a:pt x="620211" y="40710"/>
                  </a:lnTo>
                  <a:cubicBezTo>
                    <a:pt x="799406" y="73873"/>
                    <a:pt x="996421" y="92211"/>
                    <a:pt x="1203225" y="92211"/>
                  </a:cubicBezTo>
                  <a:cubicBezTo>
                    <a:pt x="1461730" y="92211"/>
                    <a:pt x="1704940" y="63557"/>
                    <a:pt x="1917169" y="1311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5">
              <a:extLst>
                <a:ext uri="{FF2B5EF4-FFF2-40B4-BE49-F238E27FC236}">
                  <a16:creationId xmlns:a16="http://schemas.microsoft.com/office/drawing/2014/main" xmlns="" id="{7616CDB4-F04A-4EA4-B53B-752548E644A3}"/>
                </a:ext>
              </a:extLst>
            </p:cNvPr>
            <p:cNvSpPr/>
            <p:nvPr/>
          </p:nvSpPr>
          <p:spPr>
            <a:xfrm>
              <a:off x="4601530" y="5049480"/>
              <a:ext cx="2470815" cy="885067"/>
            </a:xfrm>
            <a:custGeom>
              <a:avLst/>
              <a:gdLst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292920 w 2484164"/>
                <a:gd name="connsiteY14" fmla="*/ 97187 h 885067"/>
                <a:gd name="connsiteX15" fmla="*/ 419912 w 2484164"/>
                <a:gd name="connsiteY15" fmla="*/ 67746 h 885067"/>
                <a:gd name="connsiteX16" fmla="*/ 1274953 w 2484164"/>
                <a:gd name="connsiteY16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292625 w 2484164"/>
                <a:gd name="connsiteY13" fmla="*/ 93641 h 885067"/>
                <a:gd name="connsiteX14" fmla="*/ 419912 w 2484164"/>
                <a:gd name="connsiteY14" fmla="*/ 67746 h 885067"/>
                <a:gd name="connsiteX15" fmla="*/ 1274953 w 2484164"/>
                <a:gd name="connsiteY15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275748 w 2484164"/>
                <a:gd name="connsiteY12" fmla="*/ 81645 h 885067"/>
                <a:gd name="connsiteX13" fmla="*/ 419912 w 2484164"/>
                <a:gd name="connsiteY13" fmla="*/ 67746 h 885067"/>
                <a:gd name="connsiteX14" fmla="*/ 1274953 w 2484164"/>
                <a:gd name="connsiteY14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264318 w 2484164"/>
                <a:gd name="connsiteY11" fmla="*/ 87360 h 885067"/>
                <a:gd name="connsiteX12" fmla="*/ 419912 w 2484164"/>
                <a:gd name="connsiteY12" fmla="*/ 67746 h 885067"/>
                <a:gd name="connsiteX13" fmla="*/ 1274953 w 2484164"/>
                <a:gd name="connsiteY13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62512 w 2484164"/>
                <a:gd name="connsiteY2" fmla="*/ 272383 h 885067"/>
                <a:gd name="connsiteX3" fmla="*/ 2443326 w 2484164"/>
                <a:gd name="connsiteY3" fmla="*/ 394363 h 885067"/>
                <a:gd name="connsiteX4" fmla="*/ 2183606 w 2484164"/>
                <a:gd name="connsiteY4" fmla="*/ 696008 h 885067"/>
                <a:gd name="connsiteX5" fmla="*/ 1619726 w 2484164"/>
                <a:gd name="connsiteY5" fmla="*/ 866505 h 885067"/>
                <a:gd name="connsiteX6" fmla="*/ 1249203 w 2484164"/>
                <a:gd name="connsiteY6" fmla="*/ 883650 h 885067"/>
                <a:gd name="connsiteX7" fmla="*/ 444341 w 2484164"/>
                <a:gd name="connsiteY7" fmla="*/ 771255 h 885067"/>
                <a:gd name="connsiteX8" fmla="*/ 46196 w 2484164"/>
                <a:gd name="connsiteY8" fmla="*/ 457883 h 885067"/>
                <a:gd name="connsiteX9" fmla="*/ 9048 w 2484164"/>
                <a:gd name="connsiteY9" fmla="*/ 244523 h 885067"/>
                <a:gd name="connsiteX10" fmla="*/ 230028 w 2484164"/>
                <a:gd name="connsiteY10" fmla="*/ 103553 h 885067"/>
                <a:gd name="connsiteX11" fmla="*/ 419912 w 2484164"/>
                <a:gd name="connsiteY11" fmla="*/ 67746 h 885067"/>
                <a:gd name="connsiteX12" fmla="*/ 1274953 w 2484164"/>
                <a:gd name="connsiteY12" fmla="*/ 0 h 885067"/>
                <a:gd name="connsiteX0" fmla="*/ 1274953 w 2484164"/>
                <a:gd name="connsiteY0" fmla="*/ 0 h 885067"/>
                <a:gd name="connsiteX1" fmla="*/ 2484164 w 2484164"/>
                <a:gd name="connsiteY1" fmla="*/ 231299 h 885067"/>
                <a:gd name="connsiteX2" fmla="*/ 2443326 w 2484164"/>
                <a:gd name="connsiteY2" fmla="*/ 394363 h 885067"/>
                <a:gd name="connsiteX3" fmla="*/ 2183606 w 2484164"/>
                <a:gd name="connsiteY3" fmla="*/ 696008 h 885067"/>
                <a:gd name="connsiteX4" fmla="*/ 1619726 w 2484164"/>
                <a:gd name="connsiteY4" fmla="*/ 866505 h 885067"/>
                <a:gd name="connsiteX5" fmla="*/ 1249203 w 2484164"/>
                <a:gd name="connsiteY5" fmla="*/ 883650 h 885067"/>
                <a:gd name="connsiteX6" fmla="*/ 444341 w 2484164"/>
                <a:gd name="connsiteY6" fmla="*/ 771255 h 885067"/>
                <a:gd name="connsiteX7" fmla="*/ 46196 w 2484164"/>
                <a:gd name="connsiteY7" fmla="*/ 457883 h 885067"/>
                <a:gd name="connsiteX8" fmla="*/ 9048 w 2484164"/>
                <a:gd name="connsiteY8" fmla="*/ 244523 h 885067"/>
                <a:gd name="connsiteX9" fmla="*/ 230028 w 2484164"/>
                <a:gd name="connsiteY9" fmla="*/ 103553 h 885067"/>
                <a:gd name="connsiteX10" fmla="*/ 419912 w 2484164"/>
                <a:gd name="connsiteY10" fmla="*/ 67746 h 885067"/>
                <a:gd name="connsiteX11" fmla="*/ 1274953 w 2484164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443326 w 2470815"/>
                <a:gd name="connsiteY2" fmla="*/ 394363 h 885067"/>
                <a:gd name="connsiteX3" fmla="*/ 2183606 w 2470815"/>
                <a:gd name="connsiteY3" fmla="*/ 696008 h 885067"/>
                <a:gd name="connsiteX4" fmla="*/ 1619726 w 2470815"/>
                <a:gd name="connsiteY4" fmla="*/ 866505 h 885067"/>
                <a:gd name="connsiteX5" fmla="*/ 1249203 w 2470815"/>
                <a:gd name="connsiteY5" fmla="*/ 883650 h 885067"/>
                <a:gd name="connsiteX6" fmla="*/ 444341 w 2470815"/>
                <a:gd name="connsiteY6" fmla="*/ 771255 h 885067"/>
                <a:gd name="connsiteX7" fmla="*/ 46196 w 2470815"/>
                <a:gd name="connsiteY7" fmla="*/ 457883 h 885067"/>
                <a:gd name="connsiteX8" fmla="*/ 9048 w 2470815"/>
                <a:gd name="connsiteY8" fmla="*/ 244523 h 885067"/>
                <a:gd name="connsiteX9" fmla="*/ 230028 w 2470815"/>
                <a:gd name="connsiteY9" fmla="*/ 103553 h 885067"/>
                <a:gd name="connsiteX10" fmla="*/ 419912 w 2470815"/>
                <a:gd name="connsiteY10" fmla="*/ 67746 h 885067"/>
                <a:gd name="connsiteX11" fmla="*/ 1274953 w 2470815"/>
                <a:gd name="connsiteY11" fmla="*/ 0 h 885067"/>
                <a:gd name="connsiteX0" fmla="*/ 1274953 w 2476854"/>
                <a:gd name="connsiteY0" fmla="*/ 0 h 885067"/>
                <a:gd name="connsiteX1" fmla="*/ 2470815 w 2476854"/>
                <a:gd name="connsiteY1" fmla="*/ 257996 h 885067"/>
                <a:gd name="connsiteX2" fmla="*/ 2443326 w 2476854"/>
                <a:gd name="connsiteY2" fmla="*/ 394363 h 885067"/>
                <a:gd name="connsiteX3" fmla="*/ 2183606 w 2476854"/>
                <a:gd name="connsiteY3" fmla="*/ 696008 h 885067"/>
                <a:gd name="connsiteX4" fmla="*/ 1619726 w 2476854"/>
                <a:gd name="connsiteY4" fmla="*/ 866505 h 885067"/>
                <a:gd name="connsiteX5" fmla="*/ 1249203 w 2476854"/>
                <a:gd name="connsiteY5" fmla="*/ 883650 h 885067"/>
                <a:gd name="connsiteX6" fmla="*/ 444341 w 2476854"/>
                <a:gd name="connsiteY6" fmla="*/ 771255 h 885067"/>
                <a:gd name="connsiteX7" fmla="*/ 46196 w 2476854"/>
                <a:gd name="connsiteY7" fmla="*/ 457883 h 885067"/>
                <a:gd name="connsiteX8" fmla="*/ 9048 w 2476854"/>
                <a:gd name="connsiteY8" fmla="*/ 244523 h 885067"/>
                <a:gd name="connsiteX9" fmla="*/ 230028 w 2476854"/>
                <a:gd name="connsiteY9" fmla="*/ 103553 h 885067"/>
                <a:gd name="connsiteX10" fmla="*/ 419912 w 2476854"/>
                <a:gd name="connsiteY10" fmla="*/ 67746 h 885067"/>
                <a:gd name="connsiteX11" fmla="*/ 1274953 w 2476854"/>
                <a:gd name="connsiteY11" fmla="*/ 0 h 885067"/>
                <a:gd name="connsiteX0" fmla="*/ 1274953 w 2512748"/>
                <a:gd name="connsiteY0" fmla="*/ 0 h 885067"/>
                <a:gd name="connsiteX1" fmla="*/ 2470815 w 2512748"/>
                <a:gd name="connsiteY1" fmla="*/ 257996 h 885067"/>
                <a:gd name="connsiteX2" fmla="*/ 2183606 w 2512748"/>
                <a:gd name="connsiteY2" fmla="*/ 696008 h 885067"/>
                <a:gd name="connsiteX3" fmla="*/ 1619726 w 2512748"/>
                <a:gd name="connsiteY3" fmla="*/ 866505 h 885067"/>
                <a:gd name="connsiteX4" fmla="*/ 1249203 w 2512748"/>
                <a:gd name="connsiteY4" fmla="*/ 883650 h 885067"/>
                <a:gd name="connsiteX5" fmla="*/ 444341 w 2512748"/>
                <a:gd name="connsiteY5" fmla="*/ 771255 h 885067"/>
                <a:gd name="connsiteX6" fmla="*/ 46196 w 2512748"/>
                <a:gd name="connsiteY6" fmla="*/ 457883 h 885067"/>
                <a:gd name="connsiteX7" fmla="*/ 9048 w 2512748"/>
                <a:gd name="connsiteY7" fmla="*/ 244523 h 885067"/>
                <a:gd name="connsiteX8" fmla="*/ 230028 w 2512748"/>
                <a:gd name="connsiteY8" fmla="*/ 103553 h 885067"/>
                <a:gd name="connsiteX9" fmla="*/ 419912 w 2512748"/>
                <a:gd name="connsiteY9" fmla="*/ 67746 h 885067"/>
                <a:gd name="connsiteX10" fmla="*/ 1274953 w 2512748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1110"/>
                <a:gd name="connsiteY0" fmla="*/ 0 h 885067"/>
                <a:gd name="connsiteX1" fmla="*/ 2470815 w 2471110"/>
                <a:gd name="connsiteY1" fmla="*/ 257996 h 885067"/>
                <a:gd name="connsiteX2" fmla="*/ 2183606 w 2471110"/>
                <a:gd name="connsiteY2" fmla="*/ 696008 h 885067"/>
                <a:gd name="connsiteX3" fmla="*/ 1619726 w 2471110"/>
                <a:gd name="connsiteY3" fmla="*/ 866505 h 885067"/>
                <a:gd name="connsiteX4" fmla="*/ 1249203 w 2471110"/>
                <a:gd name="connsiteY4" fmla="*/ 883650 h 885067"/>
                <a:gd name="connsiteX5" fmla="*/ 444341 w 2471110"/>
                <a:gd name="connsiteY5" fmla="*/ 771255 h 885067"/>
                <a:gd name="connsiteX6" fmla="*/ 46196 w 2471110"/>
                <a:gd name="connsiteY6" fmla="*/ 457883 h 885067"/>
                <a:gd name="connsiteX7" fmla="*/ 9048 w 2471110"/>
                <a:gd name="connsiteY7" fmla="*/ 244523 h 885067"/>
                <a:gd name="connsiteX8" fmla="*/ 230028 w 2471110"/>
                <a:gd name="connsiteY8" fmla="*/ 103553 h 885067"/>
                <a:gd name="connsiteX9" fmla="*/ 419912 w 2471110"/>
                <a:gd name="connsiteY9" fmla="*/ 67746 h 885067"/>
                <a:gd name="connsiteX10" fmla="*/ 1274953 w 2471110"/>
                <a:gd name="connsiteY10" fmla="*/ 0 h 885067"/>
                <a:gd name="connsiteX0" fmla="*/ 1274953 w 2470815"/>
                <a:gd name="connsiteY0" fmla="*/ 0 h 885067"/>
                <a:gd name="connsiteX1" fmla="*/ 2470815 w 2470815"/>
                <a:gd name="connsiteY1" fmla="*/ 257996 h 885067"/>
                <a:gd name="connsiteX2" fmla="*/ 2183606 w 2470815"/>
                <a:gd name="connsiteY2" fmla="*/ 696008 h 885067"/>
                <a:gd name="connsiteX3" fmla="*/ 1619726 w 2470815"/>
                <a:gd name="connsiteY3" fmla="*/ 866505 h 885067"/>
                <a:gd name="connsiteX4" fmla="*/ 1249203 w 2470815"/>
                <a:gd name="connsiteY4" fmla="*/ 883650 h 885067"/>
                <a:gd name="connsiteX5" fmla="*/ 444341 w 2470815"/>
                <a:gd name="connsiteY5" fmla="*/ 771255 h 885067"/>
                <a:gd name="connsiteX6" fmla="*/ 46196 w 2470815"/>
                <a:gd name="connsiteY6" fmla="*/ 457883 h 885067"/>
                <a:gd name="connsiteX7" fmla="*/ 9048 w 2470815"/>
                <a:gd name="connsiteY7" fmla="*/ 244523 h 885067"/>
                <a:gd name="connsiteX8" fmla="*/ 230028 w 2470815"/>
                <a:gd name="connsiteY8" fmla="*/ 103553 h 885067"/>
                <a:gd name="connsiteX9" fmla="*/ 419912 w 2470815"/>
                <a:gd name="connsiteY9" fmla="*/ 67746 h 885067"/>
                <a:gd name="connsiteX10" fmla="*/ 1274953 w 2470815"/>
                <a:gd name="connsiteY10" fmla="*/ 0 h 88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0815" h="885067">
                  <a:moveTo>
                    <a:pt x="1274953" y="0"/>
                  </a:moveTo>
                  <a:cubicBezTo>
                    <a:pt x="1942782" y="0"/>
                    <a:pt x="2454129" y="126917"/>
                    <a:pt x="2470815" y="257996"/>
                  </a:cubicBezTo>
                  <a:cubicBezTo>
                    <a:pt x="2468744" y="470777"/>
                    <a:pt x="2325454" y="594590"/>
                    <a:pt x="2183606" y="696008"/>
                  </a:cubicBezTo>
                  <a:cubicBezTo>
                    <a:pt x="2041758" y="797426"/>
                    <a:pt x="1817846" y="843645"/>
                    <a:pt x="1619726" y="866505"/>
                  </a:cubicBezTo>
                  <a:cubicBezTo>
                    <a:pt x="1496853" y="880793"/>
                    <a:pt x="1373028" y="888413"/>
                    <a:pt x="1249203" y="883650"/>
                  </a:cubicBezTo>
                  <a:cubicBezTo>
                    <a:pt x="976788" y="873173"/>
                    <a:pt x="705326" y="859838"/>
                    <a:pt x="444341" y="771255"/>
                  </a:cubicBezTo>
                  <a:cubicBezTo>
                    <a:pt x="274796" y="714105"/>
                    <a:pt x="137636" y="613140"/>
                    <a:pt x="46196" y="457883"/>
                  </a:cubicBezTo>
                  <a:cubicBezTo>
                    <a:pt x="7143" y="392160"/>
                    <a:pt x="-12859" y="321675"/>
                    <a:pt x="9048" y="244523"/>
                  </a:cubicBezTo>
                  <a:cubicBezTo>
                    <a:pt x="55721" y="154988"/>
                    <a:pt x="141446" y="126413"/>
                    <a:pt x="230028" y="103553"/>
                  </a:cubicBezTo>
                  <a:cubicBezTo>
                    <a:pt x="298505" y="74090"/>
                    <a:pt x="245758" y="85005"/>
                    <a:pt x="419912" y="67746"/>
                  </a:cubicBezTo>
                  <a:cubicBezTo>
                    <a:pt x="638736" y="25889"/>
                    <a:pt x="941039" y="0"/>
                    <a:pt x="12749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6">
              <a:extLst>
                <a:ext uri="{FF2B5EF4-FFF2-40B4-BE49-F238E27FC236}">
                  <a16:creationId xmlns:a16="http://schemas.microsoft.com/office/drawing/2014/main" xmlns="" id="{1044B2CE-71D7-497B-AD3B-10D2CBA563DD}"/>
                </a:ext>
              </a:extLst>
            </p:cNvPr>
            <p:cNvSpPr/>
            <p:nvPr/>
          </p:nvSpPr>
          <p:spPr>
            <a:xfrm>
              <a:off x="4622028" y="6023970"/>
              <a:ext cx="581025" cy="219075"/>
            </a:xfrm>
            <a:custGeom>
              <a:avLst/>
              <a:gdLst>
                <a:gd name="connsiteX0" fmla="*/ 20456 w 581025"/>
                <a:gd name="connsiteY0" fmla="*/ 226357 h 219075"/>
                <a:gd name="connsiteX1" fmla="*/ 74749 w 581025"/>
                <a:gd name="connsiteY1" fmla="*/ 38714 h 219075"/>
                <a:gd name="connsiteX2" fmla="*/ 370976 w 581025"/>
                <a:gd name="connsiteY2" fmla="*/ 3471 h 219075"/>
                <a:gd name="connsiteX3" fmla="*/ 534806 w 581025"/>
                <a:gd name="connsiteY3" fmla="*/ 36809 h 219075"/>
                <a:gd name="connsiteX4" fmla="*/ 575764 w 581025"/>
                <a:gd name="connsiteY4" fmla="*/ 150157 h 219075"/>
                <a:gd name="connsiteX5" fmla="*/ 275726 w 581025"/>
                <a:gd name="connsiteY5" fmla="*/ 215879 h 219075"/>
                <a:gd name="connsiteX6" fmla="*/ 171904 w 581025"/>
                <a:gd name="connsiteY6" fmla="*/ 211116 h 219075"/>
                <a:gd name="connsiteX7" fmla="*/ 35696 w 581025"/>
                <a:gd name="connsiteY7" fmla="*/ 170159 h 219075"/>
                <a:gd name="connsiteX8" fmla="*/ 20456 w 581025"/>
                <a:gd name="connsiteY8" fmla="*/ 2263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19075">
                  <a:moveTo>
                    <a:pt x="20456" y="226357"/>
                  </a:moveTo>
                  <a:cubicBezTo>
                    <a:pt x="-23359" y="168254"/>
                    <a:pt x="7121" y="58716"/>
                    <a:pt x="74749" y="38714"/>
                  </a:cubicBezTo>
                  <a:cubicBezTo>
                    <a:pt x="170951" y="10139"/>
                    <a:pt x="270964" y="-7959"/>
                    <a:pt x="370976" y="3471"/>
                  </a:cubicBezTo>
                  <a:cubicBezTo>
                    <a:pt x="425269" y="10139"/>
                    <a:pt x="482419" y="13949"/>
                    <a:pt x="534806" y="36809"/>
                  </a:cubicBezTo>
                  <a:cubicBezTo>
                    <a:pt x="579574" y="56811"/>
                    <a:pt x="599576" y="106341"/>
                    <a:pt x="575764" y="150157"/>
                  </a:cubicBezTo>
                  <a:cubicBezTo>
                    <a:pt x="484324" y="213021"/>
                    <a:pt x="380501" y="218736"/>
                    <a:pt x="275726" y="215879"/>
                  </a:cubicBezTo>
                  <a:cubicBezTo>
                    <a:pt x="241436" y="214926"/>
                    <a:pt x="206194" y="213974"/>
                    <a:pt x="171904" y="211116"/>
                  </a:cubicBezTo>
                  <a:cubicBezTo>
                    <a:pt x="124279" y="206354"/>
                    <a:pt x="78559" y="193971"/>
                    <a:pt x="35696" y="170159"/>
                  </a:cubicBezTo>
                  <a:cubicBezTo>
                    <a:pt x="27124" y="188257"/>
                    <a:pt x="41411" y="212069"/>
                    <a:pt x="20456" y="22635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7">
              <a:extLst>
                <a:ext uri="{FF2B5EF4-FFF2-40B4-BE49-F238E27FC236}">
                  <a16:creationId xmlns:a16="http://schemas.microsoft.com/office/drawing/2014/main" xmlns="" id="{C09AF25B-E9F2-4D12-A01F-0DC710DCFB47}"/>
                </a:ext>
              </a:extLst>
            </p:cNvPr>
            <p:cNvGrpSpPr/>
            <p:nvPr/>
          </p:nvGrpSpPr>
          <p:grpSpPr>
            <a:xfrm>
              <a:off x="5785214" y="6136921"/>
              <a:ext cx="782971" cy="492274"/>
              <a:chOff x="5785214" y="6136921"/>
              <a:chExt cx="782971" cy="492274"/>
            </a:xfrm>
          </p:grpSpPr>
          <p:sp>
            <p:nvSpPr>
              <p:cNvPr id="40" name="Freeform: Shape 35">
                <a:extLst>
                  <a:ext uri="{FF2B5EF4-FFF2-40B4-BE49-F238E27FC236}">
                    <a16:creationId xmlns:a16="http://schemas.microsoft.com/office/drawing/2014/main" xmlns="" id="{ADB6BAD1-B4B3-44DA-9AA2-9705F6C62DCB}"/>
                  </a:ext>
                </a:extLst>
              </p:cNvPr>
              <p:cNvSpPr/>
              <p:nvPr/>
            </p:nvSpPr>
            <p:spPr>
              <a:xfrm>
                <a:off x="5796706" y="6136921"/>
                <a:ext cx="771479" cy="432741"/>
              </a:xfrm>
              <a:custGeom>
                <a:avLst/>
                <a:gdLst>
                  <a:gd name="connsiteX0" fmla="*/ 474553 w 771479"/>
                  <a:gd name="connsiteY0" fmla="*/ 57 h 432741"/>
                  <a:gd name="connsiteX1" fmla="*/ 674578 w 771479"/>
                  <a:gd name="connsiteY1" fmla="*/ 53397 h 432741"/>
                  <a:gd name="connsiteX2" fmla="*/ 764113 w 771479"/>
                  <a:gd name="connsiteY2" fmla="*/ 291522 h 432741"/>
                  <a:gd name="connsiteX3" fmla="*/ 689818 w 771479"/>
                  <a:gd name="connsiteY3" fmla="*/ 394392 h 432741"/>
                  <a:gd name="connsiteX4" fmla="*/ 282148 w 771479"/>
                  <a:gd name="connsiteY4" fmla="*/ 298189 h 432741"/>
                  <a:gd name="connsiteX5" fmla="*/ 252859 w 771479"/>
                  <a:gd name="connsiteY5" fmla="*/ 210917 h 432741"/>
                  <a:gd name="connsiteX6" fmla="*/ 256736 w 771479"/>
                  <a:gd name="connsiteY6" fmla="*/ 175476 h 432741"/>
                  <a:gd name="connsiteX7" fmla="*/ 248530 w 771479"/>
                  <a:gd name="connsiteY7" fmla="*/ 242945 h 432741"/>
                  <a:gd name="connsiteX8" fmla="*/ 255478 w 771479"/>
                  <a:gd name="connsiteY8" fmla="*/ 326765 h 432741"/>
                  <a:gd name="connsiteX9" fmla="*/ 229761 w 771479"/>
                  <a:gd name="connsiteY9" fmla="*/ 345815 h 432741"/>
                  <a:gd name="connsiteX10" fmla="*/ 16401 w 771479"/>
                  <a:gd name="connsiteY10" fmla="*/ 304857 h 432741"/>
                  <a:gd name="connsiteX11" fmla="*/ 59263 w 771479"/>
                  <a:gd name="connsiteY11" fmla="*/ 195320 h 432741"/>
                  <a:gd name="connsiteX12" fmla="*/ 182136 w 771479"/>
                  <a:gd name="connsiteY12" fmla="*/ 171507 h 432741"/>
                  <a:gd name="connsiteX13" fmla="*/ 258725 w 771479"/>
                  <a:gd name="connsiteY13" fmla="*/ 159125 h 432741"/>
                  <a:gd name="connsiteX14" fmla="*/ 258229 w 771479"/>
                  <a:gd name="connsiteY14" fmla="*/ 163209 h 432741"/>
                  <a:gd name="connsiteX15" fmla="*/ 282148 w 771479"/>
                  <a:gd name="connsiteY15" fmla="*/ 117214 h 432741"/>
                  <a:gd name="connsiteX16" fmla="*/ 474553 w 771479"/>
                  <a:gd name="connsiteY16" fmla="*/ 57 h 43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1479" h="432741">
                    <a:moveTo>
                      <a:pt x="474553" y="57"/>
                    </a:moveTo>
                    <a:cubicBezTo>
                      <a:pt x="546943" y="-895"/>
                      <a:pt x="614571" y="9582"/>
                      <a:pt x="674578" y="53397"/>
                    </a:cubicBezTo>
                    <a:cubicBezTo>
                      <a:pt x="756493" y="113405"/>
                      <a:pt x="786973" y="192462"/>
                      <a:pt x="764113" y="291522"/>
                    </a:cubicBezTo>
                    <a:cubicBezTo>
                      <a:pt x="761256" y="342005"/>
                      <a:pt x="726966" y="370580"/>
                      <a:pt x="689818" y="394392"/>
                    </a:cubicBezTo>
                    <a:cubicBezTo>
                      <a:pt x="565993" y="473450"/>
                      <a:pt x="358348" y="424872"/>
                      <a:pt x="282148" y="298189"/>
                    </a:cubicBezTo>
                    <a:cubicBezTo>
                      <a:pt x="266432" y="272472"/>
                      <a:pt x="254764" y="242231"/>
                      <a:pt x="252859" y="210917"/>
                    </a:cubicBezTo>
                    <a:lnTo>
                      <a:pt x="256736" y="175476"/>
                    </a:lnTo>
                    <a:lnTo>
                      <a:pt x="248530" y="242945"/>
                    </a:lnTo>
                    <a:cubicBezTo>
                      <a:pt x="246051" y="270806"/>
                      <a:pt x="246430" y="298667"/>
                      <a:pt x="255478" y="326765"/>
                    </a:cubicBezTo>
                    <a:cubicBezTo>
                      <a:pt x="264051" y="352482"/>
                      <a:pt x="242143" y="345815"/>
                      <a:pt x="229761" y="345815"/>
                    </a:cubicBezTo>
                    <a:cubicBezTo>
                      <a:pt x="156418" y="345815"/>
                      <a:pt x="81171" y="351530"/>
                      <a:pt x="16401" y="304857"/>
                    </a:cubicBezTo>
                    <a:cubicBezTo>
                      <a:pt x="-12015" y="279775"/>
                      <a:pt x="-6995" y="217545"/>
                      <a:pt x="59263" y="195320"/>
                    </a:cubicBezTo>
                    <a:cubicBezTo>
                      <a:pt x="98316" y="181985"/>
                      <a:pt x="139273" y="168650"/>
                      <a:pt x="182136" y="171507"/>
                    </a:cubicBezTo>
                    <a:cubicBezTo>
                      <a:pt x="206901" y="174365"/>
                      <a:pt x="235865" y="171507"/>
                      <a:pt x="258725" y="159125"/>
                    </a:cubicBezTo>
                    <a:lnTo>
                      <a:pt x="258229" y="163209"/>
                    </a:lnTo>
                    <a:lnTo>
                      <a:pt x="282148" y="117214"/>
                    </a:lnTo>
                    <a:cubicBezTo>
                      <a:pt x="323106" y="40062"/>
                      <a:pt x="385018" y="1009"/>
                      <a:pt x="474553" y="5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1" name="Freeform: Shape 36">
                <a:extLst>
                  <a:ext uri="{FF2B5EF4-FFF2-40B4-BE49-F238E27FC236}">
                    <a16:creationId xmlns:a16="http://schemas.microsoft.com/office/drawing/2014/main" xmlns="" id="{C3287FD3-2995-43DC-B58B-E474A5266C63}"/>
                  </a:ext>
                </a:extLst>
              </p:cNvPr>
              <p:cNvSpPr/>
              <p:nvPr/>
            </p:nvSpPr>
            <p:spPr>
              <a:xfrm>
                <a:off x="5785214" y="6254136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" name="Freeform: Shape 8">
              <a:extLst>
                <a:ext uri="{FF2B5EF4-FFF2-40B4-BE49-F238E27FC236}">
                  <a16:creationId xmlns:a16="http://schemas.microsoft.com/office/drawing/2014/main" xmlns="" id="{AB2C47DC-3019-4A50-8782-FF493E023C4E}"/>
                </a:ext>
              </a:extLst>
            </p:cNvPr>
            <p:cNvSpPr/>
            <p:nvPr/>
          </p:nvSpPr>
          <p:spPr>
            <a:xfrm>
              <a:off x="4632959" y="6162458"/>
              <a:ext cx="561975" cy="180975"/>
            </a:xfrm>
            <a:custGeom>
              <a:avLst/>
              <a:gdLst>
                <a:gd name="connsiteX0" fmla="*/ 9525 w 561975"/>
                <a:gd name="connsiteY0" fmla="*/ 87868 h 180975"/>
                <a:gd name="connsiteX1" fmla="*/ 0 w 561975"/>
                <a:gd name="connsiteY1" fmla="*/ 7858 h 180975"/>
                <a:gd name="connsiteX2" fmla="*/ 102870 w 561975"/>
                <a:gd name="connsiteY2" fmla="*/ 48816 h 180975"/>
                <a:gd name="connsiteX3" fmla="*/ 502920 w 561975"/>
                <a:gd name="connsiteY3" fmla="*/ 32623 h 180975"/>
                <a:gd name="connsiteX4" fmla="*/ 545783 w 561975"/>
                <a:gd name="connsiteY4" fmla="*/ 5953 h 180975"/>
                <a:gd name="connsiteX5" fmla="*/ 564833 w 561975"/>
                <a:gd name="connsiteY5" fmla="*/ 11668 h 180975"/>
                <a:gd name="connsiteX6" fmla="*/ 394335 w 561975"/>
                <a:gd name="connsiteY6" fmla="*/ 181213 h 180975"/>
                <a:gd name="connsiteX7" fmla="*/ 147638 w 561975"/>
                <a:gd name="connsiteY7" fmla="*/ 184071 h 180975"/>
                <a:gd name="connsiteX8" fmla="*/ 9525 w 561975"/>
                <a:gd name="connsiteY8" fmla="*/ 8786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180975">
                  <a:moveTo>
                    <a:pt x="9525" y="87868"/>
                  </a:moveTo>
                  <a:cubicBezTo>
                    <a:pt x="12383" y="63103"/>
                    <a:pt x="9525" y="38338"/>
                    <a:pt x="0" y="7858"/>
                  </a:cubicBezTo>
                  <a:cubicBezTo>
                    <a:pt x="38100" y="24051"/>
                    <a:pt x="69533" y="44053"/>
                    <a:pt x="102870" y="48816"/>
                  </a:cubicBezTo>
                  <a:cubicBezTo>
                    <a:pt x="237173" y="70723"/>
                    <a:pt x="370523" y="76438"/>
                    <a:pt x="502920" y="32623"/>
                  </a:cubicBezTo>
                  <a:cubicBezTo>
                    <a:pt x="521018" y="26908"/>
                    <a:pt x="533400" y="18335"/>
                    <a:pt x="545783" y="5953"/>
                  </a:cubicBezTo>
                  <a:cubicBezTo>
                    <a:pt x="555308" y="-3572"/>
                    <a:pt x="561975" y="-1667"/>
                    <a:pt x="564833" y="11668"/>
                  </a:cubicBezTo>
                  <a:cubicBezTo>
                    <a:pt x="573405" y="139303"/>
                    <a:pt x="493395" y="167878"/>
                    <a:pt x="394335" y="181213"/>
                  </a:cubicBezTo>
                  <a:cubicBezTo>
                    <a:pt x="313373" y="191691"/>
                    <a:pt x="229553" y="188833"/>
                    <a:pt x="147638" y="184071"/>
                  </a:cubicBezTo>
                  <a:cubicBezTo>
                    <a:pt x="79058" y="179308"/>
                    <a:pt x="19050" y="137398"/>
                    <a:pt x="9525" y="8786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9">
              <a:extLst>
                <a:ext uri="{FF2B5EF4-FFF2-40B4-BE49-F238E27FC236}">
                  <a16:creationId xmlns:a16="http://schemas.microsoft.com/office/drawing/2014/main" xmlns="" id="{791D1590-7028-43A9-A9AD-FCAE602D3DB8}"/>
                </a:ext>
              </a:extLst>
            </p:cNvPr>
            <p:cNvSpPr/>
            <p:nvPr/>
          </p:nvSpPr>
          <p:spPr>
            <a:xfrm>
              <a:off x="5030716" y="1289195"/>
              <a:ext cx="1606064" cy="419422"/>
            </a:xfrm>
            <a:custGeom>
              <a:avLst/>
              <a:gdLst>
                <a:gd name="connsiteX0" fmla="*/ 830848 w 1606064"/>
                <a:gd name="connsiteY0" fmla="*/ 35 h 419422"/>
                <a:gd name="connsiteX1" fmla="*/ 1327220 w 1606064"/>
                <a:gd name="connsiteY1" fmla="*/ 36706 h 419422"/>
                <a:gd name="connsiteX2" fmla="*/ 1505337 w 1606064"/>
                <a:gd name="connsiteY2" fmla="*/ 84331 h 419422"/>
                <a:gd name="connsiteX3" fmla="*/ 1606064 w 1606064"/>
                <a:gd name="connsiteY3" fmla="*/ 186398 h 419422"/>
                <a:gd name="connsiteX4" fmla="*/ 1605192 w 1606064"/>
                <a:gd name="connsiteY4" fmla="*/ 217748 h 419422"/>
                <a:gd name="connsiteX5" fmla="*/ 1606063 w 1606064"/>
                <a:gd name="connsiteY5" fmla="*/ 227191 h 419422"/>
                <a:gd name="connsiteX6" fmla="*/ 1527572 w 1606064"/>
                <a:gd name="connsiteY6" fmla="*/ 321757 h 419422"/>
                <a:gd name="connsiteX7" fmla="*/ 1272302 w 1606064"/>
                <a:gd name="connsiteY7" fmla="*/ 390337 h 419422"/>
                <a:gd name="connsiteX8" fmla="*/ 775216 w 1606064"/>
                <a:gd name="connsiteY8" fmla="*/ 419388 h 419422"/>
                <a:gd name="connsiteX9" fmla="*/ 278844 w 1606064"/>
                <a:gd name="connsiteY9" fmla="*/ 382717 h 419422"/>
                <a:gd name="connsiteX10" fmla="*/ 100727 w 1606064"/>
                <a:gd name="connsiteY10" fmla="*/ 335092 h 419422"/>
                <a:gd name="connsiteX11" fmla="*/ 0 w 1606064"/>
                <a:gd name="connsiteY11" fmla="*/ 233025 h 419422"/>
                <a:gd name="connsiteX12" fmla="*/ 873 w 1606064"/>
                <a:gd name="connsiteY12" fmla="*/ 201676 h 419422"/>
                <a:gd name="connsiteX13" fmla="*/ 1 w 1606064"/>
                <a:gd name="connsiteY13" fmla="*/ 192232 h 419422"/>
                <a:gd name="connsiteX14" fmla="*/ 78492 w 1606064"/>
                <a:gd name="connsiteY14" fmla="*/ 97666 h 419422"/>
                <a:gd name="connsiteX15" fmla="*/ 333762 w 1606064"/>
                <a:gd name="connsiteY15" fmla="*/ 29086 h 419422"/>
                <a:gd name="connsiteX16" fmla="*/ 830848 w 1606064"/>
                <a:gd name="connsiteY16" fmla="*/ 35 h 419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06064" h="419422">
                  <a:moveTo>
                    <a:pt x="830848" y="35"/>
                  </a:moveTo>
                  <a:cubicBezTo>
                    <a:pt x="996464" y="750"/>
                    <a:pt x="1161961" y="12418"/>
                    <a:pt x="1327220" y="36706"/>
                  </a:cubicBezTo>
                  <a:cubicBezTo>
                    <a:pt x="1388180" y="45279"/>
                    <a:pt x="1448187" y="61471"/>
                    <a:pt x="1505337" y="84331"/>
                  </a:cubicBezTo>
                  <a:cubicBezTo>
                    <a:pt x="1573203" y="112192"/>
                    <a:pt x="1600885" y="136302"/>
                    <a:pt x="1606064" y="186398"/>
                  </a:cubicBezTo>
                  <a:lnTo>
                    <a:pt x="1605192" y="217748"/>
                  </a:lnTo>
                  <a:lnTo>
                    <a:pt x="1606063" y="227191"/>
                  </a:lnTo>
                  <a:cubicBezTo>
                    <a:pt x="1603474" y="267821"/>
                    <a:pt x="1579721" y="295325"/>
                    <a:pt x="1527572" y="321757"/>
                  </a:cubicBezTo>
                  <a:cubicBezTo>
                    <a:pt x="1447562" y="361762"/>
                    <a:pt x="1359932" y="379859"/>
                    <a:pt x="1272302" y="390337"/>
                  </a:cubicBezTo>
                  <a:cubicBezTo>
                    <a:pt x="1106567" y="409863"/>
                    <a:pt x="940832" y="420102"/>
                    <a:pt x="775216" y="419388"/>
                  </a:cubicBezTo>
                  <a:cubicBezTo>
                    <a:pt x="609600" y="418673"/>
                    <a:pt x="444103" y="407005"/>
                    <a:pt x="278844" y="382717"/>
                  </a:cubicBezTo>
                  <a:cubicBezTo>
                    <a:pt x="217884" y="374144"/>
                    <a:pt x="157877" y="357952"/>
                    <a:pt x="100727" y="335092"/>
                  </a:cubicBezTo>
                  <a:cubicBezTo>
                    <a:pt x="32861" y="307231"/>
                    <a:pt x="5179" y="283121"/>
                    <a:pt x="0" y="233025"/>
                  </a:cubicBezTo>
                  <a:lnTo>
                    <a:pt x="873" y="201676"/>
                  </a:lnTo>
                  <a:lnTo>
                    <a:pt x="1" y="192232"/>
                  </a:lnTo>
                  <a:cubicBezTo>
                    <a:pt x="2590" y="151602"/>
                    <a:pt x="26343" y="124098"/>
                    <a:pt x="78492" y="97666"/>
                  </a:cubicBezTo>
                  <a:cubicBezTo>
                    <a:pt x="158502" y="57661"/>
                    <a:pt x="246132" y="39564"/>
                    <a:pt x="333762" y="29086"/>
                  </a:cubicBezTo>
                  <a:cubicBezTo>
                    <a:pt x="499497" y="9560"/>
                    <a:pt x="665232" y="-679"/>
                    <a:pt x="830848" y="35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0">
              <a:extLst>
                <a:ext uri="{FF2B5EF4-FFF2-40B4-BE49-F238E27FC236}">
                  <a16:creationId xmlns:a16="http://schemas.microsoft.com/office/drawing/2014/main" xmlns="" id="{953FBD92-568F-4D34-8DAD-CD3E186B6D3F}"/>
                </a:ext>
              </a:extLst>
            </p:cNvPr>
            <p:cNvSpPr/>
            <p:nvPr/>
          </p:nvSpPr>
          <p:spPr>
            <a:xfrm>
              <a:off x="4974059" y="2427631"/>
              <a:ext cx="1730357" cy="194591"/>
            </a:xfrm>
            <a:custGeom>
              <a:avLst/>
              <a:gdLst>
                <a:gd name="connsiteX0" fmla="*/ 1517333 w 1609725"/>
                <a:gd name="connsiteY0" fmla="*/ 63893 h 180975"/>
                <a:gd name="connsiteX1" fmla="*/ 1616393 w 1609725"/>
                <a:gd name="connsiteY1" fmla="*/ 164858 h 180975"/>
                <a:gd name="connsiteX2" fmla="*/ 1413510 w 1609725"/>
                <a:gd name="connsiteY2" fmla="*/ 120090 h 180975"/>
                <a:gd name="connsiteX3" fmla="*/ 1287780 w 1609725"/>
                <a:gd name="connsiteY3" fmla="*/ 120090 h 180975"/>
                <a:gd name="connsiteX4" fmla="*/ 1270635 w 1609725"/>
                <a:gd name="connsiteY4" fmla="*/ 122948 h 180975"/>
                <a:gd name="connsiteX5" fmla="*/ 1125855 w 1609725"/>
                <a:gd name="connsiteY5" fmla="*/ 140093 h 180975"/>
                <a:gd name="connsiteX6" fmla="*/ 762000 w 1609725"/>
                <a:gd name="connsiteY6" fmla="*/ 169621 h 180975"/>
                <a:gd name="connsiteX7" fmla="*/ 444818 w 1609725"/>
                <a:gd name="connsiteY7" fmla="*/ 141998 h 180975"/>
                <a:gd name="connsiteX8" fmla="*/ 217170 w 1609725"/>
                <a:gd name="connsiteY8" fmla="*/ 137235 h 180975"/>
                <a:gd name="connsiteX9" fmla="*/ 0 w 1609725"/>
                <a:gd name="connsiteY9" fmla="*/ 182955 h 180975"/>
                <a:gd name="connsiteX10" fmla="*/ 112395 w 1609725"/>
                <a:gd name="connsiteY10" fmla="*/ 82943 h 180975"/>
                <a:gd name="connsiteX11" fmla="*/ 124778 w 1609725"/>
                <a:gd name="connsiteY11" fmla="*/ 54368 h 180975"/>
                <a:gd name="connsiteX12" fmla="*/ 224790 w 1609725"/>
                <a:gd name="connsiteY12" fmla="*/ 23888 h 180975"/>
                <a:gd name="connsiteX13" fmla="*/ 624840 w 1609725"/>
                <a:gd name="connsiteY13" fmla="*/ 112471 h 180975"/>
                <a:gd name="connsiteX14" fmla="*/ 695325 w 1609725"/>
                <a:gd name="connsiteY14" fmla="*/ 121043 h 180975"/>
                <a:gd name="connsiteX15" fmla="*/ 1087755 w 1609725"/>
                <a:gd name="connsiteY15" fmla="*/ 97230 h 180975"/>
                <a:gd name="connsiteX16" fmla="*/ 1447800 w 1609725"/>
                <a:gd name="connsiteY16" fmla="*/ 3885 h 180975"/>
                <a:gd name="connsiteX17" fmla="*/ 1483043 w 1609725"/>
                <a:gd name="connsiteY17" fmla="*/ 14363 h 180975"/>
                <a:gd name="connsiteX18" fmla="*/ 1517333 w 1609725"/>
                <a:gd name="connsiteY18" fmla="*/ 63893 h 18097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270635 w 1616393"/>
                <a:gd name="connsiteY4" fmla="*/ 122948 h 182955"/>
                <a:gd name="connsiteX5" fmla="*/ 1125855 w 1616393"/>
                <a:gd name="connsiteY5" fmla="*/ 140093 h 182955"/>
                <a:gd name="connsiteX6" fmla="*/ 762000 w 1616393"/>
                <a:gd name="connsiteY6" fmla="*/ 169621 h 182955"/>
                <a:gd name="connsiteX7" fmla="*/ 444818 w 1616393"/>
                <a:gd name="connsiteY7" fmla="*/ 141998 h 182955"/>
                <a:gd name="connsiteX8" fmla="*/ 217170 w 1616393"/>
                <a:gd name="connsiteY8" fmla="*/ 137235 h 182955"/>
                <a:gd name="connsiteX9" fmla="*/ 0 w 1616393"/>
                <a:gd name="connsiteY9" fmla="*/ 182955 h 182955"/>
                <a:gd name="connsiteX10" fmla="*/ 112395 w 1616393"/>
                <a:gd name="connsiteY10" fmla="*/ 82943 h 182955"/>
                <a:gd name="connsiteX11" fmla="*/ 124778 w 1616393"/>
                <a:gd name="connsiteY11" fmla="*/ 54368 h 182955"/>
                <a:gd name="connsiteX12" fmla="*/ 224790 w 1616393"/>
                <a:gd name="connsiteY12" fmla="*/ 23888 h 182955"/>
                <a:gd name="connsiteX13" fmla="*/ 624840 w 1616393"/>
                <a:gd name="connsiteY13" fmla="*/ 112471 h 182955"/>
                <a:gd name="connsiteX14" fmla="*/ 1087755 w 1616393"/>
                <a:gd name="connsiteY14" fmla="*/ 97230 h 182955"/>
                <a:gd name="connsiteX15" fmla="*/ 1447800 w 1616393"/>
                <a:gd name="connsiteY15" fmla="*/ 3885 h 182955"/>
                <a:gd name="connsiteX16" fmla="*/ 1483043 w 1616393"/>
                <a:gd name="connsiteY16" fmla="*/ 14363 h 182955"/>
                <a:gd name="connsiteX17" fmla="*/ 1517333 w 1616393"/>
                <a:gd name="connsiteY17" fmla="*/ 63893 h 182955"/>
                <a:gd name="connsiteX0" fmla="*/ 1517333 w 1616393"/>
                <a:gd name="connsiteY0" fmla="*/ 63893 h 182955"/>
                <a:gd name="connsiteX1" fmla="*/ 1616393 w 1616393"/>
                <a:gd name="connsiteY1" fmla="*/ 164858 h 182955"/>
                <a:gd name="connsiteX2" fmla="*/ 1413510 w 1616393"/>
                <a:gd name="connsiteY2" fmla="*/ 120090 h 182955"/>
                <a:gd name="connsiteX3" fmla="*/ 1287780 w 1616393"/>
                <a:gd name="connsiteY3" fmla="*/ 120090 h 182955"/>
                <a:gd name="connsiteX4" fmla="*/ 1125855 w 1616393"/>
                <a:gd name="connsiteY4" fmla="*/ 140093 h 182955"/>
                <a:gd name="connsiteX5" fmla="*/ 762000 w 1616393"/>
                <a:gd name="connsiteY5" fmla="*/ 169621 h 182955"/>
                <a:gd name="connsiteX6" fmla="*/ 444818 w 1616393"/>
                <a:gd name="connsiteY6" fmla="*/ 141998 h 182955"/>
                <a:gd name="connsiteX7" fmla="*/ 217170 w 1616393"/>
                <a:gd name="connsiteY7" fmla="*/ 137235 h 182955"/>
                <a:gd name="connsiteX8" fmla="*/ 0 w 1616393"/>
                <a:gd name="connsiteY8" fmla="*/ 182955 h 182955"/>
                <a:gd name="connsiteX9" fmla="*/ 112395 w 1616393"/>
                <a:gd name="connsiteY9" fmla="*/ 82943 h 182955"/>
                <a:gd name="connsiteX10" fmla="*/ 124778 w 1616393"/>
                <a:gd name="connsiteY10" fmla="*/ 54368 h 182955"/>
                <a:gd name="connsiteX11" fmla="*/ 224790 w 1616393"/>
                <a:gd name="connsiteY11" fmla="*/ 23888 h 182955"/>
                <a:gd name="connsiteX12" fmla="*/ 624840 w 1616393"/>
                <a:gd name="connsiteY12" fmla="*/ 112471 h 182955"/>
                <a:gd name="connsiteX13" fmla="*/ 1087755 w 1616393"/>
                <a:gd name="connsiteY13" fmla="*/ 97230 h 182955"/>
                <a:gd name="connsiteX14" fmla="*/ 1447800 w 1616393"/>
                <a:gd name="connsiteY14" fmla="*/ 3885 h 182955"/>
                <a:gd name="connsiteX15" fmla="*/ 1483043 w 1616393"/>
                <a:gd name="connsiteY15" fmla="*/ 14363 h 182955"/>
                <a:gd name="connsiteX16" fmla="*/ 1517333 w 1616393"/>
                <a:gd name="connsiteY16" fmla="*/ 63893 h 182955"/>
                <a:gd name="connsiteX0" fmla="*/ 1518893 w 1617953"/>
                <a:gd name="connsiteY0" fmla="*/ 63893 h 182955"/>
                <a:gd name="connsiteX1" fmla="*/ 1617953 w 1617953"/>
                <a:gd name="connsiteY1" fmla="*/ 164858 h 182955"/>
                <a:gd name="connsiteX2" fmla="*/ 1415070 w 1617953"/>
                <a:gd name="connsiteY2" fmla="*/ 120090 h 182955"/>
                <a:gd name="connsiteX3" fmla="*/ 1289340 w 1617953"/>
                <a:gd name="connsiteY3" fmla="*/ 120090 h 182955"/>
                <a:gd name="connsiteX4" fmla="*/ 1127415 w 1617953"/>
                <a:gd name="connsiteY4" fmla="*/ 140093 h 182955"/>
                <a:gd name="connsiteX5" fmla="*/ 763560 w 1617953"/>
                <a:gd name="connsiteY5" fmla="*/ 169621 h 182955"/>
                <a:gd name="connsiteX6" fmla="*/ 446378 w 1617953"/>
                <a:gd name="connsiteY6" fmla="*/ 141998 h 182955"/>
                <a:gd name="connsiteX7" fmla="*/ 218730 w 1617953"/>
                <a:gd name="connsiteY7" fmla="*/ 137235 h 182955"/>
                <a:gd name="connsiteX8" fmla="*/ 1560 w 1617953"/>
                <a:gd name="connsiteY8" fmla="*/ 182955 h 182955"/>
                <a:gd name="connsiteX9" fmla="*/ 126338 w 1617953"/>
                <a:gd name="connsiteY9" fmla="*/ 54368 h 182955"/>
                <a:gd name="connsiteX10" fmla="*/ 226350 w 1617953"/>
                <a:gd name="connsiteY10" fmla="*/ 23888 h 182955"/>
                <a:gd name="connsiteX11" fmla="*/ 626400 w 1617953"/>
                <a:gd name="connsiteY11" fmla="*/ 112471 h 182955"/>
                <a:gd name="connsiteX12" fmla="*/ 1089315 w 1617953"/>
                <a:gd name="connsiteY12" fmla="*/ 97230 h 182955"/>
                <a:gd name="connsiteX13" fmla="*/ 1449360 w 1617953"/>
                <a:gd name="connsiteY13" fmla="*/ 3885 h 182955"/>
                <a:gd name="connsiteX14" fmla="*/ 1484603 w 1617953"/>
                <a:gd name="connsiteY14" fmla="*/ 14363 h 182955"/>
                <a:gd name="connsiteX15" fmla="*/ 1518893 w 1617953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17775"/>
                <a:gd name="connsiteY0" fmla="*/ 63893 h 182955"/>
                <a:gd name="connsiteX1" fmla="*/ 1617775 w 1617775"/>
                <a:gd name="connsiteY1" fmla="*/ 164858 h 182955"/>
                <a:gd name="connsiteX2" fmla="*/ 1414892 w 1617775"/>
                <a:gd name="connsiteY2" fmla="*/ 120090 h 182955"/>
                <a:gd name="connsiteX3" fmla="*/ 1289162 w 1617775"/>
                <a:gd name="connsiteY3" fmla="*/ 120090 h 182955"/>
                <a:gd name="connsiteX4" fmla="*/ 1127237 w 1617775"/>
                <a:gd name="connsiteY4" fmla="*/ 140093 h 182955"/>
                <a:gd name="connsiteX5" fmla="*/ 763382 w 1617775"/>
                <a:gd name="connsiteY5" fmla="*/ 169621 h 182955"/>
                <a:gd name="connsiteX6" fmla="*/ 446200 w 1617775"/>
                <a:gd name="connsiteY6" fmla="*/ 141998 h 182955"/>
                <a:gd name="connsiteX7" fmla="*/ 218552 w 1617775"/>
                <a:gd name="connsiteY7" fmla="*/ 137235 h 182955"/>
                <a:gd name="connsiteX8" fmla="*/ 1382 w 1617775"/>
                <a:gd name="connsiteY8" fmla="*/ 182955 h 182955"/>
                <a:gd name="connsiteX9" fmla="*/ 141080 w 1617775"/>
                <a:gd name="connsiteY9" fmla="*/ 62228 h 182955"/>
                <a:gd name="connsiteX10" fmla="*/ 226172 w 1617775"/>
                <a:gd name="connsiteY10" fmla="*/ 23888 h 182955"/>
                <a:gd name="connsiteX11" fmla="*/ 626222 w 1617775"/>
                <a:gd name="connsiteY11" fmla="*/ 112471 h 182955"/>
                <a:gd name="connsiteX12" fmla="*/ 1089137 w 1617775"/>
                <a:gd name="connsiteY12" fmla="*/ 97230 h 182955"/>
                <a:gd name="connsiteX13" fmla="*/ 1449182 w 1617775"/>
                <a:gd name="connsiteY13" fmla="*/ 3885 h 182955"/>
                <a:gd name="connsiteX14" fmla="*/ 1484425 w 1617775"/>
                <a:gd name="connsiteY14" fmla="*/ 14363 h 182955"/>
                <a:gd name="connsiteX15" fmla="*/ 1518715 w 1617775"/>
                <a:gd name="connsiteY15" fmla="*/ 63893 h 182955"/>
                <a:gd name="connsiteX0" fmla="*/ 1518715 w 1630209"/>
                <a:gd name="connsiteY0" fmla="*/ 63893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18715 w 1630209"/>
                <a:gd name="connsiteY15" fmla="*/ 63893 h 182955"/>
                <a:gd name="connsiteX0" fmla="*/ 1527819 w 1630209"/>
                <a:gd name="connsiteY0" fmla="*/ 60888 h 182955"/>
                <a:gd name="connsiteX1" fmla="*/ 1630209 w 1630209"/>
                <a:gd name="connsiteY1" fmla="*/ 162395 h 182955"/>
                <a:gd name="connsiteX2" fmla="*/ 1414892 w 1630209"/>
                <a:gd name="connsiteY2" fmla="*/ 120090 h 182955"/>
                <a:gd name="connsiteX3" fmla="*/ 1289162 w 1630209"/>
                <a:gd name="connsiteY3" fmla="*/ 120090 h 182955"/>
                <a:gd name="connsiteX4" fmla="*/ 1127237 w 1630209"/>
                <a:gd name="connsiteY4" fmla="*/ 140093 h 182955"/>
                <a:gd name="connsiteX5" fmla="*/ 763382 w 1630209"/>
                <a:gd name="connsiteY5" fmla="*/ 169621 h 182955"/>
                <a:gd name="connsiteX6" fmla="*/ 446200 w 1630209"/>
                <a:gd name="connsiteY6" fmla="*/ 141998 h 182955"/>
                <a:gd name="connsiteX7" fmla="*/ 218552 w 1630209"/>
                <a:gd name="connsiteY7" fmla="*/ 137235 h 182955"/>
                <a:gd name="connsiteX8" fmla="*/ 1382 w 1630209"/>
                <a:gd name="connsiteY8" fmla="*/ 182955 h 182955"/>
                <a:gd name="connsiteX9" fmla="*/ 141080 w 1630209"/>
                <a:gd name="connsiteY9" fmla="*/ 62228 h 182955"/>
                <a:gd name="connsiteX10" fmla="*/ 226172 w 1630209"/>
                <a:gd name="connsiteY10" fmla="*/ 23888 h 182955"/>
                <a:gd name="connsiteX11" fmla="*/ 626222 w 1630209"/>
                <a:gd name="connsiteY11" fmla="*/ 112471 h 182955"/>
                <a:gd name="connsiteX12" fmla="*/ 1089137 w 1630209"/>
                <a:gd name="connsiteY12" fmla="*/ 97230 h 182955"/>
                <a:gd name="connsiteX13" fmla="*/ 1449182 w 1630209"/>
                <a:gd name="connsiteY13" fmla="*/ 3885 h 182955"/>
                <a:gd name="connsiteX14" fmla="*/ 1484425 w 1630209"/>
                <a:gd name="connsiteY14" fmla="*/ 14363 h 182955"/>
                <a:gd name="connsiteX15" fmla="*/ 1527819 w 1630209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  <a:gd name="connsiteX0" fmla="*/ 1527819 w 1642348"/>
                <a:gd name="connsiteY0" fmla="*/ 60888 h 182955"/>
                <a:gd name="connsiteX1" fmla="*/ 1642348 w 1642348"/>
                <a:gd name="connsiteY1" fmla="*/ 159389 h 182955"/>
                <a:gd name="connsiteX2" fmla="*/ 1414892 w 1642348"/>
                <a:gd name="connsiteY2" fmla="*/ 120090 h 182955"/>
                <a:gd name="connsiteX3" fmla="*/ 1289162 w 1642348"/>
                <a:gd name="connsiteY3" fmla="*/ 120090 h 182955"/>
                <a:gd name="connsiteX4" fmla="*/ 1127237 w 1642348"/>
                <a:gd name="connsiteY4" fmla="*/ 140093 h 182955"/>
                <a:gd name="connsiteX5" fmla="*/ 763382 w 1642348"/>
                <a:gd name="connsiteY5" fmla="*/ 169621 h 182955"/>
                <a:gd name="connsiteX6" fmla="*/ 446200 w 1642348"/>
                <a:gd name="connsiteY6" fmla="*/ 141998 h 182955"/>
                <a:gd name="connsiteX7" fmla="*/ 218552 w 1642348"/>
                <a:gd name="connsiteY7" fmla="*/ 137235 h 182955"/>
                <a:gd name="connsiteX8" fmla="*/ 1382 w 1642348"/>
                <a:gd name="connsiteY8" fmla="*/ 182955 h 182955"/>
                <a:gd name="connsiteX9" fmla="*/ 141080 w 1642348"/>
                <a:gd name="connsiteY9" fmla="*/ 62228 h 182955"/>
                <a:gd name="connsiteX10" fmla="*/ 226172 w 1642348"/>
                <a:gd name="connsiteY10" fmla="*/ 23888 h 182955"/>
                <a:gd name="connsiteX11" fmla="*/ 626222 w 1642348"/>
                <a:gd name="connsiteY11" fmla="*/ 112471 h 182955"/>
                <a:gd name="connsiteX12" fmla="*/ 1089137 w 1642348"/>
                <a:gd name="connsiteY12" fmla="*/ 97230 h 182955"/>
                <a:gd name="connsiteX13" fmla="*/ 1449182 w 1642348"/>
                <a:gd name="connsiteY13" fmla="*/ 3885 h 182955"/>
                <a:gd name="connsiteX14" fmla="*/ 1484425 w 1642348"/>
                <a:gd name="connsiteY14" fmla="*/ 14363 h 182955"/>
                <a:gd name="connsiteX15" fmla="*/ 1527819 w 1642348"/>
                <a:gd name="connsiteY15" fmla="*/ 60888 h 182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2348" h="182955">
                  <a:moveTo>
                    <a:pt x="1527819" y="60888"/>
                  </a:moveTo>
                  <a:cubicBezTo>
                    <a:pt x="1552584" y="101845"/>
                    <a:pt x="1608058" y="125099"/>
                    <a:pt x="1642348" y="159389"/>
                  </a:cubicBezTo>
                  <a:cubicBezTo>
                    <a:pt x="1575673" y="140339"/>
                    <a:pt x="1485377" y="120090"/>
                    <a:pt x="1414892" y="120090"/>
                  </a:cubicBezTo>
                  <a:cubicBezTo>
                    <a:pt x="1372982" y="114375"/>
                    <a:pt x="1331072" y="114375"/>
                    <a:pt x="1289162" y="120090"/>
                  </a:cubicBezTo>
                  <a:lnTo>
                    <a:pt x="1127237" y="140093"/>
                  </a:lnTo>
                  <a:cubicBezTo>
                    <a:pt x="1006270" y="155333"/>
                    <a:pt x="886255" y="175335"/>
                    <a:pt x="763382" y="169621"/>
                  </a:cubicBezTo>
                  <a:cubicBezTo>
                    <a:pt x="657655" y="164858"/>
                    <a:pt x="551927" y="150571"/>
                    <a:pt x="446200" y="141998"/>
                  </a:cubicBezTo>
                  <a:cubicBezTo>
                    <a:pt x="370952" y="135330"/>
                    <a:pt x="294752" y="126758"/>
                    <a:pt x="218552" y="137235"/>
                  </a:cubicBezTo>
                  <a:cubicBezTo>
                    <a:pt x="145210" y="147713"/>
                    <a:pt x="71867" y="157238"/>
                    <a:pt x="1382" y="182955"/>
                  </a:cubicBezTo>
                  <a:cubicBezTo>
                    <a:pt x="-14017" y="169144"/>
                    <a:pt x="103615" y="88739"/>
                    <a:pt x="141080" y="62228"/>
                  </a:cubicBezTo>
                  <a:cubicBezTo>
                    <a:pt x="179761" y="20798"/>
                    <a:pt x="181761" y="9134"/>
                    <a:pt x="226172" y="23888"/>
                  </a:cubicBezTo>
                  <a:cubicBezTo>
                    <a:pt x="306149" y="50458"/>
                    <a:pt x="482395" y="100247"/>
                    <a:pt x="626222" y="112471"/>
                  </a:cubicBezTo>
                  <a:cubicBezTo>
                    <a:pt x="770049" y="124695"/>
                    <a:pt x="951977" y="115328"/>
                    <a:pt x="1089137" y="97230"/>
                  </a:cubicBezTo>
                  <a:cubicBezTo>
                    <a:pt x="1226297" y="79132"/>
                    <a:pt x="1333930" y="53415"/>
                    <a:pt x="1449182" y="3885"/>
                  </a:cubicBezTo>
                  <a:cubicBezTo>
                    <a:pt x="1465375" y="-2782"/>
                    <a:pt x="1474900" y="-1830"/>
                    <a:pt x="1484425" y="14363"/>
                  </a:cubicBezTo>
                  <a:cubicBezTo>
                    <a:pt x="1493950" y="31508"/>
                    <a:pt x="1516389" y="44695"/>
                    <a:pt x="1527819" y="608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1">
              <a:extLst>
                <a:ext uri="{FF2B5EF4-FFF2-40B4-BE49-F238E27FC236}">
                  <a16:creationId xmlns:a16="http://schemas.microsoft.com/office/drawing/2014/main" xmlns="" id="{A2C615A2-33C5-465D-A15D-3660752E79FF}"/>
                </a:ext>
              </a:extLst>
            </p:cNvPr>
            <p:cNvSpPr/>
            <p:nvPr/>
          </p:nvSpPr>
          <p:spPr>
            <a:xfrm>
              <a:off x="5093567" y="2223140"/>
              <a:ext cx="1483913" cy="273596"/>
            </a:xfrm>
            <a:custGeom>
              <a:avLst/>
              <a:gdLst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102320 w 1483913"/>
                <a:gd name="connsiteY5" fmla="*/ 27734 h 275595"/>
                <a:gd name="connsiteX6" fmla="*/ 235670 w 1483913"/>
                <a:gd name="connsiteY6" fmla="*/ 66786 h 275595"/>
                <a:gd name="connsiteX7" fmla="*/ 596667 w 1483913"/>
                <a:gd name="connsiteY7" fmla="*/ 116316 h 275595"/>
                <a:gd name="connsiteX8" fmla="*/ 1021482 w 1483913"/>
                <a:gd name="connsiteY8" fmla="*/ 108697 h 275595"/>
                <a:gd name="connsiteX9" fmla="*/ 1244367 w 1483913"/>
                <a:gd name="connsiteY9" fmla="*/ 66786 h 275595"/>
                <a:gd name="connsiteX10" fmla="*/ 1376765 w 1483913"/>
                <a:gd name="connsiteY10" fmla="*/ 30591 h 275595"/>
                <a:gd name="connsiteX11" fmla="*/ 1415818 w 1483913"/>
                <a:gd name="connsiteY11" fmla="*/ 20114 h 275595"/>
                <a:gd name="connsiteX12" fmla="*/ 1475825 w 1483913"/>
                <a:gd name="connsiteY12" fmla="*/ 5826 h 275595"/>
                <a:gd name="connsiteX13" fmla="*/ 1465348 w 1483913"/>
                <a:gd name="connsiteY13" fmla="*/ 81074 h 275595"/>
                <a:gd name="connsiteX14" fmla="*/ 1326283 w 1483913"/>
                <a:gd name="connsiteY14" fmla="*/ 190611 h 275595"/>
                <a:gd name="connsiteX15" fmla="*/ 936710 w 1483913"/>
                <a:gd name="connsiteY15" fmla="*/ 267764 h 275595"/>
                <a:gd name="connsiteX16" fmla="*/ 326158 w 1483913"/>
                <a:gd name="connsiteY16" fmla="*/ 239189 h 275595"/>
                <a:gd name="connsiteX17" fmla="*/ 97558 w 1483913"/>
                <a:gd name="connsiteY17" fmla="*/ 162036 h 275595"/>
                <a:gd name="connsiteX18" fmla="*/ 5165 w 1483913"/>
                <a:gd name="connsiteY18" fmla="*/ 47736 h 275595"/>
                <a:gd name="connsiteX19" fmla="*/ 8023 w 1483913"/>
                <a:gd name="connsiteY19" fmla="*/ 2969 h 275595"/>
                <a:gd name="connsiteX20" fmla="*/ 17488 w 1483913"/>
                <a:gd name="connsiteY20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102098 w 1483913"/>
                <a:gd name="connsiteY4" fmla="*/ 28591 h 275595"/>
                <a:gd name="connsiteX5" fmla="*/ 235670 w 1483913"/>
                <a:gd name="connsiteY5" fmla="*/ 66786 h 275595"/>
                <a:gd name="connsiteX6" fmla="*/ 596667 w 1483913"/>
                <a:gd name="connsiteY6" fmla="*/ 116316 h 275595"/>
                <a:gd name="connsiteX7" fmla="*/ 1021482 w 1483913"/>
                <a:gd name="connsiteY7" fmla="*/ 108697 h 275595"/>
                <a:gd name="connsiteX8" fmla="*/ 1244367 w 1483913"/>
                <a:gd name="connsiteY8" fmla="*/ 66786 h 275595"/>
                <a:gd name="connsiteX9" fmla="*/ 1376765 w 1483913"/>
                <a:gd name="connsiteY9" fmla="*/ 30591 h 275595"/>
                <a:gd name="connsiteX10" fmla="*/ 1415818 w 1483913"/>
                <a:gd name="connsiteY10" fmla="*/ 20114 h 275595"/>
                <a:gd name="connsiteX11" fmla="*/ 1475825 w 1483913"/>
                <a:gd name="connsiteY11" fmla="*/ 5826 h 275595"/>
                <a:gd name="connsiteX12" fmla="*/ 1465348 w 1483913"/>
                <a:gd name="connsiteY12" fmla="*/ 81074 h 275595"/>
                <a:gd name="connsiteX13" fmla="*/ 1326283 w 1483913"/>
                <a:gd name="connsiteY13" fmla="*/ 190611 h 275595"/>
                <a:gd name="connsiteX14" fmla="*/ 936710 w 1483913"/>
                <a:gd name="connsiteY14" fmla="*/ 267764 h 275595"/>
                <a:gd name="connsiteX15" fmla="*/ 326158 w 1483913"/>
                <a:gd name="connsiteY15" fmla="*/ 239189 h 275595"/>
                <a:gd name="connsiteX16" fmla="*/ 97558 w 1483913"/>
                <a:gd name="connsiteY16" fmla="*/ 162036 h 275595"/>
                <a:gd name="connsiteX17" fmla="*/ 5165 w 1483913"/>
                <a:gd name="connsiteY17" fmla="*/ 47736 h 275595"/>
                <a:gd name="connsiteX18" fmla="*/ 8023 w 1483913"/>
                <a:gd name="connsiteY18" fmla="*/ 2969 h 275595"/>
                <a:gd name="connsiteX19" fmla="*/ 17488 w 1483913"/>
                <a:gd name="connsiteY19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65162 w 1483913"/>
                <a:gd name="connsiteY2" fmla="*/ 21061 h 275595"/>
                <a:gd name="connsiteX3" fmla="*/ 84342 w 1483913"/>
                <a:gd name="connsiteY3" fmla="*/ 20947 h 275595"/>
                <a:gd name="connsiteX4" fmla="*/ 235670 w 1483913"/>
                <a:gd name="connsiteY4" fmla="*/ 66786 h 275595"/>
                <a:gd name="connsiteX5" fmla="*/ 596667 w 1483913"/>
                <a:gd name="connsiteY5" fmla="*/ 116316 h 275595"/>
                <a:gd name="connsiteX6" fmla="*/ 1021482 w 1483913"/>
                <a:gd name="connsiteY6" fmla="*/ 108697 h 275595"/>
                <a:gd name="connsiteX7" fmla="*/ 1244367 w 1483913"/>
                <a:gd name="connsiteY7" fmla="*/ 66786 h 275595"/>
                <a:gd name="connsiteX8" fmla="*/ 1376765 w 1483913"/>
                <a:gd name="connsiteY8" fmla="*/ 30591 h 275595"/>
                <a:gd name="connsiteX9" fmla="*/ 1415818 w 1483913"/>
                <a:gd name="connsiteY9" fmla="*/ 20114 h 275595"/>
                <a:gd name="connsiteX10" fmla="*/ 1475825 w 1483913"/>
                <a:gd name="connsiteY10" fmla="*/ 5826 h 275595"/>
                <a:gd name="connsiteX11" fmla="*/ 1465348 w 1483913"/>
                <a:gd name="connsiteY11" fmla="*/ 81074 h 275595"/>
                <a:gd name="connsiteX12" fmla="*/ 1326283 w 1483913"/>
                <a:gd name="connsiteY12" fmla="*/ 190611 h 275595"/>
                <a:gd name="connsiteX13" fmla="*/ 936710 w 1483913"/>
                <a:gd name="connsiteY13" fmla="*/ 267764 h 275595"/>
                <a:gd name="connsiteX14" fmla="*/ 326158 w 1483913"/>
                <a:gd name="connsiteY14" fmla="*/ 239189 h 275595"/>
                <a:gd name="connsiteX15" fmla="*/ 97558 w 1483913"/>
                <a:gd name="connsiteY15" fmla="*/ 162036 h 275595"/>
                <a:gd name="connsiteX16" fmla="*/ 5165 w 1483913"/>
                <a:gd name="connsiteY16" fmla="*/ 47736 h 275595"/>
                <a:gd name="connsiteX17" fmla="*/ 8023 w 1483913"/>
                <a:gd name="connsiteY17" fmla="*/ 2969 h 275595"/>
                <a:gd name="connsiteX18" fmla="*/ 17488 w 1483913"/>
                <a:gd name="connsiteY18" fmla="*/ 37 h 275595"/>
                <a:gd name="connsiteX0" fmla="*/ 17488 w 1483913"/>
                <a:gd name="connsiteY0" fmla="*/ 37 h 275595"/>
                <a:gd name="connsiteX1" fmla="*/ 48028 w 1483913"/>
                <a:gd name="connsiteY1" fmla="*/ 12494 h 275595"/>
                <a:gd name="connsiteX2" fmla="*/ 84342 w 1483913"/>
                <a:gd name="connsiteY2" fmla="*/ 20947 h 275595"/>
                <a:gd name="connsiteX3" fmla="*/ 235670 w 1483913"/>
                <a:gd name="connsiteY3" fmla="*/ 66786 h 275595"/>
                <a:gd name="connsiteX4" fmla="*/ 596667 w 1483913"/>
                <a:gd name="connsiteY4" fmla="*/ 116316 h 275595"/>
                <a:gd name="connsiteX5" fmla="*/ 1021482 w 1483913"/>
                <a:gd name="connsiteY5" fmla="*/ 108697 h 275595"/>
                <a:gd name="connsiteX6" fmla="*/ 1244367 w 1483913"/>
                <a:gd name="connsiteY6" fmla="*/ 66786 h 275595"/>
                <a:gd name="connsiteX7" fmla="*/ 1376765 w 1483913"/>
                <a:gd name="connsiteY7" fmla="*/ 30591 h 275595"/>
                <a:gd name="connsiteX8" fmla="*/ 1415818 w 1483913"/>
                <a:gd name="connsiteY8" fmla="*/ 20114 h 275595"/>
                <a:gd name="connsiteX9" fmla="*/ 1475825 w 1483913"/>
                <a:gd name="connsiteY9" fmla="*/ 5826 h 275595"/>
                <a:gd name="connsiteX10" fmla="*/ 1465348 w 1483913"/>
                <a:gd name="connsiteY10" fmla="*/ 81074 h 275595"/>
                <a:gd name="connsiteX11" fmla="*/ 1326283 w 1483913"/>
                <a:gd name="connsiteY11" fmla="*/ 190611 h 275595"/>
                <a:gd name="connsiteX12" fmla="*/ 936710 w 1483913"/>
                <a:gd name="connsiteY12" fmla="*/ 267764 h 275595"/>
                <a:gd name="connsiteX13" fmla="*/ 326158 w 1483913"/>
                <a:gd name="connsiteY13" fmla="*/ 239189 h 275595"/>
                <a:gd name="connsiteX14" fmla="*/ 97558 w 1483913"/>
                <a:gd name="connsiteY14" fmla="*/ 162036 h 275595"/>
                <a:gd name="connsiteX15" fmla="*/ 5165 w 1483913"/>
                <a:gd name="connsiteY15" fmla="*/ 47736 h 275595"/>
                <a:gd name="connsiteX16" fmla="*/ 8023 w 1483913"/>
                <a:gd name="connsiteY16" fmla="*/ 2969 h 275595"/>
                <a:gd name="connsiteX17" fmla="*/ 17488 w 1483913"/>
                <a:gd name="connsiteY17" fmla="*/ 37 h 275595"/>
                <a:gd name="connsiteX0" fmla="*/ 17488 w 1483913"/>
                <a:gd name="connsiteY0" fmla="*/ 37 h 275595"/>
                <a:gd name="connsiteX1" fmla="*/ 84342 w 1483913"/>
                <a:gd name="connsiteY1" fmla="*/ 20947 h 275595"/>
                <a:gd name="connsiteX2" fmla="*/ 235670 w 1483913"/>
                <a:gd name="connsiteY2" fmla="*/ 66786 h 275595"/>
                <a:gd name="connsiteX3" fmla="*/ 596667 w 1483913"/>
                <a:gd name="connsiteY3" fmla="*/ 116316 h 275595"/>
                <a:gd name="connsiteX4" fmla="*/ 1021482 w 1483913"/>
                <a:gd name="connsiteY4" fmla="*/ 108697 h 275595"/>
                <a:gd name="connsiteX5" fmla="*/ 1244367 w 1483913"/>
                <a:gd name="connsiteY5" fmla="*/ 66786 h 275595"/>
                <a:gd name="connsiteX6" fmla="*/ 1376765 w 1483913"/>
                <a:gd name="connsiteY6" fmla="*/ 30591 h 275595"/>
                <a:gd name="connsiteX7" fmla="*/ 1415818 w 1483913"/>
                <a:gd name="connsiteY7" fmla="*/ 20114 h 275595"/>
                <a:gd name="connsiteX8" fmla="*/ 1475825 w 1483913"/>
                <a:gd name="connsiteY8" fmla="*/ 5826 h 275595"/>
                <a:gd name="connsiteX9" fmla="*/ 1465348 w 1483913"/>
                <a:gd name="connsiteY9" fmla="*/ 81074 h 275595"/>
                <a:gd name="connsiteX10" fmla="*/ 1326283 w 1483913"/>
                <a:gd name="connsiteY10" fmla="*/ 190611 h 275595"/>
                <a:gd name="connsiteX11" fmla="*/ 936710 w 1483913"/>
                <a:gd name="connsiteY11" fmla="*/ 267764 h 275595"/>
                <a:gd name="connsiteX12" fmla="*/ 326158 w 1483913"/>
                <a:gd name="connsiteY12" fmla="*/ 239189 h 275595"/>
                <a:gd name="connsiteX13" fmla="*/ 97558 w 1483913"/>
                <a:gd name="connsiteY13" fmla="*/ 162036 h 275595"/>
                <a:gd name="connsiteX14" fmla="*/ 5165 w 1483913"/>
                <a:gd name="connsiteY14" fmla="*/ 47736 h 275595"/>
                <a:gd name="connsiteX15" fmla="*/ 8023 w 1483913"/>
                <a:gd name="connsiteY15" fmla="*/ 2969 h 275595"/>
                <a:gd name="connsiteX16" fmla="*/ 17488 w 1483913"/>
                <a:gd name="connsiteY16" fmla="*/ 37 h 275595"/>
                <a:gd name="connsiteX0" fmla="*/ 8023 w 1483913"/>
                <a:gd name="connsiteY0" fmla="*/ 2431 h 275057"/>
                <a:gd name="connsiteX1" fmla="*/ 84342 w 1483913"/>
                <a:gd name="connsiteY1" fmla="*/ 20409 h 275057"/>
                <a:gd name="connsiteX2" fmla="*/ 235670 w 1483913"/>
                <a:gd name="connsiteY2" fmla="*/ 66248 h 275057"/>
                <a:gd name="connsiteX3" fmla="*/ 596667 w 1483913"/>
                <a:gd name="connsiteY3" fmla="*/ 115778 h 275057"/>
                <a:gd name="connsiteX4" fmla="*/ 1021482 w 1483913"/>
                <a:gd name="connsiteY4" fmla="*/ 108159 h 275057"/>
                <a:gd name="connsiteX5" fmla="*/ 1244367 w 1483913"/>
                <a:gd name="connsiteY5" fmla="*/ 66248 h 275057"/>
                <a:gd name="connsiteX6" fmla="*/ 1376765 w 1483913"/>
                <a:gd name="connsiteY6" fmla="*/ 30053 h 275057"/>
                <a:gd name="connsiteX7" fmla="*/ 1415818 w 1483913"/>
                <a:gd name="connsiteY7" fmla="*/ 19576 h 275057"/>
                <a:gd name="connsiteX8" fmla="*/ 1475825 w 1483913"/>
                <a:gd name="connsiteY8" fmla="*/ 5288 h 275057"/>
                <a:gd name="connsiteX9" fmla="*/ 1465348 w 1483913"/>
                <a:gd name="connsiteY9" fmla="*/ 80536 h 275057"/>
                <a:gd name="connsiteX10" fmla="*/ 1326283 w 1483913"/>
                <a:gd name="connsiteY10" fmla="*/ 190073 h 275057"/>
                <a:gd name="connsiteX11" fmla="*/ 936710 w 1483913"/>
                <a:gd name="connsiteY11" fmla="*/ 267226 h 275057"/>
                <a:gd name="connsiteX12" fmla="*/ 326158 w 1483913"/>
                <a:gd name="connsiteY12" fmla="*/ 238651 h 275057"/>
                <a:gd name="connsiteX13" fmla="*/ 97558 w 1483913"/>
                <a:gd name="connsiteY13" fmla="*/ 161498 h 275057"/>
                <a:gd name="connsiteX14" fmla="*/ 5165 w 1483913"/>
                <a:gd name="connsiteY14" fmla="*/ 47198 h 275057"/>
                <a:gd name="connsiteX15" fmla="*/ 8023 w 1483913"/>
                <a:gd name="connsiteY15" fmla="*/ 2431 h 275057"/>
                <a:gd name="connsiteX0" fmla="*/ 8023 w 1483913"/>
                <a:gd name="connsiteY0" fmla="*/ 970 h 273596"/>
                <a:gd name="connsiteX1" fmla="*/ 84342 w 1483913"/>
                <a:gd name="connsiteY1" fmla="*/ 18948 h 273596"/>
                <a:gd name="connsiteX2" fmla="*/ 235670 w 1483913"/>
                <a:gd name="connsiteY2" fmla="*/ 64787 h 273596"/>
                <a:gd name="connsiteX3" fmla="*/ 596667 w 1483913"/>
                <a:gd name="connsiteY3" fmla="*/ 114317 h 273596"/>
                <a:gd name="connsiteX4" fmla="*/ 1021482 w 1483913"/>
                <a:gd name="connsiteY4" fmla="*/ 106698 h 273596"/>
                <a:gd name="connsiteX5" fmla="*/ 1244367 w 1483913"/>
                <a:gd name="connsiteY5" fmla="*/ 64787 h 273596"/>
                <a:gd name="connsiteX6" fmla="*/ 1376765 w 1483913"/>
                <a:gd name="connsiteY6" fmla="*/ 28592 h 273596"/>
                <a:gd name="connsiteX7" fmla="*/ 1475825 w 1483913"/>
                <a:gd name="connsiteY7" fmla="*/ 3827 h 273596"/>
                <a:gd name="connsiteX8" fmla="*/ 1465348 w 1483913"/>
                <a:gd name="connsiteY8" fmla="*/ 79075 h 273596"/>
                <a:gd name="connsiteX9" fmla="*/ 1326283 w 1483913"/>
                <a:gd name="connsiteY9" fmla="*/ 188612 h 273596"/>
                <a:gd name="connsiteX10" fmla="*/ 936710 w 1483913"/>
                <a:gd name="connsiteY10" fmla="*/ 265765 h 273596"/>
                <a:gd name="connsiteX11" fmla="*/ 326158 w 1483913"/>
                <a:gd name="connsiteY11" fmla="*/ 237190 h 273596"/>
                <a:gd name="connsiteX12" fmla="*/ 97558 w 1483913"/>
                <a:gd name="connsiteY12" fmla="*/ 160037 h 273596"/>
                <a:gd name="connsiteX13" fmla="*/ 5165 w 1483913"/>
                <a:gd name="connsiteY13" fmla="*/ 45737 h 273596"/>
                <a:gd name="connsiteX14" fmla="*/ 8023 w 1483913"/>
                <a:gd name="connsiteY14" fmla="*/ 970 h 27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83913" h="273596">
                  <a:moveTo>
                    <a:pt x="8023" y="970"/>
                  </a:moveTo>
                  <a:cubicBezTo>
                    <a:pt x="21219" y="-3495"/>
                    <a:pt x="46401" y="8312"/>
                    <a:pt x="84342" y="18948"/>
                  </a:cubicBezTo>
                  <a:lnTo>
                    <a:pt x="235670" y="64787"/>
                  </a:lnTo>
                  <a:cubicBezTo>
                    <a:pt x="354732" y="91457"/>
                    <a:pt x="474747" y="107650"/>
                    <a:pt x="596667" y="114317"/>
                  </a:cubicBezTo>
                  <a:cubicBezTo>
                    <a:pt x="738590" y="120985"/>
                    <a:pt x="879560" y="127652"/>
                    <a:pt x="1021482" y="106698"/>
                  </a:cubicBezTo>
                  <a:cubicBezTo>
                    <a:pt x="1096730" y="95267"/>
                    <a:pt x="1169120" y="76217"/>
                    <a:pt x="1244367" y="64787"/>
                  </a:cubicBezTo>
                  <a:cubicBezTo>
                    <a:pt x="1288182" y="48595"/>
                    <a:pt x="1331997" y="37165"/>
                    <a:pt x="1376765" y="28592"/>
                  </a:cubicBezTo>
                  <a:cubicBezTo>
                    <a:pt x="1415341" y="18432"/>
                    <a:pt x="1461061" y="-4587"/>
                    <a:pt x="1475825" y="3827"/>
                  </a:cubicBezTo>
                  <a:cubicBezTo>
                    <a:pt x="1493923" y="24782"/>
                    <a:pt x="1477730" y="55262"/>
                    <a:pt x="1465348" y="79075"/>
                  </a:cubicBezTo>
                  <a:cubicBezTo>
                    <a:pt x="1435820" y="136225"/>
                    <a:pt x="1383433" y="165752"/>
                    <a:pt x="1326283" y="188612"/>
                  </a:cubicBezTo>
                  <a:cubicBezTo>
                    <a:pt x="1201505" y="239095"/>
                    <a:pt x="1069108" y="255287"/>
                    <a:pt x="936710" y="265765"/>
                  </a:cubicBezTo>
                  <a:cubicBezTo>
                    <a:pt x="731923" y="281005"/>
                    <a:pt x="528088" y="275290"/>
                    <a:pt x="326158" y="237190"/>
                  </a:cubicBezTo>
                  <a:cubicBezTo>
                    <a:pt x="246148" y="221950"/>
                    <a:pt x="168995" y="200995"/>
                    <a:pt x="97558" y="160037"/>
                  </a:cubicBezTo>
                  <a:cubicBezTo>
                    <a:pt x="52790" y="133367"/>
                    <a:pt x="15643" y="99077"/>
                    <a:pt x="5165" y="45737"/>
                  </a:cubicBezTo>
                  <a:cubicBezTo>
                    <a:pt x="2308" y="30497"/>
                    <a:pt x="-6265" y="12400"/>
                    <a:pt x="8023" y="9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2">
              <a:extLst>
                <a:ext uri="{FF2B5EF4-FFF2-40B4-BE49-F238E27FC236}">
                  <a16:creationId xmlns:a16="http://schemas.microsoft.com/office/drawing/2014/main" xmlns="" id="{617B9F7C-FAD0-4931-B410-3AA4F3822CA1}"/>
                </a:ext>
              </a:extLst>
            </p:cNvPr>
            <p:cNvSpPr/>
            <p:nvPr/>
          </p:nvSpPr>
          <p:spPr>
            <a:xfrm>
              <a:off x="5157059" y="2241254"/>
              <a:ext cx="1343025" cy="209550"/>
            </a:xfrm>
            <a:custGeom>
              <a:avLst/>
              <a:gdLst>
                <a:gd name="connsiteX0" fmla="*/ 1352326 w 1343025"/>
                <a:gd name="connsiteY0" fmla="*/ 0 h 209550"/>
                <a:gd name="connsiteX1" fmla="*/ 1289461 w 1343025"/>
                <a:gd name="connsiteY1" fmla="*/ 100013 h 209550"/>
                <a:gd name="connsiteX2" fmla="*/ 1042763 w 1343025"/>
                <a:gd name="connsiteY2" fmla="*/ 179070 h 209550"/>
                <a:gd name="connsiteX3" fmla="*/ 617948 w 1343025"/>
                <a:gd name="connsiteY3" fmla="*/ 208598 h 209550"/>
                <a:gd name="connsiteX4" fmla="*/ 181703 w 1343025"/>
                <a:gd name="connsiteY4" fmla="*/ 152400 h 209550"/>
                <a:gd name="connsiteX5" fmla="*/ 44543 w 1343025"/>
                <a:gd name="connsiteY5" fmla="*/ 89535 h 209550"/>
                <a:gd name="connsiteX6" fmla="*/ 728 w 1343025"/>
                <a:gd name="connsiteY6" fmla="*/ 952 h 209550"/>
                <a:gd name="connsiteX7" fmla="*/ 38828 w 1343025"/>
                <a:gd name="connsiteY7" fmla="*/ 8573 h 209550"/>
                <a:gd name="connsiteX8" fmla="*/ 240758 w 1343025"/>
                <a:gd name="connsiteY8" fmla="*/ 109538 h 209550"/>
                <a:gd name="connsiteX9" fmla="*/ 509363 w 1343025"/>
                <a:gd name="connsiteY9" fmla="*/ 145733 h 209550"/>
                <a:gd name="connsiteX10" fmla="*/ 965611 w 1343025"/>
                <a:gd name="connsiteY10" fmla="*/ 132398 h 209550"/>
                <a:gd name="connsiteX11" fmla="*/ 1313273 w 1343025"/>
                <a:gd name="connsiteY11" fmla="*/ 10477 h 209550"/>
                <a:gd name="connsiteX12" fmla="*/ 1352326 w 1343025"/>
                <a:gd name="connsiteY12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3025" h="209550">
                  <a:moveTo>
                    <a:pt x="1352326" y="0"/>
                  </a:moveTo>
                  <a:cubicBezTo>
                    <a:pt x="1350421" y="44767"/>
                    <a:pt x="1326608" y="76200"/>
                    <a:pt x="1289461" y="100013"/>
                  </a:cubicBezTo>
                  <a:cubicBezTo>
                    <a:pt x="1214213" y="147638"/>
                    <a:pt x="1128488" y="164783"/>
                    <a:pt x="1042763" y="179070"/>
                  </a:cubicBezTo>
                  <a:cubicBezTo>
                    <a:pt x="901793" y="200977"/>
                    <a:pt x="759871" y="214313"/>
                    <a:pt x="617948" y="208598"/>
                  </a:cubicBezTo>
                  <a:cubicBezTo>
                    <a:pt x="471263" y="201930"/>
                    <a:pt x="324578" y="192405"/>
                    <a:pt x="181703" y="152400"/>
                  </a:cubicBezTo>
                  <a:cubicBezTo>
                    <a:pt x="133126" y="138113"/>
                    <a:pt x="85501" y="120967"/>
                    <a:pt x="44543" y="89535"/>
                  </a:cubicBezTo>
                  <a:cubicBezTo>
                    <a:pt x="15016" y="67627"/>
                    <a:pt x="-4034" y="40005"/>
                    <a:pt x="728" y="952"/>
                  </a:cubicBezTo>
                  <a:cubicBezTo>
                    <a:pt x="14063" y="1905"/>
                    <a:pt x="28351" y="-2858"/>
                    <a:pt x="38828" y="8573"/>
                  </a:cubicBezTo>
                  <a:cubicBezTo>
                    <a:pt x="97883" y="58102"/>
                    <a:pt x="166463" y="89535"/>
                    <a:pt x="240758" y="109538"/>
                  </a:cubicBezTo>
                  <a:cubicBezTo>
                    <a:pt x="328388" y="133350"/>
                    <a:pt x="418876" y="142875"/>
                    <a:pt x="509363" y="145733"/>
                  </a:cubicBezTo>
                  <a:cubicBezTo>
                    <a:pt x="661763" y="150495"/>
                    <a:pt x="813211" y="152400"/>
                    <a:pt x="965611" y="132398"/>
                  </a:cubicBezTo>
                  <a:cubicBezTo>
                    <a:pt x="1090388" y="115252"/>
                    <a:pt x="1205641" y="74295"/>
                    <a:pt x="1313273" y="10477"/>
                  </a:cubicBezTo>
                  <a:cubicBezTo>
                    <a:pt x="1326608" y="7620"/>
                    <a:pt x="1339943" y="3810"/>
                    <a:pt x="135232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3">
              <a:extLst>
                <a:ext uri="{FF2B5EF4-FFF2-40B4-BE49-F238E27FC236}">
                  <a16:creationId xmlns:a16="http://schemas.microsoft.com/office/drawing/2014/main" xmlns="" id="{A0F7938C-CD58-4894-B52A-F94C3C9F680A}"/>
                </a:ext>
              </a:extLst>
            </p:cNvPr>
            <p:cNvSpPr/>
            <p:nvPr/>
          </p:nvSpPr>
          <p:spPr>
            <a:xfrm>
              <a:off x="4624786" y="2779870"/>
              <a:ext cx="2457639" cy="3050139"/>
            </a:xfrm>
            <a:custGeom>
              <a:avLst/>
              <a:gdLst>
                <a:gd name="connsiteX0" fmla="*/ 148191 w 2485469"/>
                <a:gd name="connsiteY0" fmla="*/ 1538785 h 3034864"/>
                <a:gd name="connsiteX1" fmla="*/ 213913 w 2485469"/>
                <a:gd name="connsiteY1" fmla="*/ 1628320 h 3034864"/>
                <a:gd name="connsiteX2" fmla="*/ 232320 w 2485469"/>
                <a:gd name="connsiteY2" fmla="*/ 1634418 h 3034864"/>
                <a:gd name="connsiteX3" fmla="*/ 230806 w 2485469"/>
                <a:gd name="connsiteY3" fmla="*/ 1548041 h 3034864"/>
                <a:gd name="connsiteX4" fmla="*/ 618310 w 2485469"/>
                <a:gd name="connsiteY4" fmla="*/ 736079 h 3034864"/>
                <a:gd name="connsiteX5" fmla="*/ 626638 w 2485469"/>
                <a:gd name="connsiteY5" fmla="*/ 745978 h 3034864"/>
                <a:gd name="connsiteX6" fmla="*/ 630860 w 2485469"/>
                <a:gd name="connsiteY6" fmla="*/ 743236 h 3034864"/>
                <a:gd name="connsiteX7" fmla="*/ 987136 w 2485469"/>
                <a:gd name="connsiteY7" fmla="*/ 695020 h 3034864"/>
                <a:gd name="connsiteX8" fmla="*/ 979196 w 2485469"/>
                <a:gd name="connsiteY8" fmla="*/ 701232 h 3034864"/>
                <a:gd name="connsiteX9" fmla="*/ 993969 w 2485469"/>
                <a:gd name="connsiteY9" fmla="*/ 723414 h 3034864"/>
                <a:gd name="connsiteX10" fmla="*/ 1026297 w 2485469"/>
                <a:gd name="connsiteY10" fmla="*/ 699000 h 3034864"/>
                <a:gd name="connsiteX11" fmla="*/ 1014446 w 2485469"/>
                <a:gd name="connsiteY11" fmla="*/ 700853 h 3034864"/>
                <a:gd name="connsiteX12" fmla="*/ 1597304 w 2485469"/>
                <a:gd name="connsiteY12" fmla="*/ 629087 h 3034864"/>
                <a:gd name="connsiteX13" fmla="*/ 1621233 w 2485469"/>
                <a:gd name="connsiteY13" fmla="*/ 657962 h 3034864"/>
                <a:gd name="connsiteX14" fmla="*/ 1648379 w 2485469"/>
                <a:gd name="connsiteY14" fmla="*/ 703920 h 3034864"/>
                <a:gd name="connsiteX15" fmla="*/ 1649915 w 2485469"/>
                <a:gd name="connsiteY15" fmla="*/ 708616 h 3034864"/>
                <a:gd name="connsiteX16" fmla="*/ 1657811 w 2485469"/>
                <a:gd name="connsiteY16" fmla="*/ 709964 h 3034864"/>
                <a:gd name="connsiteX17" fmla="*/ 1746426 w 2485469"/>
                <a:gd name="connsiteY17" fmla="*/ 697210 h 3034864"/>
                <a:gd name="connsiteX18" fmla="*/ 1781679 w 2485469"/>
                <a:gd name="connsiteY18" fmla="*/ 718904 h 3034864"/>
                <a:gd name="connsiteX19" fmla="*/ 1798544 w 2485469"/>
                <a:gd name="connsiteY19" fmla="*/ 766050 h 3034864"/>
                <a:gd name="connsiteX20" fmla="*/ 1800747 w 2485469"/>
                <a:gd name="connsiteY20" fmla="*/ 769305 h 3034864"/>
                <a:gd name="connsiteX21" fmla="*/ 1798873 w 2485469"/>
                <a:gd name="connsiteY21" fmla="*/ 757735 h 3034864"/>
                <a:gd name="connsiteX22" fmla="*/ 1811256 w 2485469"/>
                <a:gd name="connsiteY22" fmla="*/ 723445 h 3034864"/>
                <a:gd name="connsiteX23" fmla="*/ 1813112 w 2485469"/>
                <a:gd name="connsiteY23" fmla="*/ 722693 h 3034864"/>
                <a:gd name="connsiteX24" fmla="*/ 1800549 w 2485469"/>
                <a:gd name="connsiteY24" fmla="*/ 693933 h 3034864"/>
                <a:gd name="connsiteX25" fmla="*/ 1800366 w 2485469"/>
                <a:gd name="connsiteY25" fmla="*/ 677817 h 3034864"/>
                <a:gd name="connsiteX26" fmla="*/ 1805830 w 2485469"/>
                <a:gd name="connsiteY26" fmla="*/ 666304 h 3034864"/>
                <a:gd name="connsiteX27" fmla="*/ 1789989 w 2485469"/>
                <a:gd name="connsiteY27" fmla="*/ 666474 h 3034864"/>
                <a:gd name="connsiteX28" fmla="*/ 1729341 w 2485469"/>
                <a:gd name="connsiteY28" fmla="*/ 653913 h 3034864"/>
                <a:gd name="connsiteX29" fmla="*/ 1717416 w 2485469"/>
                <a:gd name="connsiteY29" fmla="*/ 649593 h 3034864"/>
                <a:gd name="connsiteX30" fmla="*/ 1629323 w 2485469"/>
                <a:gd name="connsiteY30" fmla="*/ 641194 h 3034864"/>
                <a:gd name="connsiteX31" fmla="*/ 1053415 w 2485469"/>
                <a:gd name="connsiteY31" fmla="*/ 435761 h 3034864"/>
                <a:gd name="connsiteX32" fmla="*/ 1048664 w 2485469"/>
                <a:gd name="connsiteY32" fmla="*/ 439388 h 3034864"/>
                <a:gd name="connsiteX33" fmla="*/ 1051298 w 2485469"/>
                <a:gd name="connsiteY33" fmla="*/ 441734 h 3034864"/>
                <a:gd name="connsiteX34" fmla="*/ 1062145 w 2485469"/>
                <a:gd name="connsiteY34" fmla="*/ 468513 h 3034864"/>
                <a:gd name="connsiteX35" fmla="*/ 1068749 w 2485469"/>
                <a:gd name="connsiteY35" fmla="*/ 507803 h 3034864"/>
                <a:gd name="connsiteX36" fmla="*/ 1078698 w 2485469"/>
                <a:gd name="connsiteY36" fmla="*/ 499386 h 3034864"/>
                <a:gd name="connsiteX37" fmla="*/ 1068133 w 2485469"/>
                <a:gd name="connsiteY37" fmla="*/ 468174 h 3034864"/>
                <a:gd name="connsiteX38" fmla="*/ 1514076 w 2485469"/>
                <a:gd name="connsiteY38" fmla="*/ 290058 h 3034864"/>
                <a:gd name="connsiteX39" fmla="*/ 1477881 w 2485469"/>
                <a:gd name="connsiteY39" fmla="*/ 381498 h 3034864"/>
                <a:gd name="connsiteX40" fmla="*/ 1408349 w 2485469"/>
                <a:gd name="connsiteY40" fmla="*/ 440553 h 3034864"/>
                <a:gd name="connsiteX41" fmla="*/ 1241661 w 2485469"/>
                <a:gd name="connsiteY41" fmla="*/ 418645 h 3034864"/>
                <a:gd name="connsiteX42" fmla="*/ 1181654 w 2485469"/>
                <a:gd name="connsiteY42" fmla="*/ 330063 h 3034864"/>
                <a:gd name="connsiteX43" fmla="*/ 1514076 w 2485469"/>
                <a:gd name="connsiteY43" fmla="*/ 290058 h 3034864"/>
                <a:gd name="connsiteX44" fmla="*/ 1847451 w 2485469"/>
                <a:gd name="connsiteY44" fmla="*/ 212905 h 3034864"/>
                <a:gd name="connsiteX45" fmla="*/ 1856023 w 2485469"/>
                <a:gd name="connsiteY45" fmla="*/ 216715 h 3034864"/>
                <a:gd name="connsiteX46" fmla="*/ 2049381 w 2485469"/>
                <a:gd name="connsiteY46" fmla="*/ 252910 h 3034864"/>
                <a:gd name="connsiteX47" fmla="*/ 2228451 w 2485469"/>
                <a:gd name="connsiteY47" fmla="*/ 229098 h 3034864"/>
                <a:gd name="connsiteX48" fmla="*/ 2383708 w 2485469"/>
                <a:gd name="connsiteY48" fmla="*/ 358638 h 3034864"/>
                <a:gd name="connsiteX49" fmla="*/ 2397996 w 2485469"/>
                <a:gd name="connsiteY49" fmla="*/ 375783 h 3034864"/>
                <a:gd name="connsiteX50" fmla="*/ 2361801 w 2485469"/>
                <a:gd name="connsiteY50" fmla="*/ 550090 h 3034864"/>
                <a:gd name="connsiteX51" fmla="*/ 2333405 w 2485469"/>
                <a:gd name="connsiteY51" fmla="*/ 633137 h 3034864"/>
                <a:gd name="connsiteX52" fmla="*/ 2337475 w 2485469"/>
                <a:gd name="connsiteY52" fmla="*/ 645113 h 3034864"/>
                <a:gd name="connsiteX53" fmla="*/ 2388241 w 2485469"/>
                <a:gd name="connsiteY53" fmla="*/ 599333 h 3034864"/>
                <a:gd name="connsiteX54" fmla="*/ 2386334 w 2485469"/>
                <a:gd name="connsiteY54" fmla="*/ 762354 h 3034864"/>
                <a:gd name="connsiteX55" fmla="*/ 2395002 w 2485469"/>
                <a:gd name="connsiteY55" fmla="*/ 764101 h 3034864"/>
                <a:gd name="connsiteX56" fmla="*/ 2437035 w 2485469"/>
                <a:gd name="connsiteY56" fmla="*/ 805683 h 3034864"/>
                <a:gd name="connsiteX57" fmla="*/ 2401782 w 2485469"/>
                <a:gd name="connsiteY57" fmla="*/ 882517 h 3034864"/>
                <a:gd name="connsiteX58" fmla="*/ 2384783 w 2485469"/>
                <a:gd name="connsiteY58" fmla="*/ 894889 h 3034864"/>
                <a:gd name="connsiteX59" fmla="*/ 2382794 w 2485469"/>
                <a:gd name="connsiteY59" fmla="*/ 1064889 h 3034864"/>
                <a:gd name="connsiteX60" fmla="*/ 2409437 w 2485469"/>
                <a:gd name="connsiteY60" fmla="*/ 1082061 h 3034864"/>
                <a:gd name="connsiteX61" fmla="*/ 2484944 w 2485469"/>
                <a:gd name="connsiteY61" fmla="*/ 1230533 h 3034864"/>
                <a:gd name="connsiteX62" fmla="*/ 2403590 w 2485469"/>
                <a:gd name="connsiteY62" fmla="*/ 1397761 h 3034864"/>
                <a:gd name="connsiteX63" fmla="*/ 2376917 w 2485469"/>
                <a:gd name="connsiteY63" fmla="*/ 1408895 h 3034864"/>
                <a:gd name="connsiteX64" fmla="*/ 2374596 w 2485469"/>
                <a:gd name="connsiteY64" fmla="*/ 1541333 h 3034864"/>
                <a:gd name="connsiteX65" fmla="*/ 2379522 w 2485469"/>
                <a:gd name="connsiteY65" fmla="*/ 1546234 h 3034864"/>
                <a:gd name="connsiteX66" fmla="*/ 2423477 w 2485469"/>
                <a:gd name="connsiteY66" fmla="*/ 1599340 h 3034864"/>
                <a:gd name="connsiteX67" fmla="*/ 2441555 w 2485469"/>
                <a:gd name="connsiteY67" fmla="*/ 1618323 h 3034864"/>
                <a:gd name="connsiteX68" fmla="*/ 2421669 w 2485469"/>
                <a:gd name="connsiteY68" fmla="*/ 1799110 h 3034864"/>
                <a:gd name="connsiteX69" fmla="*/ 2369065 w 2485469"/>
                <a:gd name="connsiteY69" fmla="*/ 1856879 h 3034864"/>
                <a:gd name="connsiteX70" fmla="*/ 2367217 w 2485469"/>
                <a:gd name="connsiteY70" fmla="*/ 1962351 h 3034864"/>
                <a:gd name="connsiteX71" fmla="*/ 2389522 w 2485469"/>
                <a:gd name="connsiteY71" fmla="*/ 1985590 h 3034864"/>
                <a:gd name="connsiteX72" fmla="*/ 2463250 w 2485469"/>
                <a:gd name="connsiteY72" fmla="*/ 2140799 h 3034864"/>
                <a:gd name="connsiteX73" fmla="*/ 2452403 w 2485469"/>
                <a:gd name="connsiteY73" fmla="*/ 2223962 h 3034864"/>
                <a:gd name="connsiteX74" fmla="*/ 2375907 w 2485469"/>
                <a:gd name="connsiteY74" fmla="*/ 2310062 h 3034864"/>
                <a:gd name="connsiteX75" fmla="*/ 2362308 w 2485469"/>
                <a:gd name="connsiteY75" fmla="*/ 2316453 h 3034864"/>
                <a:gd name="connsiteX76" fmla="*/ 2359724 w 2485469"/>
                <a:gd name="connsiteY76" fmla="*/ 2537317 h 3034864"/>
                <a:gd name="connsiteX77" fmla="*/ 2371838 w 2485469"/>
                <a:gd name="connsiteY77" fmla="*/ 2605312 h 3034864"/>
                <a:gd name="connsiteX78" fmla="*/ 2356584 w 2485469"/>
                <a:gd name="connsiteY78" fmla="*/ 2675028 h 3034864"/>
                <a:gd name="connsiteX79" fmla="*/ 2096250 w 2485469"/>
                <a:gd name="connsiteY79" fmla="*/ 2850393 h 3034864"/>
                <a:gd name="connsiteX80" fmla="*/ 2038172 w 2485469"/>
                <a:gd name="connsiteY80" fmla="*/ 2851297 h 3034864"/>
                <a:gd name="connsiteX81" fmla="*/ 2037931 w 2485469"/>
                <a:gd name="connsiteY81" fmla="*/ 2851231 h 3034864"/>
                <a:gd name="connsiteX82" fmla="*/ 2037924 w 2485469"/>
                <a:gd name="connsiteY82" fmla="*/ 2856141 h 3034864"/>
                <a:gd name="connsiteX83" fmla="*/ 1918455 w 2485469"/>
                <a:gd name="connsiteY83" fmla="*/ 2879376 h 3034864"/>
                <a:gd name="connsiteX84" fmla="*/ 1896367 w 2485469"/>
                <a:gd name="connsiteY84" fmla="*/ 2913654 h 3034864"/>
                <a:gd name="connsiteX85" fmla="*/ 1866648 w 2485469"/>
                <a:gd name="connsiteY85" fmla="*/ 2938979 h 3034864"/>
                <a:gd name="connsiteX86" fmla="*/ 1679406 w 2485469"/>
                <a:gd name="connsiteY86" fmla="*/ 2944528 h 3034864"/>
                <a:gd name="connsiteX87" fmla="*/ 1625627 w 2485469"/>
                <a:gd name="connsiteY87" fmla="*/ 2923574 h 3034864"/>
                <a:gd name="connsiteX88" fmla="*/ 1564582 w 2485469"/>
                <a:gd name="connsiteY88" fmla="*/ 2927047 h 3034864"/>
                <a:gd name="connsiteX89" fmla="*/ 1541892 w 2485469"/>
                <a:gd name="connsiteY89" fmla="*/ 2964559 h 3034864"/>
                <a:gd name="connsiteX90" fmla="*/ 1382631 w 2485469"/>
                <a:gd name="connsiteY90" fmla="*/ 3034210 h 3034864"/>
                <a:gd name="connsiteX91" fmla="*/ 1266919 w 2485469"/>
                <a:gd name="connsiteY91" fmla="*/ 3026961 h 3034864"/>
                <a:gd name="connsiteX92" fmla="*/ 1257170 w 2485469"/>
                <a:gd name="connsiteY92" fmla="*/ 3024119 h 3034864"/>
                <a:gd name="connsiteX93" fmla="*/ 1173329 w 2485469"/>
                <a:gd name="connsiteY93" fmla="*/ 3029371 h 3034864"/>
                <a:gd name="connsiteX94" fmla="*/ 1022187 w 2485469"/>
                <a:gd name="connsiteY94" fmla="*/ 2963271 h 3034864"/>
                <a:gd name="connsiteX95" fmla="*/ 1000930 w 2485469"/>
                <a:gd name="connsiteY95" fmla="*/ 2928127 h 3034864"/>
                <a:gd name="connsiteX96" fmla="*/ 906034 w 2485469"/>
                <a:gd name="connsiteY96" fmla="*/ 2922729 h 3034864"/>
                <a:gd name="connsiteX97" fmla="*/ 849366 w 2485469"/>
                <a:gd name="connsiteY97" fmla="*/ 2944809 h 3034864"/>
                <a:gd name="connsiteX98" fmla="*/ 652065 w 2485469"/>
                <a:gd name="connsiteY98" fmla="*/ 2938961 h 3034864"/>
                <a:gd name="connsiteX99" fmla="*/ 620750 w 2485469"/>
                <a:gd name="connsiteY99" fmla="*/ 2912276 h 3034864"/>
                <a:gd name="connsiteX100" fmla="*/ 597475 w 2485469"/>
                <a:gd name="connsiteY100" fmla="*/ 2876156 h 3034864"/>
                <a:gd name="connsiteX101" fmla="*/ 471588 w 2485469"/>
                <a:gd name="connsiteY101" fmla="*/ 2851673 h 3034864"/>
                <a:gd name="connsiteX102" fmla="*/ 471581 w 2485469"/>
                <a:gd name="connsiteY102" fmla="*/ 2846500 h 3034864"/>
                <a:gd name="connsiteX103" fmla="*/ 471327 w 2485469"/>
                <a:gd name="connsiteY103" fmla="*/ 2846569 h 3034864"/>
                <a:gd name="connsiteX104" fmla="*/ 410129 w 2485469"/>
                <a:gd name="connsiteY104" fmla="*/ 2845616 h 3034864"/>
                <a:gd name="connsiteX105" fmla="*/ 135809 w 2485469"/>
                <a:gd name="connsiteY105" fmla="*/ 2660831 h 3034864"/>
                <a:gd name="connsiteX106" fmla="*/ 132951 w 2485469"/>
                <a:gd name="connsiteY106" fmla="*/ 2513193 h 3034864"/>
                <a:gd name="connsiteX107" fmla="*/ 216444 w 2485469"/>
                <a:gd name="connsiteY107" fmla="*/ 2421999 h 3034864"/>
                <a:gd name="connsiteX108" fmla="*/ 244242 w 2485469"/>
                <a:gd name="connsiteY108" fmla="*/ 2403147 h 3034864"/>
                <a:gd name="connsiteX109" fmla="*/ 243150 w 2485469"/>
                <a:gd name="connsiteY109" fmla="*/ 2309836 h 3034864"/>
                <a:gd name="connsiteX110" fmla="*/ 231058 w 2485469"/>
                <a:gd name="connsiteY110" fmla="*/ 2311262 h 3034864"/>
                <a:gd name="connsiteX111" fmla="*/ 34843 w 2485469"/>
                <a:gd name="connsiteY111" fmla="*/ 2185532 h 3034864"/>
                <a:gd name="connsiteX112" fmla="*/ 23413 w 2485469"/>
                <a:gd name="connsiteY112" fmla="*/ 2097902 h 3034864"/>
                <a:gd name="connsiteX113" fmla="*/ 143428 w 2485469"/>
                <a:gd name="connsiteY113" fmla="*/ 1890257 h 3034864"/>
                <a:gd name="connsiteX114" fmla="*/ 205341 w 2485469"/>
                <a:gd name="connsiteY114" fmla="*/ 1848347 h 3034864"/>
                <a:gd name="connsiteX115" fmla="*/ 67228 w 2485469"/>
                <a:gd name="connsiteY115" fmla="*/ 1737857 h 3034864"/>
                <a:gd name="connsiteX116" fmla="*/ 46273 w 2485469"/>
                <a:gd name="connsiteY116" fmla="*/ 1547357 h 3034864"/>
                <a:gd name="connsiteX117" fmla="*/ 65323 w 2485469"/>
                <a:gd name="connsiteY117" fmla="*/ 1527355 h 3034864"/>
                <a:gd name="connsiteX118" fmla="*/ 155811 w 2485469"/>
                <a:gd name="connsiteY118" fmla="*/ 1414007 h 3034864"/>
                <a:gd name="connsiteX119" fmla="*/ 199626 w 2485469"/>
                <a:gd name="connsiteY119" fmla="*/ 1402577 h 3034864"/>
                <a:gd name="connsiteX120" fmla="*/ 228289 w 2485469"/>
                <a:gd name="connsiteY120" fmla="*/ 1404460 h 3034864"/>
                <a:gd name="connsiteX121" fmla="*/ 227445 w 2485469"/>
                <a:gd name="connsiteY121" fmla="*/ 1356299 h 3034864"/>
                <a:gd name="connsiteX122" fmla="*/ 177733 w 2485469"/>
                <a:gd name="connsiteY122" fmla="*/ 1353122 h 3034864"/>
                <a:gd name="connsiteX123" fmla="*/ 86278 w 2485469"/>
                <a:gd name="connsiteY123" fmla="*/ 1314947 h 3034864"/>
                <a:gd name="connsiteX124" fmla="*/ 553 w 2485469"/>
                <a:gd name="connsiteY124" fmla="*/ 1138735 h 3034864"/>
                <a:gd name="connsiteX125" fmla="*/ 132951 w 2485469"/>
                <a:gd name="connsiteY125" fmla="*/ 948235 h 3034864"/>
                <a:gd name="connsiteX126" fmla="*/ 146896 w 2485469"/>
                <a:gd name="connsiteY126" fmla="*/ 942044 h 3034864"/>
                <a:gd name="connsiteX127" fmla="*/ 185338 w 2485469"/>
                <a:gd name="connsiteY127" fmla="*/ 954902 h 3034864"/>
                <a:gd name="connsiteX128" fmla="*/ 221911 w 2485469"/>
                <a:gd name="connsiteY128" fmla="*/ 968439 h 3034864"/>
                <a:gd name="connsiteX129" fmla="*/ 220594 w 2485469"/>
                <a:gd name="connsiteY129" fmla="*/ 855886 h 3034864"/>
                <a:gd name="connsiteX130" fmla="*/ 170515 w 2485469"/>
                <a:gd name="connsiteY130" fmla="*/ 831941 h 3034864"/>
                <a:gd name="connsiteX131" fmla="*/ 88183 w 2485469"/>
                <a:gd name="connsiteY131" fmla="*/ 772023 h 3034864"/>
                <a:gd name="connsiteX132" fmla="*/ 51036 w 2485469"/>
                <a:gd name="connsiteY132" fmla="*/ 691061 h 3034864"/>
                <a:gd name="connsiteX133" fmla="*/ 156764 w 2485469"/>
                <a:gd name="connsiteY133" fmla="*/ 634863 h 3034864"/>
                <a:gd name="connsiteX134" fmla="*/ 187244 w 2485469"/>
                <a:gd name="connsiteY134" fmla="*/ 616766 h 3034864"/>
                <a:gd name="connsiteX135" fmla="*/ 208199 w 2485469"/>
                <a:gd name="connsiteY135" fmla="*/ 461508 h 3034864"/>
                <a:gd name="connsiteX136" fmla="*/ 212961 w 2485469"/>
                <a:gd name="connsiteY136" fmla="*/ 443411 h 3034864"/>
                <a:gd name="connsiteX137" fmla="*/ 251622 w 2485469"/>
                <a:gd name="connsiteY137" fmla="*/ 439522 h 3034864"/>
                <a:gd name="connsiteX138" fmla="*/ 280011 w 2485469"/>
                <a:gd name="connsiteY138" fmla="*/ 408740 h 3034864"/>
                <a:gd name="connsiteX139" fmla="*/ 370631 w 2485469"/>
                <a:gd name="connsiteY139" fmla="*/ 367272 h 3034864"/>
                <a:gd name="connsiteX140" fmla="*/ 540572 w 2485469"/>
                <a:gd name="connsiteY140" fmla="*/ 389870 h 3034864"/>
                <a:gd name="connsiteX141" fmla="*/ 724072 w 2485469"/>
                <a:gd name="connsiteY141" fmla="*/ 355520 h 3034864"/>
                <a:gd name="connsiteX142" fmla="*/ 732207 w 2485469"/>
                <a:gd name="connsiteY142" fmla="*/ 351905 h 3034864"/>
                <a:gd name="connsiteX143" fmla="*/ 749382 w 2485469"/>
                <a:gd name="connsiteY143" fmla="*/ 352809 h 3034864"/>
                <a:gd name="connsiteX144" fmla="*/ 833448 w 2485469"/>
                <a:gd name="connsiteY144" fmla="*/ 386254 h 3034864"/>
                <a:gd name="connsiteX145" fmla="*/ 881639 w 2485469"/>
                <a:gd name="connsiteY145" fmla="*/ 398895 h 3034864"/>
                <a:gd name="connsiteX146" fmla="*/ 906584 w 2485469"/>
                <a:gd name="connsiteY146" fmla="*/ 401445 h 3034864"/>
                <a:gd name="connsiteX147" fmla="*/ 923526 w 2485469"/>
                <a:gd name="connsiteY147" fmla="*/ 395666 h 3034864"/>
                <a:gd name="connsiteX148" fmla="*/ 1041636 w 2485469"/>
                <a:gd name="connsiteY148" fmla="*/ 363400 h 3034864"/>
                <a:gd name="connsiteX149" fmla="*/ 1102180 w 2485469"/>
                <a:gd name="connsiteY149" fmla="*/ 347862 h 3034864"/>
                <a:gd name="connsiteX150" fmla="*/ 1123551 w 2485469"/>
                <a:gd name="connsiteY150" fmla="*/ 348160 h 3034864"/>
                <a:gd name="connsiteX151" fmla="*/ 1065363 w 2485469"/>
                <a:gd name="connsiteY151" fmla="*/ 425354 h 3034864"/>
                <a:gd name="connsiteX152" fmla="*/ 1128894 w 2485469"/>
                <a:gd name="connsiteY152" fmla="*/ 426226 h 3034864"/>
                <a:gd name="connsiteX153" fmla="*/ 1364059 w 2485469"/>
                <a:gd name="connsiteY153" fmla="*/ 463090 h 3034864"/>
                <a:gd name="connsiteX154" fmla="*/ 1355585 w 2485469"/>
                <a:gd name="connsiteY154" fmla="*/ 518343 h 3034864"/>
                <a:gd name="connsiteX155" fmla="*/ 1354658 w 2485469"/>
                <a:gd name="connsiteY155" fmla="*/ 519098 h 3034864"/>
                <a:gd name="connsiteX156" fmla="*/ 1384194 w 2485469"/>
                <a:gd name="connsiteY156" fmla="*/ 526858 h 3034864"/>
                <a:gd name="connsiteX157" fmla="*/ 1456093 w 2485469"/>
                <a:gd name="connsiteY157" fmla="*/ 543304 h 3034864"/>
                <a:gd name="connsiteX158" fmla="*/ 1470876 w 2485469"/>
                <a:gd name="connsiteY158" fmla="*/ 548818 h 3034864"/>
                <a:gd name="connsiteX159" fmla="*/ 1419200 w 2485469"/>
                <a:gd name="connsiteY159" fmla="*/ 480264 h 3034864"/>
                <a:gd name="connsiteX160" fmla="*/ 1439482 w 2485469"/>
                <a:gd name="connsiteY160" fmla="*/ 479981 h 3034864"/>
                <a:gd name="connsiteX161" fmla="*/ 1496939 w 2485469"/>
                <a:gd name="connsiteY161" fmla="*/ 494727 h 3034864"/>
                <a:gd name="connsiteX162" fmla="*/ 1519897 w 2485469"/>
                <a:gd name="connsiteY162" fmla="*/ 499691 h 3034864"/>
                <a:gd name="connsiteX163" fmla="*/ 1506888 w 2485469"/>
                <a:gd name="connsiteY163" fmla="*/ 474813 h 3034864"/>
                <a:gd name="connsiteX164" fmla="*/ 1499788 w 2485469"/>
                <a:gd name="connsiteY164" fmla="*/ 335778 h 3034864"/>
                <a:gd name="connsiteX165" fmla="*/ 1534078 w 2485469"/>
                <a:gd name="connsiteY165" fmla="*/ 287200 h 3034864"/>
                <a:gd name="connsiteX166" fmla="*/ 1740771 w 2485469"/>
                <a:gd name="connsiteY166" fmla="*/ 249100 h 3034864"/>
                <a:gd name="connsiteX167" fmla="*/ 1829353 w 2485469"/>
                <a:gd name="connsiteY167" fmla="*/ 213858 h 3034864"/>
                <a:gd name="connsiteX168" fmla="*/ 1847451 w 2485469"/>
                <a:gd name="connsiteY168" fmla="*/ 212905 h 3034864"/>
                <a:gd name="connsiteX169" fmla="*/ 1237508 w 2485469"/>
                <a:gd name="connsiteY169" fmla="*/ 150778 h 3034864"/>
                <a:gd name="connsiteX170" fmla="*/ 1383042 w 2485469"/>
                <a:gd name="connsiteY170" fmla="*/ 207274 h 3034864"/>
                <a:gd name="connsiteX171" fmla="*/ 1353212 w 2485469"/>
                <a:gd name="connsiteY171" fmla="*/ 220833 h 3034864"/>
                <a:gd name="connsiteX172" fmla="*/ 1289033 w 2485469"/>
                <a:gd name="connsiteY172" fmla="*/ 208178 h 3034864"/>
                <a:gd name="connsiteX173" fmla="*/ 1148018 w 2485469"/>
                <a:gd name="connsiteY173" fmla="*/ 191907 h 3034864"/>
                <a:gd name="connsiteX174" fmla="*/ 1101014 w 2485469"/>
                <a:gd name="connsiteY174" fmla="*/ 199138 h 3034864"/>
                <a:gd name="connsiteX175" fmla="*/ 1057625 w 2485469"/>
                <a:gd name="connsiteY175" fmla="*/ 191907 h 3034864"/>
                <a:gd name="connsiteX176" fmla="*/ 1072991 w 2485469"/>
                <a:gd name="connsiteY176" fmla="*/ 183772 h 3034864"/>
                <a:gd name="connsiteX177" fmla="*/ 1237508 w 2485469"/>
                <a:gd name="connsiteY177" fmla="*/ 150778 h 3034864"/>
                <a:gd name="connsiteX178" fmla="*/ 1315004 w 2485469"/>
                <a:gd name="connsiteY178" fmla="*/ 973 h 3034864"/>
                <a:gd name="connsiteX179" fmla="*/ 1488359 w 2485469"/>
                <a:gd name="connsiteY179" fmla="*/ 35740 h 3034864"/>
                <a:gd name="connsiteX180" fmla="*/ 1504551 w 2485469"/>
                <a:gd name="connsiteY180" fmla="*/ 44312 h 3034864"/>
                <a:gd name="connsiteX181" fmla="*/ 1458831 w 2485469"/>
                <a:gd name="connsiteY181" fmla="*/ 51932 h 3034864"/>
                <a:gd name="connsiteX182" fmla="*/ 1409301 w 2485469"/>
                <a:gd name="connsiteY182" fmla="*/ 44312 h 3034864"/>
                <a:gd name="connsiteX183" fmla="*/ 1260711 w 2485469"/>
                <a:gd name="connsiteY183" fmla="*/ 61457 h 3034864"/>
                <a:gd name="connsiteX184" fmla="*/ 1193084 w 2485469"/>
                <a:gd name="connsiteY184" fmla="*/ 74792 h 3034864"/>
                <a:gd name="connsiteX185" fmla="*/ 1161651 w 2485469"/>
                <a:gd name="connsiteY185" fmla="*/ 60505 h 3034864"/>
                <a:gd name="connsiteX186" fmla="*/ 1315004 w 2485469"/>
                <a:gd name="connsiteY186" fmla="*/ 973 h 303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2485469" h="3034864">
                  <a:moveTo>
                    <a:pt x="148191" y="1538785"/>
                  </a:moveTo>
                  <a:cubicBezTo>
                    <a:pt x="152953" y="1585457"/>
                    <a:pt x="177718" y="1612127"/>
                    <a:pt x="213913" y="1628320"/>
                  </a:cubicBezTo>
                  <a:lnTo>
                    <a:pt x="232320" y="1634418"/>
                  </a:lnTo>
                  <a:lnTo>
                    <a:pt x="230806" y="1548041"/>
                  </a:lnTo>
                  <a:close/>
                  <a:moveTo>
                    <a:pt x="618310" y="736079"/>
                  </a:moveTo>
                  <a:lnTo>
                    <a:pt x="626638" y="745978"/>
                  </a:lnTo>
                  <a:lnTo>
                    <a:pt x="630860" y="743236"/>
                  </a:lnTo>
                  <a:close/>
                  <a:moveTo>
                    <a:pt x="987136" y="695020"/>
                  </a:moveTo>
                  <a:lnTo>
                    <a:pt x="979196" y="701232"/>
                  </a:lnTo>
                  <a:lnTo>
                    <a:pt x="993969" y="723414"/>
                  </a:lnTo>
                  <a:lnTo>
                    <a:pt x="1026297" y="699000"/>
                  </a:lnTo>
                  <a:lnTo>
                    <a:pt x="1014446" y="700853"/>
                  </a:lnTo>
                  <a:close/>
                  <a:moveTo>
                    <a:pt x="1597304" y="629087"/>
                  </a:moveTo>
                  <a:lnTo>
                    <a:pt x="1621233" y="657962"/>
                  </a:lnTo>
                  <a:cubicBezTo>
                    <a:pt x="1631829" y="672725"/>
                    <a:pt x="1640997" y="687965"/>
                    <a:pt x="1648379" y="703920"/>
                  </a:cubicBezTo>
                  <a:lnTo>
                    <a:pt x="1649915" y="708616"/>
                  </a:lnTo>
                  <a:lnTo>
                    <a:pt x="1657811" y="709964"/>
                  </a:lnTo>
                  <a:cubicBezTo>
                    <a:pt x="1685975" y="710317"/>
                    <a:pt x="1715466" y="706250"/>
                    <a:pt x="1746426" y="697210"/>
                  </a:cubicBezTo>
                  <a:cubicBezTo>
                    <a:pt x="1767216" y="690882"/>
                    <a:pt x="1777160" y="698114"/>
                    <a:pt x="1781679" y="718904"/>
                  </a:cubicBezTo>
                  <a:cubicBezTo>
                    <a:pt x="1785521" y="736079"/>
                    <a:pt x="1791227" y="751729"/>
                    <a:pt x="1798544" y="766050"/>
                  </a:cubicBezTo>
                  <a:lnTo>
                    <a:pt x="1800747" y="769305"/>
                  </a:lnTo>
                  <a:lnTo>
                    <a:pt x="1798873" y="757735"/>
                  </a:lnTo>
                  <a:cubicBezTo>
                    <a:pt x="1796492" y="741543"/>
                    <a:pt x="1801969" y="730827"/>
                    <a:pt x="1811256" y="723445"/>
                  </a:cubicBezTo>
                  <a:lnTo>
                    <a:pt x="1813112" y="722693"/>
                  </a:lnTo>
                  <a:lnTo>
                    <a:pt x="1800549" y="693933"/>
                  </a:lnTo>
                  <a:cubicBezTo>
                    <a:pt x="1799476" y="688566"/>
                    <a:pt x="1799278" y="683170"/>
                    <a:pt x="1800366" y="677817"/>
                  </a:cubicBezTo>
                  <a:lnTo>
                    <a:pt x="1805830" y="666304"/>
                  </a:lnTo>
                  <a:lnTo>
                    <a:pt x="1789989" y="666474"/>
                  </a:lnTo>
                  <a:cubicBezTo>
                    <a:pt x="1769644" y="664391"/>
                    <a:pt x="1749344" y="660104"/>
                    <a:pt x="1729341" y="653913"/>
                  </a:cubicBezTo>
                  <a:lnTo>
                    <a:pt x="1717416" y="649593"/>
                  </a:lnTo>
                  <a:lnTo>
                    <a:pt x="1629323" y="641194"/>
                  </a:lnTo>
                  <a:close/>
                  <a:moveTo>
                    <a:pt x="1053415" y="435761"/>
                  </a:moveTo>
                  <a:lnTo>
                    <a:pt x="1048664" y="439388"/>
                  </a:lnTo>
                  <a:lnTo>
                    <a:pt x="1051298" y="441734"/>
                  </a:lnTo>
                  <a:cubicBezTo>
                    <a:pt x="1056269" y="449756"/>
                    <a:pt x="1059433" y="459022"/>
                    <a:pt x="1062145" y="468513"/>
                  </a:cubicBezTo>
                  <a:lnTo>
                    <a:pt x="1068749" y="507803"/>
                  </a:lnTo>
                  <a:lnTo>
                    <a:pt x="1078698" y="499386"/>
                  </a:lnTo>
                  <a:lnTo>
                    <a:pt x="1068133" y="468174"/>
                  </a:lnTo>
                  <a:close/>
                  <a:moveTo>
                    <a:pt x="1514076" y="290058"/>
                  </a:moveTo>
                  <a:cubicBezTo>
                    <a:pt x="1501694" y="320538"/>
                    <a:pt x="1483596" y="350065"/>
                    <a:pt x="1477881" y="381498"/>
                  </a:cubicBezTo>
                  <a:cubicBezTo>
                    <a:pt x="1470261" y="424360"/>
                    <a:pt x="1445496" y="438648"/>
                    <a:pt x="1408349" y="440553"/>
                  </a:cubicBezTo>
                  <a:cubicBezTo>
                    <a:pt x="1351199" y="444363"/>
                    <a:pt x="1295954" y="436743"/>
                    <a:pt x="1241661" y="418645"/>
                  </a:cubicBezTo>
                  <a:cubicBezTo>
                    <a:pt x="1198799" y="404358"/>
                    <a:pt x="1168319" y="381498"/>
                    <a:pt x="1181654" y="330063"/>
                  </a:cubicBezTo>
                  <a:cubicBezTo>
                    <a:pt x="1292144" y="319585"/>
                    <a:pt x="1399776" y="281485"/>
                    <a:pt x="1514076" y="290058"/>
                  </a:cubicBezTo>
                  <a:close/>
                  <a:moveTo>
                    <a:pt x="1847451" y="212905"/>
                  </a:moveTo>
                  <a:cubicBezTo>
                    <a:pt x="1850308" y="213858"/>
                    <a:pt x="1853166" y="214810"/>
                    <a:pt x="1856023" y="216715"/>
                  </a:cubicBezTo>
                  <a:cubicBezTo>
                    <a:pt x="1914126" y="261483"/>
                    <a:pt x="1967466" y="312918"/>
                    <a:pt x="2049381" y="252910"/>
                  </a:cubicBezTo>
                  <a:cubicBezTo>
                    <a:pt x="2100816" y="215763"/>
                    <a:pt x="2167491" y="232908"/>
                    <a:pt x="2228451" y="229098"/>
                  </a:cubicBezTo>
                  <a:cubicBezTo>
                    <a:pt x="2303698" y="245290"/>
                    <a:pt x="2356086" y="286248"/>
                    <a:pt x="2383708" y="358638"/>
                  </a:cubicBezTo>
                  <a:cubicBezTo>
                    <a:pt x="2386566" y="365305"/>
                    <a:pt x="2393233" y="370068"/>
                    <a:pt x="2397996" y="375783"/>
                  </a:cubicBezTo>
                  <a:cubicBezTo>
                    <a:pt x="2429428" y="442458"/>
                    <a:pt x="2397044" y="500560"/>
                    <a:pt x="2361801" y="550090"/>
                  </a:cubicBezTo>
                  <a:cubicBezTo>
                    <a:pt x="2341084" y="579380"/>
                    <a:pt x="2328940" y="604383"/>
                    <a:pt x="2333405" y="633137"/>
                  </a:cubicBezTo>
                  <a:lnTo>
                    <a:pt x="2337475" y="645113"/>
                  </a:lnTo>
                  <a:lnTo>
                    <a:pt x="2388241" y="599333"/>
                  </a:lnTo>
                  <a:lnTo>
                    <a:pt x="2386334" y="762354"/>
                  </a:lnTo>
                  <a:lnTo>
                    <a:pt x="2395002" y="764101"/>
                  </a:lnTo>
                  <a:cubicBezTo>
                    <a:pt x="2411951" y="772463"/>
                    <a:pt x="2426188" y="785796"/>
                    <a:pt x="2437035" y="805683"/>
                  </a:cubicBezTo>
                  <a:cubicBezTo>
                    <a:pt x="2446978" y="840936"/>
                    <a:pt x="2424380" y="862631"/>
                    <a:pt x="2401782" y="882517"/>
                  </a:cubicBezTo>
                  <a:lnTo>
                    <a:pt x="2384783" y="894889"/>
                  </a:lnTo>
                  <a:lnTo>
                    <a:pt x="2382794" y="1064889"/>
                  </a:lnTo>
                  <a:lnTo>
                    <a:pt x="2409437" y="1082061"/>
                  </a:lnTo>
                  <a:cubicBezTo>
                    <a:pt x="2452402" y="1119349"/>
                    <a:pt x="2474775" y="1170873"/>
                    <a:pt x="2484944" y="1230533"/>
                  </a:cubicBezTo>
                  <a:cubicBezTo>
                    <a:pt x="2489464" y="1301944"/>
                    <a:pt x="2465058" y="1359796"/>
                    <a:pt x="2403590" y="1397761"/>
                  </a:cubicBezTo>
                  <a:lnTo>
                    <a:pt x="2376917" y="1408895"/>
                  </a:lnTo>
                  <a:lnTo>
                    <a:pt x="2374596" y="1541333"/>
                  </a:lnTo>
                  <a:lnTo>
                    <a:pt x="2379522" y="1546234"/>
                  </a:lnTo>
                  <a:cubicBezTo>
                    <a:pt x="2396810" y="1561827"/>
                    <a:pt x="2414437" y="1577194"/>
                    <a:pt x="2423477" y="1599340"/>
                  </a:cubicBezTo>
                  <a:cubicBezTo>
                    <a:pt x="2430708" y="1604764"/>
                    <a:pt x="2437940" y="1608380"/>
                    <a:pt x="2441555" y="1618323"/>
                  </a:cubicBezTo>
                  <a:cubicBezTo>
                    <a:pt x="2462345" y="1681598"/>
                    <a:pt x="2459634" y="1741258"/>
                    <a:pt x="2421669" y="1799110"/>
                  </a:cubicBezTo>
                  <a:lnTo>
                    <a:pt x="2369065" y="1856879"/>
                  </a:lnTo>
                  <a:lnTo>
                    <a:pt x="2367217" y="1962351"/>
                  </a:lnTo>
                  <a:lnTo>
                    <a:pt x="2389522" y="1985590"/>
                  </a:lnTo>
                  <a:cubicBezTo>
                    <a:pt x="2426809" y="2028937"/>
                    <a:pt x="2454436" y="2077750"/>
                    <a:pt x="2463250" y="2140799"/>
                  </a:cubicBezTo>
                  <a:cubicBezTo>
                    <a:pt x="2467769" y="2173341"/>
                    <a:pt x="2471385" y="2197748"/>
                    <a:pt x="2452403" y="2223962"/>
                  </a:cubicBezTo>
                  <a:cubicBezTo>
                    <a:pt x="2432064" y="2260571"/>
                    <a:pt x="2406753" y="2289724"/>
                    <a:pt x="2375907" y="2310062"/>
                  </a:cubicBezTo>
                  <a:lnTo>
                    <a:pt x="2362308" y="2316453"/>
                  </a:lnTo>
                  <a:lnTo>
                    <a:pt x="2359724" y="2537317"/>
                  </a:lnTo>
                  <a:lnTo>
                    <a:pt x="2371838" y="2605312"/>
                  </a:lnTo>
                  <a:cubicBezTo>
                    <a:pt x="2371951" y="2628701"/>
                    <a:pt x="2367432" y="2651978"/>
                    <a:pt x="2356584" y="2675028"/>
                  </a:cubicBezTo>
                  <a:cubicBezTo>
                    <a:pt x="2304156" y="2784405"/>
                    <a:pt x="2210146" y="2833218"/>
                    <a:pt x="2096250" y="2850393"/>
                  </a:cubicBezTo>
                  <a:cubicBezTo>
                    <a:pt x="2077267" y="2853105"/>
                    <a:pt x="2057606" y="2853557"/>
                    <a:pt x="2038172" y="2851297"/>
                  </a:cubicBezTo>
                  <a:lnTo>
                    <a:pt x="2037931" y="2851231"/>
                  </a:lnTo>
                  <a:lnTo>
                    <a:pt x="2037924" y="2856141"/>
                  </a:lnTo>
                  <a:lnTo>
                    <a:pt x="1918455" y="2879376"/>
                  </a:lnTo>
                  <a:lnTo>
                    <a:pt x="1896367" y="2913654"/>
                  </a:lnTo>
                  <a:cubicBezTo>
                    <a:pt x="1887268" y="2924563"/>
                    <a:pt x="1877124" y="2933628"/>
                    <a:pt x="1866648" y="2938979"/>
                  </a:cubicBezTo>
                  <a:cubicBezTo>
                    <a:pt x="1809701" y="2937171"/>
                    <a:pt x="1780060" y="2972031"/>
                    <a:pt x="1679406" y="2944528"/>
                  </a:cubicBezTo>
                  <a:lnTo>
                    <a:pt x="1625627" y="2923574"/>
                  </a:lnTo>
                  <a:lnTo>
                    <a:pt x="1564582" y="2927047"/>
                  </a:lnTo>
                  <a:lnTo>
                    <a:pt x="1541892" y="2964559"/>
                  </a:lnTo>
                  <a:cubicBezTo>
                    <a:pt x="1504075" y="3009743"/>
                    <a:pt x="1449782" y="3031353"/>
                    <a:pt x="1382631" y="3034210"/>
                  </a:cubicBezTo>
                  <a:cubicBezTo>
                    <a:pt x="1342269" y="3035997"/>
                    <a:pt x="1303514" y="3034300"/>
                    <a:pt x="1266919" y="3026961"/>
                  </a:cubicBezTo>
                  <a:lnTo>
                    <a:pt x="1257170" y="3024119"/>
                  </a:lnTo>
                  <a:lnTo>
                    <a:pt x="1173329" y="3029371"/>
                  </a:lnTo>
                  <a:cubicBezTo>
                    <a:pt x="1109601" y="3026660"/>
                    <a:pt x="1058076" y="3006151"/>
                    <a:pt x="1022187" y="2963271"/>
                  </a:cubicBezTo>
                  <a:lnTo>
                    <a:pt x="1000930" y="2928127"/>
                  </a:lnTo>
                  <a:lnTo>
                    <a:pt x="906034" y="2922729"/>
                  </a:lnTo>
                  <a:lnTo>
                    <a:pt x="849366" y="2944809"/>
                  </a:lnTo>
                  <a:cubicBezTo>
                    <a:pt x="743305" y="2973789"/>
                    <a:pt x="712072" y="2937056"/>
                    <a:pt x="652065" y="2938961"/>
                  </a:cubicBezTo>
                  <a:cubicBezTo>
                    <a:pt x="641027" y="2933323"/>
                    <a:pt x="630338" y="2923771"/>
                    <a:pt x="620750" y="2912276"/>
                  </a:cubicBezTo>
                  <a:lnTo>
                    <a:pt x="597475" y="2876156"/>
                  </a:lnTo>
                  <a:lnTo>
                    <a:pt x="471588" y="2851673"/>
                  </a:lnTo>
                  <a:lnTo>
                    <a:pt x="471581" y="2846500"/>
                  </a:lnTo>
                  <a:lnTo>
                    <a:pt x="471327" y="2846569"/>
                  </a:lnTo>
                  <a:cubicBezTo>
                    <a:pt x="450849" y="2848950"/>
                    <a:pt x="430132" y="2848474"/>
                    <a:pt x="410129" y="2845616"/>
                  </a:cubicBezTo>
                  <a:cubicBezTo>
                    <a:pt x="290114" y="2827519"/>
                    <a:pt x="191054" y="2776084"/>
                    <a:pt x="135809" y="2660831"/>
                  </a:cubicBezTo>
                  <a:cubicBezTo>
                    <a:pt x="112949" y="2612253"/>
                    <a:pt x="116759" y="2562724"/>
                    <a:pt x="132951" y="2513193"/>
                  </a:cubicBezTo>
                  <a:cubicBezTo>
                    <a:pt x="146763" y="2480808"/>
                    <a:pt x="183970" y="2446191"/>
                    <a:pt x="216444" y="2421999"/>
                  </a:cubicBezTo>
                  <a:lnTo>
                    <a:pt x="244242" y="2403147"/>
                  </a:lnTo>
                  <a:lnTo>
                    <a:pt x="243150" y="2309836"/>
                  </a:lnTo>
                  <a:lnTo>
                    <a:pt x="231058" y="2311262"/>
                  </a:lnTo>
                  <a:cubicBezTo>
                    <a:pt x="141523" y="2308405"/>
                    <a:pt x="77706" y="2262685"/>
                    <a:pt x="34843" y="2185532"/>
                  </a:cubicBezTo>
                  <a:cubicBezTo>
                    <a:pt x="14841" y="2157910"/>
                    <a:pt x="18651" y="2132192"/>
                    <a:pt x="23413" y="2097902"/>
                  </a:cubicBezTo>
                  <a:cubicBezTo>
                    <a:pt x="35796" y="2009320"/>
                    <a:pt x="83421" y="1947407"/>
                    <a:pt x="143428" y="1890257"/>
                  </a:cubicBezTo>
                  <a:cubicBezTo>
                    <a:pt x="154858" y="1867397"/>
                    <a:pt x="183433" y="1867397"/>
                    <a:pt x="205341" y="1848347"/>
                  </a:cubicBezTo>
                  <a:cubicBezTo>
                    <a:pt x="146286" y="1823582"/>
                    <a:pt x="100566" y="1789292"/>
                    <a:pt x="67228" y="1737857"/>
                  </a:cubicBezTo>
                  <a:cubicBezTo>
                    <a:pt x="27223" y="1676897"/>
                    <a:pt x="24366" y="1614032"/>
                    <a:pt x="46273" y="1547357"/>
                  </a:cubicBezTo>
                  <a:cubicBezTo>
                    <a:pt x="50083" y="1536880"/>
                    <a:pt x="57703" y="1533070"/>
                    <a:pt x="65323" y="1527355"/>
                  </a:cubicBezTo>
                  <a:cubicBezTo>
                    <a:pt x="84373" y="1480682"/>
                    <a:pt x="139618" y="1462585"/>
                    <a:pt x="155811" y="1414007"/>
                  </a:cubicBezTo>
                  <a:cubicBezTo>
                    <a:pt x="167241" y="1399720"/>
                    <a:pt x="184386" y="1400672"/>
                    <a:pt x="199626" y="1402577"/>
                  </a:cubicBezTo>
                  <a:lnTo>
                    <a:pt x="228289" y="1404460"/>
                  </a:lnTo>
                  <a:lnTo>
                    <a:pt x="227445" y="1356299"/>
                  </a:lnTo>
                  <a:lnTo>
                    <a:pt x="177733" y="1353122"/>
                  </a:lnTo>
                  <a:cubicBezTo>
                    <a:pt x="147477" y="1346142"/>
                    <a:pt x="116997" y="1333759"/>
                    <a:pt x="86278" y="1314947"/>
                  </a:cubicBezTo>
                  <a:cubicBezTo>
                    <a:pt x="21508" y="1274942"/>
                    <a:pt x="-4209" y="1213982"/>
                    <a:pt x="553" y="1138735"/>
                  </a:cubicBezTo>
                  <a:cubicBezTo>
                    <a:pt x="14841" y="1054915"/>
                    <a:pt x="51988" y="986335"/>
                    <a:pt x="132951" y="948235"/>
                  </a:cubicBezTo>
                  <a:cubicBezTo>
                    <a:pt x="137714" y="944663"/>
                    <a:pt x="142357" y="942758"/>
                    <a:pt x="146896" y="942044"/>
                  </a:cubicBezTo>
                  <a:cubicBezTo>
                    <a:pt x="160514" y="939900"/>
                    <a:pt x="173194" y="948473"/>
                    <a:pt x="185338" y="954902"/>
                  </a:cubicBezTo>
                  <a:lnTo>
                    <a:pt x="221911" y="968439"/>
                  </a:lnTo>
                  <a:lnTo>
                    <a:pt x="220594" y="855886"/>
                  </a:lnTo>
                  <a:lnTo>
                    <a:pt x="170515" y="831941"/>
                  </a:lnTo>
                  <a:cubicBezTo>
                    <a:pt x="141702" y="815064"/>
                    <a:pt x="114139" y="795359"/>
                    <a:pt x="88183" y="772023"/>
                  </a:cubicBezTo>
                  <a:cubicBezTo>
                    <a:pt x="64371" y="751068"/>
                    <a:pt x="40559" y="728208"/>
                    <a:pt x="51036" y="691061"/>
                  </a:cubicBezTo>
                  <a:cubicBezTo>
                    <a:pt x="73896" y="649150"/>
                    <a:pt x="111044" y="634863"/>
                    <a:pt x="156764" y="634863"/>
                  </a:cubicBezTo>
                  <a:cubicBezTo>
                    <a:pt x="169146" y="634863"/>
                    <a:pt x="200579" y="640578"/>
                    <a:pt x="187244" y="616766"/>
                  </a:cubicBezTo>
                  <a:cubicBezTo>
                    <a:pt x="153906" y="556758"/>
                    <a:pt x="187244" y="511038"/>
                    <a:pt x="208199" y="461508"/>
                  </a:cubicBezTo>
                  <a:cubicBezTo>
                    <a:pt x="211056" y="455793"/>
                    <a:pt x="211056" y="449125"/>
                    <a:pt x="212961" y="443411"/>
                  </a:cubicBezTo>
                  <a:lnTo>
                    <a:pt x="251622" y="439522"/>
                  </a:lnTo>
                  <a:lnTo>
                    <a:pt x="280011" y="408740"/>
                  </a:lnTo>
                  <a:cubicBezTo>
                    <a:pt x="304644" y="388514"/>
                    <a:pt x="334926" y="374955"/>
                    <a:pt x="370631" y="367272"/>
                  </a:cubicBezTo>
                  <a:cubicBezTo>
                    <a:pt x="428483" y="370888"/>
                    <a:pt x="491759" y="354617"/>
                    <a:pt x="540572" y="389870"/>
                  </a:cubicBezTo>
                  <a:cubicBezTo>
                    <a:pt x="618310" y="446819"/>
                    <a:pt x="668931" y="398006"/>
                    <a:pt x="724072" y="355520"/>
                  </a:cubicBezTo>
                  <a:cubicBezTo>
                    <a:pt x="726783" y="353713"/>
                    <a:pt x="729495" y="352809"/>
                    <a:pt x="732207" y="351905"/>
                  </a:cubicBezTo>
                  <a:cubicBezTo>
                    <a:pt x="737630" y="352809"/>
                    <a:pt x="743958" y="352809"/>
                    <a:pt x="749382" y="352809"/>
                  </a:cubicBezTo>
                  <a:cubicBezTo>
                    <a:pt x="770172" y="380831"/>
                    <a:pt x="805426" y="377215"/>
                    <a:pt x="833448" y="386254"/>
                  </a:cubicBezTo>
                  <a:cubicBezTo>
                    <a:pt x="849041" y="392582"/>
                    <a:pt x="865199" y="396367"/>
                    <a:pt x="881639" y="398895"/>
                  </a:cubicBezTo>
                  <a:lnTo>
                    <a:pt x="906584" y="401445"/>
                  </a:lnTo>
                  <a:lnTo>
                    <a:pt x="923526" y="395666"/>
                  </a:lnTo>
                  <a:cubicBezTo>
                    <a:pt x="962103" y="381974"/>
                    <a:pt x="1000679" y="368639"/>
                    <a:pt x="1041636" y="363400"/>
                  </a:cubicBezTo>
                  <a:cubicBezTo>
                    <a:pt x="1062354" y="361971"/>
                    <a:pt x="1081463" y="350898"/>
                    <a:pt x="1102180" y="347862"/>
                  </a:cubicBezTo>
                  <a:cubicBezTo>
                    <a:pt x="1109085" y="346850"/>
                    <a:pt x="1116170" y="346731"/>
                    <a:pt x="1123551" y="348160"/>
                  </a:cubicBezTo>
                  <a:lnTo>
                    <a:pt x="1065363" y="425354"/>
                  </a:lnTo>
                  <a:lnTo>
                    <a:pt x="1128894" y="426226"/>
                  </a:lnTo>
                  <a:cubicBezTo>
                    <a:pt x="1208300" y="433429"/>
                    <a:pt x="1285416" y="455632"/>
                    <a:pt x="1364059" y="463090"/>
                  </a:cubicBezTo>
                  <a:cubicBezTo>
                    <a:pt x="1370387" y="487496"/>
                    <a:pt x="1366319" y="505123"/>
                    <a:pt x="1355585" y="518343"/>
                  </a:cubicBezTo>
                  <a:lnTo>
                    <a:pt x="1354658" y="519098"/>
                  </a:lnTo>
                  <a:lnTo>
                    <a:pt x="1384194" y="526858"/>
                  </a:lnTo>
                  <a:cubicBezTo>
                    <a:pt x="1408260" y="532082"/>
                    <a:pt x="1432459" y="536934"/>
                    <a:pt x="1456093" y="543304"/>
                  </a:cubicBezTo>
                  <a:lnTo>
                    <a:pt x="1470876" y="548818"/>
                  </a:lnTo>
                  <a:lnTo>
                    <a:pt x="1419200" y="480264"/>
                  </a:lnTo>
                  <a:cubicBezTo>
                    <a:pt x="1426205" y="478908"/>
                    <a:pt x="1432929" y="479021"/>
                    <a:pt x="1439482" y="479981"/>
                  </a:cubicBezTo>
                  <a:cubicBezTo>
                    <a:pt x="1459142" y="482862"/>
                    <a:pt x="1477277" y="493371"/>
                    <a:pt x="1496939" y="494727"/>
                  </a:cubicBezTo>
                  <a:lnTo>
                    <a:pt x="1519897" y="499691"/>
                  </a:lnTo>
                  <a:lnTo>
                    <a:pt x="1506888" y="474813"/>
                  </a:lnTo>
                  <a:cubicBezTo>
                    <a:pt x="1489252" y="431147"/>
                    <a:pt x="1486215" y="385070"/>
                    <a:pt x="1499788" y="335778"/>
                  </a:cubicBezTo>
                  <a:cubicBezTo>
                    <a:pt x="1505503" y="315775"/>
                    <a:pt x="1513123" y="296725"/>
                    <a:pt x="1534078" y="287200"/>
                  </a:cubicBezTo>
                  <a:cubicBezTo>
                    <a:pt x="1599801" y="259578"/>
                    <a:pt x="1675048" y="275770"/>
                    <a:pt x="1740771" y="249100"/>
                  </a:cubicBezTo>
                  <a:cubicBezTo>
                    <a:pt x="1770298" y="239575"/>
                    <a:pt x="1807446" y="243385"/>
                    <a:pt x="1829353" y="213858"/>
                  </a:cubicBezTo>
                  <a:cubicBezTo>
                    <a:pt x="1835068" y="213858"/>
                    <a:pt x="1841736" y="213858"/>
                    <a:pt x="1847451" y="212905"/>
                  </a:cubicBezTo>
                  <a:close/>
                  <a:moveTo>
                    <a:pt x="1237508" y="150778"/>
                  </a:moveTo>
                  <a:cubicBezTo>
                    <a:pt x="1298524" y="155072"/>
                    <a:pt x="1356376" y="174280"/>
                    <a:pt x="1383042" y="207274"/>
                  </a:cubicBezTo>
                  <a:cubicBezTo>
                    <a:pt x="1379427" y="226257"/>
                    <a:pt x="1364059" y="230777"/>
                    <a:pt x="1353212" y="220833"/>
                  </a:cubicBezTo>
                  <a:cubicBezTo>
                    <a:pt x="1333325" y="203659"/>
                    <a:pt x="1310727" y="209986"/>
                    <a:pt x="1289033" y="208178"/>
                  </a:cubicBezTo>
                  <a:cubicBezTo>
                    <a:pt x="1242028" y="202754"/>
                    <a:pt x="1193215" y="216314"/>
                    <a:pt x="1148018" y="191907"/>
                  </a:cubicBezTo>
                  <a:cubicBezTo>
                    <a:pt x="1135363" y="185580"/>
                    <a:pt x="1116380" y="188291"/>
                    <a:pt x="1101014" y="199138"/>
                  </a:cubicBezTo>
                  <a:cubicBezTo>
                    <a:pt x="1086551" y="209082"/>
                    <a:pt x="1068472" y="217217"/>
                    <a:pt x="1057625" y="191907"/>
                  </a:cubicBezTo>
                  <a:cubicBezTo>
                    <a:pt x="1063048" y="190099"/>
                    <a:pt x="1069376" y="188291"/>
                    <a:pt x="1072991" y="183772"/>
                  </a:cubicBezTo>
                  <a:cubicBezTo>
                    <a:pt x="1112313" y="157106"/>
                    <a:pt x="1176493" y="146484"/>
                    <a:pt x="1237508" y="150778"/>
                  </a:cubicBezTo>
                  <a:close/>
                  <a:moveTo>
                    <a:pt x="1315004" y="973"/>
                  </a:moveTo>
                  <a:cubicBezTo>
                    <a:pt x="1379297" y="-3551"/>
                    <a:pt x="1446925" y="7641"/>
                    <a:pt x="1488359" y="35740"/>
                  </a:cubicBezTo>
                  <a:cubicBezTo>
                    <a:pt x="1492168" y="40502"/>
                    <a:pt x="1498836" y="42407"/>
                    <a:pt x="1504551" y="44312"/>
                  </a:cubicBezTo>
                  <a:cubicBezTo>
                    <a:pt x="1493121" y="70982"/>
                    <a:pt x="1474071" y="62410"/>
                    <a:pt x="1458831" y="51932"/>
                  </a:cubicBezTo>
                  <a:cubicBezTo>
                    <a:pt x="1442639" y="40502"/>
                    <a:pt x="1422636" y="37645"/>
                    <a:pt x="1409301" y="44312"/>
                  </a:cubicBezTo>
                  <a:cubicBezTo>
                    <a:pt x="1361676" y="70030"/>
                    <a:pt x="1310241" y="55742"/>
                    <a:pt x="1260711" y="61457"/>
                  </a:cubicBezTo>
                  <a:cubicBezTo>
                    <a:pt x="1237851" y="63362"/>
                    <a:pt x="1214039" y="56695"/>
                    <a:pt x="1193084" y="74792"/>
                  </a:cubicBezTo>
                  <a:cubicBezTo>
                    <a:pt x="1181654" y="85270"/>
                    <a:pt x="1165461" y="80507"/>
                    <a:pt x="1161651" y="60505"/>
                  </a:cubicBezTo>
                  <a:cubicBezTo>
                    <a:pt x="1189750" y="25738"/>
                    <a:pt x="1250710" y="5498"/>
                    <a:pt x="1315004" y="97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4">
              <a:extLst>
                <a:ext uri="{FF2B5EF4-FFF2-40B4-BE49-F238E27FC236}">
                  <a16:creationId xmlns:a16="http://schemas.microsoft.com/office/drawing/2014/main" xmlns="" id="{C7B9D530-55A2-4D5E-93E9-84411464B045}"/>
                </a:ext>
              </a:extLst>
            </p:cNvPr>
            <p:cNvSpPr/>
            <p:nvPr/>
          </p:nvSpPr>
          <p:spPr>
            <a:xfrm>
              <a:off x="4831849" y="2808912"/>
              <a:ext cx="1619250" cy="447675"/>
            </a:xfrm>
            <a:custGeom>
              <a:avLst/>
              <a:gdLst>
                <a:gd name="connsiteX0" fmla="*/ 429760 w 1619250"/>
                <a:gd name="connsiteY0" fmla="*/ 432466 h 447675"/>
                <a:gd name="connsiteX1" fmla="*/ 254500 w 1619250"/>
                <a:gd name="connsiteY1" fmla="*/ 452469 h 447675"/>
                <a:gd name="connsiteX2" fmla="*/ 4945 w 1619250"/>
                <a:gd name="connsiteY2" fmla="*/ 414369 h 447675"/>
                <a:gd name="connsiteX3" fmla="*/ 182 w 1619250"/>
                <a:gd name="connsiteY3" fmla="*/ 393414 h 447675"/>
                <a:gd name="connsiteX4" fmla="*/ 24948 w 1619250"/>
                <a:gd name="connsiteY4" fmla="*/ 349599 h 447675"/>
                <a:gd name="connsiteX5" fmla="*/ 341178 w 1619250"/>
                <a:gd name="connsiteY5" fmla="*/ 255301 h 447675"/>
                <a:gd name="connsiteX6" fmla="*/ 402138 w 1619250"/>
                <a:gd name="connsiteY6" fmla="*/ 223869 h 447675"/>
                <a:gd name="connsiteX7" fmla="*/ 685983 w 1619250"/>
                <a:gd name="connsiteY7" fmla="*/ 39084 h 447675"/>
                <a:gd name="connsiteX8" fmla="*/ 867910 w 1619250"/>
                <a:gd name="connsiteY8" fmla="*/ 80994 h 447675"/>
                <a:gd name="connsiteX9" fmla="*/ 901248 w 1619250"/>
                <a:gd name="connsiteY9" fmla="*/ 70516 h 447675"/>
                <a:gd name="connsiteX10" fmla="*/ 952683 w 1619250"/>
                <a:gd name="connsiteY10" fmla="*/ 32416 h 447675"/>
                <a:gd name="connsiteX11" fmla="*/ 1202238 w 1619250"/>
                <a:gd name="connsiteY11" fmla="*/ 2889 h 447675"/>
                <a:gd name="connsiteX12" fmla="*/ 1256530 w 1619250"/>
                <a:gd name="connsiteY12" fmla="*/ 11461 h 447675"/>
                <a:gd name="connsiteX13" fmla="*/ 1295583 w 1619250"/>
                <a:gd name="connsiteY13" fmla="*/ 15271 h 447675"/>
                <a:gd name="connsiteX14" fmla="*/ 1315585 w 1619250"/>
                <a:gd name="connsiteY14" fmla="*/ 21939 h 447675"/>
                <a:gd name="connsiteX15" fmla="*/ 1405120 w 1619250"/>
                <a:gd name="connsiteY15" fmla="*/ 98139 h 447675"/>
                <a:gd name="connsiteX16" fmla="*/ 1495608 w 1619250"/>
                <a:gd name="connsiteY16" fmla="*/ 145764 h 447675"/>
                <a:gd name="connsiteX17" fmla="*/ 1593715 w 1619250"/>
                <a:gd name="connsiteY17" fmla="*/ 160051 h 447675"/>
                <a:gd name="connsiteX18" fmla="*/ 1626100 w 1619250"/>
                <a:gd name="connsiteY18" fmla="*/ 190532 h 447675"/>
                <a:gd name="connsiteX19" fmla="*/ 1602288 w 1619250"/>
                <a:gd name="connsiteY19" fmla="*/ 216249 h 447675"/>
                <a:gd name="connsiteX20" fmla="*/ 1417503 w 1619250"/>
                <a:gd name="connsiteY20" fmla="*/ 256254 h 447675"/>
                <a:gd name="connsiteX21" fmla="*/ 1333683 w 1619250"/>
                <a:gd name="connsiteY21" fmla="*/ 269589 h 447675"/>
                <a:gd name="connsiteX22" fmla="*/ 1298440 w 1619250"/>
                <a:gd name="connsiteY22" fmla="*/ 273399 h 447675"/>
                <a:gd name="connsiteX23" fmla="*/ 981258 w 1619250"/>
                <a:gd name="connsiteY23" fmla="*/ 315309 h 447675"/>
                <a:gd name="connsiteX24" fmla="*/ 914583 w 1619250"/>
                <a:gd name="connsiteY24" fmla="*/ 333407 h 447675"/>
                <a:gd name="connsiteX25" fmla="*/ 674553 w 1619250"/>
                <a:gd name="connsiteY25" fmla="*/ 397224 h 447675"/>
                <a:gd name="connsiteX26" fmla="*/ 469765 w 1619250"/>
                <a:gd name="connsiteY26" fmla="*/ 445801 h 447675"/>
                <a:gd name="connsiteX27" fmla="*/ 429760 w 1619250"/>
                <a:gd name="connsiteY27" fmla="*/ 432466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9250" h="447675">
                  <a:moveTo>
                    <a:pt x="429760" y="432466"/>
                  </a:moveTo>
                  <a:cubicBezTo>
                    <a:pt x="370705" y="432466"/>
                    <a:pt x="315460" y="456279"/>
                    <a:pt x="254500" y="452469"/>
                  </a:cubicBezTo>
                  <a:cubicBezTo>
                    <a:pt x="169727" y="446754"/>
                    <a:pt x="87813" y="428657"/>
                    <a:pt x="4945" y="414369"/>
                  </a:cubicBezTo>
                  <a:cubicBezTo>
                    <a:pt x="3040" y="407701"/>
                    <a:pt x="2088" y="400082"/>
                    <a:pt x="182" y="393414"/>
                  </a:cubicBezTo>
                  <a:cubicBezTo>
                    <a:pt x="-1722" y="373412"/>
                    <a:pt x="11613" y="361029"/>
                    <a:pt x="24948" y="349599"/>
                  </a:cubicBezTo>
                  <a:cubicBezTo>
                    <a:pt x="116388" y="272446"/>
                    <a:pt x="220210" y="232441"/>
                    <a:pt x="341178" y="255301"/>
                  </a:cubicBezTo>
                  <a:cubicBezTo>
                    <a:pt x="373563" y="261016"/>
                    <a:pt x="388803" y="255301"/>
                    <a:pt x="402138" y="223869"/>
                  </a:cubicBezTo>
                  <a:cubicBezTo>
                    <a:pt x="455478" y="100996"/>
                    <a:pt x="553585" y="41941"/>
                    <a:pt x="685983" y="39084"/>
                  </a:cubicBezTo>
                  <a:cubicBezTo>
                    <a:pt x="748848" y="44799"/>
                    <a:pt x="811713" y="51466"/>
                    <a:pt x="867910" y="80994"/>
                  </a:cubicBezTo>
                  <a:cubicBezTo>
                    <a:pt x="885055" y="89566"/>
                    <a:pt x="891723" y="84804"/>
                    <a:pt x="901248" y="70516"/>
                  </a:cubicBezTo>
                  <a:cubicBezTo>
                    <a:pt x="913630" y="52419"/>
                    <a:pt x="930775" y="38132"/>
                    <a:pt x="952683" y="32416"/>
                  </a:cubicBezTo>
                  <a:cubicBezTo>
                    <a:pt x="1033645" y="6699"/>
                    <a:pt x="1121275" y="32416"/>
                    <a:pt x="1202238" y="2889"/>
                  </a:cubicBezTo>
                  <a:cubicBezTo>
                    <a:pt x="1220335" y="-3779"/>
                    <a:pt x="1239385" y="1936"/>
                    <a:pt x="1256530" y="11461"/>
                  </a:cubicBezTo>
                  <a:cubicBezTo>
                    <a:pt x="1268913" y="18129"/>
                    <a:pt x="1281295" y="25749"/>
                    <a:pt x="1295583" y="15271"/>
                  </a:cubicBezTo>
                  <a:cubicBezTo>
                    <a:pt x="1302250" y="17176"/>
                    <a:pt x="1308918" y="20034"/>
                    <a:pt x="1315585" y="21939"/>
                  </a:cubicBezTo>
                  <a:cubicBezTo>
                    <a:pt x="1362258" y="27654"/>
                    <a:pt x="1385118" y="61944"/>
                    <a:pt x="1405120" y="98139"/>
                  </a:cubicBezTo>
                  <a:cubicBezTo>
                    <a:pt x="1425123" y="135287"/>
                    <a:pt x="1449888" y="155289"/>
                    <a:pt x="1495608" y="145764"/>
                  </a:cubicBezTo>
                  <a:cubicBezTo>
                    <a:pt x="1527993" y="138144"/>
                    <a:pt x="1561330" y="150526"/>
                    <a:pt x="1593715" y="160051"/>
                  </a:cubicBezTo>
                  <a:cubicBezTo>
                    <a:pt x="1608955" y="163862"/>
                    <a:pt x="1624195" y="170529"/>
                    <a:pt x="1626100" y="190532"/>
                  </a:cubicBezTo>
                  <a:cubicBezTo>
                    <a:pt x="1625148" y="205771"/>
                    <a:pt x="1614670" y="212439"/>
                    <a:pt x="1602288" y="216249"/>
                  </a:cubicBezTo>
                  <a:cubicBezTo>
                    <a:pt x="1542280" y="234346"/>
                    <a:pt x="1482273" y="258159"/>
                    <a:pt x="1417503" y="256254"/>
                  </a:cubicBezTo>
                  <a:cubicBezTo>
                    <a:pt x="1387975" y="255301"/>
                    <a:pt x="1362258" y="268637"/>
                    <a:pt x="1333683" y="269589"/>
                  </a:cubicBezTo>
                  <a:cubicBezTo>
                    <a:pt x="1321300" y="264826"/>
                    <a:pt x="1309870" y="269589"/>
                    <a:pt x="1298440" y="273399"/>
                  </a:cubicBezTo>
                  <a:cubicBezTo>
                    <a:pt x="1190808" y="271494"/>
                    <a:pt x="1086985" y="305784"/>
                    <a:pt x="981258" y="315309"/>
                  </a:cubicBezTo>
                  <a:cubicBezTo>
                    <a:pt x="958397" y="319119"/>
                    <a:pt x="938395" y="335312"/>
                    <a:pt x="914583" y="333407"/>
                  </a:cubicBezTo>
                  <a:cubicBezTo>
                    <a:pt x="831715" y="343884"/>
                    <a:pt x="754563" y="378174"/>
                    <a:pt x="674553" y="397224"/>
                  </a:cubicBezTo>
                  <a:cubicBezTo>
                    <a:pt x="606925" y="414369"/>
                    <a:pt x="543108" y="449612"/>
                    <a:pt x="469765" y="445801"/>
                  </a:cubicBezTo>
                  <a:cubicBezTo>
                    <a:pt x="456430" y="444849"/>
                    <a:pt x="445000" y="434371"/>
                    <a:pt x="429760" y="43246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5">
              <a:extLst>
                <a:ext uri="{FF2B5EF4-FFF2-40B4-BE49-F238E27FC236}">
                  <a16:creationId xmlns:a16="http://schemas.microsoft.com/office/drawing/2014/main" xmlns="" id="{B15CF705-6421-464B-812D-7B2058398657}"/>
                </a:ext>
              </a:extLst>
            </p:cNvPr>
            <p:cNvSpPr/>
            <p:nvPr/>
          </p:nvSpPr>
          <p:spPr>
            <a:xfrm>
              <a:off x="4719301" y="2717372"/>
              <a:ext cx="790575" cy="485775"/>
            </a:xfrm>
            <a:custGeom>
              <a:avLst/>
              <a:gdLst>
                <a:gd name="connsiteX0" fmla="*/ 799484 w 790575"/>
                <a:gd name="connsiteY0" fmla="*/ 130624 h 485775"/>
                <a:gd name="connsiteX1" fmla="*/ 694709 w 790575"/>
                <a:gd name="connsiteY1" fmla="*/ 159199 h 485775"/>
                <a:gd name="connsiteX2" fmla="*/ 516591 w 790575"/>
                <a:gd name="connsiteY2" fmla="*/ 342079 h 485775"/>
                <a:gd name="connsiteX3" fmla="*/ 479444 w 790575"/>
                <a:gd name="connsiteY3" fmla="*/ 365891 h 485775"/>
                <a:gd name="connsiteX4" fmla="*/ 113684 w 790575"/>
                <a:gd name="connsiteY4" fmla="*/ 485906 h 485775"/>
                <a:gd name="connsiteX5" fmla="*/ 23196 w 790575"/>
                <a:gd name="connsiteY5" fmla="*/ 412564 h 485775"/>
                <a:gd name="connsiteX6" fmla="*/ 77489 w 790575"/>
                <a:gd name="connsiteY6" fmla="*/ 87761 h 485775"/>
                <a:gd name="connsiteX7" fmla="*/ 345141 w 790575"/>
                <a:gd name="connsiteY7" fmla="*/ 10609 h 485775"/>
                <a:gd name="connsiteX8" fmla="*/ 510876 w 790575"/>
                <a:gd name="connsiteY8" fmla="*/ 67759 h 485775"/>
                <a:gd name="connsiteX9" fmla="*/ 799484 w 790575"/>
                <a:gd name="connsiteY9" fmla="*/ 13062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0575" h="485775">
                  <a:moveTo>
                    <a:pt x="799484" y="130624"/>
                  </a:moveTo>
                  <a:cubicBezTo>
                    <a:pt x="765194" y="142054"/>
                    <a:pt x="728999" y="145864"/>
                    <a:pt x="694709" y="159199"/>
                  </a:cubicBezTo>
                  <a:cubicBezTo>
                    <a:pt x="607079" y="193489"/>
                    <a:pt x="545166" y="251591"/>
                    <a:pt x="516591" y="342079"/>
                  </a:cubicBezTo>
                  <a:cubicBezTo>
                    <a:pt x="509924" y="364939"/>
                    <a:pt x="505161" y="371606"/>
                    <a:pt x="479444" y="365891"/>
                  </a:cubicBezTo>
                  <a:cubicBezTo>
                    <a:pt x="333711" y="330649"/>
                    <a:pt x="213696" y="377321"/>
                    <a:pt x="113684" y="485906"/>
                  </a:cubicBezTo>
                  <a:cubicBezTo>
                    <a:pt x="66059" y="483049"/>
                    <a:pt x="38436" y="450664"/>
                    <a:pt x="23196" y="412564"/>
                  </a:cubicBezTo>
                  <a:cubicBezTo>
                    <a:pt x="-22524" y="294454"/>
                    <a:pt x="1289" y="181106"/>
                    <a:pt x="77489" y="87761"/>
                  </a:cubicBezTo>
                  <a:cubicBezTo>
                    <a:pt x="143211" y="6799"/>
                    <a:pt x="240366" y="-16061"/>
                    <a:pt x="345141" y="10609"/>
                  </a:cubicBezTo>
                  <a:cubicBezTo>
                    <a:pt x="402291" y="24896"/>
                    <a:pt x="455632" y="47756"/>
                    <a:pt x="510876" y="67759"/>
                  </a:cubicBezTo>
                  <a:cubicBezTo>
                    <a:pt x="603269" y="101096"/>
                    <a:pt x="700424" y="118241"/>
                    <a:pt x="799484" y="130624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6">
              <a:extLst>
                <a:ext uri="{FF2B5EF4-FFF2-40B4-BE49-F238E27FC236}">
                  <a16:creationId xmlns:a16="http://schemas.microsoft.com/office/drawing/2014/main" xmlns="" id="{B3DE7019-0427-4752-8DA5-26D9A83AC11A}"/>
                </a:ext>
              </a:extLst>
            </p:cNvPr>
            <p:cNvSpPr/>
            <p:nvPr/>
          </p:nvSpPr>
          <p:spPr>
            <a:xfrm>
              <a:off x="6144102" y="2557486"/>
              <a:ext cx="709135" cy="519139"/>
            </a:xfrm>
            <a:custGeom>
              <a:avLst/>
              <a:gdLst>
                <a:gd name="connsiteX0" fmla="*/ 0 w 714375"/>
                <a:gd name="connsiteY0" fmla="*/ 17145 h 523875"/>
                <a:gd name="connsiteX1" fmla="*/ 144780 w 714375"/>
                <a:gd name="connsiteY1" fmla="*/ 0 h 523875"/>
                <a:gd name="connsiteX2" fmla="*/ 612458 w 714375"/>
                <a:gd name="connsiteY2" fmla="*/ 389572 h 523875"/>
                <a:gd name="connsiteX3" fmla="*/ 714375 w 714375"/>
                <a:gd name="connsiteY3" fmla="*/ 461010 h 523875"/>
                <a:gd name="connsiteX4" fmla="*/ 654368 w 714375"/>
                <a:gd name="connsiteY4" fmla="*/ 478155 h 523875"/>
                <a:gd name="connsiteX5" fmla="*/ 495300 w 714375"/>
                <a:gd name="connsiteY5" fmla="*/ 516255 h 523875"/>
                <a:gd name="connsiteX6" fmla="*/ 401003 w 714375"/>
                <a:gd name="connsiteY6" fmla="*/ 507682 h 523875"/>
                <a:gd name="connsiteX7" fmla="*/ 332422 w 714375"/>
                <a:gd name="connsiteY7" fmla="*/ 450532 h 523875"/>
                <a:gd name="connsiteX8" fmla="*/ 359092 w 714375"/>
                <a:gd name="connsiteY8" fmla="*/ 410527 h 523875"/>
                <a:gd name="connsiteX9" fmla="*/ 413385 w 714375"/>
                <a:gd name="connsiteY9" fmla="*/ 345757 h 523875"/>
                <a:gd name="connsiteX10" fmla="*/ 331470 w 714375"/>
                <a:gd name="connsiteY10" fmla="*/ 232410 h 523875"/>
                <a:gd name="connsiteX11" fmla="*/ 216217 w 714375"/>
                <a:gd name="connsiteY11" fmla="*/ 256222 h 523875"/>
                <a:gd name="connsiteX12" fmla="*/ 161925 w 714375"/>
                <a:gd name="connsiteY12" fmla="*/ 255270 h 523875"/>
                <a:gd name="connsiteX13" fmla="*/ 112395 w 714375"/>
                <a:gd name="connsiteY13" fmla="*/ 218122 h 523875"/>
                <a:gd name="connsiteX14" fmla="*/ 0 w 714375"/>
                <a:gd name="connsiteY14" fmla="*/ 17145 h 523875"/>
                <a:gd name="connsiteX0" fmla="*/ 0 w 709135"/>
                <a:gd name="connsiteY0" fmla="*/ 30245 h 529619"/>
                <a:gd name="connsiteX1" fmla="*/ 139540 w 709135"/>
                <a:gd name="connsiteY1" fmla="*/ 0 h 529619"/>
                <a:gd name="connsiteX2" fmla="*/ 607218 w 709135"/>
                <a:gd name="connsiteY2" fmla="*/ 389572 h 529619"/>
                <a:gd name="connsiteX3" fmla="*/ 709135 w 709135"/>
                <a:gd name="connsiteY3" fmla="*/ 461010 h 529619"/>
                <a:gd name="connsiteX4" fmla="*/ 649128 w 709135"/>
                <a:gd name="connsiteY4" fmla="*/ 478155 h 529619"/>
                <a:gd name="connsiteX5" fmla="*/ 490060 w 709135"/>
                <a:gd name="connsiteY5" fmla="*/ 516255 h 529619"/>
                <a:gd name="connsiteX6" fmla="*/ 395763 w 709135"/>
                <a:gd name="connsiteY6" fmla="*/ 507682 h 529619"/>
                <a:gd name="connsiteX7" fmla="*/ 327182 w 709135"/>
                <a:gd name="connsiteY7" fmla="*/ 450532 h 529619"/>
                <a:gd name="connsiteX8" fmla="*/ 353852 w 709135"/>
                <a:gd name="connsiteY8" fmla="*/ 410527 h 529619"/>
                <a:gd name="connsiteX9" fmla="*/ 408145 w 709135"/>
                <a:gd name="connsiteY9" fmla="*/ 345757 h 529619"/>
                <a:gd name="connsiteX10" fmla="*/ 326230 w 709135"/>
                <a:gd name="connsiteY10" fmla="*/ 232410 h 529619"/>
                <a:gd name="connsiteX11" fmla="*/ 210977 w 709135"/>
                <a:gd name="connsiteY11" fmla="*/ 256222 h 529619"/>
                <a:gd name="connsiteX12" fmla="*/ 156685 w 709135"/>
                <a:gd name="connsiteY12" fmla="*/ 255270 h 529619"/>
                <a:gd name="connsiteX13" fmla="*/ 107155 w 709135"/>
                <a:gd name="connsiteY13" fmla="*/ 218122 h 529619"/>
                <a:gd name="connsiteX14" fmla="*/ 0 w 709135"/>
                <a:gd name="connsiteY14" fmla="*/ 30245 h 52961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408145 w 709135"/>
                <a:gd name="connsiteY9" fmla="*/ 335277 h 519139"/>
                <a:gd name="connsiteX10" fmla="*/ 326230 w 709135"/>
                <a:gd name="connsiteY10" fmla="*/ 221930 h 519139"/>
                <a:gd name="connsiteX11" fmla="*/ 210977 w 709135"/>
                <a:gd name="connsiteY11" fmla="*/ 245742 h 519139"/>
                <a:gd name="connsiteX12" fmla="*/ 156685 w 709135"/>
                <a:gd name="connsiteY12" fmla="*/ 244790 h 519139"/>
                <a:gd name="connsiteX13" fmla="*/ 107155 w 709135"/>
                <a:gd name="connsiteY13" fmla="*/ 207642 h 519139"/>
                <a:gd name="connsiteX14" fmla="*/ 0 w 709135"/>
                <a:gd name="connsiteY14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326230 w 709135"/>
                <a:gd name="connsiteY9" fmla="*/ 221930 h 519139"/>
                <a:gd name="connsiteX10" fmla="*/ 210977 w 709135"/>
                <a:gd name="connsiteY10" fmla="*/ 245742 h 519139"/>
                <a:gd name="connsiteX11" fmla="*/ 156685 w 709135"/>
                <a:gd name="connsiteY11" fmla="*/ 244790 h 519139"/>
                <a:gd name="connsiteX12" fmla="*/ 107155 w 709135"/>
                <a:gd name="connsiteY12" fmla="*/ 207642 h 519139"/>
                <a:gd name="connsiteX13" fmla="*/ 0 w 709135"/>
                <a:gd name="connsiteY13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210977 w 709135"/>
                <a:gd name="connsiteY9" fmla="*/ 245742 h 519139"/>
                <a:gd name="connsiteX10" fmla="*/ 156685 w 709135"/>
                <a:gd name="connsiteY10" fmla="*/ 244790 h 519139"/>
                <a:gd name="connsiteX11" fmla="*/ 107155 w 709135"/>
                <a:gd name="connsiteY11" fmla="*/ 207642 h 519139"/>
                <a:gd name="connsiteX12" fmla="*/ 0 w 709135"/>
                <a:gd name="connsiteY12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56685 w 709135"/>
                <a:gd name="connsiteY9" fmla="*/ 244790 h 519139"/>
                <a:gd name="connsiteX10" fmla="*/ 107155 w 709135"/>
                <a:gd name="connsiteY10" fmla="*/ 207642 h 519139"/>
                <a:gd name="connsiteX11" fmla="*/ 0 w 709135"/>
                <a:gd name="connsiteY11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353852 w 709135"/>
                <a:gd name="connsiteY8" fmla="*/ 400047 h 519139"/>
                <a:gd name="connsiteX9" fmla="*/ 107155 w 709135"/>
                <a:gd name="connsiteY9" fmla="*/ 207642 h 519139"/>
                <a:gd name="connsiteX10" fmla="*/ 0 w 709135"/>
                <a:gd name="connsiteY10" fmla="*/ 19765 h 519139"/>
                <a:gd name="connsiteX0" fmla="*/ 0 w 709135"/>
                <a:gd name="connsiteY0" fmla="*/ 19765 h 519139"/>
                <a:gd name="connsiteX1" fmla="*/ 157881 w 709135"/>
                <a:gd name="connsiteY1" fmla="*/ 0 h 519139"/>
                <a:gd name="connsiteX2" fmla="*/ 607218 w 709135"/>
                <a:gd name="connsiteY2" fmla="*/ 379092 h 519139"/>
                <a:gd name="connsiteX3" fmla="*/ 709135 w 709135"/>
                <a:gd name="connsiteY3" fmla="*/ 450530 h 519139"/>
                <a:gd name="connsiteX4" fmla="*/ 649128 w 709135"/>
                <a:gd name="connsiteY4" fmla="*/ 467675 h 519139"/>
                <a:gd name="connsiteX5" fmla="*/ 490060 w 709135"/>
                <a:gd name="connsiteY5" fmla="*/ 505775 h 519139"/>
                <a:gd name="connsiteX6" fmla="*/ 395763 w 709135"/>
                <a:gd name="connsiteY6" fmla="*/ 497202 h 519139"/>
                <a:gd name="connsiteX7" fmla="*/ 327182 w 709135"/>
                <a:gd name="connsiteY7" fmla="*/ 440052 h 519139"/>
                <a:gd name="connsiteX8" fmla="*/ 107155 w 709135"/>
                <a:gd name="connsiteY8" fmla="*/ 207642 h 519139"/>
                <a:gd name="connsiteX9" fmla="*/ 0 w 709135"/>
                <a:gd name="connsiteY9" fmla="*/ 19765 h 51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135" h="519139">
                  <a:moveTo>
                    <a:pt x="0" y="19765"/>
                  </a:moveTo>
                  <a:cubicBezTo>
                    <a:pt x="47625" y="9287"/>
                    <a:pt x="109304" y="0"/>
                    <a:pt x="157881" y="0"/>
                  </a:cubicBezTo>
                  <a:cubicBezTo>
                    <a:pt x="364573" y="69532"/>
                    <a:pt x="496727" y="197165"/>
                    <a:pt x="607218" y="379092"/>
                  </a:cubicBezTo>
                  <a:cubicBezTo>
                    <a:pt x="632935" y="421002"/>
                    <a:pt x="656748" y="453387"/>
                    <a:pt x="709135" y="450530"/>
                  </a:cubicBezTo>
                  <a:cubicBezTo>
                    <a:pt x="694848" y="474342"/>
                    <a:pt x="670082" y="468627"/>
                    <a:pt x="649128" y="467675"/>
                  </a:cubicBezTo>
                  <a:cubicBezTo>
                    <a:pt x="591978" y="464817"/>
                    <a:pt x="539590" y="479105"/>
                    <a:pt x="490060" y="505775"/>
                  </a:cubicBezTo>
                  <a:cubicBezTo>
                    <a:pt x="454818" y="524825"/>
                    <a:pt x="425290" y="524825"/>
                    <a:pt x="395763" y="497202"/>
                  </a:cubicBezTo>
                  <a:cubicBezTo>
                    <a:pt x="373855" y="477200"/>
                    <a:pt x="343375" y="467675"/>
                    <a:pt x="327182" y="440052"/>
                  </a:cubicBezTo>
                  <a:cubicBezTo>
                    <a:pt x="279081" y="391792"/>
                    <a:pt x="161685" y="277690"/>
                    <a:pt x="107155" y="207642"/>
                  </a:cubicBezTo>
                  <a:cubicBezTo>
                    <a:pt x="82390" y="135252"/>
                    <a:pt x="52388" y="78820"/>
                    <a:pt x="0" y="19765"/>
                  </a:cubicBezTo>
                  <a:close/>
                </a:path>
              </a:pathLst>
            </a:custGeom>
            <a:solidFill>
              <a:srgbClr val="8DC0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7">
              <a:extLst>
                <a:ext uri="{FF2B5EF4-FFF2-40B4-BE49-F238E27FC236}">
                  <a16:creationId xmlns:a16="http://schemas.microsoft.com/office/drawing/2014/main" xmlns="" id="{F7851158-F95A-4EC4-AAB8-702590C5162C}"/>
                </a:ext>
              </a:extLst>
            </p:cNvPr>
            <p:cNvSpPr/>
            <p:nvPr/>
          </p:nvSpPr>
          <p:spPr>
            <a:xfrm>
              <a:off x="6150292" y="2767396"/>
              <a:ext cx="428625" cy="228600"/>
            </a:xfrm>
            <a:custGeom>
              <a:avLst/>
              <a:gdLst>
                <a:gd name="connsiteX0" fmla="*/ 151448 w 428625"/>
                <a:gd name="connsiteY0" fmla="*/ 36785 h 228600"/>
                <a:gd name="connsiteX1" fmla="*/ 299085 w 428625"/>
                <a:gd name="connsiteY1" fmla="*/ 5352 h 228600"/>
                <a:gd name="connsiteX2" fmla="*/ 419100 w 428625"/>
                <a:gd name="connsiteY2" fmla="*/ 38690 h 228600"/>
                <a:gd name="connsiteX3" fmla="*/ 398145 w 428625"/>
                <a:gd name="connsiteY3" fmla="*/ 162515 h 228600"/>
                <a:gd name="connsiteX4" fmla="*/ 322898 w 428625"/>
                <a:gd name="connsiteY4" fmla="*/ 227285 h 228600"/>
                <a:gd name="connsiteX5" fmla="*/ 304800 w 428625"/>
                <a:gd name="connsiteY5" fmla="*/ 228237 h 228600"/>
                <a:gd name="connsiteX6" fmla="*/ 144780 w 428625"/>
                <a:gd name="connsiteY6" fmla="*/ 206330 h 228600"/>
                <a:gd name="connsiteX7" fmla="*/ 100013 w 428625"/>
                <a:gd name="connsiteY7" fmla="*/ 185375 h 228600"/>
                <a:gd name="connsiteX8" fmla="*/ 0 w 428625"/>
                <a:gd name="connsiteY8" fmla="*/ 66312 h 228600"/>
                <a:gd name="connsiteX9" fmla="*/ 151448 w 428625"/>
                <a:gd name="connsiteY9" fmla="*/ 3678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625" h="228600">
                  <a:moveTo>
                    <a:pt x="151448" y="36785"/>
                  </a:moveTo>
                  <a:cubicBezTo>
                    <a:pt x="200978" y="26307"/>
                    <a:pt x="250508" y="15830"/>
                    <a:pt x="299085" y="5352"/>
                  </a:cubicBezTo>
                  <a:cubicBezTo>
                    <a:pt x="344805" y="-5125"/>
                    <a:pt x="393383" y="-3220"/>
                    <a:pt x="419100" y="38690"/>
                  </a:cubicBezTo>
                  <a:cubicBezTo>
                    <a:pt x="444817" y="80600"/>
                    <a:pt x="422910" y="123462"/>
                    <a:pt x="398145" y="162515"/>
                  </a:cubicBezTo>
                  <a:cubicBezTo>
                    <a:pt x="379095" y="191090"/>
                    <a:pt x="347663" y="204425"/>
                    <a:pt x="322898" y="227285"/>
                  </a:cubicBezTo>
                  <a:cubicBezTo>
                    <a:pt x="317183" y="233000"/>
                    <a:pt x="310515" y="233952"/>
                    <a:pt x="304800" y="228237"/>
                  </a:cubicBezTo>
                  <a:cubicBezTo>
                    <a:pt x="254317" y="200615"/>
                    <a:pt x="200025" y="197757"/>
                    <a:pt x="144780" y="206330"/>
                  </a:cubicBezTo>
                  <a:cubicBezTo>
                    <a:pt x="122873" y="209187"/>
                    <a:pt x="108585" y="207282"/>
                    <a:pt x="100013" y="185375"/>
                  </a:cubicBezTo>
                  <a:cubicBezTo>
                    <a:pt x="79058" y="134892"/>
                    <a:pt x="45720" y="94887"/>
                    <a:pt x="0" y="66312"/>
                  </a:cubicBezTo>
                  <a:cubicBezTo>
                    <a:pt x="48578" y="50120"/>
                    <a:pt x="101917" y="54882"/>
                    <a:pt x="151448" y="36785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18">
              <a:extLst>
                <a:ext uri="{FF2B5EF4-FFF2-40B4-BE49-F238E27FC236}">
                  <a16:creationId xmlns:a16="http://schemas.microsoft.com/office/drawing/2014/main" xmlns="" id="{E4BE954C-AB78-4669-B8AD-7F74DEAA2488}"/>
                </a:ext>
              </a:extLst>
            </p:cNvPr>
            <p:cNvSpPr/>
            <p:nvPr/>
          </p:nvSpPr>
          <p:spPr>
            <a:xfrm>
              <a:off x="5022596" y="1515449"/>
              <a:ext cx="1623710" cy="776288"/>
            </a:xfrm>
            <a:custGeom>
              <a:avLst/>
              <a:gdLst>
                <a:gd name="connsiteX0" fmla="*/ 1619826 w 1619250"/>
                <a:gd name="connsiteY0" fmla="*/ 104775 h 771525"/>
                <a:gd name="connsiteX1" fmla="*/ 1613159 w 1619250"/>
                <a:gd name="connsiteY1" fmla="*/ 0 h 771525"/>
                <a:gd name="connsiteX2" fmla="*/ 1530291 w 1619250"/>
                <a:gd name="connsiteY2" fmla="*/ 74295 h 771525"/>
                <a:gd name="connsiteX3" fmla="*/ 796866 w 1619250"/>
                <a:gd name="connsiteY3" fmla="*/ 163830 h 771525"/>
                <a:gd name="connsiteX4" fmla="*/ 76776 w 1619250"/>
                <a:gd name="connsiteY4" fmla="*/ 67628 h 771525"/>
                <a:gd name="connsiteX5" fmla="*/ 10101 w 1619250"/>
                <a:gd name="connsiteY5" fmla="*/ 11430 h 771525"/>
                <a:gd name="connsiteX6" fmla="*/ 2481 w 1619250"/>
                <a:gd name="connsiteY6" fmla="*/ 551498 h 771525"/>
                <a:gd name="connsiteX7" fmla="*/ 41534 w 1619250"/>
                <a:gd name="connsiteY7" fmla="*/ 621983 h 771525"/>
                <a:gd name="connsiteX8" fmla="*/ 102494 w 1619250"/>
                <a:gd name="connsiteY8" fmla="*/ 649605 h 771525"/>
                <a:gd name="connsiteX9" fmla="*/ 102494 w 1619250"/>
                <a:gd name="connsiteY9" fmla="*/ 649605 h 771525"/>
                <a:gd name="connsiteX10" fmla="*/ 102494 w 1619250"/>
                <a:gd name="connsiteY10" fmla="*/ 649605 h 771525"/>
                <a:gd name="connsiteX11" fmla="*/ 200601 w 1619250"/>
                <a:gd name="connsiteY11" fmla="*/ 685800 h 771525"/>
                <a:gd name="connsiteX12" fmla="*/ 824489 w 1619250"/>
                <a:gd name="connsiteY12" fmla="*/ 776288 h 771525"/>
                <a:gd name="connsiteX13" fmla="*/ 1400751 w 1619250"/>
                <a:gd name="connsiteY13" fmla="*/ 704850 h 771525"/>
                <a:gd name="connsiteX14" fmla="*/ 1589346 w 1619250"/>
                <a:gd name="connsiteY14" fmla="*/ 609600 h 771525"/>
                <a:gd name="connsiteX15" fmla="*/ 1619826 w 1619250"/>
                <a:gd name="connsiteY15" fmla="*/ 532448 h 771525"/>
                <a:gd name="connsiteX16" fmla="*/ 1619826 w 1619250"/>
                <a:gd name="connsiteY16" fmla="*/ 104775 h 771525"/>
                <a:gd name="connsiteX0" fmla="*/ 1622043 w 1623710"/>
                <a:gd name="connsiteY0" fmla="*/ 104775 h 776288"/>
                <a:gd name="connsiteX1" fmla="*/ 1615376 w 1623710"/>
                <a:gd name="connsiteY1" fmla="*/ 0 h 776288"/>
                <a:gd name="connsiteX2" fmla="*/ 1532508 w 1623710"/>
                <a:gd name="connsiteY2" fmla="*/ 74295 h 776288"/>
                <a:gd name="connsiteX3" fmla="*/ 799083 w 1623710"/>
                <a:gd name="connsiteY3" fmla="*/ 163830 h 776288"/>
                <a:gd name="connsiteX4" fmla="*/ 78993 w 1623710"/>
                <a:gd name="connsiteY4" fmla="*/ 67628 h 776288"/>
                <a:gd name="connsiteX5" fmla="*/ 8981 w 1623710"/>
                <a:gd name="connsiteY5" fmla="*/ 8093 h 776288"/>
                <a:gd name="connsiteX6" fmla="*/ 4698 w 1623710"/>
                <a:gd name="connsiteY6" fmla="*/ 551498 h 776288"/>
                <a:gd name="connsiteX7" fmla="*/ 43751 w 1623710"/>
                <a:gd name="connsiteY7" fmla="*/ 621983 h 776288"/>
                <a:gd name="connsiteX8" fmla="*/ 104711 w 1623710"/>
                <a:gd name="connsiteY8" fmla="*/ 649605 h 776288"/>
                <a:gd name="connsiteX9" fmla="*/ 104711 w 1623710"/>
                <a:gd name="connsiteY9" fmla="*/ 649605 h 776288"/>
                <a:gd name="connsiteX10" fmla="*/ 104711 w 1623710"/>
                <a:gd name="connsiteY10" fmla="*/ 649605 h 776288"/>
                <a:gd name="connsiteX11" fmla="*/ 202818 w 1623710"/>
                <a:gd name="connsiteY11" fmla="*/ 685800 h 776288"/>
                <a:gd name="connsiteX12" fmla="*/ 826706 w 1623710"/>
                <a:gd name="connsiteY12" fmla="*/ 776288 h 776288"/>
                <a:gd name="connsiteX13" fmla="*/ 1402968 w 1623710"/>
                <a:gd name="connsiteY13" fmla="*/ 704850 h 776288"/>
                <a:gd name="connsiteX14" fmla="*/ 1591563 w 1623710"/>
                <a:gd name="connsiteY14" fmla="*/ 609600 h 776288"/>
                <a:gd name="connsiteX15" fmla="*/ 1622043 w 1623710"/>
                <a:gd name="connsiteY15" fmla="*/ 532448 h 776288"/>
                <a:gd name="connsiteX16" fmla="*/ 1622043 w 1623710"/>
                <a:gd name="connsiteY16" fmla="*/ 104775 h 77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23710" h="776288">
                  <a:moveTo>
                    <a:pt x="1622043" y="104775"/>
                  </a:moveTo>
                  <a:cubicBezTo>
                    <a:pt x="1622043" y="77153"/>
                    <a:pt x="1628711" y="27623"/>
                    <a:pt x="1615376" y="0"/>
                  </a:cubicBezTo>
                  <a:cubicBezTo>
                    <a:pt x="1602993" y="20955"/>
                    <a:pt x="1573466" y="60007"/>
                    <a:pt x="1532508" y="74295"/>
                  </a:cubicBezTo>
                  <a:cubicBezTo>
                    <a:pt x="1414398" y="119063"/>
                    <a:pt x="1213421" y="156210"/>
                    <a:pt x="799083" y="163830"/>
                  </a:cubicBezTo>
                  <a:cubicBezTo>
                    <a:pt x="359981" y="172403"/>
                    <a:pt x="89471" y="74295"/>
                    <a:pt x="78993" y="67628"/>
                  </a:cubicBezTo>
                  <a:cubicBezTo>
                    <a:pt x="51371" y="55245"/>
                    <a:pt x="26126" y="32858"/>
                    <a:pt x="8981" y="8093"/>
                  </a:cubicBezTo>
                  <a:cubicBezTo>
                    <a:pt x="-10069" y="188116"/>
                    <a:pt x="7556" y="371475"/>
                    <a:pt x="4698" y="551498"/>
                  </a:cubicBezTo>
                  <a:cubicBezTo>
                    <a:pt x="4698" y="576263"/>
                    <a:pt x="12318" y="608648"/>
                    <a:pt x="43751" y="621983"/>
                  </a:cubicBezTo>
                  <a:cubicBezTo>
                    <a:pt x="69468" y="637223"/>
                    <a:pt x="82803" y="643890"/>
                    <a:pt x="104711" y="649605"/>
                  </a:cubicBezTo>
                  <a:lnTo>
                    <a:pt x="104711" y="649605"/>
                  </a:lnTo>
                  <a:lnTo>
                    <a:pt x="104711" y="649605"/>
                  </a:lnTo>
                  <a:cubicBezTo>
                    <a:pt x="111378" y="653415"/>
                    <a:pt x="202818" y="685800"/>
                    <a:pt x="202818" y="685800"/>
                  </a:cubicBezTo>
                  <a:cubicBezTo>
                    <a:pt x="246633" y="698183"/>
                    <a:pt x="593343" y="776288"/>
                    <a:pt x="826706" y="776288"/>
                  </a:cubicBezTo>
                  <a:cubicBezTo>
                    <a:pt x="1066736" y="776288"/>
                    <a:pt x="1227708" y="749618"/>
                    <a:pt x="1402968" y="704850"/>
                  </a:cubicBezTo>
                  <a:cubicBezTo>
                    <a:pt x="1473453" y="686753"/>
                    <a:pt x="1554416" y="657225"/>
                    <a:pt x="1591563" y="609600"/>
                  </a:cubicBezTo>
                  <a:cubicBezTo>
                    <a:pt x="1609661" y="586740"/>
                    <a:pt x="1622043" y="563880"/>
                    <a:pt x="1622043" y="532448"/>
                  </a:cubicBezTo>
                  <a:cubicBezTo>
                    <a:pt x="1621091" y="390525"/>
                    <a:pt x="1622996" y="247650"/>
                    <a:pt x="1622043" y="104775"/>
                  </a:cubicBezTo>
                  <a:close/>
                </a:path>
              </a:pathLst>
            </a:custGeom>
            <a:solidFill>
              <a:srgbClr val="BCC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9">
              <a:extLst>
                <a:ext uri="{FF2B5EF4-FFF2-40B4-BE49-F238E27FC236}">
                  <a16:creationId xmlns:a16="http://schemas.microsoft.com/office/drawing/2014/main" xmlns="" id="{8B4F7CD8-CEAF-4BE1-96C1-AE462D494ADE}"/>
                </a:ext>
              </a:extLst>
            </p:cNvPr>
            <p:cNvSpPr/>
            <p:nvPr/>
          </p:nvSpPr>
          <p:spPr>
            <a:xfrm>
              <a:off x="5067300" y="1529736"/>
              <a:ext cx="1564005" cy="761047"/>
            </a:xfrm>
            <a:custGeom>
              <a:avLst/>
              <a:gdLst>
                <a:gd name="connsiteX0" fmla="*/ 677227 w 1564005"/>
                <a:gd name="connsiteY0" fmla="*/ 148590 h 761047"/>
                <a:gd name="connsiteX1" fmla="*/ 721042 w 1564005"/>
                <a:gd name="connsiteY1" fmla="*/ 148590 h 761047"/>
                <a:gd name="connsiteX2" fmla="*/ 721042 w 1564005"/>
                <a:gd name="connsiteY2" fmla="*/ 760095 h 761047"/>
                <a:gd name="connsiteX3" fmla="*/ 677227 w 1564005"/>
                <a:gd name="connsiteY3" fmla="*/ 757238 h 761047"/>
                <a:gd name="connsiteX4" fmla="*/ 592454 w 1564005"/>
                <a:gd name="connsiteY4" fmla="*/ 147637 h 761047"/>
                <a:gd name="connsiteX5" fmla="*/ 636269 w 1564005"/>
                <a:gd name="connsiteY5" fmla="*/ 148590 h 761047"/>
                <a:gd name="connsiteX6" fmla="*/ 636269 w 1564005"/>
                <a:gd name="connsiteY6" fmla="*/ 754380 h 761047"/>
                <a:gd name="connsiteX7" fmla="*/ 592454 w 1564005"/>
                <a:gd name="connsiteY7" fmla="*/ 749617 h 761047"/>
                <a:gd name="connsiteX8" fmla="*/ 843915 w 1564005"/>
                <a:gd name="connsiteY8" fmla="*/ 146685 h 761047"/>
                <a:gd name="connsiteX9" fmla="*/ 887730 w 1564005"/>
                <a:gd name="connsiteY9" fmla="*/ 147637 h 761047"/>
                <a:gd name="connsiteX10" fmla="*/ 887730 w 1564005"/>
                <a:gd name="connsiteY10" fmla="*/ 761047 h 761047"/>
                <a:gd name="connsiteX11" fmla="*/ 875347 w 1564005"/>
                <a:gd name="connsiteY11" fmla="*/ 761047 h 761047"/>
                <a:gd name="connsiteX12" fmla="*/ 843915 w 1564005"/>
                <a:gd name="connsiteY12" fmla="*/ 761047 h 761047"/>
                <a:gd name="connsiteX13" fmla="*/ 804862 w 1564005"/>
                <a:gd name="connsiteY13" fmla="*/ 146685 h 761047"/>
                <a:gd name="connsiteX14" fmla="*/ 804862 w 1564005"/>
                <a:gd name="connsiteY14" fmla="*/ 761047 h 761047"/>
                <a:gd name="connsiteX15" fmla="*/ 773430 w 1564005"/>
                <a:gd name="connsiteY15" fmla="*/ 761047 h 761047"/>
                <a:gd name="connsiteX16" fmla="*/ 761047 w 1564005"/>
                <a:gd name="connsiteY16" fmla="*/ 761047 h 761047"/>
                <a:gd name="connsiteX17" fmla="*/ 761047 w 1564005"/>
                <a:gd name="connsiteY17" fmla="*/ 147637 h 761047"/>
                <a:gd name="connsiteX18" fmla="*/ 804862 w 1564005"/>
                <a:gd name="connsiteY18" fmla="*/ 146685 h 761047"/>
                <a:gd name="connsiteX19" fmla="*/ 928687 w 1564005"/>
                <a:gd name="connsiteY19" fmla="*/ 145732 h 761047"/>
                <a:gd name="connsiteX20" fmla="*/ 972502 w 1564005"/>
                <a:gd name="connsiteY20" fmla="*/ 145732 h 761047"/>
                <a:gd name="connsiteX21" fmla="*/ 972502 w 1564005"/>
                <a:gd name="connsiteY21" fmla="*/ 753427 h 761047"/>
                <a:gd name="connsiteX22" fmla="*/ 928687 w 1564005"/>
                <a:gd name="connsiteY22" fmla="*/ 756285 h 761047"/>
                <a:gd name="connsiteX23" fmla="*/ 507682 w 1564005"/>
                <a:gd name="connsiteY23" fmla="*/ 140018 h 761047"/>
                <a:gd name="connsiteX24" fmla="*/ 551497 w 1564005"/>
                <a:gd name="connsiteY24" fmla="*/ 142875 h 761047"/>
                <a:gd name="connsiteX25" fmla="*/ 551497 w 1564005"/>
                <a:gd name="connsiteY25" fmla="*/ 742951 h 761047"/>
                <a:gd name="connsiteX26" fmla="*/ 507682 w 1564005"/>
                <a:gd name="connsiteY26" fmla="*/ 737236 h 761047"/>
                <a:gd name="connsiteX27" fmla="*/ 1057274 w 1564005"/>
                <a:gd name="connsiteY27" fmla="*/ 134303 h 761047"/>
                <a:gd name="connsiteX28" fmla="*/ 1057274 w 1564005"/>
                <a:gd name="connsiteY28" fmla="*/ 745808 h 761047"/>
                <a:gd name="connsiteX29" fmla="*/ 1013459 w 1564005"/>
                <a:gd name="connsiteY29" fmla="*/ 750571 h 761047"/>
                <a:gd name="connsiteX30" fmla="*/ 1013459 w 1564005"/>
                <a:gd name="connsiteY30" fmla="*/ 135255 h 761047"/>
                <a:gd name="connsiteX31" fmla="*/ 1057274 w 1564005"/>
                <a:gd name="connsiteY31" fmla="*/ 134303 h 761047"/>
                <a:gd name="connsiteX32" fmla="*/ 422910 w 1564005"/>
                <a:gd name="connsiteY32" fmla="*/ 133350 h 761047"/>
                <a:gd name="connsiteX33" fmla="*/ 466725 w 1564005"/>
                <a:gd name="connsiteY33" fmla="*/ 137160 h 761047"/>
                <a:gd name="connsiteX34" fmla="*/ 466725 w 1564005"/>
                <a:gd name="connsiteY34" fmla="*/ 730568 h 761047"/>
                <a:gd name="connsiteX35" fmla="*/ 422910 w 1564005"/>
                <a:gd name="connsiteY35" fmla="*/ 723900 h 761047"/>
                <a:gd name="connsiteX36" fmla="*/ 1141094 w 1564005"/>
                <a:gd name="connsiteY36" fmla="*/ 129540 h 761047"/>
                <a:gd name="connsiteX37" fmla="*/ 1141094 w 1564005"/>
                <a:gd name="connsiteY37" fmla="*/ 735330 h 761047"/>
                <a:gd name="connsiteX38" fmla="*/ 1097279 w 1564005"/>
                <a:gd name="connsiteY38" fmla="*/ 741045 h 761047"/>
                <a:gd name="connsiteX39" fmla="*/ 1097279 w 1564005"/>
                <a:gd name="connsiteY39" fmla="*/ 132397 h 761047"/>
                <a:gd name="connsiteX40" fmla="*/ 1141094 w 1564005"/>
                <a:gd name="connsiteY40" fmla="*/ 129540 h 761047"/>
                <a:gd name="connsiteX41" fmla="*/ 1225867 w 1564005"/>
                <a:gd name="connsiteY41" fmla="*/ 123825 h 761047"/>
                <a:gd name="connsiteX42" fmla="*/ 1225867 w 1564005"/>
                <a:gd name="connsiteY42" fmla="*/ 723900 h 761047"/>
                <a:gd name="connsiteX43" fmla="*/ 1182052 w 1564005"/>
                <a:gd name="connsiteY43" fmla="*/ 730568 h 761047"/>
                <a:gd name="connsiteX44" fmla="*/ 1182052 w 1564005"/>
                <a:gd name="connsiteY44" fmla="*/ 127635 h 761047"/>
                <a:gd name="connsiteX45" fmla="*/ 1225867 w 1564005"/>
                <a:gd name="connsiteY45" fmla="*/ 123825 h 761047"/>
                <a:gd name="connsiteX46" fmla="*/ 338137 w 1564005"/>
                <a:gd name="connsiteY46" fmla="*/ 122873 h 761047"/>
                <a:gd name="connsiteX47" fmla="*/ 381952 w 1564005"/>
                <a:gd name="connsiteY47" fmla="*/ 128588 h 761047"/>
                <a:gd name="connsiteX48" fmla="*/ 381952 w 1564005"/>
                <a:gd name="connsiteY48" fmla="*/ 717233 h 761047"/>
                <a:gd name="connsiteX49" fmla="*/ 338137 w 1564005"/>
                <a:gd name="connsiteY49" fmla="*/ 709613 h 761047"/>
                <a:gd name="connsiteX50" fmla="*/ 253364 w 1564005"/>
                <a:gd name="connsiteY50" fmla="*/ 109537 h 761047"/>
                <a:gd name="connsiteX51" fmla="*/ 297179 w 1564005"/>
                <a:gd name="connsiteY51" fmla="*/ 117157 h 761047"/>
                <a:gd name="connsiteX52" fmla="*/ 297179 w 1564005"/>
                <a:gd name="connsiteY52" fmla="*/ 701040 h 761047"/>
                <a:gd name="connsiteX53" fmla="*/ 253364 w 1564005"/>
                <a:gd name="connsiteY53" fmla="*/ 692467 h 761047"/>
                <a:gd name="connsiteX54" fmla="*/ 1310640 w 1564005"/>
                <a:gd name="connsiteY54" fmla="*/ 108585 h 761047"/>
                <a:gd name="connsiteX55" fmla="*/ 1310640 w 1564005"/>
                <a:gd name="connsiteY55" fmla="*/ 704850 h 761047"/>
                <a:gd name="connsiteX56" fmla="*/ 1266825 w 1564005"/>
                <a:gd name="connsiteY56" fmla="*/ 712470 h 761047"/>
                <a:gd name="connsiteX57" fmla="*/ 1266825 w 1564005"/>
                <a:gd name="connsiteY57" fmla="*/ 114300 h 761047"/>
                <a:gd name="connsiteX58" fmla="*/ 1310640 w 1564005"/>
                <a:gd name="connsiteY58" fmla="*/ 108585 h 761047"/>
                <a:gd name="connsiteX59" fmla="*/ 169545 w 1564005"/>
                <a:gd name="connsiteY59" fmla="*/ 92393 h 761047"/>
                <a:gd name="connsiteX60" fmla="*/ 213360 w 1564005"/>
                <a:gd name="connsiteY60" fmla="*/ 101918 h 761047"/>
                <a:gd name="connsiteX61" fmla="*/ 213360 w 1564005"/>
                <a:gd name="connsiteY61" fmla="*/ 683896 h 761047"/>
                <a:gd name="connsiteX62" fmla="*/ 169545 w 1564005"/>
                <a:gd name="connsiteY62" fmla="*/ 673418 h 761047"/>
                <a:gd name="connsiteX63" fmla="*/ 1395412 w 1564005"/>
                <a:gd name="connsiteY63" fmla="*/ 89535 h 761047"/>
                <a:gd name="connsiteX64" fmla="*/ 1395412 w 1564005"/>
                <a:gd name="connsiteY64" fmla="*/ 681990 h 761047"/>
                <a:gd name="connsiteX65" fmla="*/ 1351597 w 1564005"/>
                <a:gd name="connsiteY65" fmla="*/ 690563 h 761047"/>
                <a:gd name="connsiteX66" fmla="*/ 1351597 w 1564005"/>
                <a:gd name="connsiteY66" fmla="*/ 97155 h 761047"/>
                <a:gd name="connsiteX67" fmla="*/ 1395412 w 1564005"/>
                <a:gd name="connsiteY67" fmla="*/ 89535 h 761047"/>
                <a:gd name="connsiteX68" fmla="*/ 84772 w 1564005"/>
                <a:gd name="connsiteY68" fmla="*/ 71437 h 761047"/>
                <a:gd name="connsiteX69" fmla="*/ 128587 w 1564005"/>
                <a:gd name="connsiteY69" fmla="*/ 82867 h 761047"/>
                <a:gd name="connsiteX70" fmla="*/ 128587 w 1564005"/>
                <a:gd name="connsiteY70" fmla="*/ 661035 h 761047"/>
                <a:gd name="connsiteX71" fmla="*/ 84772 w 1564005"/>
                <a:gd name="connsiteY71" fmla="*/ 644842 h 761047"/>
                <a:gd name="connsiteX72" fmla="*/ 1480185 w 1564005"/>
                <a:gd name="connsiteY72" fmla="*/ 65723 h 761047"/>
                <a:gd name="connsiteX73" fmla="*/ 1480185 w 1564005"/>
                <a:gd name="connsiteY73" fmla="*/ 646748 h 761047"/>
                <a:gd name="connsiteX74" fmla="*/ 1436370 w 1564005"/>
                <a:gd name="connsiteY74" fmla="*/ 666751 h 761047"/>
                <a:gd name="connsiteX75" fmla="*/ 1436370 w 1564005"/>
                <a:gd name="connsiteY75" fmla="*/ 75248 h 761047"/>
                <a:gd name="connsiteX76" fmla="*/ 1480185 w 1564005"/>
                <a:gd name="connsiteY76" fmla="*/ 65723 h 761047"/>
                <a:gd name="connsiteX77" fmla="*/ 0 w 1564005"/>
                <a:gd name="connsiteY77" fmla="*/ 36195 h 761047"/>
                <a:gd name="connsiteX78" fmla="*/ 25718 w 1564005"/>
                <a:gd name="connsiteY78" fmla="*/ 51435 h 761047"/>
                <a:gd name="connsiteX79" fmla="*/ 43815 w 1564005"/>
                <a:gd name="connsiteY79" fmla="*/ 58103 h 761047"/>
                <a:gd name="connsiteX80" fmla="*/ 43815 w 1564005"/>
                <a:gd name="connsiteY80" fmla="*/ 629603 h 761047"/>
                <a:gd name="connsiteX81" fmla="*/ 0 w 1564005"/>
                <a:gd name="connsiteY81" fmla="*/ 609600 h 761047"/>
                <a:gd name="connsiteX82" fmla="*/ 1564005 w 1564005"/>
                <a:gd name="connsiteY82" fmla="*/ 0 h 761047"/>
                <a:gd name="connsiteX83" fmla="*/ 1564005 w 1564005"/>
                <a:gd name="connsiteY83" fmla="*/ 574358 h 761047"/>
                <a:gd name="connsiteX84" fmla="*/ 1520190 w 1564005"/>
                <a:gd name="connsiteY84" fmla="*/ 619125 h 761047"/>
                <a:gd name="connsiteX85" fmla="*/ 1520190 w 1564005"/>
                <a:gd name="connsiteY85" fmla="*/ 40957 h 761047"/>
                <a:gd name="connsiteX86" fmla="*/ 1564005 w 1564005"/>
                <a:gd name="connsiteY86" fmla="*/ 0 h 761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564005" h="761047">
                  <a:moveTo>
                    <a:pt x="677227" y="148590"/>
                  </a:moveTo>
                  <a:cubicBezTo>
                    <a:pt x="691515" y="148590"/>
                    <a:pt x="705802" y="148590"/>
                    <a:pt x="721042" y="148590"/>
                  </a:cubicBezTo>
                  <a:lnTo>
                    <a:pt x="721042" y="760095"/>
                  </a:lnTo>
                  <a:cubicBezTo>
                    <a:pt x="706754" y="759143"/>
                    <a:pt x="692467" y="758190"/>
                    <a:pt x="677227" y="757238"/>
                  </a:cubicBezTo>
                  <a:close/>
                  <a:moveTo>
                    <a:pt x="592454" y="147637"/>
                  </a:moveTo>
                  <a:cubicBezTo>
                    <a:pt x="606742" y="147637"/>
                    <a:pt x="621029" y="148590"/>
                    <a:pt x="636269" y="148590"/>
                  </a:cubicBezTo>
                  <a:lnTo>
                    <a:pt x="636269" y="754380"/>
                  </a:lnTo>
                  <a:cubicBezTo>
                    <a:pt x="621982" y="752475"/>
                    <a:pt x="606742" y="751522"/>
                    <a:pt x="592454" y="749617"/>
                  </a:cubicBezTo>
                  <a:close/>
                  <a:moveTo>
                    <a:pt x="843915" y="146685"/>
                  </a:moveTo>
                  <a:cubicBezTo>
                    <a:pt x="858203" y="146685"/>
                    <a:pt x="872490" y="147637"/>
                    <a:pt x="887730" y="147637"/>
                  </a:cubicBezTo>
                  <a:lnTo>
                    <a:pt x="887730" y="761047"/>
                  </a:lnTo>
                  <a:cubicBezTo>
                    <a:pt x="883920" y="761047"/>
                    <a:pt x="879157" y="761047"/>
                    <a:pt x="875347" y="761047"/>
                  </a:cubicBezTo>
                  <a:cubicBezTo>
                    <a:pt x="864870" y="761047"/>
                    <a:pt x="854392" y="761047"/>
                    <a:pt x="843915" y="761047"/>
                  </a:cubicBezTo>
                  <a:close/>
                  <a:moveTo>
                    <a:pt x="804862" y="146685"/>
                  </a:moveTo>
                  <a:lnTo>
                    <a:pt x="804862" y="761047"/>
                  </a:lnTo>
                  <a:cubicBezTo>
                    <a:pt x="794385" y="761047"/>
                    <a:pt x="783907" y="761047"/>
                    <a:pt x="773430" y="761047"/>
                  </a:cubicBezTo>
                  <a:cubicBezTo>
                    <a:pt x="769620" y="761047"/>
                    <a:pt x="764857" y="761047"/>
                    <a:pt x="761047" y="761047"/>
                  </a:cubicBezTo>
                  <a:lnTo>
                    <a:pt x="761047" y="147637"/>
                  </a:lnTo>
                  <a:cubicBezTo>
                    <a:pt x="776287" y="147637"/>
                    <a:pt x="790575" y="146685"/>
                    <a:pt x="804862" y="146685"/>
                  </a:cubicBezTo>
                  <a:close/>
                  <a:moveTo>
                    <a:pt x="928687" y="145732"/>
                  </a:moveTo>
                  <a:cubicBezTo>
                    <a:pt x="943927" y="145732"/>
                    <a:pt x="958215" y="145732"/>
                    <a:pt x="972502" y="145732"/>
                  </a:cubicBezTo>
                  <a:lnTo>
                    <a:pt x="972502" y="753427"/>
                  </a:lnTo>
                  <a:cubicBezTo>
                    <a:pt x="957262" y="754380"/>
                    <a:pt x="942975" y="755332"/>
                    <a:pt x="928687" y="756285"/>
                  </a:cubicBezTo>
                  <a:close/>
                  <a:moveTo>
                    <a:pt x="507682" y="140018"/>
                  </a:moveTo>
                  <a:cubicBezTo>
                    <a:pt x="521970" y="140970"/>
                    <a:pt x="536257" y="141923"/>
                    <a:pt x="551497" y="142875"/>
                  </a:cubicBezTo>
                  <a:lnTo>
                    <a:pt x="551497" y="742951"/>
                  </a:lnTo>
                  <a:cubicBezTo>
                    <a:pt x="537209" y="741046"/>
                    <a:pt x="521970" y="739141"/>
                    <a:pt x="507682" y="737236"/>
                  </a:cubicBezTo>
                  <a:close/>
                  <a:moveTo>
                    <a:pt x="1057274" y="134303"/>
                  </a:moveTo>
                  <a:lnTo>
                    <a:pt x="1057274" y="745808"/>
                  </a:lnTo>
                  <a:cubicBezTo>
                    <a:pt x="1042987" y="747713"/>
                    <a:pt x="1027747" y="749618"/>
                    <a:pt x="1013459" y="750571"/>
                  </a:cubicBezTo>
                  <a:lnTo>
                    <a:pt x="1013459" y="135255"/>
                  </a:lnTo>
                  <a:cubicBezTo>
                    <a:pt x="1028699" y="135255"/>
                    <a:pt x="1042987" y="135255"/>
                    <a:pt x="1057274" y="134303"/>
                  </a:cubicBezTo>
                  <a:close/>
                  <a:moveTo>
                    <a:pt x="422910" y="133350"/>
                  </a:moveTo>
                  <a:cubicBezTo>
                    <a:pt x="437198" y="134303"/>
                    <a:pt x="451485" y="136207"/>
                    <a:pt x="466725" y="137160"/>
                  </a:cubicBezTo>
                  <a:lnTo>
                    <a:pt x="466725" y="730568"/>
                  </a:lnTo>
                  <a:cubicBezTo>
                    <a:pt x="451485" y="728663"/>
                    <a:pt x="437198" y="725805"/>
                    <a:pt x="422910" y="723900"/>
                  </a:cubicBezTo>
                  <a:close/>
                  <a:moveTo>
                    <a:pt x="1141094" y="129540"/>
                  </a:moveTo>
                  <a:lnTo>
                    <a:pt x="1141094" y="735330"/>
                  </a:lnTo>
                  <a:cubicBezTo>
                    <a:pt x="1126807" y="737235"/>
                    <a:pt x="1111567" y="739140"/>
                    <a:pt x="1097279" y="741045"/>
                  </a:cubicBezTo>
                  <a:lnTo>
                    <a:pt x="1097279" y="132397"/>
                  </a:lnTo>
                  <a:cubicBezTo>
                    <a:pt x="1112519" y="131445"/>
                    <a:pt x="1126807" y="130492"/>
                    <a:pt x="1141094" y="129540"/>
                  </a:cubicBezTo>
                  <a:close/>
                  <a:moveTo>
                    <a:pt x="1225867" y="123825"/>
                  </a:moveTo>
                  <a:lnTo>
                    <a:pt x="1225867" y="723900"/>
                  </a:lnTo>
                  <a:cubicBezTo>
                    <a:pt x="1211579" y="725805"/>
                    <a:pt x="1197292" y="728663"/>
                    <a:pt x="1182052" y="730568"/>
                  </a:cubicBezTo>
                  <a:lnTo>
                    <a:pt x="1182052" y="127635"/>
                  </a:lnTo>
                  <a:cubicBezTo>
                    <a:pt x="1197292" y="126682"/>
                    <a:pt x="1211579" y="125730"/>
                    <a:pt x="1225867" y="123825"/>
                  </a:cubicBezTo>
                  <a:close/>
                  <a:moveTo>
                    <a:pt x="338137" y="122873"/>
                  </a:moveTo>
                  <a:cubicBezTo>
                    <a:pt x="352425" y="124778"/>
                    <a:pt x="366712" y="126683"/>
                    <a:pt x="381952" y="128588"/>
                  </a:cubicBezTo>
                  <a:lnTo>
                    <a:pt x="381952" y="717233"/>
                  </a:lnTo>
                  <a:cubicBezTo>
                    <a:pt x="366712" y="715328"/>
                    <a:pt x="352425" y="712471"/>
                    <a:pt x="338137" y="709613"/>
                  </a:cubicBezTo>
                  <a:close/>
                  <a:moveTo>
                    <a:pt x="253364" y="109537"/>
                  </a:moveTo>
                  <a:cubicBezTo>
                    <a:pt x="267652" y="112394"/>
                    <a:pt x="281939" y="114300"/>
                    <a:pt x="297179" y="117157"/>
                  </a:cubicBezTo>
                  <a:lnTo>
                    <a:pt x="297179" y="701040"/>
                  </a:lnTo>
                  <a:cubicBezTo>
                    <a:pt x="281939" y="698182"/>
                    <a:pt x="266699" y="695325"/>
                    <a:pt x="253364" y="692467"/>
                  </a:cubicBezTo>
                  <a:close/>
                  <a:moveTo>
                    <a:pt x="1310640" y="108585"/>
                  </a:moveTo>
                  <a:lnTo>
                    <a:pt x="1310640" y="704850"/>
                  </a:lnTo>
                  <a:cubicBezTo>
                    <a:pt x="1296353" y="706755"/>
                    <a:pt x="1282065" y="709613"/>
                    <a:pt x="1266825" y="712470"/>
                  </a:cubicBezTo>
                  <a:lnTo>
                    <a:pt x="1266825" y="114300"/>
                  </a:lnTo>
                  <a:cubicBezTo>
                    <a:pt x="1282065" y="112395"/>
                    <a:pt x="1296353" y="110490"/>
                    <a:pt x="1310640" y="108585"/>
                  </a:cubicBezTo>
                  <a:close/>
                  <a:moveTo>
                    <a:pt x="169545" y="92393"/>
                  </a:moveTo>
                  <a:cubicBezTo>
                    <a:pt x="182880" y="95250"/>
                    <a:pt x="198120" y="99061"/>
                    <a:pt x="213360" y="101918"/>
                  </a:cubicBezTo>
                  <a:lnTo>
                    <a:pt x="213360" y="683896"/>
                  </a:lnTo>
                  <a:cubicBezTo>
                    <a:pt x="195262" y="680086"/>
                    <a:pt x="180975" y="676276"/>
                    <a:pt x="169545" y="673418"/>
                  </a:cubicBezTo>
                  <a:close/>
                  <a:moveTo>
                    <a:pt x="1395412" y="89535"/>
                  </a:moveTo>
                  <a:lnTo>
                    <a:pt x="1395412" y="681990"/>
                  </a:lnTo>
                  <a:cubicBezTo>
                    <a:pt x="1382077" y="684847"/>
                    <a:pt x="1366837" y="687705"/>
                    <a:pt x="1351597" y="690563"/>
                  </a:cubicBezTo>
                  <a:lnTo>
                    <a:pt x="1351597" y="97155"/>
                  </a:lnTo>
                  <a:cubicBezTo>
                    <a:pt x="1366837" y="94298"/>
                    <a:pt x="1381125" y="92392"/>
                    <a:pt x="1395412" y="89535"/>
                  </a:cubicBezTo>
                  <a:close/>
                  <a:moveTo>
                    <a:pt x="84772" y="71437"/>
                  </a:moveTo>
                  <a:cubicBezTo>
                    <a:pt x="97154" y="74294"/>
                    <a:pt x="112395" y="79057"/>
                    <a:pt x="128587" y="82867"/>
                  </a:cubicBezTo>
                  <a:lnTo>
                    <a:pt x="128587" y="661035"/>
                  </a:lnTo>
                  <a:cubicBezTo>
                    <a:pt x="115252" y="656272"/>
                    <a:pt x="99060" y="650557"/>
                    <a:pt x="84772" y="644842"/>
                  </a:cubicBezTo>
                  <a:close/>
                  <a:moveTo>
                    <a:pt x="1480185" y="65723"/>
                  </a:moveTo>
                  <a:lnTo>
                    <a:pt x="1480185" y="646748"/>
                  </a:lnTo>
                  <a:cubicBezTo>
                    <a:pt x="1468755" y="649606"/>
                    <a:pt x="1454467" y="662941"/>
                    <a:pt x="1436370" y="666751"/>
                  </a:cubicBezTo>
                  <a:lnTo>
                    <a:pt x="1436370" y="75248"/>
                  </a:lnTo>
                  <a:cubicBezTo>
                    <a:pt x="1451610" y="72391"/>
                    <a:pt x="1466850" y="68580"/>
                    <a:pt x="1480185" y="65723"/>
                  </a:cubicBezTo>
                  <a:close/>
                  <a:moveTo>
                    <a:pt x="0" y="36195"/>
                  </a:moveTo>
                  <a:cubicBezTo>
                    <a:pt x="7620" y="41910"/>
                    <a:pt x="16193" y="46673"/>
                    <a:pt x="25718" y="51435"/>
                  </a:cubicBezTo>
                  <a:cubicBezTo>
                    <a:pt x="26670" y="51435"/>
                    <a:pt x="33338" y="54293"/>
                    <a:pt x="43815" y="58103"/>
                  </a:cubicBezTo>
                  <a:lnTo>
                    <a:pt x="43815" y="629603"/>
                  </a:lnTo>
                  <a:cubicBezTo>
                    <a:pt x="28575" y="624840"/>
                    <a:pt x="17145" y="619125"/>
                    <a:pt x="0" y="609600"/>
                  </a:cubicBezTo>
                  <a:close/>
                  <a:moveTo>
                    <a:pt x="1564005" y="0"/>
                  </a:moveTo>
                  <a:lnTo>
                    <a:pt x="1564005" y="574358"/>
                  </a:lnTo>
                  <a:cubicBezTo>
                    <a:pt x="1553528" y="588645"/>
                    <a:pt x="1533525" y="614363"/>
                    <a:pt x="1520190" y="619125"/>
                  </a:cubicBezTo>
                  <a:lnTo>
                    <a:pt x="1520190" y="40957"/>
                  </a:lnTo>
                  <a:cubicBezTo>
                    <a:pt x="1537335" y="36195"/>
                    <a:pt x="1552575" y="16193"/>
                    <a:pt x="1564005" y="0"/>
                  </a:cubicBezTo>
                  <a:close/>
                </a:path>
              </a:pathLst>
            </a:custGeom>
            <a:solidFill>
              <a:srgbClr val="65C8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Chord 87">
              <a:extLst>
                <a:ext uri="{FF2B5EF4-FFF2-40B4-BE49-F238E27FC236}">
                  <a16:creationId xmlns:a16="http://schemas.microsoft.com/office/drawing/2014/main" xmlns="" id="{1F6729F6-082F-4385-B12B-5B958B4E717F}"/>
                </a:ext>
              </a:extLst>
            </p:cNvPr>
            <p:cNvSpPr/>
            <p:nvPr/>
          </p:nvSpPr>
          <p:spPr>
            <a:xfrm>
              <a:off x="5235831" y="2260109"/>
              <a:ext cx="1188912" cy="95742"/>
            </a:xfrm>
            <a:custGeom>
              <a:avLst/>
              <a:gdLst>
                <a:gd name="connsiteX0" fmla="*/ 2538657 w 3907744"/>
                <a:gd name="connsiteY0" fmla="*/ 3818180 h 3907744"/>
                <a:gd name="connsiteX1" fmla="*/ 1349745 w 3907744"/>
                <a:gd name="connsiteY1" fmla="*/ 3812002 h 3907744"/>
                <a:gd name="connsiteX2" fmla="*/ 2538657 w 3907744"/>
                <a:gd name="connsiteY2" fmla="*/ 3818180 h 3907744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  <a:gd name="connsiteX0" fmla="*/ 1188912 w 1188912"/>
                <a:gd name="connsiteY0" fmla="*/ 6178 h 95742"/>
                <a:gd name="connsiteX1" fmla="*/ 0 w 1188912"/>
                <a:gd name="connsiteY1" fmla="*/ 0 h 95742"/>
                <a:gd name="connsiteX2" fmla="*/ 1188912 w 1188912"/>
                <a:gd name="connsiteY2" fmla="*/ 6178 h 9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912" h="95742">
                  <a:moveTo>
                    <a:pt x="1188912" y="6178"/>
                  </a:moveTo>
                  <a:cubicBezTo>
                    <a:pt x="801588" y="127671"/>
                    <a:pt x="386040" y="125512"/>
                    <a:pt x="0" y="0"/>
                  </a:cubicBezTo>
                  <a:cubicBezTo>
                    <a:pt x="439687" y="82153"/>
                    <a:pt x="799283" y="94224"/>
                    <a:pt x="1188912" y="61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xmlns="" id="{8CD936E6-6483-40F7-87A4-B8E7EE528984}"/>
                </a:ext>
              </a:extLst>
            </p:cNvPr>
            <p:cNvGrpSpPr/>
            <p:nvPr/>
          </p:nvGrpSpPr>
          <p:grpSpPr>
            <a:xfrm>
              <a:off x="7054086" y="5562869"/>
              <a:ext cx="985290" cy="590977"/>
              <a:chOff x="7054086" y="5562869"/>
              <a:chExt cx="985290" cy="590977"/>
            </a:xfrm>
          </p:grpSpPr>
          <p:sp>
            <p:nvSpPr>
              <p:cNvPr id="35" name="Freeform: Shape 30">
                <a:extLst>
                  <a:ext uri="{FF2B5EF4-FFF2-40B4-BE49-F238E27FC236}">
                    <a16:creationId xmlns:a16="http://schemas.microsoft.com/office/drawing/2014/main" xmlns="" id="{9F359C94-AF5D-4599-8D3D-72EBAC576C83}"/>
                  </a:ext>
                </a:extLst>
              </p:cNvPr>
              <p:cNvSpPr/>
              <p:nvPr/>
            </p:nvSpPr>
            <p:spPr>
              <a:xfrm flipH="1">
                <a:off x="7547135" y="56603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1">
                <a:extLst>
                  <a:ext uri="{FF2B5EF4-FFF2-40B4-BE49-F238E27FC236}">
                    <a16:creationId xmlns:a16="http://schemas.microsoft.com/office/drawing/2014/main" xmlns="" id="{67F64F4B-A38E-481F-9288-4C53650E5622}"/>
                  </a:ext>
                </a:extLst>
              </p:cNvPr>
              <p:cNvSpPr/>
              <p:nvPr/>
            </p:nvSpPr>
            <p:spPr>
              <a:xfrm flipH="1">
                <a:off x="7558628" y="55628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2">
                <a:extLst>
                  <a:ext uri="{FF2B5EF4-FFF2-40B4-BE49-F238E27FC236}">
                    <a16:creationId xmlns:a16="http://schemas.microsoft.com/office/drawing/2014/main" xmlns="" id="{9DAE8E3A-E912-4998-85EB-548CCFCDCBE4}"/>
                  </a:ext>
                </a:extLst>
              </p:cNvPr>
              <p:cNvSpPr/>
              <p:nvPr/>
            </p:nvSpPr>
            <p:spPr>
              <a:xfrm>
                <a:off x="7318163" y="5661571"/>
                <a:ext cx="514350" cy="428625"/>
              </a:xfrm>
              <a:custGeom>
                <a:avLst/>
                <a:gdLst>
                  <a:gd name="connsiteX0" fmla="*/ 29563 w 514350"/>
                  <a:gd name="connsiteY0" fmla="*/ 117215 h 428625"/>
                  <a:gd name="connsiteX1" fmla="*/ 221968 w 514350"/>
                  <a:gd name="connsiteY1" fmla="*/ 58 h 428625"/>
                  <a:gd name="connsiteX2" fmla="*/ 421993 w 514350"/>
                  <a:gd name="connsiteY2" fmla="*/ 53398 h 428625"/>
                  <a:gd name="connsiteX3" fmla="*/ 511528 w 514350"/>
                  <a:gd name="connsiteY3" fmla="*/ 291523 h 428625"/>
                  <a:gd name="connsiteX4" fmla="*/ 437233 w 514350"/>
                  <a:gd name="connsiteY4" fmla="*/ 394393 h 428625"/>
                  <a:gd name="connsiteX5" fmla="*/ 29563 w 514350"/>
                  <a:gd name="connsiteY5" fmla="*/ 298190 h 428625"/>
                  <a:gd name="connsiteX6" fmla="*/ 29563 w 514350"/>
                  <a:gd name="connsiteY6" fmla="*/ 117215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4350" h="428625">
                    <a:moveTo>
                      <a:pt x="29563" y="117215"/>
                    </a:moveTo>
                    <a:cubicBezTo>
                      <a:pt x="70521" y="40063"/>
                      <a:pt x="132433" y="1010"/>
                      <a:pt x="221968" y="58"/>
                    </a:cubicBezTo>
                    <a:cubicBezTo>
                      <a:pt x="294358" y="-894"/>
                      <a:pt x="361986" y="9583"/>
                      <a:pt x="421993" y="53398"/>
                    </a:cubicBezTo>
                    <a:cubicBezTo>
                      <a:pt x="503908" y="113406"/>
                      <a:pt x="534388" y="192463"/>
                      <a:pt x="511528" y="291523"/>
                    </a:cubicBezTo>
                    <a:cubicBezTo>
                      <a:pt x="508671" y="342006"/>
                      <a:pt x="474381" y="370581"/>
                      <a:pt x="437233" y="394393"/>
                    </a:cubicBezTo>
                    <a:cubicBezTo>
                      <a:pt x="313408" y="473451"/>
                      <a:pt x="105763" y="424873"/>
                      <a:pt x="29563" y="298190"/>
                    </a:cubicBezTo>
                    <a:cubicBezTo>
                      <a:pt x="-1869" y="246756"/>
                      <a:pt x="-17109" y="177223"/>
                      <a:pt x="29563" y="11721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3">
                <a:extLst>
                  <a:ext uri="{FF2B5EF4-FFF2-40B4-BE49-F238E27FC236}">
                    <a16:creationId xmlns:a16="http://schemas.microsoft.com/office/drawing/2014/main" xmlns="" id="{1832E6B4-B3E4-4F46-B23D-333D06BDA5D8}"/>
                  </a:ext>
                </a:extLst>
              </p:cNvPr>
              <p:cNvSpPr/>
              <p:nvPr/>
            </p:nvSpPr>
            <p:spPr>
              <a:xfrm>
                <a:off x="7054086" y="5778787"/>
                <a:ext cx="777018" cy="375059"/>
              </a:xfrm>
              <a:custGeom>
                <a:avLst/>
                <a:gdLst>
                  <a:gd name="connsiteX0" fmla="*/ 293119 w 771525"/>
                  <a:gd name="connsiteY0" fmla="*/ 668 h 371475"/>
                  <a:gd name="connsiteX1" fmla="*/ 449329 w 771525"/>
                  <a:gd name="connsiteY1" fmla="*/ 284513 h 371475"/>
                  <a:gd name="connsiteX2" fmla="*/ 598872 w 771525"/>
                  <a:gd name="connsiteY2" fmla="*/ 302611 h 371475"/>
                  <a:gd name="connsiteX3" fmla="*/ 774132 w 771525"/>
                  <a:gd name="connsiteY3" fmla="*/ 174023 h 371475"/>
                  <a:gd name="connsiteX4" fmla="*/ 639829 w 771525"/>
                  <a:gd name="connsiteY4" fmla="*/ 363571 h 371475"/>
                  <a:gd name="connsiteX5" fmla="*/ 452187 w 771525"/>
                  <a:gd name="connsiteY5" fmla="*/ 366429 h 371475"/>
                  <a:gd name="connsiteX6" fmla="*/ 220729 w 771525"/>
                  <a:gd name="connsiteY6" fmla="*/ 360713 h 371475"/>
                  <a:gd name="connsiteX7" fmla="*/ 41659 w 771525"/>
                  <a:gd name="connsiteY7" fmla="*/ 294991 h 371475"/>
                  <a:gd name="connsiteX8" fmla="*/ 5464 w 771525"/>
                  <a:gd name="connsiteY8" fmla="*/ 188311 h 371475"/>
                  <a:gd name="connsiteX9" fmla="*/ 48327 w 771525"/>
                  <a:gd name="connsiteY9" fmla="*/ 185454 h 371475"/>
                  <a:gd name="connsiteX10" fmla="*/ 215014 w 771525"/>
                  <a:gd name="connsiteY10" fmla="*/ 215934 h 371475"/>
                  <a:gd name="connsiteX11" fmla="*/ 247399 w 771525"/>
                  <a:gd name="connsiteY11" fmla="*/ 179738 h 371475"/>
                  <a:gd name="connsiteX12" fmla="*/ 264544 w 771525"/>
                  <a:gd name="connsiteY12" fmla="*/ 42579 h 371475"/>
                  <a:gd name="connsiteX13" fmla="*/ 293119 w 771525"/>
                  <a:gd name="connsiteY13" fmla="*/ 668 h 371475"/>
                  <a:gd name="connsiteX0" fmla="*/ 293119 w 776496"/>
                  <a:gd name="connsiteY0" fmla="*/ 1322 h 376381"/>
                  <a:gd name="connsiteX1" fmla="*/ 449329 w 776496"/>
                  <a:gd name="connsiteY1" fmla="*/ 285167 h 376381"/>
                  <a:gd name="connsiteX2" fmla="*/ 598872 w 776496"/>
                  <a:gd name="connsiteY2" fmla="*/ 303265 h 376381"/>
                  <a:gd name="connsiteX3" fmla="*/ 774132 w 776496"/>
                  <a:gd name="connsiteY3" fmla="*/ 174677 h 376381"/>
                  <a:gd name="connsiteX4" fmla="*/ 639829 w 776496"/>
                  <a:gd name="connsiteY4" fmla="*/ 364225 h 376381"/>
                  <a:gd name="connsiteX5" fmla="*/ 452187 w 776496"/>
                  <a:gd name="connsiteY5" fmla="*/ 367083 h 376381"/>
                  <a:gd name="connsiteX6" fmla="*/ 220729 w 776496"/>
                  <a:gd name="connsiteY6" fmla="*/ 361367 h 376381"/>
                  <a:gd name="connsiteX7" fmla="*/ 41659 w 776496"/>
                  <a:gd name="connsiteY7" fmla="*/ 295645 h 376381"/>
                  <a:gd name="connsiteX8" fmla="*/ 5464 w 776496"/>
                  <a:gd name="connsiteY8" fmla="*/ 188965 h 376381"/>
                  <a:gd name="connsiteX9" fmla="*/ 48327 w 776496"/>
                  <a:gd name="connsiteY9" fmla="*/ 186108 h 376381"/>
                  <a:gd name="connsiteX10" fmla="*/ 215014 w 776496"/>
                  <a:gd name="connsiteY10" fmla="*/ 216588 h 376381"/>
                  <a:gd name="connsiteX11" fmla="*/ 247399 w 776496"/>
                  <a:gd name="connsiteY11" fmla="*/ 180392 h 376381"/>
                  <a:gd name="connsiteX12" fmla="*/ 293119 w 776496"/>
                  <a:gd name="connsiteY12" fmla="*/ 1322 h 376381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48327 w 776496"/>
                  <a:gd name="connsiteY9" fmla="*/ 184786 h 375059"/>
                  <a:gd name="connsiteX10" fmla="*/ 215014 w 776496"/>
                  <a:gd name="connsiteY10" fmla="*/ 215266 h 375059"/>
                  <a:gd name="connsiteX11" fmla="*/ 247399 w 776496"/>
                  <a:gd name="connsiteY11" fmla="*/ 179070 h 375059"/>
                  <a:gd name="connsiteX12" fmla="*/ 293119 w 776496"/>
                  <a:gd name="connsiteY12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87643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93119 w 776496"/>
                  <a:gd name="connsiteY0" fmla="*/ 0 h 375059"/>
                  <a:gd name="connsiteX1" fmla="*/ 449329 w 776496"/>
                  <a:gd name="connsiteY1" fmla="*/ 283845 h 375059"/>
                  <a:gd name="connsiteX2" fmla="*/ 598872 w 776496"/>
                  <a:gd name="connsiteY2" fmla="*/ 301943 h 375059"/>
                  <a:gd name="connsiteX3" fmla="*/ 774132 w 776496"/>
                  <a:gd name="connsiteY3" fmla="*/ 173355 h 375059"/>
                  <a:gd name="connsiteX4" fmla="*/ 639829 w 776496"/>
                  <a:gd name="connsiteY4" fmla="*/ 362903 h 375059"/>
                  <a:gd name="connsiteX5" fmla="*/ 452187 w 776496"/>
                  <a:gd name="connsiteY5" fmla="*/ 365761 h 375059"/>
                  <a:gd name="connsiteX6" fmla="*/ 220729 w 776496"/>
                  <a:gd name="connsiteY6" fmla="*/ 360045 h 375059"/>
                  <a:gd name="connsiteX7" fmla="*/ 41659 w 776496"/>
                  <a:gd name="connsiteY7" fmla="*/ 294323 h 375059"/>
                  <a:gd name="connsiteX8" fmla="*/ 5464 w 776496"/>
                  <a:gd name="connsiteY8" fmla="*/ 167037 h 375059"/>
                  <a:gd name="connsiteX9" fmla="*/ 215014 w 776496"/>
                  <a:gd name="connsiteY9" fmla="*/ 215266 h 375059"/>
                  <a:gd name="connsiteX10" fmla="*/ 247399 w 776496"/>
                  <a:gd name="connsiteY10" fmla="*/ 179070 h 375059"/>
                  <a:gd name="connsiteX11" fmla="*/ 293119 w 776496"/>
                  <a:gd name="connsiteY11" fmla="*/ 0 h 375059"/>
                  <a:gd name="connsiteX0" fmla="*/ 287655 w 771032"/>
                  <a:gd name="connsiteY0" fmla="*/ 0 h 375059"/>
                  <a:gd name="connsiteX1" fmla="*/ 443865 w 771032"/>
                  <a:gd name="connsiteY1" fmla="*/ 283845 h 375059"/>
                  <a:gd name="connsiteX2" fmla="*/ 593408 w 771032"/>
                  <a:gd name="connsiteY2" fmla="*/ 301943 h 375059"/>
                  <a:gd name="connsiteX3" fmla="*/ 768668 w 771032"/>
                  <a:gd name="connsiteY3" fmla="*/ 173355 h 375059"/>
                  <a:gd name="connsiteX4" fmla="*/ 634365 w 771032"/>
                  <a:gd name="connsiteY4" fmla="*/ 362903 h 375059"/>
                  <a:gd name="connsiteX5" fmla="*/ 446723 w 771032"/>
                  <a:gd name="connsiteY5" fmla="*/ 365761 h 375059"/>
                  <a:gd name="connsiteX6" fmla="*/ 215265 w 771032"/>
                  <a:gd name="connsiteY6" fmla="*/ 360045 h 375059"/>
                  <a:gd name="connsiteX7" fmla="*/ 36195 w 771032"/>
                  <a:gd name="connsiteY7" fmla="*/ 294323 h 375059"/>
                  <a:gd name="connsiteX8" fmla="*/ 0 w 771032"/>
                  <a:gd name="connsiteY8" fmla="*/ 167037 h 375059"/>
                  <a:gd name="connsiteX9" fmla="*/ 209550 w 771032"/>
                  <a:gd name="connsiteY9" fmla="*/ 215266 h 375059"/>
                  <a:gd name="connsiteX10" fmla="*/ 241935 w 771032"/>
                  <a:gd name="connsiteY10" fmla="*/ 179070 h 375059"/>
                  <a:gd name="connsiteX11" fmla="*/ 287655 w 771032"/>
                  <a:gd name="connsiteY11" fmla="*/ 0 h 375059"/>
                  <a:gd name="connsiteX0" fmla="*/ 279928 w 763305"/>
                  <a:gd name="connsiteY0" fmla="*/ 0 h 375059"/>
                  <a:gd name="connsiteX1" fmla="*/ 436138 w 763305"/>
                  <a:gd name="connsiteY1" fmla="*/ 283845 h 375059"/>
                  <a:gd name="connsiteX2" fmla="*/ 585681 w 763305"/>
                  <a:gd name="connsiteY2" fmla="*/ 301943 h 375059"/>
                  <a:gd name="connsiteX3" fmla="*/ 760941 w 763305"/>
                  <a:gd name="connsiteY3" fmla="*/ 173355 h 375059"/>
                  <a:gd name="connsiteX4" fmla="*/ 626638 w 763305"/>
                  <a:gd name="connsiteY4" fmla="*/ 362903 h 375059"/>
                  <a:gd name="connsiteX5" fmla="*/ 438996 w 763305"/>
                  <a:gd name="connsiteY5" fmla="*/ 365761 h 375059"/>
                  <a:gd name="connsiteX6" fmla="*/ 207538 w 763305"/>
                  <a:gd name="connsiteY6" fmla="*/ 360045 h 375059"/>
                  <a:gd name="connsiteX7" fmla="*/ 28468 w 763305"/>
                  <a:gd name="connsiteY7" fmla="*/ 294323 h 375059"/>
                  <a:gd name="connsiteX8" fmla="*/ 0 w 763305"/>
                  <a:gd name="connsiteY8" fmla="*/ 141280 h 375059"/>
                  <a:gd name="connsiteX9" fmla="*/ 201823 w 763305"/>
                  <a:gd name="connsiteY9" fmla="*/ 215266 h 375059"/>
                  <a:gd name="connsiteX10" fmla="*/ 234208 w 763305"/>
                  <a:gd name="connsiteY10" fmla="*/ 179070 h 375059"/>
                  <a:gd name="connsiteX11" fmla="*/ 279928 w 763305"/>
                  <a:gd name="connsiteY11" fmla="*/ 0 h 375059"/>
                  <a:gd name="connsiteX0" fmla="*/ 293641 w 777018"/>
                  <a:gd name="connsiteY0" fmla="*/ 0 h 375059"/>
                  <a:gd name="connsiteX1" fmla="*/ 449851 w 777018"/>
                  <a:gd name="connsiteY1" fmla="*/ 283845 h 375059"/>
                  <a:gd name="connsiteX2" fmla="*/ 599394 w 777018"/>
                  <a:gd name="connsiteY2" fmla="*/ 301943 h 375059"/>
                  <a:gd name="connsiteX3" fmla="*/ 774654 w 777018"/>
                  <a:gd name="connsiteY3" fmla="*/ 173355 h 375059"/>
                  <a:gd name="connsiteX4" fmla="*/ 640351 w 777018"/>
                  <a:gd name="connsiteY4" fmla="*/ 362903 h 375059"/>
                  <a:gd name="connsiteX5" fmla="*/ 452709 w 777018"/>
                  <a:gd name="connsiteY5" fmla="*/ 365761 h 375059"/>
                  <a:gd name="connsiteX6" fmla="*/ 221251 w 777018"/>
                  <a:gd name="connsiteY6" fmla="*/ 360045 h 375059"/>
                  <a:gd name="connsiteX7" fmla="*/ 42181 w 777018"/>
                  <a:gd name="connsiteY7" fmla="*/ 294323 h 375059"/>
                  <a:gd name="connsiteX8" fmla="*/ 13713 w 777018"/>
                  <a:gd name="connsiteY8" fmla="*/ 141280 h 375059"/>
                  <a:gd name="connsiteX9" fmla="*/ 215536 w 777018"/>
                  <a:gd name="connsiteY9" fmla="*/ 215266 h 375059"/>
                  <a:gd name="connsiteX10" fmla="*/ 247921 w 777018"/>
                  <a:gd name="connsiteY10" fmla="*/ 179070 h 375059"/>
                  <a:gd name="connsiteX11" fmla="*/ 293641 w 777018"/>
                  <a:gd name="connsiteY11" fmla="*/ 0 h 375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018" h="375059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4">
                <a:extLst>
                  <a:ext uri="{FF2B5EF4-FFF2-40B4-BE49-F238E27FC236}">
                    <a16:creationId xmlns:a16="http://schemas.microsoft.com/office/drawing/2014/main" xmlns="" id="{250FDB52-C0F0-4EB1-A3F9-A258517BBE8B}"/>
                  </a:ext>
                </a:extLst>
              </p:cNvPr>
              <p:cNvSpPr/>
              <p:nvPr/>
            </p:nvSpPr>
            <p:spPr>
              <a:xfrm>
                <a:off x="7065578" y="5820697"/>
                <a:ext cx="258725" cy="187467"/>
              </a:xfrm>
              <a:custGeom>
                <a:avLst/>
                <a:gdLst>
                  <a:gd name="connsiteX0" fmla="*/ 260060 w 257175"/>
                  <a:gd name="connsiteY0" fmla="*/ 0 h 180975"/>
                  <a:gd name="connsiteX1" fmla="*/ 261965 w 257175"/>
                  <a:gd name="connsiteY1" fmla="*/ 167640 h 180975"/>
                  <a:gd name="connsiteX2" fmla="*/ 236248 w 257175"/>
                  <a:gd name="connsiteY2" fmla="*/ 186690 h 180975"/>
                  <a:gd name="connsiteX3" fmla="*/ 22888 w 257175"/>
                  <a:gd name="connsiteY3" fmla="*/ 145732 h 180975"/>
                  <a:gd name="connsiteX4" fmla="*/ 980 w 257175"/>
                  <a:gd name="connsiteY4" fmla="*/ 146685 h 180975"/>
                  <a:gd name="connsiteX5" fmla="*/ 7648 w 257175"/>
                  <a:gd name="connsiteY5" fmla="*/ 102870 h 180975"/>
                  <a:gd name="connsiteX6" fmla="*/ 65750 w 257175"/>
                  <a:gd name="connsiteY6" fmla="*/ 36195 h 180975"/>
                  <a:gd name="connsiteX7" fmla="*/ 188623 w 257175"/>
                  <a:gd name="connsiteY7" fmla="*/ 12382 h 180975"/>
                  <a:gd name="connsiteX8" fmla="*/ 260060 w 257175"/>
                  <a:gd name="connsiteY8" fmla="*/ 0 h 180975"/>
                  <a:gd name="connsiteX0" fmla="*/ 265212 w 265212"/>
                  <a:gd name="connsiteY0" fmla="*/ 0 h 187467"/>
                  <a:gd name="connsiteX1" fmla="*/ 261965 w 265212"/>
                  <a:gd name="connsiteY1" fmla="*/ 167640 h 187467"/>
                  <a:gd name="connsiteX2" fmla="*/ 236248 w 265212"/>
                  <a:gd name="connsiteY2" fmla="*/ 186690 h 187467"/>
                  <a:gd name="connsiteX3" fmla="*/ 22888 w 265212"/>
                  <a:gd name="connsiteY3" fmla="*/ 145732 h 187467"/>
                  <a:gd name="connsiteX4" fmla="*/ 980 w 265212"/>
                  <a:gd name="connsiteY4" fmla="*/ 146685 h 187467"/>
                  <a:gd name="connsiteX5" fmla="*/ 7648 w 265212"/>
                  <a:gd name="connsiteY5" fmla="*/ 102870 h 187467"/>
                  <a:gd name="connsiteX6" fmla="*/ 65750 w 265212"/>
                  <a:gd name="connsiteY6" fmla="*/ 36195 h 187467"/>
                  <a:gd name="connsiteX7" fmla="*/ 188623 w 265212"/>
                  <a:gd name="connsiteY7" fmla="*/ 12382 h 187467"/>
                  <a:gd name="connsiteX8" fmla="*/ 265212 w 265212"/>
                  <a:gd name="connsiteY8" fmla="*/ 0 h 187467"/>
                  <a:gd name="connsiteX0" fmla="*/ 266910 w 266910"/>
                  <a:gd name="connsiteY0" fmla="*/ 0 h 187467"/>
                  <a:gd name="connsiteX1" fmla="*/ 263663 w 266910"/>
                  <a:gd name="connsiteY1" fmla="*/ 167640 h 187467"/>
                  <a:gd name="connsiteX2" fmla="*/ 237946 w 266910"/>
                  <a:gd name="connsiteY2" fmla="*/ 186690 h 187467"/>
                  <a:gd name="connsiteX3" fmla="*/ 24586 w 266910"/>
                  <a:gd name="connsiteY3" fmla="*/ 145732 h 187467"/>
                  <a:gd name="connsiteX4" fmla="*/ 9346 w 266910"/>
                  <a:gd name="connsiteY4" fmla="*/ 102870 h 187467"/>
                  <a:gd name="connsiteX5" fmla="*/ 67448 w 266910"/>
                  <a:gd name="connsiteY5" fmla="*/ 36195 h 187467"/>
                  <a:gd name="connsiteX6" fmla="*/ 190321 w 266910"/>
                  <a:gd name="connsiteY6" fmla="*/ 12382 h 187467"/>
                  <a:gd name="connsiteX7" fmla="*/ 266910 w 266910"/>
                  <a:gd name="connsiteY7" fmla="*/ 0 h 187467"/>
                  <a:gd name="connsiteX0" fmla="*/ 251566 w 251566"/>
                  <a:gd name="connsiteY0" fmla="*/ 0 h 187467"/>
                  <a:gd name="connsiteX1" fmla="*/ 248319 w 251566"/>
                  <a:gd name="connsiteY1" fmla="*/ 167640 h 187467"/>
                  <a:gd name="connsiteX2" fmla="*/ 222602 w 251566"/>
                  <a:gd name="connsiteY2" fmla="*/ 186690 h 187467"/>
                  <a:gd name="connsiteX3" fmla="*/ 9242 w 251566"/>
                  <a:gd name="connsiteY3" fmla="*/ 145732 h 187467"/>
                  <a:gd name="connsiteX4" fmla="*/ 52104 w 251566"/>
                  <a:gd name="connsiteY4" fmla="*/ 36195 h 187467"/>
                  <a:gd name="connsiteX5" fmla="*/ 174977 w 251566"/>
                  <a:gd name="connsiteY5" fmla="*/ 12382 h 187467"/>
                  <a:gd name="connsiteX6" fmla="*/ 251566 w 251566"/>
                  <a:gd name="connsiteY6" fmla="*/ 0 h 187467"/>
                  <a:gd name="connsiteX0" fmla="*/ 258725 w 258725"/>
                  <a:gd name="connsiteY0" fmla="*/ 0 h 187467"/>
                  <a:gd name="connsiteX1" fmla="*/ 255478 w 258725"/>
                  <a:gd name="connsiteY1" fmla="*/ 167640 h 187467"/>
                  <a:gd name="connsiteX2" fmla="*/ 229761 w 258725"/>
                  <a:gd name="connsiteY2" fmla="*/ 186690 h 187467"/>
                  <a:gd name="connsiteX3" fmla="*/ 16401 w 258725"/>
                  <a:gd name="connsiteY3" fmla="*/ 145732 h 187467"/>
                  <a:gd name="connsiteX4" fmla="*/ 59263 w 258725"/>
                  <a:gd name="connsiteY4" fmla="*/ 36195 h 187467"/>
                  <a:gd name="connsiteX5" fmla="*/ 182136 w 258725"/>
                  <a:gd name="connsiteY5" fmla="*/ 12382 h 187467"/>
                  <a:gd name="connsiteX6" fmla="*/ 258725 w 258725"/>
                  <a:gd name="connsiteY6" fmla="*/ 0 h 1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725" h="187467">
                    <a:moveTo>
                      <a:pt x="258725" y="0"/>
                    </a:moveTo>
                    <a:cubicBezTo>
                      <a:pt x="253963" y="56197"/>
                      <a:pt x="237381" y="111443"/>
                      <a:pt x="255478" y="167640"/>
                    </a:cubicBezTo>
                    <a:cubicBezTo>
                      <a:pt x="264051" y="193357"/>
                      <a:pt x="242143" y="186690"/>
                      <a:pt x="229761" y="186690"/>
                    </a:cubicBezTo>
                    <a:cubicBezTo>
                      <a:pt x="156418" y="186690"/>
                      <a:pt x="81171" y="192405"/>
                      <a:pt x="16401" y="145732"/>
                    </a:cubicBezTo>
                    <a:cubicBezTo>
                      <a:pt x="-12015" y="120650"/>
                      <a:pt x="-6995" y="58420"/>
                      <a:pt x="59263" y="36195"/>
                    </a:cubicBezTo>
                    <a:cubicBezTo>
                      <a:pt x="98316" y="22860"/>
                      <a:pt x="139273" y="9525"/>
                      <a:pt x="182136" y="12382"/>
                    </a:cubicBezTo>
                    <a:cubicBezTo>
                      <a:pt x="206901" y="15240"/>
                      <a:pt x="235865" y="12382"/>
                      <a:pt x="258725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7" name="Group 22">
              <a:extLst>
                <a:ext uri="{FF2B5EF4-FFF2-40B4-BE49-F238E27FC236}">
                  <a16:creationId xmlns:a16="http://schemas.microsoft.com/office/drawing/2014/main" xmlns="" id="{8624F27A-FAA4-46C6-AAFF-0C7527351376}"/>
                </a:ext>
              </a:extLst>
            </p:cNvPr>
            <p:cNvGrpSpPr/>
            <p:nvPr/>
          </p:nvGrpSpPr>
          <p:grpSpPr>
            <a:xfrm>
              <a:off x="6794559" y="6184761"/>
              <a:ext cx="492241" cy="316285"/>
              <a:chOff x="7699535" y="5715269"/>
              <a:chExt cx="492241" cy="316285"/>
            </a:xfrm>
          </p:grpSpPr>
          <p:sp>
            <p:nvSpPr>
              <p:cNvPr id="33" name="Freeform: Shape 28">
                <a:extLst>
                  <a:ext uri="{FF2B5EF4-FFF2-40B4-BE49-F238E27FC236}">
                    <a16:creationId xmlns:a16="http://schemas.microsoft.com/office/drawing/2014/main" xmlns="" id="{9090A642-3F92-4BB5-998E-1DD0B03126E7}"/>
                  </a:ext>
                </a:extLst>
              </p:cNvPr>
              <p:cNvSpPr/>
              <p:nvPr/>
            </p:nvSpPr>
            <p:spPr>
              <a:xfrm flipH="1">
                <a:off x="7699535" y="5812789"/>
                <a:ext cx="492241" cy="218765"/>
              </a:xfrm>
              <a:custGeom>
                <a:avLst/>
                <a:gdLst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0 h 262587"/>
                  <a:gd name="connsiteX9" fmla="*/ 231177 w 492241"/>
                  <a:gd name="connsiteY9" fmla="*/ 114795 h 262587"/>
                  <a:gd name="connsiteX10" fmla="*/ 215536 w 492241"/>
                  <a:gd name="connsiteY10" fmla="*/ 117808 h 262587"/>
                  <a:gd name="connsiteX11" fmla="*/ 13713 w 492241"/>
                  <a:gd name="connsiteY11" fmla="*/ 43822 h 262587"/>
                  <a:gd name="connsiteX12" fmla="*/ 42181 w 492241"/>
                  <a:gd name="connsiteY12" fmla="*/ 196865 h 262587"/>
                  <a:gd name="connsiteX13" fmla="*/ 221251 w 492241"/>
                  <a:gd name="connsiteY13" fmla="*/ 262587 h 262587"/>
                  <a:gd name="connsiteX14" fmla="*/ 246121 w 492241"/>
                  <a:gd name="connsiteY14" fmla="*/ 262282 h 262587"/>
                  <a:gd name="connsiteX15" fmla="*/ 270990 w 492241"/>
                  <a:gd name="connsiteY15" fmla="*/ 262587 h 262587"/>
                  <a:gd name="connsiteX16" fmla="*/ 450060 w 492241"/>
                  <a:gd name="connsiteY16" fmla="*/ 196865 h 262587"/>
                  <a:gd name="connsiteX17" fmla="*/ 478528 w 492241"/>
                  <a:gd name="connsiteY17" fmla="*/ 43822 h 262587"/>
                  <a:gd name="connsiteX18" fmla="*/ 276705 w 492241"/>
                  <a:gd name="connsiteY18" fmla="*/ 117808 h 262587"/>
                  <a:gd name="connsiteX19" fmla="*/ 261064 w 492241"/>
                  <a:gd name="connsiteY19" fmla="*/ 114795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44320 w 492241"/>
                  <a:gd name="connsiteY6" fmla="*/ 81612 h 262587"/>
                  <a:gd name="connsiteX7" fmla="*/ 233062 w 492241"/>
                  <a:gd name="connsiteY7" fmla="*/ 8779 h 262587"/>
                  <a:gd name="connsiteX8" fmla="*/ 231177 w 492241"/>
                  <a:gd name="connsiteY8" fmla="*/ 114795 h 262587"/>
                  <a:gd name="connsiteX9" fmla="*/ 215536 w 492241"/>
                  <a:gd name="connsiteY9" fmla="*/ 117808 h 262587"/>
                  <a:gd name="connsiteX10" fmla="*/ 13713 w 492241"/>
                  <a:gd name="connsiteY10" fmla="*/ 43822 h 262587"/>
                  <a:gd name="connsiteX11" fmla="*/ 42181 w 492241"/>
                  <a:gd name="connsiteY11" fmla="*/ 196865 h 262587"/>
                  <a:gd name="connsiteX12" fmla="*/ 221251 w 492241"/>
                  <a:gd name="connsiteY12" fmla="*/ 262587 h 262587"/>
                  <a:gd name="connsiteX13" fmla="*/ 246121 w 492241"/>
                  <a:gd name="connsiteY13" fmla="*/ 262282 h 262587"/>
                  <a:gd name="connsiteX14" fmla="*/ 270990 w 492241"/>
                  <a:gd name="connsiteY14" fmla="*/ 262587 h 262587"/>
                  <a:gd name="connsiteX15" fmla="*/ 450060 w 492241"/>
                  <a:gd name="connsiteY15" fmla="*/ 196865 h 262587"/>
                  <a:gd name="connsiteX16" fmla="*/ 478528 w 492241"/>
                  <a:gd name="connsiteY16" fmla="*/ 43822 h 262587"/>
                  <a:gd name="connsiteX17" fmla="*/ 276705 w 492241"/>
                  <a:gd name="connsiteY17" fmla="*/ 117808 h 262587"/>
                  <a:gd name="connsiteX18" fmla="*/ 261064 w 492241"/>
                  <a:gd name="connsiteY18" fmla="*/ 114795 h 262587"/>
                  <a:gd name="connsiteX19" fmla="*/ 261064 w 492241"/>
                  <a:gd name="connsiteY19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42683 w 492241"/>
                  <a:gd name="connsiteY5" fmla="*/ 101332 h 262587"/>
                  <a:gd name="connsiteX6" fmla="*/ 233062 w 492241"/>
                  <a:gd name="connsiteY6" fmla="*/ 8779 h 262587"/>
                  <a:gd name="connsiteX7" fmla="*/ 231177 w 492241"/>
                  <a:gd name="connsiteY7" fmla="*/ 114795 h 262587"/>
                  <a:gd name="connsiteX8" fmla="*/ 215536 w 492241"/>
                  <a:gd name="connsiteY8" fmla="*/ 117808 h 262587"/>
                  <a:gd name="connsiteX9" fmla="*/ 13713 w 492241"/>
                  <a:gd name="connsiteY9" fmla="*/ 43822 h 262587"/>
                  <a:gd name="connsiteX10" fmla="*/ 42181 w 492241"/>
                  <a:gd name="connsiteY10" fmla="*/ 196865 h 262587"/>
                  <a:gd name="connsiteX11" fmla="*/ 221251 w 492241"/>
                  <a:gd name="connsiteY11" fmla="*/ 262587 h 262587"/>
                  <a:gd name="connsiteX12" fmla="*/ 246121 w 492241"/>
                  <a:gd name="connsiteY12" fmla="*/ 262282 h 262587"/>
                  <a:gd name="connsiteX13" fmla="*/ 270990 w 492241"/>
                  <a:gd name="connsiteY13" fmla="*/ 262587 h 262587"/>
                  <a:gd name="connsiteX14" fmla="*/ 450060 w 492241"/>
                  <a:gd name="connsiteY14" fmla="*/ 196865 h 262587"/>
                  <a:gd name="connsiteX15" fmla="*/ 478528 w 492241"/>
                  <a:gd name="connsiteY15" fmla="*/ 43822 h 262587"/>
                  <a:gd name="connsiteX16" fmla="*/ 276705 w 492241"/>
                  <a:gd name="connsiteY16" fmla="*/ 117808 h 262587"/>
                  <a:gd name="connsiteX17" fmla="*/ 261064 w 492241"/>
                  <a:gd name="connsiteY17" fmla="*/ 114795 h 262587"/>
                  <a:gd name="connsiteX18" fmla="*/ 261064 w 492241"/>
                  <a:gd name="connsiteY18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9559 w 492241"/>
                  <a:gd name="connsiteY3" fmla="*/ 101332 h 262587"/>
                  <a:gd name="connsiteX4" fmla="*/ 246121 w 492241"/>
                  <a:gd name="connsiteY4" fmla="*/ 108857 h 262587"/>
                  <a:gd name="connsiteX5" fmla="*/ 233062 w 492241"/>
                  <a:gd name="connsiteY5" fmla="*/ 8779 h 262587"/>
                  <a:gd name="connsiteX6" fmla="*/ 231177 w 492241"/>
                  <a:gd name="connsiteY6" fmla="*/ 114795 h 262587"/>
                  <a:gd name="connsiteX7" fmla="*/ 215536 w 492241"/>
                  <a:gd name="connsiteY7" fmla="*/ 117808 h 262587"/>
                  <a:gd name="connsiteX8" fmla="*/ 13713 w 492241"/>
                  <a:gd name="connsiteY8" fmla="*/ 43822 h 262587"/>
                  <a:gd name="connsiteX9" fmla="*/ 42181 w 492241"/>
                  <a:gd name="connsiteY9" fmla="*/ 196865 h 262587"/>
                  <a:gd name="connsiteX10" fmla="*/ 221251 w 492241"/>
                  <a:gd name="connsiteY10" fmla="*/ 262587 h 262587"/>
                  <a:gd name="connsiteX11" fmla="*/ 246121 w 492241"/>
                  <a:gd name="connsiteY11" fmla="*/ 262282 h 262587"/>
                  <a:gd name="connsiteX12" fmla="*/ 270990 w 492241"/>
                  <a:gd name="connsiteY12" fmla="*/ 262587 h 262587"/>
                  <a:gd name="connsiteX13" fmla="*/ 450060 w 492241"/>
                  <a:gd name="connsiteY13" fmla="*/ 196865 h 262587"/>
                  <a:gd name="connsiteX14" fmla="*/ 478528 w 492241"/>
                  <a:gd name="connsiteY14" fmla="*/ 43822 h 262587"/>
                  <a:gd name="connsiteX15" fmla="*/ 276705 w 492241"/>
                  <a:gd name="connsiteY15" fmla="*/ 117808 h 262587"/>
                  <a:gd name="connsiteX16" fmla="*/ 261064 w 492241"/>
                  <a:gd name="connsiteY16" fmla="*/ 114795 h 262587"/>
                  <a:gd name="connsiteX17" fmla="*/ 261064 w 492241"/>
                  <a:gd name="connsiteY17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3062 w 492241"/>
                  <a:gd name="connsiteY4" fmla="*/ 8779 h 262587"/>
                  <a:gd name="connsiteX5" fmla="*/ 231177 w 492241"/>
                  <a:gd name="connsiteY5" fmla="*/ 114795 h 262587"/>
                  <a:gd name="connsiteX6" fmla="*/ 215536 w 492241"/>
                  <a:gd name="connsiteY6" fmla="*/ 117808 h 262587"/>
                  <a:gd name="connsiteX7" fmla="*/ 13713 w 492241"/>
                  <a:gd name="connsiteY7" fmla="*/ 43822 h 262587"/>
                  <a:gd name="connsiteX8" fmla="*/ 42181 w 492241"/>
                  <a:gd name="connsiteY8" fmla="*/ 196865 h 262587"/>
                  <a:gd name="connsiteX9" fmla="*/ 221251 w 492241"/>
                  <a:gd name="connsiteY9" fmla="*/ 262587 h 262587"/>
                  <a:gd name="connsiteX10" fmla="*/ 246121 w 492241"/>
                  <a:gd name="connsiteY10" fmla="*/ 262282 h 262587"/>
                  <a:gd name="connsiteX11" fmla="*/ 270990 w 492241"/>
                  <a:gd name="connsiteY11" fmla="*/ 262587 h 262587"/>
                  <a:gd name="connsiteX12" fmla="*/ 450060 w 492241"/>
                  <a:gd name="connsiteY12" fmla="*/ 196865 h 262587"/>
                  <a:gd name="connsiteX13" fmla="*/ 478528 w 492241"/>
                  <a:gd name="connsiteY13" fmla="*/ 43822 h 262587"/>
                  <a:gd name="connsiteX14" fmla="*/ 276705 w 492241"/>
                  <a:gd name="connsiteY14" fmla="*/ 117808 h 262587"/>
                  <a:gd name="connsiteX15" fmla="*/ 261064 w 492241"/>
                  <a:gd name="connsiteY15" fmla="*/ 114795 h 262587"/>
                  <a:gd name="connsiteX16" fmla="*/ 261064 w 492241"/>
                  <a:gd name="connsiteY16" fmla="*/ 0 h 262587"/>
                  <a:gd name="connsiteX0" fmla="*/ 261064 w 492241"/>
                  <a:gd name="connsiteY0" fmla="*/ 0 h 262587"/>
                  <a:gd name="connsiteX1" fmla="*/ 259179 w 492241"/>
                  <a:gd name="connsiteY1" fmla="*/ 8779 h 262587"/>
                  <a:gd name="connsiteX2" fmla="*/ 247921 w 492241"/>
                  <a:gd name="connsiteY2" fmla="*/ 81612 h 262587"/>
                  <a:gd name="connsiteX3" fmla="*/ 246121 w 492241"/>
                  <a:gd name="connsiteY3" fmla="*/ 108857 h 262587"/>
                  <a:gd name="connsiteX4" fmla="*/ 231177 w 492241"/>
                  <a:gd name="connsiteY4" fmla="*/ 114795 h 262587"/>
                  <a:gd name="connsiteX5" fmla="*/ 215536 w 492241"/>
                  <a:gd name="connsiteY5" fmla="*/ 117808 h 262587"/>
                  <a:gd name="connsiteX6" fmla="*/ 13713 w 492241"/>
                  <a:gd name="connsiteY6" fmla="*/ 43822 h 262587"/>
                  <a:gd name="connsiteX7" fmla="*/ 42181 w 492241"/>
                  <a:gd name="connsiteY7" fmla="*/ 196865 h 262587"/>
                  <a:gd name="connsiteX8" fmla="*/ 221251 w 492241"/>
                  <a:gd name="connsiteY8" fmla="*/ 262587 h 262587"/>
                  <a:gd name="connsiteX9" fmla="*/ 246121 w 492241"/>
                  <a:gd name="connsiteY9" fmla="*/ 262282 h 262587"/>
                  <a:gd name="connsiteX10" fmla="*/ 270990 w 492241"/>
                  <a:gd name="connsiteY10" fmla="*/ 262587 h 262587"/>
                  <a:gd name="connsiteX11" fmla="*/ 450060 w 492241"/>
                  <a:gd name="connsiteY11" fmla="*/ 196865 h 262587"/>
                  <a:gd name="connsiteX12" fmla="*/ 478528 w 492241"/>
                  <a:gd name="connsiteY12" fmla="*/ 43822 h 262587"/>
                  <a:gd name="connsiteX13" fmla="*/ 276705 w 492241"/>
                  <a:gd name="connsiteY13" fmla="*/ 117808 h 262587"/>
                  <a:gd name="connsiteX14" fmla="*/ 261064 w 492241"/>
                  <a:gd name="connsiteY14" fmla="*/ 114795 h 262587"/>
                  <a:gd name="connsiteX15" fmla="*/ 261064 w 492241"/>
                  <a:gd name="connsiteY15" fmla="*/ 0 h 262587"/>
                  <a:gd name="connsiteX0" fmla="*/ 261064 w 492241"/>
                  <a:gd name="connsiteY0" fmla="*/ 106016 h 253808"/>
                  <a:gd name="connsiteX1" fmla="*/ 259179 w 492241"/>
                  <a:gd name="connsiteY1" fmla="*/ 0 h 253808"/>
                  <a:gd name="connsiteX2" fmla="*/ 247921 w 492241"/>
                  <a:gd name="connsiteY2" fmla="*/ 72833 h 253808"/>
                  <a:gd name="connsiteX3" fmla="*/ 246121 w 492241"/>
                  <a:gd name="connsiteY3" fmla="*/ 100078 h 253808"/>
                  <a:gd name="connsiteX4" fmla="*/ 231177 w 492241"/>
                  <a:gd name="connsiteY4" fmla="*/ 106016 h 253808"/>
                  <a:gd name="connsiteX5" fmla="*/ 215536 w 492241"/>
                  <a:gd name="connsiteY5" fmla="*/ 109029 h 253808"/>
                  <a:gd name="connsiteX6" fmla="*/ 13713 w 492241"/>
                  <a:gd name="connsiteY6" fmla="*/ 35043 h 253808"/>
                  <a:gd name="connsiteX7" fmla="*/ 42181 w 492241"/>
                  <a:gd name="connsiteY7" fmla="*/ 188086 h 253808"/>
                  <a:gd name="connsiteX8" fmla="*/ 221251 w 492241"/>
                  <a:gd name="connsiteY8" fmla="*/ 253808 h 253808"/>
                  <a:gd name="connsiteX9" fmla="*/ 246121 w 492241"/>
                  <a:gd name="connsiteY9" fmla="*/ 253503 h 253808"/>
                  <a:gd name="connsiteX10" fmla="*/ 270990 w 492241"/>
                  <a:gd name="connsiteY10" fmla="*/ 253808 h 253808"/>
                  <a:gd name="connsiteX11" fmla="*/ 450060 w 492241"/>
                  <a:gd name="connsiteY11" fmla="*/ 188086 h 253808"/>
                  <a:gd name="connsiteX12" fmla="*/ 478528 w 492241"/>
                  <a:gd name="connsiteY12" fmla="*/ 35043 h 253808"/>
                  <a:gd name="connsiteX13" fmla="*/ 276705 w 492241"/>
                  <a:gd name="connsiteY13" fmla="*/ 109029 h 253808"/>
                  <a:gd name="connsiteX14" fmla="*/ 261064 w 492241"/>
                  <a:gd name="connsiteY14" fmla="*/ 106016 h 253808"/>
                  <a:gd name="connsiteX0" fmla="*/ 261064 w 492241"/>
                  <a:gd name="connsiteY0" fmla="*/ 70973 h 218765"/>
                  <a:gd name="connsiteX1" fmla="*/ 247921 w 492241"/>
                  <a:gd name="connsiteY1" fmla="*/ 37790 h 218765"/>
                  <a:gd name="connsiteX2" fmla="*/ 246121 w 492241"/>
                  <a:gd name="connsiteY2" fmla="*/ 65035 h 218765"/>
                  <a:gd name="connsiteX3" fmla="*/ 231177 w 492241"/>
                  <a:gd name="connsiteY3" fmla="*/ 70973 h 218765"/>
                  <a:gd name="connsiteX4" fmla="*/ 215536 w 492241"/>
                  <a:gd name="connsiteY4" fmla="*/ 73986 h 218765"/>
                  <a:gd name="connsiteX5" fmla="*/ 13713 w 492241"/>
                  <a:gd name="connsiteY5" fmla="*/ 0 h 218765"/>
                  <a:gd name="connsiteX6" fmla="*/ 42181 w 492241"/>
                  <a:gd name="connsiteY6" fmla="*/ 153043 h 218765"/>
                  <a:gd name="connsiteX7" fmla="*/ 221251 w 492241"/>
                  <a:gd name="connsiteY7" fmla="*/ 218765 h 218765"/>
                  <a:gd name="connsiteX8" fmla="*/ 246121 w 492241"/>
                  <a:gd name="connsiteY8" fmla="*/ 218460 h 218765"/>
                  <a:gd name="connsiteX9" fmla="*/ 270990 w 492241"/>
                  <a:gd name="connsiteY9" fmla="*/ 218765 h 218765"/>
                  <a:gd name="connsiteX10" fmla="*/ 450060 w 492241"/>
                  <a:gd name="connsiteY10" fmla="*/ 153043 h 218765"/>
                  <a:gd name="connsiteX11" fmla="*/ 478528 w 492241"/>
                  <a:gd name="connsiteY11" fmla="*/ 0 h 218765"/>
                  <a:gd name="connsiteX12" fmla="*/ 276705 w 492241"/>
                  <a:gd name="connsiteY12" fmla="*/ 73986 h 218765"/>
                  <a:gd name="connsiteX13" fmla="*/ 261064 w 492241"/>
                  <a:gd name="connsiteY13" fmla="*/ 70973 h 218765"/>
                  <a:gd name="connsiteX0" fmla="*/ 261064 w 492241"/>
                  <a:gd name="connsiteY0" fmla="*/ 70973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12" fmla="*/ 261064 w 492241"/>
                  <a:gd name="connsiteY12" fmla="*/ 70973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31177 w 492241"/>
                  <a:gd name="connsiteY2" fmla="*/ 70973 h 218765"/>
                  <a:gd name="connsiteX3" fmla="*/ 215536 w 492241"/>
                  <a:gd name="connsiteY3" fmla="*/ 73986 h 218765"/>
                  <a:gd name="connsiteX4" fmla="*/ 13713 w 492241"/>
                  <a:gd name="connsiteY4" fmla="*/ 0 h 218765"/>
                  <a:gd name="connsiteX5" fmla="*/ 42181 w 492241"/>
                  <a:gd name="connsiteY5" fmla="*/ 153043 h 218765"/>
                  <a:gd name="connsiteX6" fmla="*/ 221251 w 492241"/>
                  <a:gd name="connsiteY6" fmla="*/ 218765 h 218765"/>
                  <a:gd name="connsiteX7" fmla="*/ 246121 w 492241"/>
                  <a:gd name="connsiteY7" fmla="*/ 218460 h 218765"/>
                  <a:gd name="connsiteX8" fmla="*/ 270990 w 492241"/>
                  <a:gd name="connsiteY8" fmla="*/ 218765 h 218765"/>
                  <a:gd name="connsiteX9" fmla="*/ 450060 w 492241"/>
                  <a:gd name="connsiteY9" fmla="*/ 153043 h 218765"/>
                  <a:gd name="connsiteX10" fmla="*/ 478528 w 492241"/>
                  <a:gd name="connsiteY10" fmla="*/ 0 h 218765"/>
                  <a:gd name="connsiteX11" fmla="*/ 276705 w 492241"/>
                  <a:gd name="connsiteY11" fmla="*/ 73986 h 218765"/>
                  <a:gd name="connsiteX0" fmla="*/ 276705 w 492241"/>
                  <a:gd name="connsiteY0" fmla="*/ 73986 h 218765"/>
                  <a:gd name="connsiteX1" fmla="*/ 246121 w 492241"/>
                  <a:gd name="connsiteY1" fmla="*/ 65035 h 218765"/>
                  <a:gd name="connsiteX2" fmla="*/ 215536 w 492241"/>
                  <a:gd name="connsiteY2" fmla="*/ 73986 h 218765"/>
                  <a:gd name="connsiteX3" fmla="*/ 13713 w 492241"/>
                  <a:gd name="connsiteY3" fmla="*/ 0 h 218765"/>
                  <a:gd name="connsiteX4" fmla="*/ 42181 w 492241"/>
                  <a:gd name="connsiteY4" fmla="*/ 153043 h 218765"/>
                  <a:gd name="connsiteX5" fmla="*/ 221251 w 492241"/>
                  <a:gd name="connsiteY5" fmla="*/ 218765 h 218765"/>
                  <a:gd name="connsiteX6" fmla="*/ 246121 w 492241"/>
                  <a:gd name="connsiteY6" fmla="*/ 218460 h 218765"/>
                  <a:gd name="connsiteX7" fmla="*/ 270990 w 492241"/>
                  <a:gd name="connsiteY7" fmla="*/ 218765 h 218765"/>
                  <a:gd name="connsiteX8" fmla="*/ 450060 w 492241"/>
                  <a:gd name="connsiteY8" fmla="*/ 153043 h 218765"/>
                  <a:gd name="connsiteX9" fmla="*/ 478528 w 492241"/>
                  <a:gd name="connsiteY9" fmla="*/ 0 h 218765"/>
                  <a:gd name="connsiteX10" fmla="*/ 276705 w 492241"/>
                  <a:gd name="connsiteY10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46121 w 492241"/>
                  <a:gd name="connsiteY5" fmla="*/ 218460 h 218765"/>
                  <a:gd name="connsiteX6" fmla="*/ 270990 w 492241"/>
                  <a:gd name="connsiteY6" fmla="*/ 218765 h 218765"/>
                  <a:gd name="connsiteX7" fmla="*/ 450060 w 492241"/>
                  <a:gd name="connsiteY7" fmla="*/ 153043 h 218765"/>
                  <a:gd name="connsiteX8" fmla="*/ 478528 w 492241"/>
                  <a:gd name="connsiteY8" fmla="*/ 0 h 218765"/>
                  <a:gd name="connsiteX9" fmla="*/ 276705 w 492241"/>
                  <a:gd name="connsiteY9" fmla="*/ 73986 h 218765"/>
                  <a:gd name="connsiteX0" fmla="*/ 276705 w 492241"/>
                  <a:gd name="connsiteY0" fmla="*/ 73986 h 218765"/>
                  <a:gd name="connsiteX1" fmla="*/ 215536 w 492241"/>
                  <a:gd name="connsiteY1" fmla="*/ 73986 h 218765"/>
                  <a:gd name="connsiteX2" fmla="*/ 13713 w 492241"/>
                  <a:gd name="connsiteY2" fmla="*/ 0 h 218765"/>
                  <a:gd name="connsiteX3" fmla="*/ 42181 w 492241"/>
                  <a:gd name="connsiteY3" fmla="*/ 153043 h 218765"/>
                  <a:gd name="connsiteX4" fmla="*/ 221251 w 492241"/>
                  <a:gd name="connsiteY4" fmla="*/ 218765 h 218765"/>
                  <a:gd name="connsiteX5" fmla="*/ 270990 w 492241"/>
                  <a:gd name="connsiteY5" fmla="*/ 218765 h 218765"/>
                  <a:gd name="connsiteX6" fmla="*/ 450060 w 492241"/>
                  <a:gd name="connsiteY6" fmla="*/ 153043 h 218765"/>
                  <a:gd name="connsiteX7" fmla="*/ 478528 w 492241"/>
                  <a:gd name="connsiteY7" fmla="*/ 0 h 218765"/>
                  <a:gd name="connsiteX8" fmla="*/ 276705 w 492241"/>
                  <a:gd name="connsiteY8" fmla="*/ 73986 h 218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241" h="218765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29">
                <a:extLst>
                  <a:ext uri="{FF2B5EF4-FFF2-40B4-BE49-F238E27FC236}">
                    <a16:creationId xmlns:a16="http://schemas.microsoft.com/office/drawing/2014/main" xmlns="" id="{C6510822-D01A-49BF-B53C-5B0DA2140EF5}"/>
                  </a:ext>
                </a:extLst>
              </p:cNvPr>
              <p:cNvSpPr/>
              <p:nvPr/>
            </p:nvSpPr>
            <p:spPr>
              <a:xfrm flipH="1">
                <a:off x="7711028" y="5715269"/>
                <a:ext cx="474698" cy="185003"/>
              </a:xfrm>
              <a:custGeom>
                <a:avLst/>
                <a:gdLst>
                  <a:gd name="connsiteX0" fmla="*/ 272998 w 469257"/>
                  <a:gd name="connsiteY0" fmla="*/ 0 h 186854"/>
                  <a:gd name="connsiteX1" fmla="*/ 240927 w 469257"/>
                  <a:gd name="connsiteY1" fmla="*/ 9630 h 186854"/>
                  <a:gd name="connsiteX2" fmla="*/ 210532 w 469257"/>
                  <a:gd name="connsiteY2" fmla="*/ 0 h 186854"/>
                  <a:gd name="connsiteX3" fmla="*/ 212010 w 469257"/>
                  <a:gd name="connsiteY3" fmla="*/ 12153 h 186854"/>
                  <a:gd name="connsiteX4" fmla="*/ 192184 w 469257"/>
                  <a:gd name="connsiteY4" fmla="*/ 12382 h 186854"/>
                  <a:gd name="connsiteX5" fmla="*/ 62533 w 469257"/>
                  <a:gd name="connsiteY5" fmla="*/ 36195 h 186854"/>
                  <a:gd name="connsiteX6" fmla="*/ 17306 w 469257"/>
                  <a:gd name="connsiteY6" fmla="*/ 145732 h 186854"/>
                  <a:gd name="connsiteX7" fmla="*/ 184222 w 469257"/>
                  <a:gd name="connsiteY7" fmla="*/ 186854 h 186854"/>
                  <a:gd name="connsiteX8" fmla="*/ 218718 w 469257"/>
                  <a:gd name="connsiteY8" fmla="*/ 186757 h 186854"/>
                  <a:gd name="connsiteX9" fmla="*/ 218780 w 469257"/>
                  <a:gd name="connsiteY9" fmla="*/ 186809 h 186854"/>
                  <a:gd name="connsiteX10" fmla="*/ 236671 w 469257"/>
                  <a:gd name="connsiteY10" fmla="*/ 186706 h 186854"/>
                  <a:gd name="connsiteX11" fmla="*/ 240927 w 469257"/>
                  <a:gd name="connsiteY11" fmla="*/ 186694 h 186854"/>
                  <a:gd name="connsiteX12" fmla="*/ 245967 w 469257"/>
                  <a:gd name="connsiteY12" fmla="*/ 186709 h 186854"/>
                  <a:gd name="connsiteX13" fmla="*/ 264296 w 469257"/>
                  <a:gd name="connsiteY13" fmla="*/ 186809 h 186854"/>
                  <a:gd name="connsiteX14" fmla="*/ 264352 w 469257"/>
                  <a:gd name="connsiteY14" fmla="*/ 186764 h 186854"/>
                  <a:gd name="connsiteX15" fmla="*/ 294667 w 469257"/>
                  <a:gd name="connsiteY15" fmla="*/ 186854 h 186854"/>
                  <a:gd name="connsiteX16" fmla="*/ 452856 w 469257"/>
                  <a:gd name="connsiteY16" fmla="*/ 145732 h 186854"/>
                  <a:gd name="connsiteX17" fmla="*/ 409994 w 469257"/>
                  <a:gd name="connsiteY17" fmla="*/ 36195 h 186854"/>
                  <a:gd name="connsiteX18" fmla="*/ 287121 w 469257"/>
                  <a:gd name="connsiteY18" fmla="*/ 12382 h 186854"/>
                  <a:gd name="connsiteX19" fmla="*/ 271434 w 469257"/>
                  <a:gd name="connsiteY19" fmla="*/ 12191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2978 w 461703"/>
                  <a:gd name="connsiteY2" fmla="*/ 0 h 186854"/>
                  <a:gd name="connsiteX3" fmla="*/ 204456 w 461703"/>
                  <a:gd name="connsiteY3" fmla="*/ 12153 h 186854"/>
                  <a:gd name="connsiteX4" fmla="*/ 184630 w 461703"/>
                  <a:gd name="connsiteY4" fmla="*/ 12382 h 186854"/>
                  <a:gd name="connsiteX5" fmla="*/ 54979 w 461703"/>
                  <a:gd name="connsiteY5" fmla="*/ 36195 h 186854"/>
                  <a:gd name="connsiteX6" fmla="*/ 9752 w 461703"/>
                  <a:gd name="connsiteY6" fmla="*/ 145732 h 186854"/>
                  <a:gd name="connsiteX7" fmla="*/ 176668 w 461703"/>
                  <a:gd name="connsiteY7" fmla="*/ 186854 h 186854"/>
                  <a:gd name="connsiteX8" fmla="*/ 211164 w 461703"/>
                  <a:gd name="connsiteY8" fmla="*/ 186757 h 186854"/>
                  <a:gd name="connsiteX9" fmla="*/ 211226 w 461703"/>
                  <a:gd name="connsiteY9" fmla="*/ 186809 h 186854"/>
                  <a:gd name="connsiteX10" fmla="*/ 229117 w 461703"/>
                  <a:gd name="connsiteY10" fmla="*/ 186706 h 186854"/>
                  <a:gd name="connsiteX11" fmla="*/ 233373 w 461703"/>
                  <a:gd name="connsiteY11" fmla="*/ 186694 h 186854"/>
                  <a:gd name="connsiteX12" fmla="*/ 238413 w 461703"/>
                  <a:gd name="connsiteY12" fmla="*/ 186709 h 186854"/>
                  <a:gd name="connsiteX13" fmla="*/ 256742 w 461703"/>
                  <a:gd name="connsiteY13" fmla="*/ 186809 h 186854"/>
                  <a:gd name="connsiteX14" fmla="*/ 256798 w 461703"/>
                  <a:gd name="connsiteY14" fmla="*/ 186764 h 186854"/>
                  <a:gd name="connsiteX15" fmla="*/ 287113 w 461703"/>
                  <a:gd name="connsiteY15" fmla="*/ 186854 h 186854"/>
                  <a:gd name="connsiteX16" fmla="*/ 445302 w 461703"/>
                  <a:gd name="connsiteY16" fmla="*/ 145732 h 186854"/>
                  <a:gd name="connsiteX17" fmla="*/ 402440 w 461703"/>
                  <a:gd name="connsiteY17" fmla="*/ 36195 h 186854"/>
                  <a:gd name="connsiteX18" fmla="*/ 279567 w 461703"/>
                  <a:gd name="connsiteY18" fmla="*/ 12382 h 186854"/>
                  <a:gd name="connsiteX19" fmla="*/ 263880 w 461703"/>
                  <a:gd name="connsiteY19" fmla="*/ 12191 h 186854"/>
                  <a:gd name="connsiteX20" fmla="*/ 265444 w 461703"/>
                  <a:gd name="connsiteY20" fmla="*/ 0 h 186854"/>
                  <a:gd name="connsiteX0" fmla="*/ 265444 w 461703"/>
                  <a:gd name="connsiteY0" fmla="*/ 0 h 186854"/>
                  <a:gd name="connsiteX1" fmla="*/ 233373 w 461703"/>
                  <a:gd name="connsiteY1" fmla="*/ 9630 h 186854"/>
                  <a:gd name="connsiteX2" fmla="*/ 204456 w 461703"/>
                  <a:gd name="connsiteY2" fmla="*/ 12153 h 186854"/>
                  <a:gd name="connsiteX3" fmla="*/ 184630 w 461703"/>
                  <a:gd name="connsiteY3" fmla="*/ 12382 h 186854"/>
                  <a:gd name="connsiteX4" fmla="*/ 54979 w 461703"/>
                  <a:gd name="connsiteY4" fmla="*/ 36195 h 186854"/>
                  <a:gd name="connsiteX5" fmla="*/ 9752 w 461703"/>
                  <a:gd name="connsiteY5" fmla="*/ 145732 h 186854"/>
                  <a:gd name="connsiteX6" fmla="*/ 176668 w 461703"/>
                  <a:gd name="connsiteY6" fmla="*/ 186854 h 186854"/>
                  <a:gd name="connsiteX7" fmla="*/ 211164 w 461703"/>
                  <a:gd name="connsiteY7" fmla="*/ 186757 h 186854"/>
                  <a:gd name="connsiteX8" fmla="*/ 211226 w 461703"/>
                  <a:gd name="connsiteY8" fmla="*/ 186809 h 186854"/>
                  <a:gd name="connsiteX9" fmla="*/ 229117 w 461703"/>
                  <a:gd name="connsiteY9" fmla="*/ 186706 h 186854"/>
                  <a:gd name="connsiteX10" fmla="*/ 233373 w 461703"/>
                  <a:gd name="connsiteY10" fmla="*/ 186694 h 186854"/>
                  <a:gd name="connsiteX11" fmla="*/ 238413 w 461703"/>
                  <a:gd name="connsiteY11" fmla="*/ 186709 h 186854"/>
                  <a:gd name="connsiteX12" fmla="*/ 256742 w 461703"/>
                  <a:gd name="connsiteY12" fmla="*/ 186809 h 186854"/>
                  <a:gd name="connsiteX13" fmla="*/ 256798 w 461703"/>
                  <a:gd name="connsiteY13" fmla="*/ 186764 h 186854"/>
                  <a:gd name="connsiteX14" fmla="*/ 287113 w 461703"/>
                  <a:gd name="connsiteY14" fmla="*/ 186854 h 186854"/>
                  <a:gd name="connsiteX15" fmla="*/ 445302 w 461703"/>
                  <a:gd name="connsiteY15" fmla="*/ 145732 h 186854"/>
                  <a:gd name="connsiteX16" fmla="*/ 402440 w 461703"/>
                  <a:gd name="connsiteY16" fmla="*/ 36195 h 186854"/>
                  <a:gd name="connsiteX17" fmla="*/ 279567 w 461703"/>
                  <a:gd name="connsiteY17" fmla="*/ 12382 h 186854"/>
                  <a:gd name="connsiteX18" fmla="*/ 263880 w 461703"/>
                  <a:gd name="connsiteY18" fmla="*/ 12191 h 186854"/>
                  <a:gd name="connsiteX19" fmla="*/ 265444 w 461703"/>
                  <a:gd name="connsiteY19" fmla="*/ 0 h 186854"/>
                  <a:gd name="connsiteX0" fmla="*/ 263880 w 461703"/>
                  <a:gd name="connsiteY0" fmla="*/ 2561 h 177224"/>
                  <a:gd name="connsiteX1" fmla="*/ 233373 w 461703"/>
                  <a:gd name="connsiteY1" fmla="*/ 0 h 177224"/>
                  <a:gd name="connsiteX2" fmla="*/ 204456 w 461703"/>
                  <a:gd name="connsiteY2" fmla="*/ 2523 h 177224"/>
                  <a:gd name="connsiteX3" fmla="*/ 184630 w 461703"/>
                  <a:gd name="connsiteY3" fmla="*/ 2752 h 177224"/>
                  <a:gd name="connsiteX4" fmla="*/ 54979 w 461703"/>
                  <a:gd name="connsiteY4" fmla="*/ 26565 h 177224"/>
                  <a:gd name="connsiteX5" fmla="*/ 9752 w 461703"/>
                  <a:gd name="connsiteY5" fmla="*/ 136102 h 177224"/>
                  <a:gd name="connsiteX6" fmla="*/ 176668 w 461703"/>
                  <a:gd name="connsiteY6" fmla="*/ 177224 h 177224"/>
                  <a:gd name="connsiteX7" fmla="*/ 211164 w 461703"/>
                  <a:gd name="connsiteY7" fmla="*/ 177127 h 177224"/>
                  <a:gd name="connsiteX8" fmla="*/ 211226 w 461703"/>
                  <a:gd name="connsiteY8" fmla="*/ 177179 h 177224"/>
                  <a:gd name="connsiteX9" fmla="*/ 229117 w 461703"/>
                  <a:gd name="connsiteY9" fmla="*/ 177076 h 177224"/>
                  <a:gd name="connsiteX10" fmla="*/ 233373 w 461703"/>
                  <a:gd name="connsiteY10" fmla="*/ 177064 h 177224"/>
                  <a:gd name="connsiteX11" fmla="*/ 238413 w 461703"/>
                  <a:gd name="connsiteY11" fmla="*/ 177079 h 177224"/>
                  <a:gd name="connsiteX12" fmla="*/ 256742 w 461703"/>
                  <a:gd name="connsiteY12" fmla="*/ 177179 h 177224"/>
                  <a:gd name="connsiteX13" fmla="*/ 256798 w 461703"/>
                  <a:gd name="connsiteY13" fmla="*/ 177134 h 177224"/>
                  <a:gd name="connsiteX14" fmla="*/ 287113 w 461703"/>
                  <a:gd name="connsiteY14" fmla="*/ 177224 h 177224"/>
                  <a:gd name="connsiteX15" fmla="*/ 445302 w 461703"/>
                  <a:gd name="connsiteY15" fmla="*/ 136102 h 177224"/>
                  <a:gd name="connsiteX16" fmla="*/ 402440 w 461703"/>
                  <a:gd name="connsiteY16" fmla="*/ 26565 h 177224"/>
                  <a:gd name="connsiteX17" fmla="*/ 279567 w 461703"/>
                  <a:gd name="connsiteY17" fmla="*/ 2752 h 177224"/>
                  <a:gd name="connsiteX18" fmla="*/ 263880 w 461703"/>
                  <a:gd name="connsiteY18" fmla="*/ 2561 h 177224"/>
                  <a:gd name="connsiteX0" fmla="*/ 263880 w 461703"/>
                  <a:gd name="connsiteY0" fmla="*/ 582 h 175245"/>
                  <a:gd name="connsiteX1" fmla="*/ 204456 w 461703"/>
                  <a:gd name="connsiteY1" fmla="*/ 544 h 175245"/>
                  <a:gd name="connsiteX2" fmla="*/ 184630 w 461703"/>
                  <a:gd name="connsiteY2" fmla="*/ 773 h 175245"/>
                  <a:gd name="connsiteX3" fmla="*/ 54979 w 461703"/>
                  <a:gd name="connsiteY3" fmla="*/ 24586 h 175245"/>
                  <a:gd name="connsiteX4" fmla="*/ 9752 w 461703"/>
                  <a:gd name="connsiteY4" fmla="*/ 134123 h 175245"/>
                  <a:gd name="connsiteX5" fmla="*/ 176668 w 461703"/>
                  <a:gd name="connsiteY5" fmla="*/ 175245 h 175245"/>
                  <a:gd name="connsiteX6" fmla="*/ 211164 w 461703"/>
                  <a:gd name="connsiteY6" fmla="*/ 175148 h 175245"/>
                  <a:gd name="connsiteX7" fmla="*/ 211226 w 461703"/>
                  <a:gd name="connsiteY7" fmla="*/ 175200 h 175245"/>
                  <a:gd name="connsiteX8" fmla="*/ 229117 w 461703"/>
                  <a:gd name="connsiteY8" fmla="*/ 175097 h 175245"/>
                  <a:gd name="connsiteX9" fmla="*/ 233373 w 461703"/>
                  <a:gd name="connsiteY9" fmla="*/ 175085 h 175245"/>
                  <a:gd name="connsiteX10" fmla="*/ 238413 w 461703"/>
                  <a:gd name="connsiteY10" fmla="*/ 175100 h 175245"/>
                  <a:gd name="connsiteX11" fmla="*/ 256742 w 461703"/>
                  <a:gd name="connsiteY11" fmla="*/ 175200 h 175245"/>
                  <a:gd name="connsiteX12" fmla="*/ 256798 w 461703"/>
                  <a:gd name="connsiteY12" fmla="*/ 175155 h 175245"/>
                  <a:gd name="connsiteX13" fmla="*/ 287113 w 461703"/>
                  <a:gd name="connsiteY13" fmla="*/ 175245 h 175245"/>
                  <a:gd name="connsiteX14" fmla="*/ 445302 w 461703"/>
                  <a:gd name="connsiteY14" fmla="*/ 134123 h 175245"/>
                  <a:gd name="connsiteX15" fmla="*/ 402440 w 461703"/>
                  <a:gd name="connsiteY15" fmla="*/ 24586 h 175245"/>
                  <a:gd name="connsiteX16" fmla="*/ 279567 w 461703"/>
                  <a:gd name="connsiteY16" fmla="*/ 773 h 175245"/>
                  <a:gd name="connsiteX17" fmla="*/ 263880 w 461703"/>
                  <a:gd name="connsiteY17" fmla="*/ 582 h 175245"/>
                  <a:gd name="connsiteX0" fmla="*/ 275844 w 473667"/>
                  <a:gd name="connsiteY0" fmla="*/ 582 h 175245"/>
                  <a:gd name="connsiteX1" fmla="*/ 216420 w 473667"/>
                  <a:gd name="connsiteY1" fmla="*/ 544 h 175245"/>
                  <a:gd name="connsiteX2" fmla="*/ 196594 w 473667"/>
                  <a:gd name="connsiteY2" fmla="*/ 773 h 175245"/>
                  <a:gd name="connsiteX3" fmla="*/ 66943 w 473667"/>
                  <a:gd name="connsiteY3" fmla="*/ 24586 h 175245"/>
                  <a:gd name="connsiteX4" fmla="*/ 21716 w 473667"/>
                  <a:gd name="connsiteY4" fmla="*/ 134123 h 175245"/>
                  <a:gd name="connsiteX5" fmla="*/ 188632 w 473667"/>
                  <a:gd name="connsiteY5" fmla="*/ 175245 h 175245"/>
                  <a:gd name="connsiteX6" fmla="*/ 223128 w 473667"/>
                  <a:gd name="connsiteY6" fmla="*/ 175148 h 175245"/>
                  <a:gd name="connsiteX7" fmla="*/ 223190 w 473667"/>
                  <a:gd name="connsiteY7" fmla="*/ 175200 h 175245"/>
                  <a:gd name="connsiteX8" fmla="*/ 241081 w 473667"/>
                  <a:gd name="connsiteY8" fmla="*/ 175097 h 175245"/>
                  <a:gd name="connsiteX9" fmla="*/ 245337 w 473667"/>
                  <a:gd name="connsiteY9" fmla="*/ 175085 h 175245"/>
                  <a:gd name="connsiteX10" fmla="*/ 250377 w 473667"/>
                  <a:gd name="connsiteY10" fmla="*/ 175100 h 175245"/>
                  <a:gd name="connsiteX11" fmla="*/ 268706 w 473667"/>
                  <a:gd name="connsiteY11" fmla="*/ 175200 h 175245"/>
                  <a:gd name="connsiteX12" fmla="*/ 268762 w 473667"/>
                  <a:gd name="connsiteY12" fmla="*/ 175155 h 175245"/>
                  <a:gd name="connsiteX13" fmla="*/ 299077 w 473667"/>
                  <a:gd name="connsiteY13" fmla="*/ 175245 h 175245"/>
                  <a:gd name="connsiteX14" fmla="*/ 457266 w 473667"/>
                  <a:gd name="connsiteY14" fmla="*/ 134123 h 175245"/>
                  <a:gd name="connsiteX15" fmla="*/ 414404 w 473667"/>
                  <a:gd name="connsiteY15" fmla="*/ 24586 h 175245"/>
                  <a:gd name="connsiteX16" fmla="*/ 291531 w 473667"/>
                  <a:gd name="connsiteY16" fmla="*/ 773 h 175245"/>
                  <a:gd name="connsiteX17" fmla="*/ 275844 w 473667"/>
                  <a:gd name="connsiteY17" fmla="*/ 582 h 175245"/>
                  <a:gd name="connsiteX0" fmla="*/ 276433 w 474256"/>
                  <a:gd name="connsiteY0" fmla="*/ 421 h 175084"/>
                  <a:gd name="connsiteX1" fmla="*/ 217009 w 474256"/>
                  <a:gd name="connsiteY1" fmla="*/ 383 h 175084"/>
                  <a:gd name="connsiteX2" fmla="*/ 197183 w 474256"/>
                  <a:gd name="connsiteY2" fmla="*/ 612 h 175084"/>
                  <a:gd name="connsiteX3" fmla="*/ 67532 w 474256"/>
                  <a:gd name="connsiteY3" fmla="*/ 24425 h 175084"/>
                  <a:gd name="connsiteX4" fmla="*/ 22305 w 474256"/>
                  <a:gd name="connsiteY4" fmla="*/ 133962 h 175084"/>
                  <a:gd name="connsiteX5" fmla="*/ 189221 w 474256"/>
                  <a:gd name="connsiteY5" fmla="*/ 175084 h 175084"/>
                  <a:gd name="connsiteX6" fmla="*/ 223717 w 474256"/>
                  <a:gd name="connsiteY6" fmla="*/ 174987 h 175084"/>
                  <a:gd name="connsiteX7" fmla="*/ 223779 w 474256"/>
                  <a:gd name="connsiteY7" fmla="*/ 175039 h 175084"/>
                  <a:gd name="connsiteX8" fmla="*/ 241670 w 474256"/>
                  <a:gd name="connsiteY8" fmla="*/ 174936 h 175084"/>
                  <a:gd name="connsiteX9" fmla="*/ 245926 w 474256"/>
                  <a:gd name="connsiteY9" fmla="*/ 174924 h 175084"/>
                  <a:gd name="connsiteX10" fmla="*/ 250966 w 474256"/>
                  <a:gd name="connsiteY10" fmla="*/ 174939 h 175084"/>
                  <a:gd name="connsiteX11" fmla="*/ 269295 w 474256"/>
                  <a:gd name="connsiteY11" fmla="*/ 175039 h 175084"/>
                  <a:gd name="connsiteX12" fmla="*/ 269351 w 474256"/>
                  <a:gd name="connsiteY12" fmla="*/ 174994 h 175084"/>
                  <a:gd name="connsiteX13" fmla="*/ 299666 w 474256"/>
                  <a:gd name="connsiteY13" fmla="*/ 175084 h 175084"/>
                  <a:gd name="connsiteX14" fmla="*/ 457855 w 474256"/>
                  <a:gd name="connsiteY14" fmla="*/ 133962 h 175084"/>
                  <a:gd name="connsiteX15" fmla="*/ 414993 w 474256"/>
                  <a:gd name="connsiteY15" fmla="*/ 24425 h 175084"/>
                  <a:gd name="connsiteX16" fmla="*/ 292120 w 474256"/>
                  <a:gd name="connsiteY16" fmla="*/ 612 h 175084"/>
                  <a:gd name="connsiteX17" fmla="*/ 276433 w 474256"/>
                  <a:gd name="connsiteY17" fmla="*/ 421 h 175084"/>
                  <a:gd name="connsiteX0" fmla="*/ 276433 w 474256"/>
                  <a:gd name="connsiteY0" fmla="*/ 200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16" fmla="*/ 276433 w 474256"/>
                  <a:gd name="connsiteY16" fmla="*/ 200 h 174863"/>
                  <a:gd name="connsiteX0" fmla="*/ 292120 w 474256"/>
                  <a:gd name="connsiteY0" fmla="*/ 391 h 174863"/>
                  <a:gd name="connsiteX1" fmla="*/ 217009 w 474256"/>
                  <a:gd name="connsiteY1" fmla="*/ 162 h 174863"/>
                  <a:gd name="connsiteX2" fmla="*/ 67532 w 474256"/>
                  <a:gd name="connsiteY2" fmla="*/ 24204 h 174863"/>
                  <a:gd name="connsiteX3" fmla="*/ 22305 w 474256"/>
                  <a:gd name="connsiteY3" fmla="*/ 133741 h 174863"/>
                  <a:gd name="connsiteX4" fmla="*/ 189221 w 474256"/>
                  <a:gd name="connsiteY4" fmla="*/ 174863 h 174863"/>
                  <a:gd name="connsiteX5" fmla="*/ 223717 w 474256"/>
                  <a:gd name="connsiteY5" fmla="*/ 174766 h 174863"/>
                  <a:gd name="connsiteX6" fmla="*/ 223779 w 474256"/>
                  <a:gd name="connsiteY6" fmla="*/ 174818 h 174863"/>
                  <a:gd name="connsiteX7" fmla="*/ 241670 w 474256"/>
                  <a:gd name="connsiteY7" fmla="*/ 174715 h 174863"/>
                  <a:gd name="connsiteX8" fmla="*/ 245926 w 474256"/>
                  <a:gd name="connsiteY8" fmla="*/ 174703 h 174863"/>
                  <a:gd name="connsiteX9" fmla="*/ 250966 w 474256"/>
                  <a:gd name="connsiteY9" fmla="*/ 174718 h 174863"/>
                  <a:gd name="connsiteX10" fmla="*/ 269295 w 474256"/>
                  <a:gd name="connsiteY10" fmla="*/ 174818 h 174863"/>
                  <a:gd name="connsiteX11" fmla="*/ 269351 w 474256"/>
                  <a:gd name="connsiteY11" fmla="*/ 174773 h 174863"/>
                  <a:gd name="connsiteX12" fmla="*/ 299666 w 474256"/>
                  <a:gd name="connsiteY12" fmla="*/ 174863 h 174863"/>
                  <a:gd name="connsiteX13" fmla="*/ 457855 w 474256"/>
                  <a:gd name="connsiteY13" fmla="*/ 133741 h 174863"/>
                  <a:gd name="connsiteX14" fmla="*/ 414993 w 474256"/>
                  <a:gd name="connsiteY14" fmla="*/ 24204 h 174863"/>
                  <a:gd name="connsiteX15" fmla="*/ 292120 w 474256"/>
                  <a:gd name="connsiteY15" fmla="*/ 391 h 174863"/>
                  <a:gd name="connsiteX0" fmla="*/ 291244 w 473380"/>
                  <a:gd name="connsiteY0" fmla="*/ 2804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15" fmla="*/ 291244 w 473380"/>
                  <a:gd name="connsiteY15" fmla="*/ 2804 h 177276"/>
                  <a:gd name="connsiteX0" fmla="*/ 288668 w 473380"/>
                  <a:gd name="connsiteY0" fmla="*/ 237 h 185012"/>
                  <a:gd name="connsiteX1" fmla="*/ 185223 w 473380"/>
                  <a:gd name="connsiteY1" fmla="*/ 7736 h 185012"/>
                  <a:gd name="connsiteX2" fmla="*/ 66656 w 473380"/>
                  <a:gd name="connsiteY2" fmla="*/ 34353 h 185012"/>
                  <a:gd name="connsiteX3" fmla="*/ 21429 w 473380"/>
                  <a:gd name="connsiteY3" fmla="*/ 143890 h 185012"/>
                  <a:gd name="connsiteX4" fmla="*/ 188345 w 473380"/>
                  <a:gd name="connsiteY4" fmla="*/ 185012 h 185012"/>
                  <a:gd name="connsiteX5" fmla="*/ 222841 w 473380"/>
                  <a:gd name="connsiteY5" fmla="*/ 184915 h 185012"/>
                  <a:gd name="connsiteX6" fmla="*/ 222903 w 473380"/>
                  <a:gd name="connsiteY6" fmla="*/ 184967 h 185012"/>
                  <a:gd name="connsiteX7" fmla="*/ 240794 w 473380"/>
                  <a:gd name="connsiteY7" fmla="*/ 184864 h 185012"/>
                  <a:gd name="connsiteX8" fmla="*/ 245050 w 473380"/>
                  <a:gd name="connsiteY8" fmla="*/ 184852 h 185012"/>
                  <a:gd name="connsiteX9" fmla="*/ 250090 w 473380"/>
                  <a:gd name="connsiteY9" fmla="*/ 184867 h 185012"/>
                  <a:gd name="connsiteX10" fmla="*/ 268419 w 473380"/>
                  <a:gd name="connsiteY10" fmla="*/ 184967 h 185012"/>
                  <a:gd name="connsiteX11" fmla="*/ 268475 w 473380"/>
                  <a:gd name="connsiteY11" fmla="*/ 184922 h 185012"/>
                  <a:gd name="connsiteX12" fmla="*/ 298790 w 473380"/>
                  <a:gd name="connsiteY12" fmla="*/ 185012 h 185012"/>
                  <a:gd name="connsiteX13" fmla="*/ 456979 w 473380"/>
                  <a:gd name="connsiteY13" fmla="*/ 143890 h 185012"/>
                  <a:gd name="connsiteX14" fmla="*/ 414117 w 473380"/>
                  <a:gd name="connsiteY14" fmla="*/ 34353 h 185012"/>
                  <a:gd name="connsiteX15" fmla="*/ 288668 w 473380"/>
                  <a:gd name="connsiteY15" fmla="*/ 237 h 185012"/>
                  <a:gd name="connsiteX0" fmla="*/ 414117 w 473380"/>
                  <a:gd name="connsiteY0" fmla="*/ 26617 h 177276"/>
                  <a:gd name="connsiteX1" fmla="*/ 185223 w 473380"/>
                  <a:gd name="connsiteY1" fmla="*/ 0 h 177276"/>
                  <a:gd name="connsiteX2" fmla="*/ 66656 w 473380"/>
                  <a:gd name="connsiteY2" fmla="*/ 26617 h 177276"/>
                  <a:gd name="connsiteX3" fmla="*/ 21429 w 473380"/>
                  <a:gd name="connsiteY3" fmla="*/ 136154 h 177276"/>
                  <a:gd name="connsiteX4" fmla="*/ 188345 w 473380"/>
                  <a:gd name="connsiteY4" fmla="*/ 177276 h 177276"/>
                  <a:gd name="connsiteX5" fmla="*/ 222841 w 473380"/>
                  <a:gd name="connsiteY5" fmla="*/ 177179 h 177276"/>
                  <a:gd name="connsiteX6" fmla="*/ 222903 w 473380"/>
                  <a:gd name="connsiteY6" fmla="*/ 177231 h 177276"/>
                  <a:gd name="connsiteX7" fmla="*/ 240794 w 473380"/>
                  <a:gd name="connsiteY7" fmla="*/ 177128 h 177276"/>
                  <a:gd name="connsiteX8" fmla="*/ 245050 w 473380"/>
                  <a:gd name="connsiteY8" fmla="*/ 177116 h 177276"/>
                  <a:gd name="connsiteX9" fmla="*/ 250090 w 473380"/>
                  <a:gd name="connsiteY9" fmla="*/ 177131 h 177276"/>
                  <a:gd name="connsiteX10" fmla="*/ 268419 w 473380"/>
                  <a:gd name="connsiteY10" fmla="*/ 177231 h 177276"/>
                  <a:gd name="connsiteX11" fmla="*/ 268475 w 473380"/>
                  <a:gd name="connsiteY11" fmla="*/ 177186 h 177276"/>
                  <a:gd name="connsiteX12" fmla="*/ 298790 w 473380"/>
                  <a:gd name="connsiteY12" fmla="*/ 177276 h 177276"/>
                  <a:gd name="connsiteX13" fmla="*/ 456979 w 473380"/>
                  <a:gd name="connsiteY13" fmla="*/ 136154 h 177276"/>
                  <a:gd name="connsiteX14" fmla="*/ 414117 w 473380"/>
                  <a:gd name="connsiteY14" fmla="*/ 26617 h 177276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24221 w 474698"/>
                  <a:gd name="connsiteY6" fmla="*/ 184958 h 185003"/>
                  <a:gd name="connsiteX7" fmla="*/ 242112 w 474698"/>
                  <a:gd name="connsiteY7" fmla="*/ 184855 h 185003"/>
                  <a:gd name="connsiteX8" fmla="*/ 246368 w 474698"/>
                  <a:gd name="connsiteY8" fmla="*/ 184843 h 185003"/>
                  <a:gd name="connsiteX9" fmla="*/ 251408 w 474698"/>
                  <a:gd name="connsiteY9" fmla="*/ 184858 h 185003"/>
                  <a:gd name="connsiteX10" fmla="*/ 269737 w 474698"/>
                  <a:gd name="connsiteY10" fmla="*/ 184958 h 185003"/>
                  <a:gd name="connsiteX11" fmla="*/ 269793 w 474698"/>
                  <a:gd name="connsiteY11" fmla="*/ 184913 h 185003"/>
                  <a:gd name="connsiteX12" fmla="*/ 300108 w 474698"/>
                  <a:gd name="connsiteY12" fmla="*/ 185003 h 185003"/>
                  <a:gd name="connsiteX13" fmla="*/ 458297 w 474698"/>
                  <a:gd name="connsiteY13" fmla="*/ 143881 h 185003"/>
                  <a:gd name="connsiteX14" fmla="*/ 415435 w 474698"/>
                  <a:gd name="connsiteY14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24159 w 474698"/>
                  <a:gd name="connsiteY5" fmla="*/ 184906 h 185003"/>
                  <a:gd name="connsiteX6" fmla="*/ 242112 w 474698"/>
                  <a:gd name="connsiteY6" fmla="*/ 184855 h 185003"/>
                  <a:gd name="connsiteX7" fmla="*/ 246368 w 474698"/>
                  <a:gd name="connsiteY7" fmla="*/ 184843 h 185003"/>
                  <a:gd name="connsiteX8" fmla="*/ 251408 w 474698"/>
                  <a:gd name="connsiteY8" fmla="*/ 184858 h 185003"/>
                  <a:gd name="connsiteX9" fmla="*/ 269737 w 474698"/>
                  <a:gd name="connsiteY9" fmla="*/ 184958 h 185003"/>
                  <a:gd name="connsiteX10" fmla="*/ 269793 w 474698"/>
                  <a:gd name="connsiteY10" fmla="*/ 184913 h 185003"/>
                  <a:gd name="connsiteX11" fmla="*/ 300108 w 474698"/>
                  <a:gd name="connsiteY11" fmla="*/ 185003 h 185003"/>
                  <a:gd name="connsiteX12" fmla="*/ 458297 w 474698"/>
                  <a:gd name="connsiteY12" fmla="*/ 143881 h 185003"/>
                  <a:gd name="connsiteX13" fmla="*/ 415435 w 474698"/>
                  <a:gd name="connsiteY13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51408 w 474698"/>
                  <a:gd name="connsiteY7" fmla="*/ 184858 h 185003"/>
                  <a:gd name="connsiteX8" fmla="*/ 269737 w 474698"/>
                  <a:gd name="connsiteY8" fmla="*/ 184958 h 185003"/>
                  <a:gd name="connsiteX9" fmla="*/ 269793 w 474698"/>
                  <a:gd name="connsiteY9" fmla="*/ 184913 h 185003"/>
                  <a:gd name="connsiteX10" fmla="*/ 300108 w 474698"/>
                  <a:gd name="connsiteY10" fmla="*/ 185003 h 185003"/>
                  <a:gd name="connsiteX11" fmla="*/ 458297 w 474698"/>
                  <a:gd name="connsiteY11" fmla="*/ 143881 h 185003"/>
                  <a:gd name="connsiteX12" fmla="*/ 415435 w 474698"/>
                  <a:gd name="connsiteY12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46368 w 474698"/>
                  <a:gd name="connsiteY6" fmla="*/ 184843 h 185003"/>
                  <a:gd name="connsiteX7" fmla="*/ 269737 w 474698"/>
                  <a:gd name="connsiteY7" fmla="*/ 184958 h 185003"/>
                  <a:gd name="connsiteX8" fmla="*/ 269793 w 474698"/>
                  <a:gd name="connsiteY8" fmla="*/ 184913 h 185003"/>
                  <a:gd name="connsiteX9" fmla="*/ 300108 w 474698"/>
                  <a:gd name="connsiteY9" fmla="*/ 185003 h 185003"/>
                  <a:gd name="connsiteX10" fmla="*/ 458297 w 474698"/>
                  <a:gd name="connsiteY10" fmla="*/ 143881 h 185003"/>
                  <a:gd name="connsiteX11" fmla="*/ 415435 w 474698"/>
                  <a:gd name="connsiteY11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269737 w 474698"/>
                  <a:gd name="connsiteY6" fmla="*/ 184958 h 185003"/>
                  <a:gd name="connsiteX7" fmla="*/ 269793 w 474698"/>
                  <a:gd name="connsiteY7" fmla="*/ 184913 h 185003"/>
                  <a:gd name="connsiteX8" fmla="*/ 300108 w 474698"/>
                  <a:gd name="connsiteY8" fmla="*/ 185003 h 185003"/>
                  <a:gd name="connsiteX9" fmla="*/ 458297 w 474698"/>
                  <a:gd name="connsiteY9" fmla="*/ 143881 h 185003"/>
                  <a:gd name="connsiteX10" fmla="*/ 415435 w 474698"/>
                  <a:gd name="connsiteY10" fmla="*/ 34344 h 185003"/>
                  <a:gd name="connsiteX0" fmla="*/ 415435 w 474698"/>
                  <a:gd name="connsiteY0" fmla="*/ 34344 h 188039"/>
                  <a:gd name="connsiteX1" fmla="*/ 235481 w 474698"/>
                  <a:gd name="connsiteY1" fmla="*/ 0 h 188039"/>
                  <a:gd name="connsiteX2" fmla="*/ 67974 w 474698"/>
                  <a:gd name="connsiteY2" fmla="*/ 34344 h 188039"/>
                  <a:gd name="connsiteX3" fmla="*/ 22747 w 474698"/>
                  <a:gd name="connsiteY3" fmla="*/ 143881 h 188039"/>
                  <a:gd name="connsiteX4" fmla="*/ 189663 w 474698"/>
                  <a:gd name="connsiteY4" fmla="*/ 185003 h 188039"/>
                  <a:gd name="connsiteX5" fmla="*/ 242112 w 474698"/>
                  <a:gd name="connsiteY5" fmla="*/ 184855 h 188039"/>
                  <a:gd name="connsiteX6" fmla="*/ 269737 w 474698"/>
                  <a:gd name="connsiteY6" fmla="*/ 184958 h 188039"/>
                  <a:gd name="connsiteX7" fmla="*/ 300108 w 474698"/>
                  <a:gd name="connsiteY7" fmla="*/ 185003 h 188039"/>
                  <a:gd name="connsiteX8" fmla="*/ 458297 w 474698"/>
                  <a:gd name="connsiteY8" fmla="*/ 143881 h 188039"/>
                  <a:gd name="connsiteX9" fmla="*/ 415435 w 474698"/>
                  <a:gd name="connsiteY9" fmla="*/ 34344 h 188039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242112 w 474698"/>
                  <a:gd name="connsiteY5" fmla="*/ 184855 h 185003"/>
                  <a:gd name="connsiteX6" fmla="*/ 300108 w 474698"/>
                  <a:gd name="connsiteY6" fmla="*/ 185003 h 185003"/>
                  <a:gd name="connsiteX7" fmla="*/ 458297 w 474698"/>
                  <a:gd name="connsiteY7" fmla="*/ 143881 h 185003"/>
                  <a:gd name="connsiteX8" fmla="*/ 415435 w 474698"/>
                  <a:gd name="connsiteY8" fmla="*/ 34344 h 185003"/>
                  <a:gd name="connsiteX0" fmla="*/ 415435 w 474698"/>
                  <a:gd name="connsiteY0" fmla="*/ 34344 h 185003"/>
                  <a:gd name="connsiteX1" fmla="*/ 235481 w 474698"/>
                  <a:gd name="connsiteY1" fmla="*/ 0 h 185003"/>
                  <a:gd name="connsiteX2" fmla="*/ 67974 w 474698"/>
                  <a:gd name="connsiteY2" fmla="*/ 34344 h 185003"/>
                  <a:gd name="connsiteX3" fmla="*/ 22747 w 474698"/>
                  <a:gd name="connsiteY3" fmla="*/ 143881 h 185003"/>
                  <a:gd name="connsiteX4" fmla="*/ 189663 w 474698"/>
                  <a:gd name="connsiteY4" fmla="*/ 185003 h 185003"/>
                  <a:gd name="connsiteX5" fmla="*/ 300108 w 474698"/>
                  <a:gd name="connsiteY5" fmla="*/ 185003 h 185003"/>
                  <a:gd name="connsiteX6" fmla="*/ 458297 w 474698"/>
                  <a:gd name="connsiteY6" fmla="*/ 143881 h 185003"/>
                  <a:gd name="connsiteX7" fmla="*/ 415435 w 474698"/>
                  <a:gd name="connsiteY7" fmla="*/ 34344 h 185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4698" h="185003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8" name="Freeform: Shape 23">
              <a:extLst>
                <a:ext uri="{FF2B5EF4-FFF2-40B4-BE49-F238E27FC236}">
                  <a16:creationId xmlns:a16="http://schemas.microsoft.com/office/drawing/2014/main" xmlns="" id="{801EBA18-0CBA-418B-A293-037149688A1B}"/>
                </a:ext>
              </a:extLst>
            </p:cNvPr>
            <p:cNvSpPr/>
            <p:nvPr/>
          </p:nvSpPr>
          <p:spPr>
            <a:xfrm rot="19389924">
              <a:off x="4319603" y="2907996"/>
              <a:ext cx="3226038" cy="3027035"/>
            </a:xfrm>
            <a:custGeom>
              <a:avLst/>
              <a:gdLst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371765 w 3226038"/>
                <a:gd name="connsiteY35" fmla="*/ 2134221 h 3027035"/>
                <a:gd name="connsiteX36" fmla="*/ 1332065 w 3226038"/>
                <a:gd name="connsiteY36" fmla="*/ 2143936 h 3027035"/>
                <a:gd name="connsiteX37" fmla="*/ 1261994 w 3226038"/>
                <a:gd name="connsiteY37" fmla="*/ 2139765 h 3027035"/>
                <a:gd name="connsiteX38" fmla="*/ 1234632 w 3226038"/>
                <a:gd name="connsiteY38" fmla="*/ 2184353 h 3027035"/>
                <a:gd name="connsiteX39" fmla="*/ 1205341 w 3226038"/>
                <a:gd name="connsiteY39" fmla="*/ 2251468 h 3027035"/>
                <a:gd name="connsiteX40" fmla="*/ 1190173 w 3226038"/>
                <a:gd name="connsiteY40" fmla="*/ 2307647 h 3027035"/>
                <a:gd name="connsiteX41" fmla="*/ 1186531 w 3226038"/>
                <a:gd name="connsiteY41" fmla="*/ 2336368 h 3027035"/>
                <a:gd name="connsiteX42" fmla="*/ 1185302 w 3226038"/>
                <a:gd name="connsiteY42" fmla="*/ 2339224 h 3027035"/>
                <a:gd name="connsiteX43" fmla="*/ 1181037 w 3226038"/>
                <a:gd name="connsiteY43" fmla="*/ 2380263 h 3027035"/>
                <a:gd name="connsiteX44" fmla="*/ 1304296 w 3226038"/>
                <a:gd name="connsiteY44" fmla="*/ 2608161 h 3027035"/>
                <a:gd name="connsiteX45" fmla="*/ 1460357 w 3226038"/>
                <a:gd name="connsiteY45" fmla="*/ 2658058 h 3027035"/>
                <a:gd name="connsiteX46" fmla="*/ 1568983 w 3226038"/>
                <a:gd name="connsiteY46" fmla="*/ 2649888 h 3027035"/>
                <a:gd name="connsiteX47" fmla="*/ 1580907 w 3226038"/>
                <a:gd name="connsiteY47" fmla="*/ 2633968 h 3027035"/>
                <a:gd name="connsiteX48" fmla="*/ 1621726 w 3226038"/>
                <a:gd name="connsiteY48" fmla="*/ 2618017 h 3027035"/>
                <a:gd name="connsiteX49" fmla="*/ 1695070 w 3226038"/>
                <a:gd name="connsiteY49" fmla="*/ 2581467 h 3027035"/>
                <a:gd name="connsiteX50" fmla="*/ 1722830 w 3226038"/>
                <a:gd name="connsiteY50" fmla="*/ 2495153 h 3027035"/>
                <a:gd name="connsiteX51" fmla="*/ 1721809 w 3226038"/>
                <a:gd name="connsiteY51" fmla="*/ 2481188 h 3027035"/>
                <a:gd name="connsiteX52" fmla="*/ 1703273 w 3226038"/>
                <a:gd name="connsiteY52" fmla="*/ 2490610 h 3027035"/>
                <a:gd name="connsiteX53" fmla="*/ 1426824 w 3226038"/>
                <a:gd name="connsiteY53" fmla="*/ 2415634 h 3027035"/>
                <a:gd name="connsiteX54" fmla="*/ 1412810 w 3226038"/>
                <a:gd name="connsiteY54" fmla="*/ 2380189 h 3027035"/>
                <a:gd name="connsiteX55" fmla="*/ 1366694 w 3226038"/>
                <a:gd name="connsiteY55" fmla="*/ 2151100 h 3027035"/>
                <a:gd name="connsiteX56" fmla="*/ 842912 w 3226038"/>
                <a:gd name="connsiteY56" fmla="*/ 1018808 h 3027035"/>
                <a:gd name="connsiteX57" fmla="*/ 698223 w 3226038"/>
                <a:gd name="connsiteY57" fmla="*/ 1167488 h 3027035"/>
                <a:gd name="connsiteX58" fmla="*/ 721008 w 3226038"/>
                <a:gd name="connsiteY58" fmla="*/ 1354736 h 3027035"/>
                <a:gd name="connsiteX59" fmla="*/ 715683 w 3226038"/>
                <a:gd name="connsiteY59" fmla="*/ 1366105 h 3027035"/>
                <a:gd name="connsiteX60" fmla="*/ 761312 w 3226038"/>
                <a:gd name="connsiteY60" fmla="*/ 1434356 h 3027035"/>
                <a:gd name="connsiteX61" fmla="*/ 855697 w 3226038"/>
                <a:gd name="connsiteY61" fmla="*/ 1508984 h 3027035"/>
                <a:gd name="connsiteX62" fmla="*/ 1147556 w 3226038"/>
                <a:gd name="connsiteY62" fmla="*/ 1482268 h 3027035"/>
                <a:gd name="connsiteX63" fmla="*/ 1191280 w 3226038"/>
                <a:gd name="connsiteY63" fmla="*/ 1421803 h 3027035"/>
                <a:gd name="connsiteX64" fmla="*/ 943895 w 3226038"/>
                <a:gd name="connsiteY64" fmla="*/ 1619228 h 3027035"/>
                <a:gd name="connsiteX65" fmla="*/ 908174 w 3226038"/>
                <a:gd name="connsiteY65" fmla="*/ 1605942 h 3027035"/>
                <a:gd name="connsiteX66" fmla="*/ 705400 w 3226038"/>
                <a:gd name="connsiteY66" fmla="*/ 1490787 h 3027035"/>
                <a:gd name="connsiteX67" fmla="*/ 672272 w 3226038"/>
                <a:gd name="connsiteY67" fmla="*/ 1442200 h 3027035"/>
                <a:gd name="connsiteX68" fmla="*/ 658626 w 3226038"/>
                <a:gd name="connsiteY68" fmla="*/ 1462049 h 3027035"/>
                <a:gd name="connsiteX69" fmla="*/ 590634 w 3226038"/>
                <a:gd name="connsiteY69" fmla="*/ 1546268 h 3027035"/>
                <a:gd name="connsiteX70" fmla="*/ 568537 w 3226038"/>
                <a:gd name="connsiteY70" fmla="*/ 1548758 h 3027035"/>
                <a:gd name="connsiteX71" fmla="*/ 523010 w 3226038"/>
                <a:gd name="connsiteY71" fmla="*/ 1553930 h 3027035"/>
                <a:gd name="connsiteX72" fmla="*/ 447985 w 3226038"/>
                <a:gd name="connsiteY72" fmla="*/ 1604840 h 3027035"/>
                <a:gd name="connsiteX73" fmla="*/ 426368 w 3226038"/>
                <a:gd name="connsiteY73" fmla="*/ 1767159 h 3027035"/>
                <a:gd name="connsiteX74" fmla="*/ 400497 w 3226038"/>
                <a:gd name="connsiteY74" fmla="*/ 1803298 h 3027035"/>
                <a:gd name="connsiteX75" fmla="*/ 392045 w 3226038"/>
                <a:gd name="connsiteY75" fmla="*/ 1832241 h 3027035"/>
                <a:gd name="connsiteX76" fmla="*/ 397897 w 3226038"/>
                <a:gd name="connsiteY76" fmla="*/ 1953550 h 3027035"/>
                <a:gd name="connsiteX77" fmla="*/ 629544 w 3226038"/>
                <a:gd name="connsiteY77" fmla="*/ 2144276 h 3027035"/>
                <a:gd name="connsiteX78" fmla="*/ 670081 w 3226038"/>
                <a:gd name="connsiteY78" fmla="*/ 2139964 h 3027035"/>
                <a:gd name="connsiteX79" fmla="*/ 672184 w 3226038"/>
                <a:gd name="connsiteY79" fmla="*/ 2139576 h 3027035"/>
                <a:gd name="connsiteX80" fmla="*/ 656857 w 3226038"/>
                <a:gd name="connsiteY80" fmla="*/ 2123372 h 3027035"/>
                <a:gd name="connsiteX81" fmla="*/ 613437 w 3226038"/>
                <a:gd name="connsiteY81" fmla="*/ 1897092 h 3027035"/>
                <a:gd name="connsiteX82" fmla="*/ 631535 w 3226038"/>
                <a:gd name="connsiteY82" fmla="*/ 1977471 h 3027035"/>
                <a:gd name="connsiteX83" fmla="*/ 892520 w 3226038"/>
                <a:gd name="connsiteY83" fmla="*/ 2125537 h 3027035"/>
                <a:gd name="connsiteX84" fmla="*/ 951857 w 3226038"/>
                <a:gd name="connsiteY84" fmla="*/ 2110384 h 3027035"/>
                <a:gd name="connsiteX85" fmla="*/ 984444 w 3226038"/>
                <a:gd name="connsiteY85" fmla="*/ 2097132 h 3027035"/>
                <a:gd name="connsiteX86" fmla="*/ 945725 w 3226038"/>
                <a:gd name="connsiteY86" fmla="*/ 2068131 h 3027035"/>
                <a:gd name="connsiteX87" fmla="*/ 1014743 w 3226038"/>
                <a:gd name="connsiteY87" fmla="*/ 2033736 h 3027035"/>
                <a:gd name="connsiteX88" fmla="*/ 1041210 w 3226038"/>
                <a:gd name="connsiteY88" fmla="*/ 1967123 h 3027035"/>
                <a:gd name="connsiteX89" fmla="*/ 1041782 w 3226038"/>
                <a:gd name="connsiteY89" fmla="*/ 1958414 h 3027035"/>
                <a:gd name="connsiteX90" fmla="*/ 988390 w 3226038"/>
                <a:gd name="connsiteY90" fmla="*/ 1967430 h 3027035"/>
                <a:gd name="connsiteX91" fmla="*/ 766805 w 3226038"/>
                <a:gd name="connsiteY91" fmla="*/ 1893210 h 3027035"/>
                <a:gd name="connsiteX92" fmla="*/ 733376 w 3226038"/>
                <a:gd name="connsiteY92" fmla="*/ 1874900 h 3027035"/>
                <a:gd name="connsiteX93" fmla="*/ 733674 w 3226038"/>
                <a:gd name="connsiteY93" fmla="*/ 1531645 h 3027035"/>
                <a:gd name="connsiteX94" fmla="*/ 713141 w 3226038"/>
                <a:gd name="connsiteY94" fmla="*/ 1611436 h 3027035"/>
                <a:gd name="connsiteX95" fmla="*/ 877934 w 3226038"/>
                <a:gd name="connsiteY95" fmla="*/ 1862195 h 3027035"/>
                <a:gd name="connsiteX96" fmla="*/ 997916 w 3226038"/>
                <a:gd name="connsiteY96" fmla="*/ 1881018 h 3027035"/>
                <a:gd name="connsiteX97" fmla="*/ 1063005 w 3226038"/>
                <a:gd name="connsiteY97" fmla="*/ 1869394 h 3027035"/>
                <a:gd name="connsiteX98" fmla="*/ 1091430 w 3226038"/>
                <a:gd name="connsiteY98" fmla="*/ 1831445 h 3027035"/>
                <a:gd name="connsiteX99" fmla="*/ 1090443 w 3226038"/>
                <a:gd name="connsiteY99" fmla="*/ 1840522 h 3027035"/>
                <a:gd name="connsiteX100" fmla="*/ 1088363 w 3226038"/>
                <a:gd name="connsiteY100" fmla="*/ 1841565 h 3027035"/>
                <a:gd name="connsiteX101" fmla="*/ 1091206 w 3226038"/>
                <a:gd name="connsiteY101" fmla="*/ 1841094 h 3027035"/>
                <a:gd name="connsiteX102" fmla="*/ 1099791 w 3226038"/>
                <a:gd name="connsiteY102" fmla="*/ 1862825 h 3027035"/>
                <a:gd name="connsiteX103" fmla="*/ 1115422 w 3226038"/>
                <a:gd name="connsiteY103" fmla="*/ 1860033 h 3027035"/>
                <a:gd name="connsiteX104" fmla="*/ 1105975 w 3226038"/>
                <a:gd name="connsiteY104" fmla="*/ 1878478 h 3027035"/>
                <a:gd name="connsiteX105" fmla="*/ 1108568 w 3226038"/>
                <a:gd name="connsiteY105" fmla="*/ 1885041 h 3027035"/>
                <a:gd name="connsiteX106" fmla="*/ 1128787 w 3226038"/>
                <a:gd name="connsiteY106" fmla="*/ 1927558 h 3027035"/>
                <a:gd name="connsiteX107" fmla="*/ 1226780 w 3226038"/>
                <a:gd name="connsiteY107" fmla="*/ 2050346 h 3027035"/>
                <a:gd name="connsiteX108" fmla="*/ 1289411 w 3226038"/>
                <a:gd name="connsiteY108" fmla="*/ 2085093 h 3027035"/>
                <a:gd name="connsiteX109" fmla="*/ 1314743 w 3226038"/>
                <a:gd name="connsiteY109" fmla="*/ 2061760 h 3027035"/>
                <a:gd name="connsiteX110" fmla="*/ 1296511 w 3226038"/>
                <a:gd name="connsiteY110" fmla="*/ 2088049 h 3027035"/>
                <a:gd name="connsiteX111" fmla="*/ 1332391 w 3226038"/>
                <a:gd name="connsiteY111" fmla="*/ 2097279 h 3027035"/>
                <a:gd name="connsiteX112" fmla="*/ 1376163 w 3226038"/>
                <a:gd name="connsiteY112" fmla="*/ 2100951 h 3027035"/>
                <a:gd name="connsiteX113" fmla="*/ 1381733 w 3226038"/>
                <a:gd name="connsiteY113" fmla="*/ 2101042 h 3027035"/>
                <a:gd name="connsiteX114" fmla="*/ 1389702 w 3226038"/>
                <a:gd name="connsiteY114" fmla="*/ 2074519 h 3027035"/>
                <a:gd name="connsiteX115" fmla="*/ 1489042 w 3226038"/>
                <a:gd name="connsiteY115" fmla="*/ 2038395 h 3027035"/>
                <a:gd name="connsiteX116" fmla="*/ 1453620 w 3226038"/>
                <a:gd name="connsiteY116" fmla="*/ 2152383 h 3027035"/>
                <a:gd name="connsiteX117" fmla="*/ 1457391 w 3226038"/>
                <a:gd name="connsiteY117" fmla="*/ 2273774 h 3027035"/>
                <a:gd name="connsiteX118" fmla="*/ 1685732 w 3226038"/>
                <a:gd name="connsiteY118" fmla="*/ 2468446 h 3027035"/>
                <a:gd name="connsiteX119" fmla="*/ 1719883 w 3226038"/>
                <a:gd name="connsiteY119" fmla="*/ 2465404 h 3027035"/>
                <a:gd name="connsiteX120" fmla="*/ 1716096 w 3226038"/>
                <a:gd name="connsiteY120" fmla="*/ 2453485 h 3027035"/>
                <a:gd name="connsiteX121" fmla="*/ 1771757 w 3226038"/>
                <a:gd name="connsiteY121" fmla="*/ 2379175 h 3027035"/>
                <a:gd name="connsiteX122" fmla="*/ 1770770 w 3226038"/>
                <a:gd name="connsiteY122" fmla="*/ 2388253 h 3027035"/>
                <a:gd name="connsiteX123" fmla="*/ 1768690 w 3226038"/>
                <a:gd name="connsiteY123" fmla="*/ 2389295 h 3027035"/>
                <a:gd name="connsiteX124" fmla="*/ 1771533 w 3226038"/>
                <a:gd name="connsiteY124" fmla="*/ 2388824 h 3027035"/>
                <a:gd name="connsiteX125" fmla="*/ 1809114 w 3226038"/>
                <a:gd name="connsiteY125" fmla="*/ 2475288 h 3027035"/>
                <a:gd name="connsiteX126" fmla="*/ 2056490 w 3226038"/>
                <a:gd name="connsiteY126" fmla="*/ 2648681 h 3027035"/>
                <a:gd name="connsiteX127" fmla="*/ 2147922 w 3226038"/>
                <a:gd name="connsiteY127" fmla="*/ 2636243 h 3027035"/>
                <a:gd name="connsiteX128" fmla="*/ 1873236 w 3226038"/>
                <a:gd name="connsiteY128" fmla="*/ 2661367 h 3027035"/>
                <a:gd name="connsiteX129" fmla="*/ 1867518 w 3226038"/>
                <a:gd name="connsiteY129" fmla="*/ 2654704 h 3027035"/>
                <a:gd name="connsiteX130" fmla="*/ 1789583 w 3226038"/>
                <a:gd name="connsiteY130" fmla="*/ 2623700 h 3027035"/>
                <a:gd name="connsiteX131" fmla="*/ 1717263 w 3226038"/>
                <a:gd name="connsiteY131" fmla="*/ 2736140 h 3027035"/>
                <a:gd name="connsiteX132" fmla="*/ 1465441 w 3226038"/>
                <a:gd name="connsiteY132" fmla="*/ 2788121 h 3027035"/>
                <a:gd name="connsiteX133" fmla="*/ 1391414 w 3226038"/>
                <a:gd name="connsiteY133" fmla="*/ 2792959 h 3027035"/>
                <a:gd name="connsiteX134" fmla="*/ 1128581 w 3226038"/>
                <a:gd name="connsiteY134" fmla="*/ 2638479 h 3027035"/>
                <a:gd name="connsiteX135" fmla="*/ 1093505 w 3226038"/>
                <a:gd name="connsiteY135" fmla="*/ 2603938 h 3027035"/>
                <a:gd name="connsiteX136" fmla="*/ 1073068 w 3226038"/>
                <a:gd name="connsiteY136" fmla="*/ 2530296 h 3027035"/>
                <a:gd name="connsiteX137" fmla="*/ 1072036 w 3226038"/>
                <a:gd name="connsiteY137" fmla="*/ 2477975 h 3027035"/>
                <a:gd name="connsiteX138" fmla="*/ 1042591 w 3226038"/>
                <a:gd name="connsiteY138" fmla="*/ 2492041 h 3027035"/>
                <a:gd name="connsiteX139" fmla="*/ 865868 w 3226038"/>
                <a:gd name="connsiteY139" fmla="*/ 2499409 h 3027035"/>
                <a:gd name="connsiteX140" fmla="*/ 719426 w 3226038"/>
                <a:gd name="connsiteY140" fmla="*/ 2430182 h 3027035"/>
                <a:gd name="connsiteX141" fmla="*/ 689869 w 3226038"/>
                <a:gd name="connsiteY141" fmla="*/ 2397459 h 3027035"/>
                <a:gd name="connsiteX142" fmla="*/ 687182 w 3226038"/>
                <a:gd name="connsiteY142" fmla="*/ 2418320 h 3027035"/>
                <a:gd name="connsiteX143" fmla="*/ 760823 w 3226038"/>
                <a:gd name="connsiteY143" fmla="*/ 2590105 h 3027035"/>
                <a:gd name="connsiteX144" fmla="*/ 964895 w 3226038"/>
                <a:gd name="connsiteY144" fmla="*/ 2678700 h 3027035"/>
                <a:gd name="connsiteX145" fmla="*/ 1054815 w 3226038"/>
                <a:gd name="connsiteY145" fmla="*/ 2673458 h 3027035"/>
                <a:gd name="connsiteX146" fmla="*/ 1130649 w 3226038"/>
                <a:gd name="connsiteY146" fmla="*/ 2696939 h 3027035"/>
                <a:gd name="connsiteX147" fmla="*/ 1231694 w 3226038"/>
                <a:gd name="connsiteY147" fmla="*/ 2827369 h 3027035"/>
                <a:gd name="connsiteX148" fmla="*/ 1245598 w 3226038"/>
                <a:gd name="connsiteY148" fmla="*/ 2824694 h 3027035"/>
                <a:gd name="connsiteX149" fmla="*/ 1314357 w 3226038"/>
                <a:gd name="connsiteY149" fmla="*/ 2805982 h 3027035"/>
                <a:gd name="connsiteX150" fmla="*/ 1582565 w 3226038"/>
                <a:gd name="connsiteY150" fmla="*/ 2947668 h 3027035"/>
                <a:gd name="connsiteX151" fmla="*/ 1872394 w 3226038"/>
                <a:gd name="connsiteY151" fmla="*/ 2840437 h 3027035"/>
                <a:gd name="connsiteX152" fmla="*/ 1765658 w 3226038"/>
                <a:gd name="connsiteY152" fmla="*/ 2986896 h 3027035"/>
                <a:gd name="connsiteX153" fmla="*/ 1559806 w 3226038"/>
                <a:gd name="connsiteY153" fmla="*/ 3024598 h 3027035"/>
                <a:gd name="connsiteX154" fmla="*/ 1323343 w 3226038"/>
                <a:gd name="connsiteY154" fmla="*/ 2933795 h 3027035"/>
                <a:gd name="connsiteX155" fmla="*/ 1018886 w 3226038"/>
                <a:gd name="connsiteY155" fmla="*/ 2795305 h 3027035"/>
                <a:gd name="connsiteX156" fmla="*/ 970675 w 3226038"/>
                <a:gd name="connsiteY156" fmla="*/ 2772285 h 3027035"/>
                <a:gd name="connsiteX157" fmla="*/ 620567 w 3226038"/>
                <a:gd name="connsiteY157" fmla="*/ 2513611 h 3027035"/>
                <a:gd name="connsiteX158" fmla="*/ 512110 w 3226038"/>
                <a:gd name="connsiteY158" fmla="*/ 2412141 h 3027035"/>
                <a:gd name="connsiteX159" fmla="*/ 309550 w 3226038"/>
                <a:gd name="connsiteY159" fmla="*/ 2318730 h 3027035"/>
                <a:gd name="connsiteX160" fmla="*/ 271890 w 3226038"/>
                <a:gd name="connsiteY160" fmla="*/ 2103679 h 3027035"/>
                <a:gd name="connsiteX161" fmla="*/ 197030 w 3226038"/>
                <a:gd name="connsiteY161" fmla="*/ 2025682 h 3027035"/>
                <a:gd name="connsiteX162" fmla="*/ 42961 w 3226038"/>
                <a:gd name="connsiteY162" fmla="*/ 1878648 h 3027035"/>
                <a:gd name="connsiteX163" fmla="*/ 10241 w 3226038"/>
                <a:gd name="connsiteY163" fmla="*/ 1645877 h 3027035"/>
                <a:gd name="connsiteX164" fmla="*/ 149602 w 3226038"/>
                <a:gd name="connsiteY164" fmla="*/ 1507488 h 3027035"/>
                <a:gd name="connsiteX165" fmla="*/ 69504 w 3226038"/>
                <a:gd name="connsiteY165" fmla="*/ 1674797 h 3027035"/>
                <a:gd name="connsiteX166" fmla="*/ 279249 w 3226038"/>
                <a:gd name="connsiteY166" fmla="*/ 1988992 h 3027035"/>
                <a:gd name="connsiteX167" fmla="*/ 316193 w 3226038"/>
                <a:gd name="connsiteY167" fmla="*/ 1991729 h 3027035"/>
                <a:gd name="connsiteX168" fmla="*/ 319053 w 3226038"/>
                <a:gd name="connsiteY168" fmla="*/ 1985609 h 3027035"/>
                <a:gd name="connsiteX169" fmla="*/ 307569 w 3226038"/>
                <a:gd name="connsiteY169" fmla="*/ 1949900 h 3027035"/>
                <a:gd name="connsiteX170" fmla="*/ 306486 w 3226038"/>
                <a:gd name="connsiteY170" fmla="*/ 1940694 h 3027035"/>
                <a:gd name="connsiteX171" fmla="*/ 302243 w 3226038"/>
                <a:gd name="connsiteY171" fmla="*/ 1937639 h 3027035"/>
                <a:gd name="connsiteX172" fmla="*/ 294636 w 3226038"/>
                <a:gd name="connsiteY172" fmla="*/ 1920784 h 3027035"/>
                <a:gd name="connsiteX173" fmla="*/ 293312 w 3226038"/>
                <a:gd name="connsiteY173" fmla="*/ 1627034 h 3027035"/>
                <a:gd name="connsiteX174" fmla="*/ 380880 w 3226038"/>
                <a:gd name="connsiteY174" fmla="*/ 1526015 h 3027035"/>
                <a:gd name="connsiteX175" fmla="*/ 329214 w 3226038"/>
                <a:gd name="connsiteY175" fmla="*/ 1459943 h 3027035"/>
                <a:gd name="connsiteX176" fmla="*/ 321211 w 3226038"/>
                <a:gd name="connsiteY176" fmla="*/ 1456328 h 3027035"/>
                <a:gd name="connsiteX177" fmla="*/ 268085 w 3226038"/>
                <a:gd name="connsiteY177" fmla="*/ 1185660 h 3027035"/>
                <a:gd name="connsiteX178" fmla="*/ 281857 w 3226038"/>
                <a:gd name="connsiteY178" fmla="*/ 1276902 h 3027035"/>
                <a:gd name="connsiteX179" fmla="*/ 517812 w 3226038"/>
                <a:gd name="connsiteY179" fmla="*/ 1465542 h 3027035"/>
                <a:gd name="connsiteX180" fmla="*/ 611355 w 3226038"/>
                <a:gd name="connsiteY180" fmla="*/ 1477295 h 3027035"/>
                <a:gd name="connsiteX181" fmla="*/ 611703 w 3226038"/>
                <a:gd name="connsiteY181" fmla="*/ 1480155 h 3027035"/>
                <a:gd name="connsiteX182" fmla="*/ 612118 w 3226038"/>
                <a:gd name="connsiteY182" fmla="*/ 1477866 h 3027035"/>
                <a:gd name="connsiteX183" fmla="*/ 662263 w 3226038"/>
                <a:gd name="connsiteY183" fmla="*/ 1427900 h 3027035"/>
                <a:gd name="connsiteX184" fmla="*/ 662059 w 3226038"/>
                <a:gd name="connsiteY184" fmla="*/ 1427220 h 3027035"/>
                <a:gd name="connsiteX185" fmla="*/ 661901 w 3226038"/>
                <a:gd name="connsiteY185" fmla="*/ 1426988 h 3027035"/>
                <a:gd name="connsiteX186" fmla="*/ 661951 w 3226038"/>
                <a:gd name="connsiteY186" fmla="*/ 1426862 h 3027035"/>
                <a:gd name="connsiteX187" fmla="*/ 652834 w 3226038"/>
                <a:gd name="connsiteY187" fmla="*/ 1396497 h 3027035"/>
                <a:gd name="connsiteX188" fmla="*/ 637570 w 3226038"/>
                <a:gd name="connsiteY188" fmla="*/ 1356501 h 3027035"/>
                <a:gd name="connsiteX189" fmla="*/ 842912 w 3226038"/>
                <a:gd name="connsiteY189" fmla="*/ 1018808 h 3027035"/>
                <a:gd name="connsiteX190" fmla="*/ 2516775 w 3226038"/>
                <a:gd name="connsiteY190" fmla="*/ 2091376 h 3027035"/>
                <a:gd name="connsiteX191" fmla="*/ 2238033 w 3226038"/>
                <a:gd name="connsiteY191" fmla="*/ 2334816 h 3027035"/>
                <a:gd name="connsiteX192" fmla="*/ 2189593 w 3226038"/>
                <a:gd name="connsiteY192" fmla="*/ 2248549 h 3027035"/>
                <a:gd name="connsiteX193" fmla="*/ 2516775 w 3226038"/>
                <a:gd name="connsiteY193" fmla="*/ 2091376 h 3027035"/>
                <a:gd name="connsiteX194" fmla="*/ 687254 w 3226038"/>
                <a:gd name="connsiteY194" fmla="*/ 678482 h 3027035"/>
                <a:gd name="connsiteX195" fmla="*/ 628419 w 3226038"/>
                <a:gd name="connsiteY195" fmla="*/ 1036658 h 3027035"/>
                <a:gd name="connsiteX196" fmla="*/ 532013 w 3226038"/>
                <a:gd name="connsiteY196" fmla="*/ 1014429 h 3027035"/>
                <a:gd name="connsiteX197" fmla="*/ 687254 w 3226038"/>
                <a:gd name="connsiteY197" fmla="*/ 678482 h 3027035"/>
                <a:gd name="connsiteX198" fmla="*/ 2205214 w 3226038"/>
                <a:gd name="connsiteY198" fmla="*/ 1800491 h 3027035"/>
                <a:gd name="connsiteX199" fmla="*/ 2255363 w 3226038"/>
                <a:gd name="connsiteY199" fmla="*/ 1871953 h 3027035"/>
                <a:gd name="connsiteX200" fmla="*/ 2466834 w 3226038"/>
                <a:gd name="connsiteY200" fmla="*/ 2042067 h 3027035"/>
                <a:gd name="connsiteX201" fmla="*/ 2319038 w 3226038"/>
                <a:gd name="connsiteY201" fmla="*/ 2093212 h 3027035"/>
                <a:gd name="connsiteX202" fmla="*/ 2156726 w 3226038"/>
                <a:gd name="connsiteY202" fmla="*/ 1968287 h 3027035"/>
                <a:gd name="connsiteX203" fmla="*/ 2119546 w 3226038"/>
                <a:gd name="connsiteY203" fmla="*/ 1914861 h 3027035"/>
                <a:gd name="connsiteX204" fmla="*/ 1058864 w 3226038"/>
                <a:gd name="connsiteY204" fmla="*/ 897328 h 3027035"/>
                <a:gd name="connsiteX205" fmla="*/ 973209 w 3226038"/>
                <a:gd name="connsiteY205" fmla="*/ 1011681 h 3027035"/>
                <a:gd name="connsiteX206" fmla="*/ 741092 w 3226038"/>
                <a:gd name="connsiteY206" fmla="*/ 868758 h 3027035"/>
                <a:gd name="connsiteX207" fmla="*/ 748615 w 3226038"/>
                <a:gd name="connsiteY207" fmla="*/ 712543 h 3027035"/>
                <a:gd name="connsiteX208" fmla="*/ 1058864 w 3226038"/>
                <a:gd name="connsiteY208" fmla="*/ 897328 h 3027035"/>
                <a:gd name="connsiteX209" fmla="*/ 1948708 w 3226038"/>
                <a:gd name="connsiteY209" fmla="*/ 1321566 h 3027035"/>
                <a:gd name="connsiteX210" fmla="*/ 2096045 w 3226038"/>
                <a:gd name="connsiteY210" fmla="*/ 1452158 h 3027035"/>
                <a:gd name="connsiteX211" fmla="*/ 1919841 w 3226038"/>
                <a:gd name="connsiteY211" fmla="*/ 1466554 h 3027035"/>
                <a:gd name="connsiteX212" fmla="*/ 1885365 w 3226038"/>
                <a:gd name="connsiteY212" fmla="*/ 1472861 h 3027035"/>
                <a:gd name="connsiteX213" fmla="*/ 1879629 w 3226038"/>
                <a:gd name="connsiteY213" fmla="*/ 1489302 h 3027035"/>
                <a:gd name="connsiteX214" fmla="*/ 1908915 w 3226038"/>
                <a:gd name="connsiteY214" fmla="*/ 1464113 h 3027035"/>
                <a:gd name="connsiteX215" fmla="*/ 1878082 w 3226038"/>
                <a:gd name="connsiteY215" fmla="*/ 1523336 h 3027035"/>
                <a:gd name="connsiteX216" fmla="*/ 1882487 w 3226038"/>
                <a:gd name="connsiteY216" fmla="*/ 1659934 h 3027035"/>
                <a:gd name="connsiteX217" fmla="*/ 1908811 w 3226038"/>
                <a:gd name="connsiteY217" fmla="*/ 1703873 h 3027035"/>
                <a:gd name="connsiteX218" fmla="*/ 1939526 w 3226038"/>
                <a:gd name="connsiteY218" fmla="*/ 1677454 h 3027035"/>
                <a:gd name="connsiteX219" fmla="*/ 1922727 w 3226038"/>
                <a:gd name="connsiteY219" fmla="*/ 1706694 h 3027035"/>
                <a:gd name="connsiteX220" fmla="*/ 1917366 w 3226038"/>
                <a:gd name="connsiteY220" fmla="*/ 1718150 h 3027035"/>
                <a:gd name="connsiteX221" fmla="*/ 1918838 w 3226038"/>
                <a:gd name="connsiteY221" fmla="*/ 1720608 h 3027035"/>
                <a:gd name="connsiteX222" fmla="*/ 1973972 w 3226038"/>
                <a:gd name="connsiteY222" fmla="*/ 1767825 h 3027035"/>
                <a:gd name="connsiteX223" fmla="*/ 2071636 w 3226038"/>
                <a:gd name="connsiteY223" fmla="*/ 1813568 h 3027035"/>
                <a:gd name="connsiteX224" fmla="*/ 2173989 w 3226038"/>
                <a:gd name="connsiteY224" fmla="*/ 1826528 h 3027035"/>
                <a:gd name="connsiteX225" fmla="*/ 2117479 w 3226038"/>
                <a:gd name="connsiteY225" fmla="*/ 1890255 h 3027035"/>
                <a:gd name="connsiteX226" fmla="*/ 2048930 w 3226038"/>
                <a:gd name="connsiteY226" fmla="*/ 1880940 h 3027035"/>
                <a:gd name="connsiteX227" fmla="*/ 1912220 w 3226038"/>
                <a:gd name="connsiteY227" fmla="*/ 1805984 h 3027035"/>
                <a:gd name="connsiteX228" fmla="*/ 1900395 w 3226038"/>
                <a:gd name="connsiteY228" fmla="*/ 1792735 h 3027035"/>
                <a:gd name="connsiteX229" fmla="*/ 1898516 w 3226038"/>
                <a:gd name="connsiteY229" fmla="*/ 1805424 h 3027035"/>
                <a:gd name="connsiteX230" fmla="*/ 2004583 w 3226038"/>
                <a:gd name="connsiteY230" fmla="*/ 1981166 h 3027035"/>
                <a:gd name="connsiteX231" fmla="*/ 2102247 w 3226038"/>
                <a:gd name="connsiteY231" fmla="*/ 2026909 h 3027035"/>
                <a:gd name="connsiteX232" fmla="*/ 2204600 w 3226038"/>
                <a:gd name="connsiteY232" fmla="*/ 2039869 h 3027035"/>
                <a:gd name="connsiteX233" fmla="*/ 2148090 w 3226038"/>
                <a:gd name="connsiteY233" fmla="*/ 2103596 h 3027035"/>
                <a:gd name="connsiteX234" fmla="*/ 2144005 w 3226038"/>
                <a:gd name="connsiteY234" fmla="*/ 2103041 h 3027035"/>
                <a:gd name="connsiteX235" fmla="*/ 2136123 w 3226038"/>
                <a:gd name="connsiteY235" fmla="*/ 2142932 h 3027035"/>
                <a:gd name="connsiteX236" fmla="*/ 1880081 w 3226038"/>
                <a:gd name="connsiteY236" fmla="*/ 2329702 h 3027035"/>
                <a:gd name="connsiteX237" fmla="*/ 1837407 w 3226038"/>
                <a:gd name="connsiteY237" fmla="*/ 2326300 h 3027035"/>
                <a:gd name="connsiteX238" fmla="*/ 1811492 w 3226038"/>
                <a:gd name="connsiteY238" fmla="*/ 2326128 h 3027035"/>
                <a:gd name="connsiteX239" fmla="*/ 1813930 w 3226038"/>
                <a:gd name="connsiteY239" fmla="*/ 2322872 h 3027035"/>
                <a:gd name="connsiteX240" fmla="*/ 1765779 w 3226038"/>
                <a:gd name="connsiteY240" fmla="*/ 2311874 h 3027035"/>
                <a:gd name="connsiteX241" fmla="*/ 1660705 w 3226038"/>
                <a:gd name="connsiteY241" fmla="*/ 2252690 h 3027035"/>
                <a:gd name="connsiteX242" fmla="*/ 1627276 w 3226038"/>
                <a:gd name="connsiteY242" fmla="*/ 2234380 h 3027035"/>
                <a:gd name="connsiteX243" fmla="*/ 1627573 w 3226038"/>
                <a:gd name="connsiteY243" fmla="*/ 1891126 h 3027035"/>
                <a:gd name="connsiteX244" fmla="*/ 1607040 w 3226038"/>
                <a:gd name="connsiteY244" fmla="*/ 1970917 h 3027035"/>
                <a:gd name="connsiteX245" fmla="*/ 1771834 w 3226038"/>
                <a:gd name="connsiteY245" fmla="*/ 2221675 h 3027035"/>
                <a:gd name="connsiteX246" fmla="*/ 1891816 w 3226038"/>
                <a:gd name="connsiteY246" fmla="*/ 2240499 h 3027035"/>
                <a:gd name="connsiteX247" fmla="*/ 2009321 w 3226038"/>
                <a:gd name="connsiteY247" fmla="*/ 2219514 h 3027035"/>
                <a:gd name="connsiteX248" fmla="*/ 1999139 w 3226038"/>
                <a:gd name="connsiteY248" fmla="*/ 2239396 h 3027035"/>
                <a:gd name="connsiteX249" fmla="*/ 1999567 w 3226038"/>
                <a:gd name="connsiteY249" fmla="*/ 2239296 h 3027035"/>
                <a:gd name="connsiteX250" fmla="*/ 2044414 w 3226038"/>
                <a:gd name="connsiteY250" fmla="*/ 2218349 h 3027035"/>
                <a:gd name="connsiteX251" fmla="*/ 2118423 w 3226038"/>
                <a:gd name="connsiteY251" fmla="*/ 2140793 h 3027035"/>
                <a:gd name="connsiteX252" fmla="*/ 2133501 w 3226038"/>
                <a:gd name="connsiteY252" fmla="*/ 2101613 h 3027035"/>
                <a:gd name="connsiteX253" fmla="*/ 2079542 w 3226038"/>
                <a:gd name="connsiteY253" fmla="*/ 2094281 h 3027035"/>
                <a:gd name="connsiteX254" fmla="*/ 1905884 w 3226038"/>
                <a:gd name="connsiteY254" fmla="*/ 1977931 h 3027035"/>
                <a:gd name="connsiteX255" fmla="*/ 1880896 w 3226038"/>
                <a:gd name="connsiteY255" fmla="*/ 1954633 h 3027035"/>
                <a:gd name="connsiteX256" fmla="*/ 1852220 w 3226038"/>
                <a:gd name="connsiteY256" fmla="*/ 1798502 h 3027035"/>
                <a:gd name="connsiteX257" fmla="*/ 1867058 w 3226038"/>
                <a:gd name="connsiteY257" fmla="*/ 1756931 h 3027035"/>
                <a:gd name="connsiteX258" fmla="*/ 1850284 w 3226038"/>
                <a:gd name="connsiteY258" fmla="*/ 1741292 h 3027035"/>
                <a:gd name="connsiteX259" fmla="*/ 1828755 w 3226038"/>
                <a:gd name="connsiteY259" fmla="*/ 1697853 h 3027035"/>
                <a:gd name="connsiteX260" fmla="*/ 1817427 w 3226038"/>
                <a:gd name="connsiteY260" fmla="*/ 1628566 h 3027035"/>
                <a:gd name="connsiteX261" fmla="*/ 1795832 w 3226038"/>
                <a:gd name="connsiteY261" fmla="*/ 1673156 h 3027035"/>
                <a:gd name="connsiteX262" fmla="*/ 1557706 w 3226038"/>
                <a:gd name="connsiteY262" fmla="*/ 1787085 h 3027035"/>
                <a:gd name="connsiteX263" fmla="*/ 1509266 w 3226038"/>
                <a:gd name="connsiteY263" fmla="*/ 1700819 h 3027035"/>
                <a:gd name="connsiteX264" fmla="*/ 1800941 w 3226038"/>
                <a:gd name="connsiteY264" fmla="*/ 1621248 h 3027035"/>
                <a:gd name="connsiteX265" fmla="*/ 1813578 w 3226038"/>
                <a:gd name="connsiteY265" fmla="*/ 1599019 h 3027035"/>
                <a:gd name="connsiteX266" fmla="*/ 1819910 w 3226038"/>
                <a:gd name="connsiteY266" fmla="*/ 1600565 h 3027035"/>
                <a:gd name="connsiteX267" fmla="*/ 1821608 w 3226038"/>
                <a:gd name="connsiteY267" fmla="*/ 1585161 h 3027035"/>
                <a:gd name="connsiteX268" fmla="*/ 1823154 w 3226038"/>
                <a:gd name="connsiteY268" fmla="*/ 1580831 h 3027035"/>
                <a:gd name="connsiteX269" fmla="*/ 1792216 w 3226038"/>
                <a:gd name="connsiteY269" fmla="*/ 1559883 h 3027035"/>
                <a:gd name="connsiteX270" fmla="*/ 1717932 w 3226038"/>
                <a:gd name="connsiteY270" fmla="*/ 1500968 h 3027035"/>
                <a:gd name="connsiteX271" fmla="*/ 1748406 w 3226038"/>
                <a:gd name="connsiteY271" fmla="*/ 1490472 h 3027035"/>
                <a:gd name="connsiteX272" fmla="*/ 1926827 w 3226038"/>
                <a:gd name="connsiteY272" fmla="*/ 1363489 h 3027035"/>
                <a:gd name="connsiteX273" fmla="*/ 1948708 w 3226038"/>
                <a:gd name="connsiteY273" fmla="*/ 1321566 h 3027035"/>
                <a:gd name="connsiteX274" fmla="*/ 868204 w 3226038"/>
                <a:gd name="connsiteY274" fmla="*/ 327279 h 3027035"/>
                <a:gd name="connsiteX275" fmla="*/ 839290 w 3226038"/>
                <a:gd name="connsiteY275" fmla="*/ 396067 h 3027035"/>
                <a:gd name="connsiteX276" fmla="*/ 968231 w 3226038"/>
                <a:gd name="connsiteY276" fmla="*/ 659259 h 3027035"/>
                <a:gd name="connsiteX277" fmla="*/ 1200860 w 3226038"/>
                <a:gd name="connsiteY277" fmla="*/ 706168 h 3027035"/>
                <a:gd name="connsiteX278" fmla="*/ 1143757 w 3226038"/>
                <a:gd name="connsiteY278" fmla="*/ 782404 h 3027035"/>
                <a:gd name="connsiteX279" fmla="*/ 858125 w 3226038"/>
                <a:gd name="connsiteY279" fmla="*/ 664851 h 3027035"/>
                <a:gd name="connsiteX280" fmla="*/ 828202 w 3226038"/>
                <a:gd name="connsiteY280" fmla="*/ 641247 h 3027035"/>
                <a:gd name="connsiteX281" fmla="*/ 868204 w 3226038"/>
                <a:gd name="connsiteY281" fmla="*/ 327279 h 3027035"/>
                <a:gd name="connsiteX282" fmla="*/ 2657066 w 3226038"/>
                <a:gd name="connsiteY282" fmla="*/ 1197247 h 3027035"/>
                <a:gd name="connsiteX283" fmla="*/ 2663296 w 3226038"/>
                <a:gd name="connsiteY283" fmla="*/ 1206222 h 3027035"/>
                <a:gd name="connsiteX284" fmla="*/ 2650270 w 3226038"/>
                <a:gd name="connsiteY284" fmla="*/ 1206320 h 3027035"/>
                <a:gd name="connsiteX285" fmla="*/ 3030338 w 3226038"/>
                <a:gd name="connsiteY285" fmla="*/ 1431166 h 3027035"/>
                <a:gd name="connsiteX286" fmla="*/ 2903938 w 3226038"/>
                <a:gd name="connsiteY286" fmla="*/ 1579263 h 3027035"/>
                <a:gd name="connsiteX287" fmla="*/ 2811168 w 3226038"/>
                <a:gd name="connsiteY287" fmla="*/ 1587131 h 3027035"/>
                <a:gd name="connsiteX288" fmla="*/ 2775539 w 3226038"/>
                <a:gd name="connsiteY288" fmla="*/ 1575913 h 3027035"/>
                <a:gd name="connsiteX289" fmla="*/ 2614417 w 3226038"/>
                <a:gd name="connsiteY289" fmla="*/ 1527673 h 3027035"/>
                <a:gd name="connsiteX290" fmla="*/ 2474755 w 3226038"/>
                <a:gd name="connsiteY290" fmla="*/ 1440641 h 3027035"/>
                <a:gd name="connsiteX291" fmla="*/ 2543000 w 3226038"/>
                <a:gd name="connsiteY291" fmla="*/ 1349530 h 3027035"/>
                <a:gd name="connsiteX292" fmla="*/ 2704508 w 3226038"/>
                <a:gd name="connsiteY292" fmla="*/ 1424676 h 3027035"/>
                <a:gd name="connsiteX293" fmla="*/ 2882339 w 3226038"/>
                <a:gd name="connsiteY293" fmla="*/ 1461929 h 3027035"/>
                <a:gd name="connsiteX294" fmla="*/ 3030338 w 3226038"/>
                <a:gd name="connsiteY294" fmla="*/ 1431166 h 3027035"/>
                <a:gd name="connsiteX295" fmla="*/ 1176421 w 3226038"/>
                <a:gd name="connsiteY295" fmla="*/ 0 h 3027035"/>
                <a:gd name="connsiteX296" fmla="*/ 1188515 w 3226038"/>
                <a:gd name="connsiteY296" fmla="*/ 150678 h 3027035"/>
                <a:gd name="connsiteX297" fmla="*/ 1394438 w 3226038"/>
                <a:gd name="connsiteY297" fmla="*/ 447731 h 3027035"/>
                <a:gd name="connsiteX298" fmla="*/ 1326486 w 3226038"/>
                <a:gd name="connsiteY298" fmla="*/ 538450 h 3027035"/>
                <a:gd name="connsiteX299" fmla="*/ 1109160 w 3226038"/>
                <a:gd name="connsiteY299" fmla="*/ 285219 h 3027035"/>
                <a:gd name="connsiteX300" fmla="*/ 1088376 w 3226038"/>
                <a:gd name="connsiteY300" fmla="*/ 254181 h 3027035"/>
                <a:gd name="connsiteX301" fmla="*/ 1069841 w 3226038"/>
                <a:gd name="connsiteY301" fmla="*/ 162942 h 3027035"/>
                <a:gd name="connsiteX302" fmla="*/ 1176421 w 3226038"/>
                <a:gd name="connsiteY302" fmla="*/ 0 h 3027035"/>
                <a:gd name="connsiteX303" fmla="*/ 2074059 w 3226038"/>
                <a:gd name="connsiteY303" fmla="*/ 622382 h 3027035"/>
                <a:gd name="connsiteX304" fmla="*/ 2039980 w 3226038"/>
                <a:gd name="connsiteY304" fmla="*/ 655169 h 3027035"/>
                <a:gd name="connsiteX305" fmla="*/ 1968289 w 3226038"/>
                <a:gd name="connsiteY305" fmla="*/ 862097 h 3027035"/>
                <a:gd name="connsiteX306" fmla="*/ 1966785 w 3226038"/>
                <a:gd name="connsiteY306" fmla="*/ 894292 h 3027035"/>
                <a:gd name="connsiteX307" fmla="*/ 1889360 w 3226038"/>
                <a:gd name="connsiteY307" fmla="*/ 839571 h 3027035"/>
                <a:gd name="connsiteX308" fmla="*/ 1874609 w 3226038"/>
                <a:gd name="connsiteY308" fmla="*/ 827382 h 3027035"/>
                <a:gd name="connsiteX309" fmla="*/ 1876383 w 3226038"/>
                <a:gd name="connsiteY309" fmla="*/ 836472 h 3027035"/>
                <a:gd name="connsiteX310" fmla="*/ 1856444 w 3226038"/>
                <a:gd name="connsiteY310" fmla="*/ 910904 h 3027035"/>
                <a:gd name="connsiteX311" fmla="*/ 1857429 w 3226038"/>
                <a:gd name="connsiteY311" fmla="*/ 965196 h 3027035"/>
                <a:gd name="connsiteX312" fmla="*/ 2016558 w 3226038"/>
                <a:gd name="connsiteY312" fmla="*/ 1064158 h 3027035"/>
                <a:gd name="connsiteX313" fmla="*/ 2112556 w 3226038"/>
                <a:gd name="connsiteY313" fmla="*/ 1040858 h 3027035"/>
                <a:gd name="connsiteX314" fmla="*/ 2148781 w 3226038"/>
                <a:gd name="connsiteY314" fmla="*/ 1089413 h 3027035"/>
                <a:gd name="connsiteX315" fmla="*/ 2161420 w 3226038"/>
                <a:gd name="connsiteY315" fmla="*/ 1196466 h 3027035"/>
                <a:gd name="connsiteX316" fmla="*/ 2445423 w 3226038"/>
                <a:gd name="connsiteY316" fmla="*/ 1454419 h 3027035"/>
                <a:gd name="connsiteX317" fmla="*/ 2469057 w 3226038"/>
                <a:gd name="connsiteY317" fmla="*/ 1472121 h 3027035"/>
                <a:gd name="connsiteX318" fmla="*/ 2410394 w 3226038"/>
                <a:gd name="connsiteY318" fmla="*/ 1490064 h 3027035"/>
                <a:gd name="connsiteX319" fmla="*/ 2337107 w 3226038"/>
                <a:gd name="connsiteY319" fmla="*/ 1581550 h 3027035"/>
                <a:gd name="connsiteX320" fmla="*/ 2342804 w 3226038"/>
                <a:gd name="connsiteY320" fmla="*/ 1616802 h 3027035"/>
                <a:gd name="connsiteX321" fmla="*/ 2347317 w 3226038"/>
                <a:gd name="connsiteY321" fmla="*/ 1610776 h 3027035"/>
                <a:gd name="connsiteX322" fmla="*/ 2381405 w 3226038"/>
                <a:gd name="connsiteY322" fmla="*/ 1711111 h 3027035"/>
                <a:gd name="connsiteX323" fmla="*/ 2430032 w 3226038"/>
                <a:gd name="connsiteY323" fmla="*/ 1781159 h 3027035"/>
                <a:gd name="connsiteX324" fmla="*/ 2456217 w 3226038"/>
                <a:gd name="connsiteY324" fmla="*/ 1816330 h 3027035"/>
                <a:gd name="connsiteX325" fmla="*/ 2745046 w 3226038"/>
                <a:gd name="connsiteY325" fmla="*/ 1866063 h 3027035"/>
                <a:gd name="connsiteX326" fmla="*/ 2802929 w 3226038"/>
                <a:gd name="connsiteY326" fmla="*/ 1818974 h 3027035"/>
                <a:gd name="connsiteX327" fmla="*/ 2512876 w 3226038"/>
                <a:gd name="connsiteY327" fmla="*/ 1945644 h 3027035"/>
                <a:gd name="connsiteX328" fmla="*/ 2481810 w 3226038"/>
                <a:gd name="connsiteY328" fmla="*/ 1923566 h 3027035"/>
                <a:gd name="connsiteX329" fmla="*/ 2315751 w 3226038"/>
                <a:gd name="connsiteY329" fmla="*/ 1759853 h 3027035"/>
                <a:gd name="connsiteX330" fmla="*/ 2311255 w 3226038"/>
                <a:gd name="connsiteY330" fmla="*/ 1747006 h 3027035"/>
                <a:gd name="connsiteX331" fmla="*/ 2286633 w 3226038"/>
                <a:gd name="connsiteY331" fmla="*/ 1691311 h 3027035"/>
                <a:gd name="connsiteX332" fmla="*/ 2299909 w 3226038"/>
                <a:gd name="connsiteY332" fmla="*/ 1497752 h 3027035"/>
                <a:gd name="connsiteX333" fmla="*/ 2206345 w 3226038"/>
                <a:gd name="connsiteY333" fmla="*/ 1452662 h 3027035"/>
                <a:gd name="connsiteX334" fmla="*/ 2072269 w 3226038"/>
                <a:gd name="connsiteY334" fmla="*/ 1201093 h 3027035"/>
                <a:gd name="connsiteX335" fmla="*/ 2023472 w 3226038"/>
                <a:gd name="connsiteY335" fmla="*/ 1155022 h 3027035"/>
                <a:gd name="connsiteX336" fmla="*/ 1812353 w 3226038"/>
                <a:gd name="connsiteY336" fmla="*/ 1082572 h 3027035"/>
                <a:gd name="connsiteX337" fmla="*/ 1471695 w 3226038"/>
                <a:gd name="connsiteY337" fmla="*/ 1113080 h 3027035"/>
                <a:gd name="connsiteX338" fmla="*/ 1442475 w 3226038"/>
                <a:gd name="connsiteY338" fmla="*/ 1155537 h 3027035"/>
                <a:gd name="connsiteX339" fmla="*/ 1417413 w 3226038"/>
                <a:gd name="connsiteY339" fmla="*/ 1241357 h 3027035"/>
                <a:gd name="connsiteX340" fmla="*/ 1423265 w 3226038"/>
                <a:gd name="connsiteY340" fmla="*/ 1362666 h 3027035"/>
                <a:gd name="connsiteX341" fmla="*/ 1654912 w 3226038"/>
                <a:gd name="connsiteY341" fmla="*/ 1553391 h 3027035"/>
                <a:gd name="connsiteX342" fmla="*/ 1736445 w 3226038"/>
                <a:gd name="connsiteY342" fmla="*/ 1541531 h 3027035"/>
                <a:gd name="connsiteX343" fmla="*/ 1467866 w 3226038"/>
                <a:gd name="connsiteY343" fmla="*/ 1564711 h 3027035"/>
                <a:gd name="connsiteX344" fmla="*/ 1462696 w 3226038"/>
                <a:gd name="connsiteY344" fmla="*/ 1561492 h 3027035"/>
                <a:gd name="connsiteX345" fmla="*/ 1457674 w 3226038"/>
                <a:gd name="connsiteY345" fmla="*/ 1588601 h 3027035"/>
                <a:gd name="connsiteX346" fmla="*/ 1199754 w 3226038"/>
                <a:gd name="connsiteY346" fmla="*/ 1781972 h 3027035"/>
                <a:gd name="connsiteX347" fmla="*/ 1157080 w 3226038"/>
                <a:gd name="connsiteY347" fmla="*/ 1778569 h 3027035"/>
                <a:gd name="connsiteX348" fmla="*/ 1131165 w 3226038"/>
                <a:gd name="connsiteY348" fmla="*/ 1778397 h 3027035"/>
                <a:gd name="connsiteX349" fmla="*/ 1188760 w 3226038"/>
                <a:gd name="connsiteY349" fmla="*/ 1701505 h 3027035"/>
                <a:gd name="connsiteX350" fmla="*/ 1273118 w 3226038"/>
                <a:gd name="connsiteY350" fmla="*/ 1702298 h 3027035"/>
                <a:gd name="connsiteX351" fmla="*/ 1364088 w 3226038"/>
                <a:gd name="connsiteY351" fmla="*/ 1670618 h 3027035"/>
                <a:gd name="connsiteX352" fmla="*/ 1443789 w 3226038"/>
                <a:gd name="connsiteY352" fmla="*/ 1581441 h 3027035"/>
                <a:gd name="connsiteX353" fmla="*/ 1452947 w 3226038"/>
                <a:gd name="connsiteY353" fmla="*/ 1555423 h 3027035"/>
                <a:gd name="connsiteX354" fmla="*/ 1434181 w 3226038"/>
                <a:gd name="connsiteY354" fmla="*/ 1543741 h 3027035"/>
                <a:gd name="connsiteX355" fmla="*/ 1395137 w 3226038"/>
                <a:gd name="connsiteY355" fmla="*/ 1505029 h 3027035"/>
                <a:gd name="connsiteX356" fmla="*/ 1380516 w 3226038"/>
                <a:gd name="connsiteY356" fmla="*/ 1469830 h 3027035"/>
                <a:gd name="connsiteX357" fmla="*/ 1332937 w 3226038"/>
                <a:gd name="connsiteY357" fmla="*/ 1359016 h 3027035"/>
                <a:gd name="connsiteX358" fmla="*/ 1331626 w 3226038"/>
                <a:gd name="connsiteY358" fmla="*/ 1347874 h 3027035"/>
                <a:gd name="connsiteX359" fmla="*/ 1272780 w 3226038"/>
                <a:gd name="connsiteY359" fmla="*/ 1404764 h 3027035"/>
                <a:gd name="connsiteX360" fmla="*/ 1193860 w 3226038"/>
                <a:gd name="connsiteY360" fmla="*/ 1391893 h 3027035"/>
                <a:gd name="connsiteX361" fmla="*/ 1008134 w 3226038"/>
                <a:gd name="connsiteY361" fmla="*/ 1250070 h 3027035"/>
                <a:gd name="connsiteX362" fmla="*/ 982412 w 3226038"/>
                <a:gd name="connsiteY362" fmla="*/ 1221942 h 3027035"/>
                <a:gd name="connsiteX363" fmla="*/ 1093583 w 3226038"/>
                <a:gd name="connsiteY363" fmla="*/ 897188 h 3027035"/>
                <a:gd name="connsiteX364" fmla="*/ 1048374 w 3226038"/>
                <a:gd name="connsiteY364" fmla="*/ 966069 h 3027035"/>
                <a:gd name="connsiteX365" fmla="*/ 1123324 w 3226038"/>
                <a:gd name="connsiteY365" fmla="*/ 1256619 h 3027035"/>
                <a:gd name="connsiteX366" fmla="*/ 1230792 w 3226038"/>
                <a:gd name="connsiteY366" fmla="*/ 1313193 h 3027035"/>
                <a:gd name="connsiteX367" fmla="*/ 1329324 w 3226038"/>
                <a:gd name="connsiteY367" fmla="*/ 1328309 h 3027035"/>
                <a:gd name="connsiteX368" fmla="*/ 1326119 w 3226038"/>
                <a:gd name="connsiteY368" fmla="*/ 1301081 h 3027035"/>
                <a:gd name="connsiteX369" fmla="*/ 1330478 w 3226038"/>
                <a:gd name="connsiteY369" fmla="*/ 1241565 h 3027035"/>
                <a:gd name="connsiteX370" fmla="*/ 1347395 w 3226038"/>
                <a:gd name="connsiteY370" fmla="*/ 1181539 h 3027035"/>
                <a:gd name="connsiteX371" fmla="*/ 1289273 w 3226038"/>
                <a:gd name="connsiteY371" fmla="*/ 1135853 h 3027035"/>
                <a:gd name="connsiteX372" fmla="*/ 1231511 w 3226038"/>
                <a:gd name="connsiteY372" fmla="*/ 1069976 h 3027035"/>
                <a:gd name="connsiteX373" fmla="*/ 1254367 w 3226038"/>
                <a:gd name="connsiteY373" fmla="*/ 1063295 h 3027035"/>
                <a:gd name="connsiteX374" fmla="*/ 1356051 w 3226038"/>
                <a:gd name="connsiteY374" fmla="*/ 994271 h 3027035"/>
                <a:gd name="connsiteX375" fmla="*/ 1316957 w 3226038"/>
                <a:gd name="connsiteY375" fmla="*/ 925715 h 3027035"/>
                <a:gd name="connsiteX376" fmla="*/ 1297765 w 3226038"/>
                <a:gd name="connsiteY376" fmla="*/ 883688 h 3027035"/>
                <a:gd name="connsiteX377" fmla="*/ 1289903 w 3226038"/>
                <a:gd name="connsiteY377" fmla="*/ 841227 h 3027035"/>
                <a:gd name="connsiteX378" fmla="*/ 1324580 w 3226038"/>
                <a:gd name="connsiteY378" fmla="*/ 794932 h 3027035"/>
                <a:gd name="connsiteX379" fmla="*/ 1324878 w 3226038"/>
                <a:gd name="connsiteY379" fmla="*/ 795979 h 3027035"/>
                <a:gd name="connsiteX380" fmla="*/ 1400007 w 3226038"/>
                <a:gd name="connsiteY380" fmla="*/ 911757 h 3027035"/>
                <a:gd name="connsiteX381" fmla="*/ 1615887 w 3226038"/>
                <a:gd name="connsiteY381" fmla="*/ 984205 h 3027035"/>
                <a:gd name="connsiteX382" fmla="*/ 1841277 w 3226038"/>
                <a:gd name="connsiteY382" fmla="*/ 840131 h 3027035"/>
                <a:gd name="connsiteX383" fmla="*/ 1849521 w 3226038"/>
                <a:gd name="connsiteY383" fmla="*/ 806651 h 3027035"/>
                <a:gd name="connsiteX384" fmla="*/ 1816219 w 3226038"/>
                <a:gd name="connsiteY384" fmla="*/ 779132 h 3027035"/>
                <a:gd name="connsiteX385" fmla="*/ 1946679 w 3226038"/>
                <a:gd name="connsiteY385" fmla="*/ 725712 h 3027035"/>
                <a:gd name="connsiteX386" fmla="*/ 1943038 w 3226038"/>
                <a:gd name="connsiteY386" fmla="*/ 690853 h 3027035"/>
                <a:gd name="connsiteX387" fmla="*/ 1907308 w 3226038"/>
                <a:gd name="connsiteY387" fmla="*/ 517710 h 3027035"/>
                <a:gd name="connsiteX388" fmla="*/ 2074059 w 3226038"/>
                <a:gd name="connsiteY388" fmla="*/ 622382 h 3027035"/>
                <a:gd name="connsiteX389" fmla="*/ 3226038 w 3226038"/>
                <a:gd name="connsiteY389" fmla="*/ 1170010 h 3027035"/>
                <a:gd name="connsiteX390" fmla="*/ 3039800 w 3226038"/>
                <a:gd name="connsiteY390" fmla="*/ 1363835 h 3027035"/>
                <a:gd name="connsiteX391" fmla="*/ 2986179 w 3226038"/>
                <a:gd name="connsiteY391" fmla="*/ 1265779 h 3027035"/>
                <a:gd name="connsiteX392" fmla="*/ 3226038 w 3226038"/>
                <a:gd name="connsiteY392" fmla="*/ 1170010 h 3027035"/>
                <a:gd name="connsiteX393" fmla="*/ 2599109 w 3226038"/>
                <a:gd name="connsiteY393" fmla="*/ 557336 h 3027035"/>
                <a:gd name="connsiteX394" fmla="*/ 2605711 w 3226038"/>
                <a:gd name="connsiteY394" fmla="*/ 567191 h 3027035"/>
                <a:gd name="connsiteX395" fmla="*/ 2491393 w 3226038"/>
                <a:gd name="connsiteY395" fmla="*/ 846915 h 3027035"/>
                <a:gd name="connsiteX396" fmla="*/ 2621619 w 3226038"/>
                <a:gd name="connsiteY396" fmla="*/ 1033715 h 3027035"/>
                <a:gd name="connsiteX397" fmla="*/ 2753852 w 3226038"/>
                <a:gd name="connsiteY397" fmla="*/ 1073258 h 3027035"/>
                <a:gd name="connsiteX398" fmla="*/ 2785478 w 3226038"/>
                <a:gd name="connsiteY398" fmla="*/ 1080287 h 3027035"/>
                <a:gd name="connsiteX399" fmla="*/ 2631577 w 3226038"/>
                <a:gd name="connsiteY399" fmla="*/ 1117339 h 3027035"/>
                <a:gd name="connsiteX400" fmla="*/ 2554794 w 3226038"/>
                <a:gd name="connsiteY400" fmla="*/ 1099098 h 3027035"/>
                <a:gd name="connsiteX401" fmla="*/ 2517147 w 3226038"/>
                <a:gd name="connsiteY401" fmla="*/ 1216089 h 3027035"/>
                <a:gd name="connsiteX402" fmla="*/ 2517162 w 3226038"/>
                <a:gd name="connsiteY402" fmla="*/ 1239901 h 3027035"/>
                <a:gd name="connsiteX403" fmla="*/ 2437701 w 3226038"/>
                <a:gd name="connsiteY403" fmla="*/ 1202993 h 3027035"/>
                <a:gd name="connsiteX404" fmla="*/ 2308110 w 3226038"/>
                <a:gd name="connsiteY404" fmla="*/ 1120205 h 3027035"/>
                <a:gd name="connsiteX405" fmla="*/ 2309631 w 3226038"/>
                <a:gd name="connsiteY405" fmla="*/ 1116584 h 3027035"/>
                <a:gd name="connsiteX406" fmla="*/ 2313249 w 3226038"/>
                <a:gd name="connsiteY406" fmla="*/ 1113344 h 3027035"/>
                <a:gd name="connsiteX407" fmla="*/ 2341752 w 3226038"/>
                <a:gd name="connsiteY407" fmla="*/ 686035 h 3027035"/>
                <a:gd name="connsiteX408" fmla="*/ 2212861 w 3226038"/>
                <a:gd name="connsiteY408" fmla="*/ 503806 h 3027035"/>
                <a:gd name="connsiteX409" fmla="*/ 2154928 w 3226038"/>
                <a:gd name="connsiteY409" fmla="*/ 469932 h 3027035"/>
                <a:gd name="connsiteX410" fmla="*/ 1875809 w 3226038"/>
                <a:gd name="connsiteY410" fmla="*/ 412002 h 3027035"/>
                <a:gd name="connsiteX411" fmla="*/ 1806230 w 3226038"/>
                <a:gd name="connsiteY411" fmla="*/ 334892 h 3027035"/>
                <a:gd name="connsiteX412" fmla="*/ 1556710 w 3226038"/>
                <a:gd name="connsiteY412" fmla="*/ 393148 h 3027035"/>
                <a:gd name="connsiteX413" fmla="*/ 1495496 w 3226038"/>
                <a:gd name="connsiteY413" fmla="*/ 288983 h 3027035"/>
                <a:gd name="connsiteX414" fmla="*/ 1715354 w 3226038"/>
                <a:gd name="connsiteY414" fmla="*/ 322756 h 3027035"/>
                <a:gd name="connsiteX415" fmla="*/ 1782541 w 3226038"/>
                <a:gd name="connsiteY415" fmla="*/ 226703 h 3027035"/>
                <a:gd name="connsiteX416" fmla="*/ 1783266 w 3226038"/>
                <a:gd name="connsiteY416" fmla="*/ 165361 h 3027035"/>
                <a:gd name="connsiteX417" fmla="*/ 1806899 w 3226038"/>
                <a:gd name="connsiteY417" fmla="*/ 183063 h 3027035"/>
                <a:gd name="connsiteX418" fmla="*/ 2134301 w 3226038"/>
                <a:gd name="connsiteY418" fmla="*/ 383077 h 3027035"/>
                <a:gd name="connsiteX419" fmla="*/ 2240589 w 3226038"/>
                <a:gd name="connsiteY419" fmla="*/ 365104 h 3027035"/>
                <a:gd name="connsiteX420" fmla="*/ 2297370 w 3226038"/>
                <a:gd name="connsiteY420" fmla="*/ 386215 h 3027035"/>
                <a:gd name="connsiteX421" fmla="*/ 2302004 w 3226038"/>
                <a:gd name="connsiteY421" fmla="*/ 484891 h 3027035"/>
                <a:gd name="connsiteX422" fmla="*/ 2441717 w 3226038"/>
                <a:gd name="connsiteY422" fmla="*/ 609774 h 3027035"/>
                <a:gd name="connsiteX423" fmla="*/ 2494096 w 3226038"/>
                <a:gd name="connsiteY423" fmla="*/ 595453 h 3027035"/>
                <a:gd name="connsiteX424" fmla="*/ 2586652 w 3226038"/>
                <a:gd name="connsiteY424" fmla="*/ 552914 h 3027035"/>
                <a:gd name="connsiteX425" fmla="*/ 2599109 w 3226038"/>
                <a:gd name="connsiteY425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245598 w 3226038"/>
                <a:gd name="connsiteY150" fmla="*/ 2824694 h 3027035"/>
                <a:gd name="connsiteX151" fmla="*/ 1314357 w 3226038"/>
                <a:gd name="connsiteY151" fmla="*/ 2805982 h 3027035"/>
                <a:gd name="connsiteX152" fmla="*/ 1582565 w 3226038"/>
                <a:gd name="connsiteY152" fmla="*/ 2947668 h 3027035"/>
                <a:gd name="connsiteX153" fmla="*/ 1872394 w 3226038"/>
                <a:gd name="connsiteY153" fmla="*/ 2840437 h 3027035"/>
                <a:gd name="connsiteX154" fmla="*/ 1765658 w 3226038"/>
                <a:gd name="connsiteY154" fmla="*/ 2986896 h 3027035"/>
                <a:gd name="connsiteX155" fmla="*/ 1559806 w 3226038"/>
                <a:gd name="connsiteY155" fmla="*/ 3024598 h 3027035"/>
                <a:gd name="connsiteX156" fmla="*/ 1323343 w 3226038"/>
                <a:gd name="connsiteY156" fmla="*/ 2933795 h 3027035"/>
                <a:gd name="connsiteX157" fmla="*/ 1018886 w 3226038"/>
                <a:gd name="connsiteY157" fmla="*/ 2795305 h 3027035"/>
                <a:gd name="connsiteX158" fmla="*/ 970675 w 3226038"/>
                <a:gd name="connsiteY158" fmla="*/ 2772285 h 3027035"/>
                <a:gd name="connsiteX159" fmla="*/ 620567 w 3226038"/>
                <a:gd name="connsiteY159" fmla="*/ 2513611 h 3027035"/>
                <a:gd name="connsiteX160" fmla="*/ 512110 w 3226038"/>
                <a:gd name="connsiteY160" fmla="*/ 2412141 h 3027035"/>
                <a:gd name="connsiteX161" fmla="*/ 309550 w 3226038"/>
                <a:gd name="connsiteY161" fmla="*/ 2318730 h 3027035"/>
                <a:gd name="connsiteX162" fmla="*/ 271890 w 3226038"/>
                <a:gd name="connsiteY162" fmla="*/ 2103679 h 3027035"/>
                <a:gd name="connsiteX163" fmla="*/ 197030 w 3226038"/>
                <a:gd name="connsiteY163" fmla="*/ 2025682 h 3027035"/>
                <a:gd name="connsiteX164" fmla="*/ 42961 w 3226038"/>
                <a:gd name="connsiteY164" fmla="*/ 1878648 h 3027035"/>
                <a:gd name="connsiteX165" fmla="*/ 10241 w 3226038"/>
                <a:gd name="connsiteY165" fmla="*/ 1645877 h 3027035"/>
                <a:gd name="connsiteX166" fmla="*/ 149602 w 3226038"/>
                <a:gd name="connsiteY166" fmla="*/ 1507488 h 3027035"/>
                <a:gd name="connsiteX167" fmla="*/ 69504 w 3226038"/>
                <a:gd name="connsiteY167" fmla="*/ 1674797 h 3027035"/>
                <a:gd name="connsiteX168" fmla="*/ 279249 w 3226038"/>
                <a:gd name="connsiteY168" fmla="*/ 1988992 h 3027035"/>
                <a:gd name="connsiteX169" fmla="*/ 316193 w 3226038"/>
                <a:gd name="connsiteY169" fmla="*/ 1991729 h 3027035"/>
                <a:gd name="connsiteX170" fmla="*/ 319053 w 3226038"/>
                <a:gd name="connsiteY170" fmla="*/ 1985609 h 3027035"/>
                <a:gd name="connsiteX171" fmla="*/ 307569 w 3226038"/>
                <a:gd name="connsiteY171" fmla="*/ 1949900 h 3027035"/>
                <a:gd name="connsiteX172" fmla="*/ 306486 w 3226038"/>
                <a:gd name="connsiteY172" fmla="*/ 1940694 h 3027035"/>
                <a:gd name="connsiteX173" fmla="*/ 302243 w 3226038"/>
                <a:gd name="connsiteY173" fmla="*/ 1937639 h 3027035"/>
                <a:gd name="connsiteX174" fmla="*/ 294636 w 3226038"/>
                <a:gd name="connsiteY174" fmla="*/ 1920784 h 3027035"/>
                <a:gd name="connsiteX175" fmla="*/ 293312 w 3226038"/>
                <a:gd name="connsiteY175" fmla="*/ 1627034 h 3027035"/>
                <a:gd name="connsiteX176" fmla="*/ 380880 w 3226038"/>
                <a:gd name="connsiteY176" fmla="*/ 1526015 h 3027035"/>
                <a:gd name="connsiteX177" fmla="*/ 329214 w 3226038"/>
                <a:gd name="connsiteY177" fmla="*/ 1459943 h 3027035"/>
                <a:gd name="connsiteX178" fmla="*/ 321211 w 3226038"/>
                <a:gd name="connsiteY178" fmla="*/ 1456328 h 3027035"/>
                <a:gd name="connsiteX179" fmla="*/ 268085 w 3226038"/>
                <a:gd name="connsiteY179" fmla="*/ 1185660 h 3027035"/>
                <a:gd name="connsiteX180" fmla="*/ 281857 w 3226038"/>
                <a:gd name="connsiteY180" fmla="*/ 1276902 h 3027035"/>
                <a:gd name="connsiteX181" fmla="*/ 517812 w 3226038"/>
                <a:gd name="connsiteY181" fmla="*/ 1465542 h 3027035"/>
                <a:gd name="connsiteX182" fmla="*/ 611355 w 3226038"/>
                <a:gd name="connsiteY182" fmla="*/ 1477295 h 3027035"/>
                <a:gd name="connsiteX183" fmla="*/ 611703 w 3226038"/>
                <a:gd name="connsiteY183" fmla="*/ 1480155 h 3027035"/>
                <a:gd name="connsiteX184" fmla="*/ 612118 w 3226038"/>
                <a:gd name="connsiteY184" fmla="*/ 1477866 h 3027035"/>
                <a:gd name="connsiteX185" fmla="*/ 662263 w 3226038"/>
                <a:gd name="connsiteY185" fmla="*/ 1427900 h 3027035"/>
                <a:gd name="connsiteX186" fmla="*/ 662059 w 3226038"/>
                <a:gd name="connsiteY186" fmla="*/ 1427220 h 3027035"/>
                <a:gd name="connsiteX187" fmla="*/ 661901 w 3226038"/>
                <a:gd name="connsiteY187" fmla="*/ 1426988 h 3027035"/>
                <a:gd name="connsiteX188" fmla="*/ 661951 w 3226038"/>
                <a:gd name="connsiteY188" fmla="*/ 1426862 h 3027035"/>
                <a:gd name="connsiteX189" fmla="*/ 652834 w 3226038"/>
                <a:gd name="connsiteY189" fmla="*/ 1396497 h 3027035"/>
                <a:gd name="connsiteX190" fmla="*/ 637570 w 3226038"/>
                <a:gd name="connsiteY190" fmla="*/ 1356501 h 3027035"/>
                <a:gd name="connsiteX191" fmla="*/ 842912 w 3226038"/>
                <a:gd name="connsiteY191" fmla="*/ 1018808 h 3027035"/>
                <a:gd name="connsiteX192" fmla="*/ 2516775 w 3226038"/>
                <a:gd name="connsiteY192" fmla="*/ 2091376 h 3027035"/>
                <a:gd name="connsiteX193" fmla="*/ 2238033 w 3226038"/>
                <a:gd name="connsiteY193" fmla="*/ 2334816 h 3027035"/>
                <a:gd name="connsiteX194" fmla="*/ 2189593 w 3226038"/>
                <a:gd name="connsiteY194" fmla="*/ 2248549 h 3027035"/>
                <a:gd name="connsiteX195" fmla="*/ 2516775 w 3226038"/>
                <a:gd name="connsiteY195" fmla="*/ 2091376 h 3027035"/>
                <a:gd name="connsiteX196" fmla="*/ 687254 w 3226038"/>
                <a:gd name="connsiteY196" fmla="*/ 678482 h 3027035"/>
                <a:gd name="connsiteX197" fmla="*/ 628419 w 3226038"/>
                <a:gd name="connsiteY197" fmla="*/ 1036658 h 3027035"/>
                <a:gd name="connsiteX198" fmla="*/ 532013 w 3226038"/>
                <a:gd name="connsiteY198" fmla="*/ 1014429 h 3027035"/>
                <a:gd name="connsiteX199" fmla="*/ 687254 w 3226038"/>
                <a:gd name="connsiteY199" fmla="*/ 678482 h 3027035"/>
                <a:gd name="connsiteX200" fmla="*/ 2205214 w 3226038"/>
                <a:gd name="connsiteY200" fmla="*/ 1800491 h 3027035"/>
                <a:gd name="connsiteX201" fmla="*/ 2255363 w 3226038"/>
                <a:gd name="connsiteY201" fmla="*/ 1871953 h 3027035"/>
                <a:gd name="connsiteX202" fmla="*/ 2466834 w 3226038"/>
                <a:gd name="connsiteY202" fmla="*/ 2042067 h 3027035"/>
                <a:gd name="connsiteX203" fmla="*/ 2319038 w 3226038"/>
                <a:gd name="connsiteY203" fmla="*/ 2093212 h 3027035"/>
                <a:gd name="connsiteX204" fmla="*/ 2156726 w 3226038"/>
                <a:gd name="connsiteY204" fmla="*/ 1968287 h 3027035"/>
                <a:gd name="connsiteX205" fmla="*/ 2119546 w 3226038"/>
                <a:gd name="connsiteY205" fmla="*/ 1914861 h 3027035"/>
                <a:gd name="connsiteX206" fmla="*/ 2205214 w 3226038"/>
                <a:gd name="connsiteY206" fmla="*/ 1800491 h 3027035"/>
                <a:gd name="connsiteX207" fmla="*/ 1058864 w 3226038"/>
                <a:gd name="connsiteY207" fmla="*/ 897328 h 3027035"/>
                <a:gd name="connsiteX208" fmla="*/ 973209 w 3226038"/>
                <a:gd name="connsiteY208" fmla="*/ 1011681 h 3027035"/>
                <a:gd name="connsiteX209" fmla="*/ 741092 w 3226038"/>
                <a:gd name="connsiteY209" fmla="*/ 868758 h 3027035"/>
                <a:gd name="connsiteX210" fmla="*/ 748615 w 3226038"/>
                <a:gd name="connsiteY210" fmla="*/ 712543 h 3027035"/>
                <a:gd name="connsiteX211" fmla="*/ 1058864 w 3226038"/>
                <a:gd name="connsiteY211" fmla="*/ 897328 h 3027035"/>
                <a:gd name="connsiteX212" fmla="*/ 1948708 w 3226038"/>
                <a:gd name="connsiteY212" fmla="*/ 1321566 h 3027035"/>
                <a:gd name="connsiteX213" fmla="*/ 2096045 w 3226038"/>
                <a:gd name="connsiteY213" fmla="*/ 1452158 h 3027035"/>
                <a:gd name="connsiteX214" fmla="*/ 1919841 w 3226038"/>
                <a:gd name="connsiteY214" fmla="*/ 1466554 h 3027035"/>
                <a:gd name="connsiteX215" fmla="*/ 1885365 w 3226038"/>
                <a:gd name="connsiteY215" fmla="*/ 1472861 h 3027035"/>
                <a:gd name="connsiteX216" fmla="*/ 1879629 w 3226038"/>
                <a:gd name="connsiteY216" fmla="*/ 1489302 h 3027035"/>
                <a:gd name="connsiteX217" fmla="*/ 1908915 w 3226038"/>
                <a:gd name="connsiteY217" fmla="*/ 1464113 h 3027035"/>
                <a:gd name="connsiteX218" fmla="*/ 1878082 w 3226038"/>
                <a:gd name="connsiteY218" fmla="*/ 1523336 h 3027035"/>
                <a:gd name="connsiteX219" fmla="*/ 1882487 w 3226038"/>
                <a:gd name="connsiteY219" fmla="*/ 1659934 h 3027035"/>
                <a:gd name="connsiteX220" fmla="*/ 1908811 w 3226038"/>
                <a:gd name="connsiteY220" fmla="*/ 1703873 h 3027035"/>
                <a:gd name="connsiteX221" fmla="*/ 1939526 w 3226038"/>
                <a:gd name="connsiteY221" fmla="*/ 1677454 h 3027035"/>
                <a:gd name="connsiteX222" fmla="*/ 1922727 w 3226038"/>
                <a:gd name="connsiteY222" fmla="*/ 1706694 h 3027035"/>
                <a:gd name="connsiteX223" fmla="*/ 1917366 w 3226038"/>
                <a:gd name="connsiteY223" fmla="*/ 1718150 h 3027035"/>
                <a:gd name="connsiteX224" fmla="*/ 1918838 w 3226038"/>
                <a:gd name="connsiteY224" fmla="*/ 1720608 h 3027035"/>
                <a:gd name="connsiteX225" fmla="*/ 1973972 w 3226038"/>
                <a:gd name="connsiteY225" fmla="*/ 1767825 h 3027035"/>
                <a:gd name="connsiteX226" fmla="*/ 2071636 w 3226038"/>
                <a:gd name="connsiteY226" fmla="*/ 1813568 h 3027035"/>
                <a:gd name="connsiteX227" fmla="*/ 2173989 w 3226038"/>
                <a:gd name="connsiteY227" fmla="*/ 1826528 h 3027035"/>
                <a:gd name="connsiteX228" fmla="*/ 2117479 w 3226038"/>
                <a:gd name="connsiteY228" fmla="*/ 1890255 h 3027035"/>
                <a:gd name="connsiteX229" fmla="*/ 2048930 w 3226038"/>
                <a:gd name="connsiteY229" fmla="*/ 1880940 h 3027035"/>
                <a:gd name="connsiteX230" fmla="*/ 1912220 w 3226038"/>
                <a:gd name="connsiteY230" fmla="*/ 1805984 h 3027035"/>
                <a:gd name="connsiteX231" fmla="*/ 1900395 w 3226038"/>
                <a:gd name="connsiteY231" fmla="*/ 1792735 h 3027035"/>
                <a:gd name="connsiteX232" fmla="*/ 1898516 w 3226038"/>
                <a:gd name="connsiteY232" fmla="*/ 1805424 h 3027035"/>
                <a:gd name="connsiteX233" fmla="*/ 2004583 w 3226038"/>
                <a:gd name="connsiteY233" fmla="*/ 1981166 h 3027035"/>
                <a:gd name="connsiteX234" fmla="*/ 2102247 w 3226038"/>
                <a:gd name="connsiteY234" fmla="*/ 2026909 h 3027035"/>
                <a:gd name="connsiteX235" fmla="*/ 2204600 w 3226038"/>
                <a:gd name="connsiteY235" fmla="*/ 2039869 h 3027035"/>
                <a:gd name="connsiteX236" fmla="*/ 2148090 w 3226038"/>
                <a:gd name="connsiteY236" fmla="*/ 2103596 h 3027035"/>
                <a:gd name="connsiteX237" fmla="*/ 2144005 w 3226038"/>
                <a:gd name="connsiteY237" fmla="*/ 2103041 h 3027035"/>
                <a:gd name="connsiteX238" fmla="*/ 2136123 w 3226038"/>
                <a:gd name="connsiteY238" fmla="*/ 2142932 h 3027035"/>
                <a:gd name="connsiteX239" fmla="*/ 1880081 w 3226038"/>
                <a:gd name="connsiteY239" fmla="*/ 2329702 h 3027035"/>
                <a:gd name="connsiteX240" fmla="*/ 1837407 w 3226038"/>
                <a:gd name="connsiteY240" fmla="*/ 2326300 h 3027035"/>
                <a:gd name="connsiteX241" fmla="*/ 1811492 w 3226038"/>
                <a:gd name="connsiteY241" fmla="*/ 2326128 h 3027035"/>
                <a:gd name="connsiteX242" fmla="*/ 1813930 w 3226038"/>
                <a:gd name="connsiteY242" fmla="*/ 2322872 h 3027035"/>
                <a:gd name="connsiteX243" fmla="*/ 1765779 w 3226038"/>
                <a:gd name="connsiteY243" fmla="*/ 2311874 h 3027035"/>
                <a:gd name="connsiteX244" fmla="*/ 1660705 w 3226038"/>
                <a:gd name="connsiteY244" fmla="*/ 2252690 h 3027035"/>
                <a:gd name="connsiteX245" fmla="*/ 1627276 w 3226038"/>
                <a:gd name="connsiteY245" fmla="*/ 2234380 h 3027035"/>
                <a:gd name="connsiteX246" fmla="*/ 1627573 w 3226038"/>
                <a:gd name="connsiteY246" fmla="*/ 1891126 h 3027035"/>
                <a:gd name="connsiteX247" fmla="*/ 1607040 w 3226038"/>
                <a:gd name="connsiteY247" fmla="*/ 1970917 h 3027035"/>
                <a:gd name="connsiteX248" fmla="*/ 1771834 w 3226038"/>
                <a:gd name="connsiteY248" fmla="*/ 2221675 h 3027035"/>
                <a:gd name="connsiteX249" fmla="*/ 1891816 w 3226038"/>
                <a:gd name="connsiteY249" fmla="*/ 2240499 h 3027035"/>
                <a:gd name="connsiteX250" fmla="*/ 2009321 w 3226038"/>
                <a:gd name="connsiteY250" fmla="*/ 2219514 h 3027035"/>
                <a:gd name="connsiteX251" fmla="*/ 1999139 w 3226038"/>
                <a:gd name="connsiteY251" fmla="*/ 2239396 h 3027035"/>
                <a:gd name="connsiteX252" fmla="*/ 1999567 w 3226038"/>
                <a:gd name="connsiteY252" fmla="*/ 2239296 h 3027035"/>
                <a:gd name="connsiteX253" fmla="*/ 2044414 w 3226038"/>
                <a:gd name="connsiteY253" fmla="*/ 2218349 h 3027035"/>
                <a:gd name="connsiteX254" fmla="*/ 2118423 w 3226038"/>
                <a:gd name="connsiteY254" fmla="*/ 2140793 h 3027035"/>
                <a:gd name="connsiteX255" fmla="*/ 2133501 w 3226038"/>
                <a:gd name="connsiteY255" fmla="*/ 2101613 h 3027035"/>
                <a:gd name="connsiteX256" fmla="*/ 2079542 w 3226038"/>
                <a:gd name="connsiteY256" fmla="*/ 2094281 h 3027035"/>
                <a:gd name="connsiteX257" fmla="*/ 1905884 w 3226038"/>
                <a:gd name="connsiteY257" fmla="*/ 1977931 h 3027035"/>
                <a:gd name="connsiteX258" fmla="*/ 1880896 w 3226038"/>
                <a:gd name="connsiteY258" fmla="*/ 1954633 h 3027035"/>
                <a:gd name="connsiteX259" fmla="*/ 1852220 w 3226038"/>
                <a:gd name="connsiteY259" fmla="*/ 1798502 h 3027035"/>
                <a:gd name="connsiteX260" fmla="*/ 1867058 w 3226038"/>
                <a:gd name="connsiteY260" fmla="*/ 1756931 h 3027035"/>
                <a:gd name="connsiteX261" fmla="*/ 1850284 w 3226038"/>
                <a:gd name="connsiteY261" fmla="*/ 1741292 h 3027035"/>
                <a:gd name="connsiteX262" fmla="*/ 1828755 w 3226038"/>
                <a:gd name="connsiteY262" fmla="*/ 1697853 h 3027035"/>
                <a:gd name="connsiteX263" fmla="*/ 1817427 w 3226038"/>
                <a:gd name="connsiteY263" fmla="*/ 1628566 h 3027035"/>
                <a:gd name="connsiteX264" fmla="*/ 1795832 w 3226038"/>
                <a:gd name="connsiteY264" fmla="*/ 1673156 h 3027035"/>
                <a:gd name="connsiteX265" fmla="*/ 1557706 w 3226038"/>
                <a:gd name="connsiteY265" fmla="*/ 1787085 h 3027035"/>
                <a:gd name="connsiteX266" fmla="*/ 1509266 w 3226038"/>
                <a:gd name="connsiteY266" fmla="*/ 1700819 h 3027035"/>
                <a:gd name="connsiteX267" fmla="*/ 1800941 w 3226038"/>
                <a:gd name="connsiteY267" fmla="*/ 1621248 h 3027035"/>
                <a:gd name="connsiteX268" fmla="*/ 1813578 w 3226038"/>
                <a:gd name="connsiteY268" fmla="*/ 1599019 h 3027035"/>
                <a:gd name="connsiteX269" fmla="*/ 1819910 w 3226038"/>
                <a:gd name="connsiteY269" fmla="*/ 1600565 h 3027035"/>
                <a:gd name="connsiteX270" fmla="*/ 1821608 w 3226038"/>
                <a:gd name="connsiteY270" fmla="*/ 1585161 h 3027035"/>
                <a:gd name="connsiteX271" fmla="*/ 1823154 w 3226038"/>
                <a:gd name="connsiteY271" fmla="*/ 1580831 h 3027035"/>
                <a:gd name="connsiteX272" fmla="*/ 1792216 w 3226038"/>
                <a:gd name="connsiteY272" fmla="*/ 1559883 h 3027035"/>
                <a:gd name="connsiteX273" fmla="*/ 1717932 w 3226038"/>
                <a:gd name="connsiteY273" fmla="*/ 1500968 h 3027035"/>
                <a:gd name="connsiteX274" fmla="*/ 1748406 w 3226038"/>
                <a:gd name="connsiteY274" fmla="*/ 1490472 h 3027035"/>
                <a:gd name="connsiteX275" fmla="*/ 1926827 w 3226038"/>
                <a:gd name="connsiteY275" fmla="*/ 1363489 h 3027035"/>
                <a:gd name="connsiteX276" fmla="*/ 1948708 w 3226038"/>
                <a:gd name="connsiteY276" fmla="*/ 1321566 h 3027035"/>
                <a:gd name="connsiteX277" fmla="*/ 868204 w 3226038"/>
                <a:gd name="connsiteY277" fmla="*/ 327279 h 3027035"/>
                <a:gd name="connsiteX278" fmla="*/ 839290 w 3226038"/>
                <a:gd name="connsiteY278" fmla="*/ 396067 h 3027035"/>
                <a:gd name="connsiteX279" fmla="*/ 968231 w 3226038"/>
                <a:gd name="connsiteY279" fmla="*/ 659259 h 3027035"/>
                <a:gd name="connsiteX280" fmla="*/ 1200860 w 3226038"/>
                <a:gd name="connsiteY280" fmla="*/ 706168 h 3027035"/>
                <a:gd name="connsiteX281" fmla="*/ 1143757 w 3226038"/>
                <a:gd name="connsiteY281" fmla="*/ 782404 h 3027035"/>
                <a:gd name="connsiteX282" fmla="*/ 858125 w 3226038"/>
                <a:gd name="connsiteY282" fmla="*/ 664851 h 3027035"/>
                <a:gd name="connsiteX283" fmla="*/ 828202 w 3226038"/>
                <a:gd name="connsiteY283" fmla="*/ 641247 h 3027035"/>
                <a:gd name="connsiteX284" fmla="*/ 868204 w 3226038"/>
                <a:gd name="connsiteY284" fmla="*/ 327279 h 3027035"/>
                <a:gd name="connsiteX285" fmla="*/ 2657066 w 3226038"/>
                <a:gd name="connsiteY285" fmla="*/ 1197247 h 3027035"/>
                <a:gd name="connsiteX286" fmla="*/ 2663296 w 3226038"/>
                <a:gd name="connsiteY286" fmla="*/ 1206222 h 3027035"/>
                <a:gd name="connsiteX287" fmla="*/ 2650270 w 3226038"/>
                <a:gd name="connsiteY287" fmla="*/ 1206320 h 3027035"/>
                <a:gd name="connsiteX288" fmla="*/ 2657066 w 3226038"/>
                <a:gd name="connsiteY288" fmla="*/ 1197247 h 3027035"/>
                <a:gd name="connsiteX289" fmla="*/ 3030338 w 3226038"/>
                <a:gd name="connsiteY289" fmla="*/ 1431166 h 3027035"/>
                <a:gd name="connsiteX290" fmla="*/ 2903938 w 3226038"/>
                <a:gd name="connsiteY290" fmla="*/ 1579263 h 3027035"/>
                <a:gd name="connsiteX291" fmla="*/ 2811168 w 3226038"/>
                <a:gd name="connsiteY291" fmla="*/ 1587131 h 3027035"/>
                <a:gd name="connsiteX292" fmla="*/ 2775539 w 3226038"/>
                <a:gd name="connsiteY292" fmla="*/ 1575913 h 3027035"/>
                <a:gd name="connsiteX293" fmla="*/ 2614417 w 3226038"/>
                <a:gd name="connsiteY293" fmla="*/ 1527673 h 3027035"/>
                <a:gd name="connsiteX294" fmla="*/ 2474755 w 3226038"/>
                <a:gd name="connsiteY294" fmla="*/ 1440641 h 3027035"/>
                <a:gd name="connsiteX295" fmla="*/ 2543000 w 3226038"/>
                <a:gd name="connsiteY295" fmla="*/ 1349530 h 3027035"/>
                <a:gd name="connsiteX296" fmla="*/ 2704508 w 3226038"/>
                <a:gd name="connsiteY296" fmla="*/ 1424676 h 3027035"/>
                <a:gd name="connsiteX297" fmla="*/ 2882339 w 3226038"/>
                <a:gd name="connsiteY297" fmla="*/ 1461929 h 3027035"/>
                <a:gd name="connsiteX298" fmla="*/ 3030338 w 3226038"/>
                <a:gd name="connsiteY298" fmla="*/ 1431166 h 3027035"/>
                <a:gd name="connsiteX299" fmla="*/ 1176421 w 3226038"/>
                <a:gd name="connsiteY299" fmla="*/ 0 h 3027035"/>
                <a:gd name="connsiteX300" fmla="*/ 1188515 w 3226038"/>
                <a:gd name="connsiteY300" fmla="*/ 150678 h 3027035"/>
                <a:gd name="connsiteX301" fmla="*/ 1394438 w 3226038"/>
                <a:gd name="connsiteY301" fmla="*/ 447731 h 3027035"/>
                <a:gd name="connsiteX302" fmla="*/ 1326486 w 3226038"/>
                <a:gd name="connsiteY302" fmla="*/ 538450 h 3027035"/>
                <a:gd name="connsiteX303" fmla="*/ 1109160 w 3226038"/>
                <a:gd name="connsiteY303" fmla="*/ 285219 h 3027035"/>
                <a:gd name="connsiteX304" fmla="*/ 1088376 w 3226038"/>
                <a:gd name="connsiteY304" fmla="*/ 254181 h 3027035"/>
                <a:gd name="connsiteX305" fmla="*/ 1069841 w 3226038"/>
                <a:gd name="connsiteY305" fmla="*/ 162942 h 3027035"/>
                <a:gd name="connsiteX306" fmla="*/ 1176421 w 3226038"/>
                <a:gd name="connsiteY306" fmla="*/ 0 h 3027035"/>
                <a:gd name="connsiteX307" fmla="*/ 2074059 w 3226038"/>
                <a:gd name="connsiteY307" fmla="*/ 622382 h 3027035"/>
                <a:gd name="connsiteX308" fmla="*/ 2039980 w 3226038"/>
                <a:gd name="connsiteY308" fmla="*/ 655169 h 3027035"/>
                <a:gd name="connsiteX309" fmla="*/ 1968289 w 3226038"/>
                <a:gd name="connsiteY309" fmla="*/ 862097 h 3027035"/>
                <a:gd name="connsiteX310" fmla="*/ 1966785 w 3226038"/>
                <a:gd name="connsiteY310" fmla="*/ 894292 h 3027035"/>
                <a:gd name="connsiteX311" fmla="*/ 1889360 w 3226038"/>
                <a:gd name="connsiteY311" fmla="*/ 839571 h 3027035"/>
                <a:gd name="connsiteX312" fmla="*/ 1874609 w 3226038"/>
                <a:gd name="connsiteY312" fmla="*/ 827382 h 3027035"/>
                <a:gd name="connsiteX313" fmla="*/ 1876383 w 3226038"/>
                <a:gd name="connsiteY313" fmla="*/ 836472 h 3027035"/>
                <a:gd name="connsiteX314" fmla="*/ 1856444 w 3226038"/>
                <a:gd name="connsiteY314" fmla="*/ 910904 h 3027035"/>
                <a:gd name="connsiteX315" fmla="*/ 1857429 w 3226038"/>
                <a:gd name="connsiteY315" fmla="*/ 965196 h 3027035"/>
                <a:gd name="connsiteX316" fmla="*/ 2016558 w 3226038"/>
                <a:gd name="connsiteY316" fmla="*/ 1064158 h 3027035"/>
                <a:gd name="connsiteX317" fmla="*/ 2112556 w 3226038"/>
                <a:gd name="connsiteY317" fmla="*/ 1040858 h 3027035"/>
                <a:gd name="connsiteX318" fmla="*/ 2148781 w 3226038"/>
                <a:gd name="connsiteY318" fmla="*/ 1089413 h 3027035"/>
                <a:gd name="connsiteX319" fmla="*/ 2161420 w 3226038"/>
                <a:gd name="connsiteY319" fmla="*/ 1196466 h 3027035"/>
                <a:gd name="connsiteX320" fmla="*/ 2445423 w 3226038"/>
                <a:gd name="connsiteY320" fmla="*/ 1454419 h 3027035"/>
                <a:gd name="connsiteX321" fmla="*/ 2469057 w 3226038"/>
                <a:gd name="connsiteY321" fmla="*/ 1472121 h 3027035"/>
                <a:gd name="connsiteX322" fmla="*/ 2410394 w 3226038"/>
                <a:gd name="connsiteY322" fmla="*/ 1490064 h 3027035"/>
                <a:gd name="connsiteX323" fmla="*/ 2337107 w 3226038"/>
                <a:gd name="connsiteY323" fmla="*/ 1581550 h 3027035"/>
                <a:gd name="connsiteX324" fmla="*/ 2342804 w 3226038"/>
                <a:gd name="connsiteY324" fmla="*/ 1616802 h 3027035"/>
                <a:gd name="connsiteX325" fmla="*/ 2347317 w 3226038"/>
                <a:gd name="connsiteY325" fmla="*/ 1610776 h 3027035"/>
                <a:gd name="connsiteX326" fmla="*/ 2381405 w 3226038"/>
                <a:gd name="connsiteY326" fmla="*/ 1711111 h 3027035"/>
                <a:gd name="connsiteX327" fmla="*/ 2430032 w 3226038"/>
                <a:gd name="connsiteY327" fmla="*/ 1781159 h 3027035"/>
                <a:gd name="connsiteX328" fmla="*/ 2456217 w 3226038"/>
                <a:gd name="connsiteY328" fmla="*/ 1816330 h 3027035"/>
                <a:gd name="connsiteX329" fmla="*/ 2745046 w 3226038"/>
                <a:gd name="connsiteY329" fmla="*/ 1866063 h 3027035"/>
                <a:gd name="connsiteX330" fmla="*/ 2802929 w 3226038"/>
                <a:gd name="connsiteY330" fmla="*/ 1818974 h 3027035"/>
                <a:gd name="connsiteX331" fmla="*/ 2512876 w 3226038"/>
                <a:gd name="connsiteY331" fmla="*/ 1945644 h 3027035"/>
                <a:gd name="connsiteX332" fmla="*/ 2481810 w 3226038"/>
                <a:gd name="connsiteY332" fmla="*/ 1923566 h 3027035"/>
                <a:gd name="connsiteX333" fmla="*/ 2315751 w 3226038"/>
                <a:gd name="connsiteY333" fmla="*/ 1759853 h 3027035"/>
                <a:gd name="connsiteX334" fmla="*/ 2311255 w 3226038"/>
                <a:gd name="connsiteY334" fmla="*/ 1747006 h 3027035"/>
                <a:gd name="connsiteX335" fmla="*/ 2286633 w 3226038"/>
                <a:gd name="connsiteY335" fmla="*/ 1691311 h 3027035"/>
                <a:gd name="connsiteX336" fmla="*/ 2299909 w 3226038"/>
                <a:gd name="connsiteY336" fmla="*/ 1497752 h 3027035"/>
                <a:gd name="connsiteX337" fmla="*/ 2206345 w 3226038"/>
                <a:gd name="connsiteY337" fmla="*/ 1452662 h 3027035"/>
                <a:gd name="connsiteX338" fmla="*/ 2072269 w 3226038"/>
                <a:gd name="connsiteY338" fmla="*/ 1201093 h 3027035"/>
                <a:gd name="connsiteX339" fmla="*/ 2023472 w 3226038"/>
                <a:gd name="connsiteY339" fmla="*/ 1155022 h 3027035"/>
                <a:gd name="connsiteX340" fmla="*/ 1812353 w 3226038"/>
                <a:gd name="connsiteY340" fmla="*/ 1082572 h 3027035"/>
                <a:gd name="connsiteX341" fmla="*/ 1471695 w 3226038"/>
                <a:gd name="connsiteY341" fmla="*/ 1113080 h 3027035"/>
                <a:gd name="connsiteX342" fmla="*/ 1442475 w 3226038"/>
                <a:gd name="connsiteY342" fmla="*/ 1155537 h 3027035"/>
                <a:gd name="connsiteX343" fmla="*/ 1417413 w 3226038"/>
                <a:gd name="connsiteY343" fmla="*/ 1241357 h 3027035"/>
                <a:gd name="connsiteX344" fmla="*/ 1423265 w 3226038"/>
                <a:gd name="connsiteY344" fmla="*/ 1362666 h 3027035"/>
                <a:gd name="connsiteX345" fmla="*/ 1654912 w 3226038"/>
                <a:gd name="connsiteY345" fmla="*/ 1553391 h 3027035"/>
                <a:gd name="connsiteX346" fmla="*/ 1736445 w 3226038"/>
                <a:gd name="connsiteY346" fmla="*/ 1541531 h 3027035"/>
                <a:gd name="connsiteX347" fmla="*/ 1467866 w 3226038"/>
                <a:gd name="connsiteY347" fmla="*/ 1564711 h 3027035"/>
                <a:gd name="connsiteX348" fmla="*/ 1462696 w 3226038"/>
                <a:gd name="connsiteY348" fmla="*/ 1561492 h 3027035"/>
                <a:gd name="connsiteX349" fmla="*/ 1457674 w 3226038"/>
                <a:gd name="connsiteY349" fmla="*/ 1588601 h 3027035"/>
                <a:gd name="connsiteX350" fmla="*/ 1199754 w 3226038"/>
                <a:gd name="connsiteY350" fmla="*/ 1781972 h 3027035"/>
                <a:gd name="connsiteX351" fmla="*/ 1157080 w 3226038"/>
                <a:gd name="connsiteY351" fmla="*/ 1778569 h 3027035"/>
                <a:gd name="connsiteX352" fmla="*/ 1131165 w 3226038"/>
                <a:gd name="connsiteY352" fmla="*/ 1778397 h 3027035"/>
                <a:gd name="connsiteX353" fmla="*/ 1188760 w 3226038"/>
                <a:gd name="connsiteY353" fmla="*/ 1701505 h 3027035"/>
                <a:gd name="connsiteX354" fmla="*/ 1273118 w 3226038"/>
                <a:gd name="connsiteY354" fmla="*/ 1702298 h 3027035"/>
                <a:gd name="connsiteX355" fmla="*/ 1364088 w 3226038"/>
                <a:gd name="connsiteY355" fmla="*/ 1670618 h 3027035"/>
                <a:gd name="connsiteX356" fmla="*/ 1443789 w 3226038"/>
                <a:gd name="connsiteY356" fmla="*/ 1581441 h 3027035"/>
                <a:gd name="connsiteX357" fmla="*/ 1452947 w 3226038"/>
                <a:gd name="connsiteY357" fmla="*/ 1555423 h 3027035"/>
                <a:gd name="connsiteX358" fmla="*/ 1434181 w 3226038"/>
                <a:gd name="connsiteY358" fmla="*/ 1543741 h 3027035"/>
                <a:gd name="connsiteX359" fmla="*/ 1395137 w 3226038"/>
                <a:gd name="connsiteY359" fmla="*/ 1505029 h 3027035"/>
                <a:gd name="connsiteX360" fmla="*/ 1380516 w 3226038"/>
                <a:gd name="connsiteY360" fmla="*/ 1469830 h 3027035"/>
                <a:gd name="connsiteX361" fmla="*/ 1332937 w 3226038"/>
                <a:gd name="connsiteY361" fmla="*/ 1359016 h 3027035"/>
                <a:gd name="connsiteX362" fmla="*/ 1331626 w 3226038"/>
                <a:gd name="connsiteY362" fmla="*/ 1347874 h 3027035"/>
                <a:gd name="connsiteX363" fmla="*/ 1272780 w 3226038"/>
                <a:gd name="connsiteY363" fmla="*/ 1404764 h 3027035"/>
                <a:gd name="connsiteX364" fmla="*/ 1193860 w 3226038"/>
                <a:gd name="connsiteY364" fmla="*/ 1391893 h 3027035"/>
                <a:gd name="connsiteX365" fmla="*/ 1008134 w 3226038"/>
                <a:gd name="connsiteY365" fmla="*/ 1250070 h 3027035"/>
                <a:gd name="connsiteX366" fmla="*/ 982412 w 3226038"/>
                <a:gd name="connsiteY366" fmla="*/ 1221942 h 3027035"/>
                <a:gd name="connsiteX367" fmla="*/ 1093583 w 3226038"/>
                <a:gd name="connsiteY367" fmla="*/ 897188 h 3027035"/>
                <a:gd name="connsiteX368" fmla="*/ 1048374 w 3226038"/>
                <a:gd name="connsiteY368" fmla="*/ 966069 h 3027035"/>
                <a:gd name="connsiteX369" fmla="*/ 1123324 w 3226038"/>
                <a:gd name="connsiteY369" fmla="*/ 1256619 h 3027035"/>
                <a:gd name="connsiteX370" fmla="*/ 1230792 w 3226038"/>
                <a:gd name="connsiteY370" fmla="*/ 1313193 h 3027035"/>
                <a:gd name="connsiteX371" fmla="*/ 1329324 w 3226038"/>
                <a:gd name="connsiteY371" fmla="*/ 1328309 h 3027035"/>
                <a:gd name="connsiteX372" fmla="*/ 1326119 w 3226038"/>
                <a:gd name="connsiteY372" fmla="*/ 1301081 h 3027035"/>
                <a:gd name="connsiteX373" fmla="*/ 1330478 w 3226038"/>
                <a:gd name="connsiteY373" fmla="*/ 1241565 h 3027035"/>
                <a:gd name="connsiteX374" fmla="*/ 1347395 w 3226038"/>
                <a:gd name="connsiteY374" fmla="*/ 1181539 h 3027035"/>
                <a:gd name="connsiteX375" fmla="*/ 1289273 w 3226038"/>
                <a:gd name="connsiteY375" fmla="*/ 1135853 h 3027035"/>
                <a:gd name="connsiteX376" fmla="*/ 1231511 w 3226038"/>
                <a:gd name="connsiteY376" fmla="*/ 1069976 h 3027035"/>
                <a:gd name="connsiteX377" fmla="*/ 1254367 w 3226038"/>
                <a:gd name="connsiteY377" fmla="*/ 1063295 h 3027035"/>
                <a:gd name="connsiteX378" fmla="*/ 1356051 w 3226038"/>
                <a:gd name="connsiteY378" fmla="*/ 994271 h 3027035"/>
                <a:gd name="connsiteX379" fmla="*/ 1316957 w 3226038"/>
                <a:gd name="connsiteY379" fmla="*/ 925715 h 3027035"/>
                <a:gd name="connsiteX380" fmla="*/ 1297765 w 3226038"/>
                <a:gd name="connsiteY380" fmla="*/ 883688 h 3027035"/>
                <a:gd name="connsiteX381" fmla="*/ 1289903 w 3226038"/>
                <a:gd name="connsiteY381" fmla="*/ 841227 h 3027035"/>
                <a:gd name="connsiteX382" fmla="*/ 1324580 w 3226038"/>
                <a:gd name="connsiteY382" fmla="*/ 794932 h 3027035"/>
                <a:gd name="connsiteX383" fmla="*/ 1324878 w 3226038"/>
                <a:gd name="connsiteY383" fmla="*/ 795979 h 3027035"/>
                <a:gd name="connsiteX384" fmla="*/ 1400007 w 3226038"/>
                <a:gd name="connsiteY384" fmla="*/ 911757 h 3027035"/>
                <a:gd name="connsiteX385" fmla="*/ 1615887 w 3226038"/>
                <a:gd name="connsiteY385" fmla="*/ 984205 h 3027035"/>
                <a:gd name="connsiteX386" fmla="*/ 1841277 w 3226038"/>
                <a:gd name="connsiteY386" fmla="*/ 840131 h 3027035"/>
                <a:gd name="connsiteX387" fmla="*/ 1849521 w 3226038"/>
                <a:gd name="connsiteY387" fmla="*/ 806651 h 3027035"/>
                <a:gd name="connsiteX388" fmla="*/ 1816219 w 3226038"/>
                <a:gd name="connsiteY388" fmla="*/ 779132 h 3027035"/>
                <a:gd name="connsiteX389" fmla="*/ 1946679 w 3226038"/>
                <a:gd name="connsiteY389" fmla="*/ 725712 h 3027035"/>
                <a:gd name="connsiteX390" fmla="*/ 1943038 w 3226038"/>
                <a:gd name="connsiteY390" fmla="*/ 690853 h 3027035"/>
                <a:gd name="connsiteX391" fmla="*/ 1907308 w 3226038"/>
                <a:gd name="connsiteY391" fmla="*/ 517710 h 3027035"/>
                <a:gd name="connsiteX392" fmla="*/ 2074059 w 3226038"/>
                <a:gd name="connsiteY392" fmla="*/ 622382 h 3027035"/>
                <a:gd name="connsiteX393" fmla="*/ 3226038 w 3226038"/>
                <a:gd name="connsiteY393" fmla="*/ 1170010 h 3027035"/>
                <a:gd name="connsiteX394" fmla="*/ 3039800 w 3226038"/>
                <a:gd name="connsiteY394" fmla="*/ 1363835 h 3027035"/>
                <a:gd name="connsiteX395" fmla="*/ 2986179 w 3226038"/>
                <a:gd name="connsiteY395" fmla="*/ 1265779 h 3027035"/>
                <a:gd name="connsiteX396" fmla="*/ 3226038 w 3226038"/>
                <a:gd name="connsiteY396" fmla="*/ 1170010 h 3027035"/>
                <a:gd name="connsiteX397" fmla="*/ 2599109 w 3226038"/>
                <a:gd name="connsiteY397" fmla="*/ 557336 h 3027035"/>
                <a:gd name="connsiteX398" fmla="*/ 2605711 w 3226038"/>
                <a:gd name="connsiteY398" fmla="*/ 567191 h 3027035"/>
                <a:gd name="connsiteX399" fmla="*/ 2491393 w 3226038"/>
                <a:gd name="connsiteY399" fmla="*/ 846915 h 3027035"/>
                <a:gd name="connsiteX400" fmla="*/ 2621619 w 3226038"/>
                <a:gd name="connsiteY400" fmla="*/ 1033715 h 3027035"/>
                <a:gd name="connsiteX401" fmla="*/ 2753852 w 3226038"/>
                <a:gd name="connsiteY401" fmla="*/ 1073258 h 3027035"/>
                <a:gd name="connsiteX402" fmla="*/ 2785478 w 3226038"/>
                <a:gd name="connsiteY402" fmla="*/ 1080287 h 3027035"/>
                <a:gd name="connsiteX403" fmla="*/ 2631577 w 3226038"/>
                <a:gd name="connsiteY403" fmla="*/ 1117339 h 3027035"/>
                <a:gd name="connsiteX404" fmla="*/ 2554794 w 3226038"/>
                <a:gd name="connsiteY404" fmla="*/ 1099098 h 3027035"/>
                <a:gd name="connsiteX405" fmla="*/ 2517147 w 3226038"/>
                <a:gd name="connsiteY405" fmla="*/ 1216089 h 3027035"/>
                <a:gd name="connsiteX406" fmla="*/ 2517162 w 3226038"/>
                <a:gd name="connsiteY406" fmla="*/ 1239901 h 3027035"/>
                <a:gd name="connsiteX407" fmla="*/ 2437701 w 3226038"/>
                <a:gd name="connsiteY407" fmla="*/ 1202993 h 3027035"/>
                <a:gd name="connsiteX408" fmla="*/ 2308110 w 3226038"/>
                <a:gd name="connsiteY408" fmla="*/ 1120205 h 3027035"/>
                <a:gd name="connsiteX409" fmla="*/ 2309631 w 3226038"/>
                <a:gd name="connsiteY409" fmla="*/ 1116584 h 3027035"/>
                <a:gd name="connsiteX410" fmla="*/ 2313249 w 3226038"/>
                <a:gd name="connsiteY410" fmla="*/ 1113344 h 3027035"/>
                <a:gd name="connsiteX411" fmla="*/ 2341752 w 3226038"/>
                <a:gd name="connsiteY411" fmla="*/ 686035 h 3027035"/>
                <a:gd name="connsiteX412" fmla="*/ 2212861 w 3226038"/>
                <a:gd name="connsiteY412" fmla="*/ 503806 h 3027035"/>
                <a:gd name="connsiteX413" fmla="*/ 2154928 w 3226038"/>
                <a:gd name="connsiteY413" fmla="*/ 469932 h 3027035"/>
                <a:gd name="connsiteX414" fmla="*/ 1875809 w 3226038"/>
                <a:gd name="connsiteY414" fmla="*/ 412002 h 3027035"/>
                <a:gd name="connsiteX415" fmla="*/ 1806230 w 3226038"/>
                <a:gd name="connsiteY415" fmla="*/ 334892 h 3027035"/>
                <a:gd name="connsiteX416" fmla="*/ 1556710 w 3226038"/>
                <a:gd name="connsiteY416" fmla="*/ 393148 h 3027035"/>
                <a:gd name="connsiteX417" fmla="*/ 1495496 w 3226038"/>
                <a:gd name="connsiteY417" fmla="*/ 288983 h 3027035"/>
                <a:gd name="connsiteX418" fmla="*/ 1715354 w 3226038"/>
                <a:gd name="connsiteY418" fmla="*/ 322756 h 3027035"/>
                <a:gd name="connsiteX419" fmla="*/ 1782541 w 3226038"/>
                <a:gd name="connsiteY419" fmla="*/ 226703 h 3027035"/>
                <a:gd name="connsiteX420" fmla="*/ 1783266 w 3226038"/>
                <a:gd name="connsiteY420" fmla="*/ 165361 h 3027035"/>
                <a:gd name="connsiteX421" fmla="*/ 1806899 w 3226038"/>
                <a:gd name="connsiteY421" fmla="*/ 183063 h 3027035"/>
                <a:gd name="connsiteX422" fmla="*/ 2134301 w 3226038"/>
                <a:gd name="connsiteY422" fmla="*/ 383077 h 3027035"/>
                <a:gd name="connsiteX423" fmla="*/ 2240589 w 3226038"/>
                <a:gd name="connsiteY423" fmla="*/ 365104 h 3027035"/>
                <a:gd name="connsiteX424" fmla="*/ 2297370 w 3226038"/>
                <a:gd name="connsiteY424" fmla="*/ 386215 h 3027035"/>
                <a:gd name="connsiteX425" fmla="*/ 2302004 w 3226038"/>
                <a:gd name="connsiteY425" fmla="*/ 484891 h 3027035"/>
                <a:gd name="connsiteX426" fmla="*/ 2441717 w 3226038"/>
                <a:gd name="connsiteY426" fmla="*/ 609774 h 3027035"/>
                <a:gd name="connsiteX427" fmla="*/ 2494096 w 3226038"/>
                <a:gd name="connsiteY427" fmla="*/ 595453 h 3027035"/>
                <a:gd name="connsiteX428" fmla="*/ 2586652 w 3226038"/>
                <a:gd name="connsiteY428" fmla="*/ 552914 h 3027035"/>
                <a:gd name="connsiteX429" fmla="*/ 2599109 w 3226038"/>
                <a:gd name="connsiteY429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31694 w 3226038"/>
                <a:gd name="connsiteY149" fmla="*/ 2827369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  <a:gd name="connsiteX0" fmla="*/ 458887 w 3226038"/>
                <a:gd name="connsiteY0" fmla="*/ 1984309 h 3027035"/>
                <a:gd name="connsiteX1" fmla="*/ 511693 w 3226038"/>
                <a:gd name="connsiteY1" fmla="*/ 2044093 h 3027035"/>
                <a:gd name="connsiteX2" fmla="*/ 458887 w 3226038"/>
                <a:gd name="connsiteY2" fmla="*/ 1984309 h 3027035"/>
                <a:gd name="connsiteX3" fmla="*/ 1239166 w 3226038"/>
                <a:gd name="connsiteY3" fmla="*/ 2131370 h 3027035"/>
                <a:gd name="connsiteX4" fmla="*/ 1192910 w 3226038"/>
                <a:gd name="connsiteY4" fmla="*/ 2113637 h 3027035"/>
                <a:gd name="connsiteX5" fmla="*/ 1187191 w 3226038"/>
                <a:gd name="connsiteY5" fmla="*/ 2106973 h 3027035"/>
                <a:gd name="connsiteX6" fmla="*/ 1109257 w 3226038"/>
                <a:gd name="connsiteY6" fmla="*/ 2075970 h 3027035"/>
                <a:gd name="connsiteX7" fmla="*/ 1102911 w 3226038"/>
                <a:gd name="connsiteY7" fmla="*/ 2091544 h 3027035"/>
                <a:gd name="connsiteX8" fmla="*/ 1102911 w 3226038"/>
                <a:gd name="connsiteY8" fmla="*/ 2121057 h 3027035"/>
                <a:gd name="connsiteX9" fmla="*/ 1085641 w 3226038"/>
                <a:gd name="connsiteY9" fmla="*/ 2133932 h 3027035"/>
                <a:gd name="connsiteX10" fmla="*/ 1083530 w 3226038"/>
                <a:gd name="connsiteY10" fmla="*/ 2139113 h 3027035"/>
                <a:gd name="connsiteX11" fmla="*/ 1065689 w 3226038"/>
                <a:gd name="connsiteY11" fmla="*/ 2157988 h 3027035"/>
                <a:gd name="connsiteX12" fmla="*/ 1059545 w 3226038"/>
                <a:gd name="connsiteY12" fmla="*/ 2153386 h 3027035"/>
                <a:gd name="connsiteX13" fmla="*/ 1038803 w 3226038"/>
                <a:gd name="connsiteY13" fmla="*/ 2168850 h 3027035"/>
                <a:gd name="connsiteX14" fmla="*/ 807747 w 3226038"/>
                <a:gd name="connsiteY14" fmla="*/ 2203801 h 3027035"/>
                <a:gd name="connsiteX15" fmla="*/ 769647 w 3226038"/>
                <a:gd name="connsiteY15" fmla="*/ 2202743 h 3027035"/>
                <a:gd name="connsiteX16" fmla="*/ 687893 w 3226038"/>
                <a:gd name="connsiteY16" fmla="*/ 2156184 h 3027035"/>
                <a:gd name="connsiteX17" fmla="*/ 680661 w 3226038"/>
                <a:gd name="connsiteY17" fmla="*/ 2148538 h 3027035"/>
                <a:gd name="connsiteX18" fmla="*/ 647463 w 3226038"/>
                <a:gd name="connsiteY18" fmla="*/ 2166136 h 3027035"/>
                <a:gd name="connsiteX19" fmla="*/ 401773 w 3226038"/>
                <a:gd name="connsiteY19" fmla="*/ 2129222 h 3027035"/>
                <a:gd name="connsiteX20" fmla="*/ 388464 w 3226038"/>
                <a:gd name="connsiteY20" fmla="*/ 2117097 h 3027035"/>
                <a:gd name="connsiteX21" fmla="*/ 308901 w 3226038"/>
                <a:gd name="connsiteY21" fmla="*/ 2062768 h 3027035"/>
                <a:gd name="connsiteX22" fmla="*/ 675498 w 3226038"/>
                <a:gd name="connsiteY22" fmla="*/ 2313171 h 3027035"/>
                <a:gd name="connsiteX23" fmla="*/ 697606 w 3226038"/>
                <a:gd name="connsiteY23" fmla="*/ 2329731 h 3027035"/>
                <a:gd name="connsiteX24" fmla="*/ 719125 w 3226038"/>
                <a:gd name="connsiteY24" fmla="*/ 2328489 h 3027035"/>
                <a:gd name="connsiteX25" fmla="*/ 766693 w 3226038"/>
                <a:gd name="connsiteY25" fmla="*/ 2374601 h 3027035"/>
                <a:gd name="connsiteX26" fmla="*/ 907698 w 3226038"/>
                <a:gd name="connsiteY26" fmla="*/ 2426060 h 3027035"/>
                <a:gd name="connsiteX27" fmla="*/ 933823 w 3226038"/>
                <a:gd name="connsiteY27" fmla="*/ 2426947 h 3027035"/>
                <a:gd name="connsiteX28" fmla="*/ 941617 w 3226038"/>
                <a:gd name="connsiteY28" fmla="*/ 2432785 h 3027035"/>
                <a:gd name="connsiteX29" fmla="*/ 945688 w 3226038"/>
                <a:gd name="connsiteY29" fmla="*/ 2427351 h 3027035"/>
                <a:gd name="connsiteX30" fmla="*/ 982463 w 3226038"/>
                <a:gd name="connsiteY30" fmla="*/ 2428600 h 3027035"/>
                <a:gd name="connsiteX31" fmla="*/ 1054031 w 3226038"/>
                <a:gd name="connsiteY31" fmla="*/ 2416617 h 3027035"/>
                <a:gd name="connsiteX32" fmla="*/ 1081502 w 3226038"/>
                <a:gd name="connsiteY32" fmla="*/ 2404031 h 3027035"/>
                <a:gd name="connsiteX33" fmla="*/ 1082033 w 3226038"/>
                <a:gd name="connsiteY33" fmla="*/ 2400334 h 3027035"/>
                <a:gd name="connsiteX34" fmla="*/ 1219830 w 3226038"/>
                <a:gd name="connsiteY34" fmla="*/ 2149180 h 3027035"/>
                <a:gd name="connsiteX35" fmla="*/ 1239166 w 3226038"/>
                <a:gd name="connsiteY35" fmla="*/ 2131370 h 3027035"/>
                <a:gd name="connsiteX36" fmla="*/ 1371765 w 3226038"/>
                <a:gd name="connsiteY36" fmla="*/ 2134221 h 3027035"/>
                <a:gd name="connsiteX37" fmla="*/ 1332065 w 3226038"/>
                <a:gd name="connsiteY37" fmla="*/ 2143936 h 3027035"/>
                <a:gd name="connsiteX38" fmla="*/ 1261994 w 3226038"/>
                <a:gd name="connsiteY38" fmla="*/ 2139765 h 3027035"/>
                <a:gd name="connsiteX39" fmla="*/ 1234632 w 3226038"/>
                <a:gd name="connsiteY39" fmla="*/ 2184353 h 3027035"/>
                <a:gd name="connsiteX40" fmla="*/ 1205341 w 3226038"/>
                <a:gd name="connsiteY40" fmla="*/ 2251468 h 3027035"/>
                <a:gd name="connsiteX41" fmla="*/ 1190173 w 3226038"/>
                <a:gd name="connsiteY41" fmla="*/ 2307647 h 3027035"/>
                <a:gd name="connsiteX42" fmla="*/ 1186531 w 3226038"/>
                <a:gd name="connsiteY42" fmla="*/ 2336368 h 3027035"/>
                <a:gd name="connsiteX43" fmla="*/ 1185302 w 3226038"/>
                <a:gd name="connsiteY43" fmla="*/ 2339224 h 3027035"/>
                <a:gd name="connsiteX44" fmla="*/ 1181037 w 3226038"/>
                <a:gd name="connsiteY44" fmla="*/ 2380263 h 3027035"/>
                <a:gd name="connsiteX45" fmla="*/ 1304296 w 3226038"/>
                <a:gd name="connsiteY45" fmla="*/ 2608161 h 3027035"/>
                <a:gd name="connsiteX46" fmla="*/ 1460357 w 3226038"/>
                <a:gd name="connsiteY46" fmla="*/ 2658058 h 3027035"/>
                <a:gd name="connsiteX47" fmla="*/ 1568983 w 3226038"/>
                <a:gd name="connsiteY47" fmla="*/ 2649888 h 3027035"/>
                <a:gd name="connsiteX48" fmla="*/ 1580907 w 3226038"/>
                <a:gd name="connsiteY48" fmla="*/ 2633968 h 3027035"/>
                <a:gd name="connsiteX49" fmla="*/ 1621726 w 3226038"/>
                <a:gd name="connsiteY49" fmla="*/ 2618017 h 3027035"/>
                <a:gd name="connsiteX50" fmla="*/ 1695070 w 3226038"/>
                <a:gd name="connsiteY50" fmla="*/ 2581467 h 3027035"/>
                <a:gd name="connsiteX51" fmla="*/ 1722830 w 3226038"/>
                <a:gd name="connsiteY51" fmla="*/ 2495153 h 3027035"/>
                <a:gd name="connsiteX52" fmla="*/ 1721809 w 3226038"/>
                <a:gd name="connsiteY52" fmla="*/ 2481188 h 3027035"/>
                <a:gd name="connsiteX53" fmla="*/ 1703273 w 3226038"/>
                <a:gd name="connsiteY53" fmla="*/ 2490610 h 3027035"/>
                <a:gd name="connsiteX54" fmla="*/ 1426824 w 3226038"/>
                <a:gd name="connsiteY54" fmla="*/ 2415634 h 3027035"/>
                <a:gd name="connsiteX55" fmla="*/ 1412810 w 3226038"/>
                <a:gd name="connsiteY55" fmla="*/ 2380189 h 3027035"/>
                <a:gd name="connsiteX56" fmla="*/ 1366694 w 3226038"/>
                <a:gd name="connsiteY56" fmla="*/ 2151100 h 3027035"/>
                <a:gd name="connsiteX57" fmla="*/ 1371765 w 3226038"/>
                <a:gd name="connsiteY57" fmla="*/ 2134221 h 3027035"/>
                <a:gd name="connsiteX58" fmla="*/ 842912 w 3226038"/>
                <a:gd name="connsiteY58" fmla="*/ 1018808 h 3027035"/>
                <a:gd name="connsiteX59" fmla="*/ 698223 w 3226038"/>
                <a:gd name="connsiteY59" fmla="*/ 1167488 h 3027035"/>
                <a:gd name="connsiteX60" fmla="*/ 721008 w 3226038"/>
                <a:gd name="connsiteY60" fmla="*/ 1354736 h 3027035"/>
                <a:gd name="connsiteX61" fmla="*/ 715683 w 3226038"/>
                <a:gd name="connsiteY61" fmla="*/ 1366105 h 3027035"/>
                <a:gd name="connsiteX62" fmla="*/ 761312 w 3226038"/>
                <a:gd name="connsiteY62" fmla="*/ 1434356 h 3027035"/>
                <a:gd name="connsiteX63" fmla="*/ 855697 w 3226038"/>
                <a:gd name="connsiteY63" fmla="*/ 1508984 h 3027035"/>
                <a:gd name="connsiteX64" fmla="*/ 1147556 w 3226038"/>
                <a:gd name="connsiteY64" fmla="*/ 1482268 h 3027035"/>
                <a:gd name="connsiteX65" fmla="*/ 1191280 w 3226038"/>
                <a:gd name="connsiteY65" fmla="*/ 1421803 h 3027035"/>
                <a:gd name="connsiteX66" fmla="*/ 943895 w 3226038"/>
                <a:gd name="connsiteY66" fmla="*/ 1619228 h 3027035"/>
                <a:gd name="connsiteX67" fmla="*/ 908174 w 3226038"/>
                <a:gd name="connsiteY67" fmla="*/ 1605942 h 3027035"/>
                <a:gd name="connsiteX68" fmla="*/ 705400 w 3226038"/>
                <a:gd name="connsiteY68" fmla="*/ 1490787 h 3027035"/>
                <a:gd name="connsiteX69" fmla="*/ 672272 w 3226038"/>
                <a:gd name="connsiteY69" fmla="*/ 1442200 h 3027035"/>
                <a:gd name="connsiteX70" fmla="*/ 658626 w 3226038"/>
                <a:gd name="connsiteY70" fmla="*/ 1462049 h 3027035"/>
                <a:gd name="connsiteX71" fmla="*/ 590634 w 3226038"/>
                <a:gd name="connsiteY71" fmla="*/ 1546268 h 3027035"/>
                <a:gd name="connsiteX72" fmla="*/ 568537 w 3226038"/>
                <a:gd name="connsiteY72" fmla="*/ 1548758 h 3027035"/>
                <a:gd name="connsiteX73" fmla="*/ 523010 w 3226038"/>
                <a:gd name="connsiteY73" fmla="*/ 1553930 h 3027035"/>
                <a:gd name="connsiteX74" fmla="*/ 447985 w 3226038"/>
                <a:gd name="connsiteY74" fmla="*/ 1604840 h 3027035"/>
                <a:gd name="connsiteX75" fmla="*/ 426368 w 3226038"/>
                <a:gd name="connsiteY75" fmla="*/ 1767159 h 3027035"/>
                <a:gd name="connsiteX76" fmla="*/ 400497 w 3226038"/>
                <a:gd name="connsiteY76" fmla="*/ 1803298 h 3027035"/>
                <a:gd name="connsiteX77" fmla="*/ 392045 w 3226038"/>
                <a:gd name="connsiteY77" fmla="*/ 1832241 h 3027035"/>
                <a:gd name="connsiteX78" fmla="*/ 397897 w 3226038"/>
                <a:gd name="connsiteY78" fmla="*/ 1953550 h 3027035"/>
                <a:gd name="connsiteX79" fmla="*/ 629544 w 3226038"/>
                <a:gd name="connsiteY79" fmla="*/ 2144276 h 3027035"/>
                <a:gd name="connsiteX80" fmla="*/ 670081 w 3226038"/>
                <a:gd name="connsiteY80" fmla="*/ 2139964 h 3027035"/>
                <a:gd name="connsiteX81" fmla="*/ 672184 w 3226038"/>
                <a:gd name="connsiteY81" fmla="*/ 2139576 h 3027035"/>
                <a:gd name="connsiteX82" fmla="*/ 656857 w 3226038"/>
                <a:gd name="connsiteY82" fmla="*/ 2123372 h 3027035"/>
                <a:gd name="connsiteX83" fmla="*/ 613437 w 3226038"/>
                <a:gd name="connsiteY83" fmla="*/ 1897092 h 3027035"/>
                <a:gd name="connsiteX84" fmla="*/ 631535 w 3226038"/>
                <a:gd name="connsiteY84" fmla="*/ 1977471 h 3027035"/>
                <a:gd name="connsiteX85" fmla="*/ 892520 w 3226038"/>
                <a:gd name="connsiteY85" fmla="*/ 2125537 h 3027035"/>
                <a:gd name="connsiteX86" fmla="*/ 951857 w 3226038"/>
                <a:gd name="connsiteY86" fmla="*/ 2110384 h 3027035"/>
                <a:gd name="connsiteX87" fmla="*/ 984444 w 3226038"/>
                <a:gd name="connsiteY87" fmla="*/ 2097132 h 3027035"/>
                <a:gd name="connsiteX88" fmla="*/ 945725 w 3226038"/>
                <a:gd name="connsiteY88" fmla="*/ 2068131 h 3027035"/>
                <a:gd name="connsiteX89" fmla="*/ 1014743 w 3226038"/>
                <a:gd name="connsiteY89" fmla="*/ 2033736 h 3027035"/>
                <a:gd name="connsiteX90" fmla="*/ 1041210 w 3226038"/>
                <a:gd name="connsiteY90" fmla="*/ 1967123 h 3027035"/>
                <a:gd name="connsiteX91" fmla="*/ 1041782 w 3226038"/>
                <a:gd name="connsiteY91" fmla="*/ 1958414 h 3027035"/>
                <a:gd name="connsiteX92" fmla="*/ 988390 w 3226038"/>
                <a:gd name="connsiteY92" fmla="*/ 1967430 h 3027035"/>
                <a:gd name="connsiteX93" fmla="*/ 766805 w 3226038"/>
                <a:gd name="connsiteY93" fmla="*/ 1893210 h 3027035"/>
                <a:gd name="connsiteX94" fmla="*/ 733376 w 3226038"/>
                <a:gd name="connsiteY94" fmla="*/ 1874900 h 3027035"/>
                <a:gd name="connsiteX95" fmla="*/ 733674 w 3226038"/>
                <a:gd name="connsiteY95" fmla="*/ 1531645 h 3027035"/>
                <a:gd name="connsiteX96" fmla="*/ 713141 w 3226038"/>
                <a:gd name="connsiteY96" fmla="*/ 1611436 h 3027035"/>
                <a:gd name="connsiteX97" fmla="*/ 877934 w 3226038"/>
                <a:gd name="connsiteY97" fmla="*/ 1862195 h 3027035"/>
                <a:gd name="connsiteX98" fmla="*/ 997916 w 3226038"/>
                <a:gd name="connsiteY98" fmla="*/ 1881018 h 3027035"/>
                <a:gd name="connsiteX99" fmla="*/ 1063005 w 3226038"/>
                <a:gd name="connsiteY99" fmla="*/ 1869394 h 3027035"/>
                <a:gd name="connsiteX100" fmla="*/ 1091430 w 3226038"/>
                <a:gd name="connsiteY100" fmla="*/ 1831445 h 3027035"/>
                <a:gd name="connsiteX101" fmla="*/ 1090443 w 3226038"/>
                <a:gd name="connsiteY101" fmla="*/ 1840522 h 3027035"/>
                <a:gd name="connsiteX102" fmla="*/ 1088363 w 3226038"/>
                <a:gd name="connsiteY102" fmla="*/ 1841565 h 3027035"/>
                <a:gd name="connsiteX103" fmla="*/ 1091206 w 3226038"/>
                <a:gd name="connsiteY103" fmla="*/ 1841094 h 3027035"/>
                <a:gd name="connsiteX104" fmla="*/ 1099791 w 3226038"/>
                <a:gd name="connsiteY104" fmla="*/ 1862825 h 3027035"/>
                <a:gd name="connsiteX105" fmla="*/ 1115422 w 3226038"/>
                <a:gd name="connsiteY105" fmla="*/ 1860033 h 3027035"/>
                <a:gd name="connsiteX106" fmla="*/ 1105975 w 3226038"/>
                <a:gd name="connsiteY106" fmla="*/ 1878478 h 3027035"/>
                <a:gd name="connsiteX107" fmla="*/ 1108568 w 3226038"/>
                <a:gd name="connsiteY107" fmla="*/ 1885041 h 3027035"/>
                <a:gd name="connsiteX108" fmla="*/ 1128787 w 3226038"/>
                <a:gd name="connsiteY108" fmla="*/ 1927558 h 3027035"/>
                <a:gd name="connsiteX109" fmla="*/ 1226780 w 3226038"/>
                <a:gd name="connsiteY109" fmla="*/ 2050346 h 3027035"/>
                <a:gd name="connsiteX110" fmla="*/ 1289411 w 3226038"/>
                <a:gd name="connsiteY110" fmla="*/ 2085093 h 3027035"/>
                <a:gd name="connsiteX111" fmla="*/ 1314743 w 3226038"/>
                <a:gd name="connsiteY111" fmla="*/ 2061760 h 3027035"/>
                <a:gd name="connsiteX112" fmla="*/ 1296511 w 3226038"/>
                <a:gd name="connsiteY112" fmla="*/ 2088049 h 3027035"/>
                <a:gd name="connsiteX113" fmla="*/ 1332391 w 3226038"/>
                <a:gd name="connsiteY113" fmla="*/ 2097279 h 3027035"/>
                <a:gd name="connsiteX114" fmla="*/ 1376163 w 3226038"/>
                <a:gd name="connsiteY114" fmla="*/ 2100951 h 3027035"/>
                <a:gd name="connsiteX115" fmla="*/ 1381733 w 3226038"/>
                <a:gd name="connsiteY115" fmla="*/ 2101042 h 3027035"/>
                <a:gd name="connsiteX116" fmla="*/ 1389702 w 3226038"/>
                <a:gd name="connsiteY116" fmla="*/ 2074519 h 3027035"/>
                <a:gd name="connsiteX117" fmla="*/ 1489042 w 3226038"/>
                <a:gd name="connsiteY117" fmla="*/ 2038395 h 3027035"/>
                <a:gd name="connsiteX118" fmla="*/ 1453620 w 3226038"/>
                <a:gd name="connsiteY118" fmla="*/ 2152383 h 3027035"/>
                <a:gd name="connsiteX119" fmla="*/ 1457391 w 3226038"/>
                <a:gd name="connsiteY119" fmla="*/ 2273774 h 3027035"/>
                <a:gd name="connsiteX120" fmla="*/ 1685732 w 3226038"/>
                <a:gd name="connsiteY120" fmla="*/ 2468446 h 3027035"/>
                <a:gd name="connsiteX121" fmla="*/ 1719883 w 3226038"/>
                <a:gd name="connsiteY121" fmla="*/ 2465404 h 3027035"/>
                <a:gd name="connsiteX122" fmla="*/ 1716096 w 3226038"/>
                <a:gd name="connsiteY122" fmla="*/ 2453485 h 3027035"/>
                <a:gd name="connsiteX123" fmla="*/ 1771757 w 3226038"/>
                <a:gd name="connsiteY123" fmla="*/ 2379175 h 3027035"/>
                <a:gd name="connsiteX124" fmla="*/ 1770770 w 3226038"/>
                <a:gd name="connsiteY124" fmla="*/ 2388253 h 3027035"/>
                <a:gd name="connsiteX125" fmla="*/ 1768690 w 3226038"/>
                <a:gd name="connsiteY125" fmla="*/ 2389295 h 3027035"/>
                <a:gd name="connsiteX126" fmla="*/ 1771533 w 3226038"/>
                <a:gd name="connsiteY126" fmla="*/ 2388824 h 3027035"/>
                <a:gd name="connsiteX127" fmla="*/ 1809114 w 3226038"/>
                <a:gd name="connsiteY127" fmla="*/ 2475288 h 3027035"/>
                <a:gd name="connsiteX128" fmla="*/ 2056490 w 3226038"/>
                <a:gd name="connsiteY128" fmla="*/ 2648681 h 3027035"/>
                <a:gd name="connsiteX129" fmla="*/ 2147922 w 3226038"/>
                <a:gd name="connsiteY129" fmla="*/ 2636243 h 3027035"/>
                <a:gd name="connsiteX130" fmla="*/ 1873236 w 3226038"/>
                <a:gd name="connsiteY130" fmla="*/ 2661367 h 3027035"/>
                <a:gd name="connsiteX131" fmla="*/ 1867518 w 3226038"/>
                <a:gd name="connsiteY131" fmla="*/ 2654704 h 3027035"/>
                <a:gd name="connsiteX132" fmla="*/ 1789583 w 3226038"/>
                <a:gd name="connsiteY132" fmla="*/ 2623700 h 3027035"/>
                <a:gd name="connsiteX133" fmla="*/ 1717263 w 3226038"/>
                <a:gd name="connsiteY133" fmla="*/ 2736140 h 3027035"/>
                <a:gd name="connsiteX134" fmla="*/ 1465441 w 3226038"/>
                <a:gd name="connsiteY134" fmla="*/ 2788121 h 3027035"/>
                <a:gd name="connsiteX135" fmla="*/ 1391414 w 3226038"/>
                <a:gd name="connsiteY135" fmla="*/ 2792959 h 3027035"/>
                <a:gd name="connsiteX136" fmla="*/ 1128581 w 3226038"/>
                <a:gd name="connsiteY136" fmla="*/ 2638479 h 3027035"/>
                <a:gd name="connsiteX137" fmla="*/ 1093505 w 3226038"/>
                <a:gd name="connsiteY137" fmla="*/ 2603938 h 3027035"/>
                <a:gd name="connsiteX138" fmla="*/ 1073068 w 3226038"/>
                <a:gd name="connsiteY138" fmla="*/ 2530296 h 3027035"/>
                <a:gd name="connsiteX139" fmla="*/ 1072036 w 3226038"/>
                <a:gd name="connsiteY139" fmla="*/ 2477975 h 3027035"/>
                <a:gd name="connsiteX140" fmla="*/ 1042591 w 3226038"/>
                <a:gd name="connsiteY140" fmla="*/ 2492041 h 3027035"/>
                <a:gd name="connsiteX141" fmla="*/ 865868 w 3226038"/>
                <a:gd name="connsiteY141" fmla="*/ 2499409 h 3027035"/>
                <a:gd name="connsiteX142" fmla="*/ 719426 w 3226038"/>
                <a:gd name="connsiteY142" fmla="*/ 2430182 h 3027035"/>
                <a:gd name="connsiteX143" fmla="*/ 689869 w 3226038"/>
                <a:gd name="connsiteY143" fmla="*/ 2397459 h 3027035"/>
                <a:gd name="connsiteX144" fmla="*/ 687182 w 3226038"/>
                <a:gd name="connsiteY144" fmla="*/ 2418320 h 3027035"/>
                <a:gd name="connsiteX145" fmla="*/ 760823 w 3226038"/>
                <a:gd name="connsiteY145" fmla="*/ 2590105 h 3027035"/>
                <a:gd name="connsiteX146" fmla="*/ 964895 w 3226038"/>
                <a:gd name="connsiteY146" fmla="*/ 2678700 h 3027035"/>
                <a:gd name="connsiteX147" fmla="*/ 1054815 w 3226038"/>
                <a:gd name="connsiteY147" fmla="*/ 2673458 h 3027035"/>
                <a:gd name="connsiteX148" fmla="*/ 1130649 w 3226038"/>
                <a:gd name="connsiteY148" fmla="*/ 2696939 h 3027035"/>
                <a:gd name="connsiteX149" fmla="*/ 1211588 w 3226038"/>
                <a:gd name="connsiteY149" fmla="*/ 2802653 h 3027035"/>
                <a:gd name="connsiteX150" fmla="*/ 1314357 w 3226038"/>
                <a:gd name="connsiteY150" fmla="*/ 2805982 h 3027035"/>
                <a:gd name="connsiteX151" fmla="*/ 1582565 w 3226038"/>
                <a:gd name="connsiteY151" fmla="*/ 2947668 h 3027035"/>
                <a:gd name="connsiteX152" fmla="*/ 1872394 w 3226038"/>
                <a:gd name="connsiteY152" fmla="*/ 2840437 h 3027035"/>
                <a:gd name="connsiteX153" fmla="*/ 1765658 w 3226038"/>
                <a:gd name="connsiteY153" fmla="*/ 2986896 h 3027035"/>
                <a:gd name="connsiteX154" fmla="*/ 1559806 w 3226038"/>
                <a:gd name="connsiteY154" fmla="*/ 3024598 h 3027035"/>
                <a:gd name="connsiteX155" fmla="*/ 1323343 w 3226038"/>
                <a:gd name="connsiteY155" fmla="*/ 2933795 h 3027035"/>
                <a:gd name="connsiteX156" fmla="*/ 1018886 w 3226038"/>
                <a:gd name="connsiteY156" fmla="*/ 2795305 h 3027035"/>
                <a:gd name="connsiteX157" fmla="*/ 970675 w 3226038"/>
                <a:gd name="connsiteY157" fmla="*/ 2772285 h 3027035"/>
                <a:gd name="connsiteX158" fmla="*/ 620567 w 3226038"/>
                <a:gd name="connsiteY158" fmla="*/ 2513611 h 3027035"/>
                <a:gd name="connsiteX159" fmla="*/ 512110 w 3226038"/>
                <a:gd name="connsiteY159" fmla="*/ 2412141 h 3027035"/>
                <a:gd name="connsiteX160" fmla="*/ 309550 w 3226038"/>
                <a:gd name="connsiteY160" fmla="*/ 2318730 h 3027035"/>
                <a:gd name="connsiteX161" fmla="*/ 271890 w 3226038"/>
                <a:gd name="connsiteY161" fmla="*/ 2103679 h 3027035"/>
                <a:gd name="connsiteX162" fmla="*/ 197030 w 3226038"/>
                <a:gd name="connsiteY162" fmla="*/ 2025682 h 3027035"/>
                <a:gd name="connsiteX163" fmla="*/ 42961 w 3226038"/>
                <a:gd name="connsiteY163" fmla="*/ 1878648 h 3027035"/>
                <a:gd name="connsiteX164" fmla="*/ 10241 w 3226038"/>
                <a:gd name="connsiteY164" fmla="*/ 1645877 h 3027035"/>
                <a:gd name="connsiteX165" fmla="*/ 149602 w 3226038"/>
                <a:gd name="connsiteY165" fmla="*/ 1507488 h 3027035"/>
                <a:gd name="connsiteX166" fmla="*/ 69504 w 3226038"/>
                <a:gd name="connsiteY166" fmla="*/ 1674797 h 3027035"/>
                <a:gd name="connsiteX167" fmla="*/ 279249 w 3226038"/>
                <a:gd name="connsiteY167" fmla="*/ 1988992 h 3027035"/>
                <a:gd name="connsiteX168" fmla="*/ 316193 w 3226038"/>
                <a:gd name="connsiteY168" fmla="*/ 1991729 h 3027035"/>
                <a:gd name="connsiteX169" fmla="*/ 319053 w 3226038"/>
                <a:gd name="connsiteY169" fmla="*/ 1985609 h 3027035"/>
                <a:gd name="connsiteX170" fmla="*/ 307569 w 3226038"/>
                <a:gd name="connsiteY170" fmla="*/ 1949900 h 3027035"/>
                <a:gd name="connsiteX171" fmla="*/ 306486 w 3226038"/>
                <a:gd name="connsiteY171" fmla="*/ 1940694 h 3027035"/>
                <a:gd name="connsiteX172" fmla="*/ 302243 w 3226038"/>
                <a:gd name="connsiteY172" fmla="*/ 1937639 h 3027035"/>
                <a:gd name="connsiteX173" fmla="*/ 294636 w 3226038"/>
                <a:gd name="connsiteY173" fmla="*/ 1920784 h 3027035"/>
                <a:gd name="connsiteX174" fmla="*/ 293312 w 3226038"/>
                <a:gd name="connsiteY174" fmla="*/ 1627034 h 3027035"/>
                <a:gd name="connsiteX175" fmla="*/ 380880 w 3226038"/>
                <a:gd name="connsiteY175" fmla="*/ 1526015 h 3027035"/>
                <a:gd name="connsiteX176" fmla="*/ 329214 w 3226038"/>
                <a:gd name="connsiteY176" fmla="*/ 1459943 h 3027035"/>
                <a:gd name="connsiteX177" fmla="*/ 321211 w 3226038"/>
                <a:gd name="connsiteY177" fmla="*/ 1456328 h 3027035"/>
                <a:gd name="connsiteX178" fmla="*/ 268085 w 3226038"/>
                <a:gd name="connsiteY178" fmla="*/ 1185660 h 3027035"/>
                <a:gd name="connsiteX179" fmla="*/ 281857 w 3226038"/>
                <a:gd name="connsiteY179" fmla="*/ 1276902 h 3027035"/>
                <a:gd name="connsiteX180" fmla="*/ 517812 w 3226038"/>
                <a:gd name="connsiteY180" fmla="*/ 1465542 h 3027035"/>
                <a:gd name="connsiteX181" fmla="*/ 611355 w 3226038"/>
                <a:gd name="connsiteY181" fmla="*/ 1477295 h 3027035"/>
                <a:gd name="connsiteX182" fmla="*/ 611703 w 3226038"/>
                <a:gd name="connsiteY182" fmla="*/ 1480155 h 3027035"/>
                <a:gd name="connsiteX183" fmla="*/ 612118 w 3226038"/>
                <a:gd name="connsiteY183" fmla="*/ 1477866 h 3027035"/>
                <a:gd name="connsiteX184" fmla="*/ 662263 w 3226038"/>
                <a:gd name="connsiteY184" fmla="*/ 1427900 h 3027035"/>
                <a:gd name="connsiteX185" fmla="*/ 662059 w 3226038"/>
                <a:gd name="connsiteY185" fmla="*/ 1427220 h 3027035"/>
                <a:gd name="connsiteX186" fmla="*/ 661901 w 3226038"/>
                <a:gd name="connsiteY186" fmla="*/ 1426988 h 3027035"/>
                <a:gd name="connsiteX187" fmla="*/ 661951 w 3226038"/>
                <a:gd name="connsiteY187" fmla="*/ 1426862 h 3027035"/>
                <a:gd name="connsiteX188" fmla="*/ 652834 w 3226038"/>
                <a:gd name="connsiteY188" fmla="*/ 1396497 h 3027035"/>
                <a:gd name="connsiteX189" fmla="*/ 637570 w 3226038"/>
                <a:gd name="connsiteY189" fmla="*/ 1356501 h 3027035"/>
                <a:gd name="connsiteX190" fmla="*/ 842912 w 3226038"/>
                <a:gd name="connsiteY190" fmla="*/ 1018808 h 3027035"/>
                <a:gd name="connsiteX191" fmla="*/ 2516775 w 3226038"/>
                <a:gd name="connsiteY191" fmla="*/ 2091376 h 3027035"/>
                <a:gd name="connsiteX192" fmla="*/ 2238033 w 3226038"/>
                <a:gd name="connsiteY192" fmla="*/ 2334816 h 3027035"/>
                <a:gd name="connsiteX193" fmla="*/ 2189593 w 3226038"/>
                <a:gd name="connsiteY193" fmla="*/ 2248549 h 3027035"/>
                <a:gd name="connsiteX194" fmla="*/ 2516775 w 3226038"/>
                <a:gd name="connsiteY194" fmla="*/ 2091376 h 3027035"/>
                <a:gd name="connsiteX195" fmla="*/ 687254 w 3226038"/>
                <a:gd name="connsiteY195" fmla="*/ 678482 h 3027035"/>
                <a:gd name="connsiteX196" fmla="*/ 628419 w 3226038"/>
                <a:gd name="connsiteY196" fmla="*/ 1036658 h 3027035"/>
                <a:gd name="connsiteX197" fmla="*/ 532013 w 3226038"/>
                <a:gd name="connsiteY197" fmla="*/ 1014429 h 3027035"/>
                <a:gd name="connsiteX198" fmla="*/ 687254 w 3226038"/>
                <a:gd name="connsiteY198" fmla="*/ 678482 h 3027035"/>
                <a:gd name="connsiteX199" fmla="*/ 2205214 w 3226038"/>
                <a:gd name="connsiteY199" fmla="*/ 1800491 h 3027035"/>
                <a:gd name="connsiteX200" fmla="*/ 2255363 w 3226038"/>
                <a:gd name="connsiteY200" fmla="*/ 1871953 h 3027035"/>
                <a:gd name="connsiteX201" fmla="*/ 2466834 w 3226038"/>
                <a:gd name="connsiteY201" fmla="*/ 2042067 h 3027035"/>
                <a:gd name="connsiteX202" fmla="*/ 2319038 w 3226038"/>
                <a:gd name="connsiteY202" fmla="*/ 2093212 h 3027035"/>
                <a:gd name="connsiteX203" fmla="*/ 2156726 w 3226038"/>
                <a:gd name="connsiteY203" fmla="*/ 1968287 h 3027035"/>
                <a:gd name="connsiteX204" fmla="*/ 2119546 w 3226038"/>
                <a:gd name="connsiteY204" fmla="*/ 1914861 h 3027035"/>
                <a:gd name="connsiteX205" fmla="*/ 2205214 w 3226038"/>
                <a:gd name="connsiteY205" fmla="*/ 1800491 h 3027035"/>
                <a:gd name="connsiteX206" fmla="*/ 1058864 w 3226038"/>
                <a:gd name="connsiteY206" fmla="*/ 897328 h 3027035"/>
                <a:gd name="connsiteX207" fmla="*/ 973209 w 3226038"/>
                <a:gd name="connsiteY207" fmla="*/ 1011681 h 3027035"/>
                <a:gd name="connsiteX208" fmla="*/ 741092 w 3226038"/>
                <a:gd name="connsiteY208" fmla="*/ 868758 h 3027035"/>
                <a:gd name="connsiteX209" fmla="*/ 748615 w 3226038"/>
                <a:gd name="connsiteY209" fmla="*/ 712543 h 3027035"/>
                <a:gd name="connsiteX210" fmla="*/ 1058864 w 3226038"/>
                <a:gd name="connsiteY210" fmla="*/ 897328 h 3027035"/>
                <a:gd name="connsiteX211" fmla="*/ 1948708 w 3226038"/>
                <a:gd name="connsiteY211" fmla="*/ 1321566 h 3027035"/>
                <a:gd name="connsiteX212" fmla="*/ 2096045 w 3226038"/>
                <a:gd name="connsiteY212" fmla="*/ 1452158 h 3027035"/>
                <a:gd name="connsiteX213" fmla="*/ 1919841 w 3226038"/>
                <a:gd name="connsiteY213" fmla="*/ 1466554 h 3027035"/>
                <a:gd name="connsiteX214" fmla="*/ 1885365 w 3226038"/>
                <a:gd name="connsiteY214" fmla="*/ 1472861 h 3027035"/>
                <a:gd name="connsiteX215" fmla="*/ 1879629 w 3226038"/>
                <a:gd name="connsiteY215" fmla="*/ 1489302 h 3027035"/>
                <a:gd name="connsiteX216" fmla="*/ 1908915 w 3226038"/>
                <a:gd name="connsiteY216" fmla="*/ 1464113 h 3027035"/>
                <a:gd name="connsiteX217" fmla="*/ 1878082 w 3226038"/>
                <a:gd name="connsiteY217" fmla="*/ 1523336 h 3027035"/>
                <a:gd name="connsiteX218" fmla="*/ 1882487 w 3226038"/>
                <a:gd name="connsiteY218" fmla="*/ 1659934 h 3027035"/>
                <a:gd name="connsiteX219" fmla="*/ 1908811 w 3226038"/>
                <a:gd name="connsiteY219" fmla="*/ 1703873 h 3027035"/>
                <a:gd name="connsiteX220" fmla="*/ 1939526 w 3226038"/>
                <a:gd name="connsiteY220" fmla="*/ 1677454 h 3027035"/>
                <a:gd name="connsiteX221" fmla="*/ 1922727 w 3226038"/>
                <a:gd name="connsiteY221" fmla="*/ 1706694 h 3027035"/>
                <a:gd name="connsiteX222" fmla="*/ 1917366 w 3226038"/>
                <a:gd name="connsiteY222" fmla="*/ 1718150 h 3027035"/>
                <a:gd name="connsiteX223" fmla="*/ 1918838 w 3226038"/>
                <a:gd name="connsiteY223" fmla="*/ 1720608 h 3027035"/>
                <a:gd name="connsiteX224" fmla="*/ 1973972 w 3226038"/>
                <a:gd name="connsiteY224" fmla="*/ 1767825 h 3027035"/>
                <a:gd name="connsiteX225" fmla="*/ 2071636 w 3226038"/>
                <a:gd name="connsiteY225" fmla="*/ 1813568 h 3027035"/>
                <a:gd name="connsiteX226" fmla="*/ 2173989 w 3226038"/>
                <a:gd name="connsiteY226" fmla="*/ 1826528 h 3027035"/>
                <a:gd name="connsiteX227" fmla="*/ 2117479 w 3226038"/>
                <a:gd name="connsiteY227" fmla="*/ 1890255 h 3027035"/>
                <a:gd name="connsiteX228" fmla="*/ 2048930 w 3226038"/>
                <a:gd name="connsiteY228" fmla="*/ 1880940 h 3027035"/>
                <a:gd name="connsiteX229" fmla="*/ 1912220 w 3226038"/>
                <a:gd name="connsiteY229" fmla="*/ 1805984 h 3027035"/>
                <a:gd name="connsiteX230" fmla="*/ 1900395 w 3226038"/>
                <a:gd name="connsiteY230" fmla="*/ 1792735 h 3027035"/>
                <a:gd name="connsiteX231" fmla="*/ 1898516 w 3226038"/>
                <a:gd name="connsiteY231" fmla="*/ 1805424 h 3027035"/>
                <a:gd name="connsiteX232" fmla="*/ 2004583 w 3226038"/>
                <a:gd name="connsiteY232" fmla="*/ 1981166 h 3027035"/>
                <a:gd name="connsiteX233" fmla="*/ 2102247 w 3226038"/>
                <a:gd name="connsiteY233" fmla="*/ 2026909 h 3027035"/>
                <a:gd name="connsiteX234" fmla="*/ 2204600 w 3226038"/>
                <a:gd name="connsiteY234" fmla="*/ 2039869 h 3027035"/>
                <a:gd name="connsiteX235" fmla="*/ 2148090 w 3226038"/>
                <a:gd name="connsiteY235" fmla="*/ 2103596 h 3027035"/>
                <a:gd name="connsiteX236" fmla="*/ 2144005 w 3226038"/>
                <a:gd name="connsiteY236" fmla="*/ 2103041 h 3027035"/>
                <a:gd name="connsiteX237" fmla="*/ 2136123 w 3226038"/>
                <a:gd name="connsiteY237" fmla="*/ 2142932 h 3027035"/>
                <a:gd name="connsiteX238" fmla="*/ 1880081 w 3226038"/>
                <a:gd name="connsiteY238" fmla="*/ 2329702 h 3027035"/>
                <a:gd name="connsiteX239" fmla="*/ 1837407 w 3226038"/>
                <a:gd name="connsiteY239" fmla="*/ 2326300 h 3027035"/>
                <a:gd name="connsiteX240" fmla="*/ 1811492 w 3226038"/>
                <a:gd name="connsiteY240" fmla="*/ 2326128 h 3027035"/>
                <a:gd name="connsiteX241" fmla="*/ 1813930 w 3226038"/>
                <a:gd name="connsiteY241" fmla="*/ 2322872 h 3027035"/>
                <a:gd name="connsiteX242" fmla="*/ 1765779 w 3226038"/>
                <a:gd name="connsiteY242" fmla="*/ 2311874 h 3027035"/>
                <a:gd name="connsiteX243" fmla="*/ 1660705 w 3226038"/>
                <a:gd name="connsiteY243" fmla="*/ 2252690 h 3027035"/>
                <a:gd name="connsiteX244" fmla="*/ 1627276 w 3226038"/>
                <a:gd name="connsiteY244" fmla="*/ 2234380 h 3027035"/>
                <a:gd name="connsiteX245" fmla="*/ 1627573 w 3226038"/>
                <a:gd name="connsiteY245" fmla="*/ 1891126 h 3027035"/>
                <a:gd name="connsiteX246" fmla="*/ 1607040 w 3226038"/>
                <a:gd name="connsiteY246" fmla="*/ 1970917 h 3027035"/>
                <a:gd name="connsiteX247" fmla="*/ 1771834 w 3226038"/>
                <a:gd name="connsiteY247" fmla="*/ 2221675 h 3027035"/>
                <a:gd name="connsiteX248" fmla="*/ 1891816 w 3226038"/>
                <a:gd name="connsiteY248" fmla="*/ 2240499 h 3027035"/>
                <a:gd name="connsiteX249" fmla="*/ 2009321 w 3226038"/>
                <a:gd name="connsiteY249" fmla="*/ 2219514 h 3027035"/>
                <a:gd name="connsiteX250" fmla="*/ 1999139 w 3226038"/>
                <a:gd name="connsiteY250" fmla="*/ 2239396 h 3027035"/>
                <a:gd name="connsiteX251" fmla="*/ 1999567 w 3226038"/>
                <a:gd name="connsiteY251" fmla="*/ 2239296 h 3027035"/>
                <a:gd name="connsiteX252" fmla="*/ 2044414 w 3226038"/>
                <a:gd name="connsiteY252" fmla="*/ 2218349 h 3027035"/>
                <a:gd name="connsiteX253" fmla="*/ 2118423 w 3226038"/>
                <a:gd name="connsiteY253" fmla="*/ 2140793 h 3027035"/>
                <a:gd name="connsiteX254" fmla="*/ 2133501 w 3226038"/>
                <a:gd name="connsiteY254" fmla="*/ 2101613 h 3027035"/>
                <a:gd name="connsiteX255" fmla="*/ 2079542 w 3226038"/>
                <a:gd name="connsiteY255" fmla="*/ 2094281 h 3027035"/>
                <a:gd name="connsiteX256" fmla="*/ 1905884 w 3226038"/>
                <a:gd name="connsiteY256" fmla="*/ 1977931 h 3027035"/>
                <a:gd name="connsiteX257" fmla="*/ 1880896 w 3226038"/>
                <a:gd name="connsiteY257" fmla="*/ 1954633 h 3027035"/>
                <a:gd name="connsiteX258" fmla="*/ 1852220 w 3226038"/>
                <a:gd name="connsiteY258" fmla="*/ 1798502 h 3027035"/>
                <a:gd name="connsiteX259" fmla="*/ 1867058 w 3226038"/>
                <a:gd name="connsiteY259" fmla="*/ 1756931 h 3027035"/>
                <a:gd name="connsiteX260" fmla="*/ 1850284 w 3226038"/>
                <a:gd name="connsiteY260" fmla="*/ 1741292 h 3027035"/>
                <a:gd name="connsiteX261" fmla="*/ 1828755 w 3226038"/>
                <a:gd name="connsiteY261" fmla="*/ 1697853 h 3027035"/>
                <a:gd name="connsiteX262" fmla="*/ 1817427 w 3226038"/>
                <a:gd name="connsiteY262" fmla="*/ 1628566 h 3027035"/>
                <a:gd name="connsiteX263" fmla="*/ 1795832 w 3226038"/>
                <a:gd name="connsiteY263" fmla="*/ 1673156 h 3027035"/>
                <a:gd name="connsiteX264" fmla="*/ 1557706 w 3226038"/>
                <a:gd name="connsiteY264" fmla="*/ 1787085 h 3027035"/>
                <a:gd name="connsiteX265" fmla="*/ 1509266 w 3226038"/>
                <a:gd name="connsiteY265" fmla="*/ 1700819 h 3027035"/>
                <a:gd name="connsiteX266" fmla="*/ 1800941 w 3226038"/>
                <a:gd name="connsiteY266" fmla="*/ 1621248 h 3027035"/>
                <a:gd name="connsiteX267" fmla="*/ 1813578 w 3226038"/>
                <a:gd name="connsiteY267" fmla="*/ 1599019 h 3027035"/>
                <a:gd name="connsiteX268" fmla="*/ 1819910 w 3226038"/>
                <a:gd name="connsiteY268" fmla="*/ 1600565 h 3027035"/>
                <a:gd name="connsiteX269" fmla="*/ 1821608 w 3226038"/>
                <a:gd name="connsiteY269" fmla="*/ 1585161 h 3027035"/>
                <a:gd name="connsiteX270" fmla="*/ 1823154 w 3226038"/>
                <a:gd name="connsiteY270" fmla="*/ 1580831 h 3027035"/>
                <a:gd name="connsiteX271" fmla="*/ 1792216 w 3226038"/>
                <a:gd name="connsiteY271" fmla="*/ 1559883 h 3027035"/>
                <a:gd name="connsiteX272" fmla="*/ 1717932 w 3226038"/>
                <a:gd name="connsiteY272" fmla="*/ 1500968 h 3027035"/>
                <a:gd name="connsiteX273" fmla="*/ 1748406 w 3226038"/>
                <a:gd name="connsiteY273" fmla="*/ 1490472 h 3027035"/>
                <a:gd name="connsiteX274" fmla="*/ 1926827 w 3226038"/>
                <a:gd name="connsiteY274" fmla="*/ 1363489 h 3027035"/>
                <a:gd name="connsiteX275" fmla="*/ 1948708 w 3226038"/>
                <a:gd name="connsiteY275" fmla="*/ 1321566 h 3027035"/>
                <a:gd name="connsiteX276" fmla="*/ 868204 w 3226038"/>
                <a:gd name="connsiteY276" fmla="*/ 327279 h 3027035"/>
                <a:gd name="connsiteX277" fmla="*/ 839290 w 3226038"/>
                <a:gd name="connsiteY277" fmla="*/ 396067 h 3027035"/>
                <a:gd name="connsiteX278" fmla="*/ 968231 w 3226038"/>
                <a:gd name="connsiteY278" fmla="*/ 659259 h 3027035"/>
                <a:gd name="connsiteX279" fmla="*/ 1200860 w 3226038"/>
                <a:gd name="connsiteY279" fmla="*/ 706168 h 3027035"/>
                <a:gd name="connsiteX280" fmla="*/ 1143757 w 3226038"/>
                <a:gd name="connsiteY280" fmla="*/ 782404 h 3027035"/>
                <a:gd name="connsiteX281" fmla="*/ 858125 w 3226038"/>
                <a:gd name="connsiteY281" fmla="*/ 664851 h 3027035"/>
                <a:gd name="connsiteX282" fmla="*/ 828202 w 3226038"/>
                <a:gd name="connsiteY282" fmla="*/ 641247 h 3027035"/>
                <a:gd name="connsiteX283" fmla="*/ 868204 w 3226038"/>
                <a:gd name="connsiteY283" fmla="*/ 327279 h 3027035"/>
                <a:gd name="connsiteX284" fmla="*/ 2657066 w 3226038"/>
                <a:gd name="connsiteY284" fmla="*/ 1197247 h 3027035"/>
                <a:gd name="connsiteX285" fmla="*/ 2663296 w 3226038"/>
                <a:gd name="connsiteY285" fmla="*/ 1206222 h 3027035"/>
                <a:gd name="connsiteX286" fmla="*/ 2650270 w 3226038"/>
                <a:gd name="connsiteY286" fmla="*/ 1206320 h 3027035"/>
                <a:gd name="connsiteX287" fmla="*/ 2657066 w 3226038"/>
                <a:gd name="connsiteY287" fmla="*/ 1197247 h 3027035"/>
                <a:gd name="connsiteX288" fmla="*/ 3030338 w 3226038"/>
                <a:gd name="connsiteY288" fmla="*/ 1431166 h 3027035"/>
                <a:gd name="connsiteX289" fmla="*/ 2903938 w 3226038"/>
                <a:gd name="connsiteY289" fmla="*/ 1579263 h 3027035"/>
                <a:gd name="connsiteX290" fmla="*/ 2811168 w 3226038"/>
                <a:gd name="connsiteY290" fmla="*/ 1587131 h 3027035"/>
                <a:gd name="connsiteX291" fmla="*/ 2775539 w 3226038"/>
                <a:gd name="connsiteY291" fmla="*/ 1575913 h 3027035"/>
                <a:gd name="connsiteX292" fmla="*/ 2614417 w 3226038"/>
                <a:gd name="connsiteY292" fmla="*/ 1527673 h 3027035"/>
                <a:gd name="connsiteX293" fmla="*/ 2474755 w 3226038"/>
                <a:gd name="connsiteY293" fmla="*/ 1440641 h 3027035"/>
                <a:gd name="connsiteX294" fmla="*/ 2543000 w 3226038"/>
                <a:gd name="connsiteY294" fmla="*/ 1349530 h 3027035"/>
                <a:gd name="connsiteX295" fmla="*/ 2704508 w 3226038"/>
                <a:gd name="connsiteY295" fmla="*/ 1424676 h 3027035"/>
                <a:gd name="connsiteX296" fmla="*/ 2882339 w 3226038"/>
                <a:gd name="connsiteY296" fmla="*/ 1461929 h 3027035"/>
                <a:gd name="connsiteX297" fmla="*/ 3030338 w 3226038"/>
                <a:gd name="connsiteY297" fmla="*/ 1431166 h 3027035"/>
                <a:gd name="connsiteX298" fmla="*/ 1176421 w 3226038"/>
                <a:gd name="connsiteY298" fmla="*/ 0 h 3027035"/>
                <a:gd name="connsiteX299" fmla="*/ 1188515 w 3226038"/>
                <a:gd name="connsiteY299" fmla="*/ 150678 h 3027035"/>
                <a:gd name="connsiteX300" fmla="*/ 1394438 w 3226038"/>
                <a:gd name="connsiteY300" fmla="*/ 447731 h 3027035"/>
                <a:gd name="connsiteX301" fmla="*/ 1326486 w 3226038"/>
                <a:gd name="connsiteY301" fmla="*/ 538450 h 3027035"/>
                <a:gd name="connsiteX302" fmla="*/ 1109160 w 3226038"/>
                <a:gd name="connsiteY302" fmla="*/ 285219 h 3027035"/>
                <a:gd name="connsiteX303" fmla="*/ 1088376 w 3226038"/>
                <a:gd name="connsiteY303" fmla="*/ 254181 h 3027035"/>
                <a:gd name="connsiteX304" fmla="*/ 1069841 w 3226038"/>
                <a:gd name="connsiteY304" fmla="*/ 162942 h 3027035"/>
                <a:gd name="connsiteX305" fmla="*/ 1176421 w 3226038"/>
                <a:gd name="connsiteY305" fmla="*/ 0 h 3027035"/>
                <a:gd name="connsiteX306" fmla="*/ 2074059 w 3226038"/>
                <a:gd name="connsiteY306" fmla="*/ 622382 h 3027035"/>
                <a:gd name="connsiteX307" fmla="*/ 2039980 w 3226038"/>
                <a:gd name="connsiteY307" fmla="*/ 655169 h 3027035"/>
                <a:gd name="connsiteX308" fmla="*/ 1968289 w 3226038"/>
                <a:gd name="connsiteY308" fmla="*/ 862097 h 3027035"/>
                <a:gd name="connsiteX309" fmla="*/ 1966785 w 3226038"/>
                <a:gd name="connsiteY309" fmla="*/ 894292 h 3027035"/>
                <a:gd name="connsiteX310" fmla="*/ 1889360 w 3226038"/>
                <a:gd name="connsiteY310" fmla="*/ 839571 h 3027035"/>
                <a:gd name="connsiteX311" fmla="*/ 1874609 w 3226038"/>
                <a:gd name="connsiteY311" fmla="*/ 827382 h 3027035"/>
                <a:gd name="connsiteX312" fmla="*/ 1876383 w 3226038"/>
                <a:gd name="connsiteY312" fmla="*/ 836472 h 3027035"/>
                <a:gd name="connsiteX313" fmla="*/ 1856444 w 3226038"/>
                <a:gd name="connsiteY313" fmla="*/ 910904 h 3027035"/>
                <a:gd name="connsiteX314" fmla="*/ 1857429 w 3226038"/>
                <a:gd name="connsiteY314" fmla="*/ 965196 h 3027035"/>
                <a:gd name="connsiteX315" fmla="*/ 2016558 w 3226038"/>
                <a:gd name="connsiteY315" fmla="*/ 1064158 h 3027035"/>
                <a:gd name="connsiteX316" fmla="*/ 2112556 w 3226038"/>
                <a:gd name="connsiteY316" fmla="*/ 1040858 h 3027035"/>
                <a:gd name="connsiteX317" fmla="*/ 2148781 w 3226038"/>
                <a:gd name="connsiteY317" fmla="*/ 1089413 h 3027035"/>
                <a:gd name="connsiteX318" fmla="*/ 2161420 w 3226038"/>
                <a:gd name="connsiteY318" fmla="*/ 1196466 h 3027035"/>
                <a:gd name="connsiteX319" fmla="*/ 2445423 w 3226038"/>
                <a:gd name="connsiteY319" fmla="*/ 1454419 h 3027035"/>
                <a:gd name="connsiteX320" fmla="*/ 2469057 w 3226038"/>
                <a:gd name="connsiteY320" fmla="*/ 1472121 h 3027035"/>
                <a:gd name="connsiteX321" fmla="*/ 2410394 w 3226038"/>
                <a:gd name="connsiteY321" fmla="*/ 1490064 h 3027035"/>
                <a:gd name="connsiteX322" fmla="*/ 2337107 w 3226038"/>
                <a:gd name="connsiteY322" fmla="*/ 1581550 h 3027035"/>
                <a:gd name="connsiteX323" fmla="*/ 2342804 w 3226038"/>
                <a:gd name="connsiteY323" fmla="*/ 1616802 h 3027035"/>
                <a:gd name="connsiteX324" fmla="*/ 2347317 w 3226038"/>
                <a:gd name="connsiteY324" fmla="*/ 1610776 h 3027035"/>
                <a:gd name="connsiteX325" fmla="*/ 2381405 w 3226038"/>
                <a:gd name="connsiteY325" fmla="*/ 1711111 h 3027035"/>
                <a:gd name="connsiteX326" fmla="*/ 2430032 w 3226038"/>
                <a:gd name="connsiteY326" fmla="*/ 1781159 h 3027035"/>
                <a:gd name="connsiteX327" fmla="*/ 2456217 w 3226038"/>
                <a:gd name="connsiteY327" fmla="*/ 1816330 h 3027035"/>
                <a:gd name="connsiteX328" fmla="*/ 2745046 w 3226038"/>
                <a:gd name="connsiteY328" fmla="*/ 1866063 h 3027035"/>
                <a:gd name="connsiteX329" fmla="*/ 2802929 w 3226038"/>
                <a:gd name="connsiteY329" fmla="*/ 1818974 h 3027035"/>
                <a:gd name="connsiteX330" fmla="*/ 2512876 w 3226038"/>
                <a:gd name="connsiteY330" fmla="*/ 1945644 h 3027035"/>
                <a:gd name="connsiteX331" fmla="*/ 2481810 w 3226038"/>
                <a:gd name="connsiteY331" fmla="*/ 1923566 h 3027035"/>
                <a:gd name="connsiteX332" fmla="*/ 2315751 w 3226038"/>
                <a:gd name="connsiteY332" fmla="*/ 1759853 h 3027035"/>
                <a:gd name="connsiteX333" fmla="*/ 2311255 w 3226038"/>
                <a:gd name="connsiteY333" fmla="*/ 1747006 h 3027035"/>
                <a:gd name="connsiteX334" fmla="*/ 2286633 w 3226038"/>
                <a:gd name="connsiteY334" fmla="*/ 1691311 h 3027035"/>
                <a:gd name="connsiteX335" fmla="*/ 2299909 w 3226038"/>
                <a:gd name="connsiteY335" fmla="*/ 1497752 h 3027035"/>
                <a:gd name="connsiteX336" fmla="*/ 2206345 w 3226038"/>
                <a:gd name="connsiteY336" fmla="*/ 1452662 h 3027035"/>
                <a:gd name="connsiteX337" fmla="*/ 2072269 w 3226038"/>
                <a:gd name="connsiteY337" fmla="*/ 1201093 h 3027035"/>
                <a:gd name="connsiteX338" fmla="*/ 2023472 w 3226038"/>
                <a:gd name="connsiteY338" fmla="*/ 1155022 h 3027035"/>
                <a:gd name="connsiteX339" fmla="*/ 1812353 w 3226038"/>
                <a:gd name="connsiteY339" fmla="*/ 1082572 h 3027035"/>
                <a:gd name="connsiteX340" fmla="*/ 1471695 w 3226038"/>
                <a:gd name="connsiteY340" fmla="*/ 1113080 h 3027035"/>
                <a:gd name="connsiteX341" fmla="*/ 1442475 w 3226038"/>
                <a:gd name="connsiteY341" fmla="*/ 1155537 h 3027035"/>
                <a:gd name="connsiteX342" fmla="*/ 1417413 w 3226038"/>
                <a:gd name="connsiteY342" fmla="*/ 1241357 h 3027035"/>
                <a:gd name="connsiteX343" fmla="*/ 1423265 w 3226038"/>
                <a:gd name="connsiteY343" fmla="*/ 1362666 h 3027035"/>
                <a:gd name="connsiteX344" fmla="*/ 1654912 w 3226038"/>
                <a:gd name="connsiteY344" fmla="*/ 1553391 h 3027035"/>
                <a:gd name="connsiteX345" fmla="*/ 1736445 w 3226038"/>
                <a:gd name="connsiteY345" fmla="*/ 1541531 h 3027035"/>
                <a:gd name="connsiteX346" fmla="*/ 1467866 w 3226038"/>
                <a:gd name="connsiteY346" fmla="*/ 1564711 h 3027035"/>
                <a:gd name="connsiteX347" fmla="*/ 1462696 w 3226038"/>
                <a:gd name="connsiteY347" fmla="*/ 1561492 h 3027035"/>
                <a:gd name="connsiteX348" fmla="*/ 1457674 w 3226038"/>
                <a:gd name="connsiteY348" fmla="*/ 1588601 h 3027035"/>
                <a:gd name="connsiteX349" fmla="*/ 1199754 w 3226038"/>
                <a:gd name="connsiteY349" fmla="*/ 1781972 h 3027035"/>
                <a:gd name="connsiteX350" fmla="*/ 1157080 w 3226038"/>
                <a:gd name="connsiteY350" fmla="*/ 1778569 h 3027035"/>
                <a:gd name="connsiteX351" fmla="*/ 1131165 w 3226038"/>
                <a:gd name="connsiteY351" fmla="*/ 1778397 h 3027035"/>
                <a:gd name="connsiteX352" fmla="*/ 1188760 w 3226038"/>
                <a:gd name="connsiteY352" fmla="*/ 1701505 h 3027035"/>
                <a:gd name="connsiteX353" fmla="*/ 1273118 w 3226038"/>
                <a:gd name="connsiteY353" fmla="*/ 1702298 h 3027035"/>
                <a:gd name="connsiteX354" fmla="*/ 1364088 w 3226038"/>
                <a:gd name="connsiteY354" fmla="*/ 1670618 h 3027035"/>
                <a:gd name="connsiteX355" fmla="*/ 1443789 w 3226038"/>
                <a:gd name="connsiteY355" fmla="*/ 1581441 h 3027035"/>
                <a:gd name="connsiteX356" fmla="*/ 1452947 w 3226038"/>
                <a:gd name="connsiteY356" fmla="*/ 1555423 h 3027035"/>
                <a:gd name="connsiteX357" fmla="*/ 1434181 w 3226038"/>
                <a:gd name="connsiteY357" fmla="*/ 1543741 h 3027035"/>
                <a:gd name="connsiteX358" fmla="*/ 1395137 w 3226038"/>
                <a:gd name="connsiteY358" fmla="*/ 1505029 h 3027035"/>
                <a:gd name="connsiteX359" fmla="*/ 1380516 w 3226038"/>
                <a:gd name="connsiteY359" fmla="*/ 1469830 h 3027035"/>
                <a:gd name="connsiteX360" fmla="*/ 1332937 w 3226038"/>
                <a:gd name="connsiteY360" fmla="*/ 1359016 h 3027035"/>
                <a:gd name="connsiteX361" fmla="*/ 1331626 w 3226038"/>
                <a:gd name="connsiteY361" fmla="*/ 1347874 h 3027035"/>
                <a:gd name="connsiteX362" fmla="*/ 1272780 w 3226038"/>
                <a:gd name="connsiteY362" fmla="*/ 1404764 h 3027035"/>
                <a:gd name="connsiteX363" fmla="*/ 1193860 w 3226038"/>
                <a:gd name="connsiteY363" fmla="*/ 1391893 h 3027035"/>
                <a:gd name="connsiteX364" fmla="*/ 1008134 w 3226038"/>
                <a:gd name="connsiteY364" fmla="*/ 1250070 h 3027035"/>
                <a:gd name="connsiteX365" fmla="*/ 982412 w 3226038"/>
                <a:gd name="connsiteY365" fmla="*/ 1221942 h 3027035"/>
                <a:gd name="connsiteX366" fmla="*/ 1093583 w 3226038"/>
                <a:gd name="connsiteY366" fmla="*/ 897188 h 3027035"/>
                <a:gd name="connsiteX367" fmla="*/ 1048374 w 3226038"/>
                <a:gd name="connsiteY367" fmla="*/ 966069 h 3027035"/>
                <a:gd name="connsiteX368" fmla="*/ 1123324 w 3226038"/>
                <a:gd name="connsiteY368" fmla="*/ 1256619 h 3027035"/>
                <a:gd name="connsiteX369" fmla="*/ 1230792 w 3226038"/>
                <a:gd name="connsiteY369" fmla="*/ 1313193 h 3027035"/>
                <a:gd name="connsiteX370" fmla="*/ 1329324 w 3226038"/>
                <a:gd name="connsiteY370" fmla="*/ 1328309 h 3027035"/>
                <a:gd name="connsiteX371" fmla="*/ 1326119 w 3226038"/>
                <a:gd name="connsiteY371" fmla="*/ 1301081 h 3027035"/>
                <a:gd name="connsiteX372" fmla="*/ 1330478 w 3226038"/>
                <a:gd name="connsiteY372" fmla="*/ 1241565 h 3027035"/>
                <a:gd name="connsiteX373" fmla="*/ 1347395 w 3226038"/>
                <a:gd name="connsiteY373" fmla="*/ 1181539 h 3027035"/>
                <a:gd name="connsiteX374" fmla="*/ 1289273 w 3226038"/>
                <a:gd name="connsiteY374" fmla="*/ 1135853 h 3027035"/>
                <a:gd name="connsiteX375" fmla="*/ 1231511 w 3226038"/>
                <a:gd name="connsiteY375" fmla="*/ 1069976 h 3027035"/>
                <a:gd name="connsiteX376" fmla="*/ 1254367 w 3226038"/>
                <a:gd name="connsiteY376" fmla="*/ 1063295 h 3027035"/>
                <a:gd name="connsiteX377" fmla="*/ 1356051 w 3226038"/>
                <a:gd name="connsiteY377" fmla="*/ 994271 h 3027035"/>
                <a:gd name="connsiteX378" fmla="*/ 1316957 w 3226038"/>
                <a:gd name="connsiteY378" fmla="*/ 925715 h 3027035"/>
                <a:gd name="connsiteX379" fmla="*/ 1297765 w 3226038"/>
                <a:gd name="connsiteY379" fmla="*/ 883688 h 3027035"/>
                <a:gd name="connsiteX380" fmla="*/ 1289903 w 3226038"/>
                <a:gd name="connsiteY380" fmla="*/ 841227 h 3027035"/>
                <a:gd name="connsiteX381" fmla="*/ 1324580 w 3226038"/>
                <a:gd name="connsiteY381" fmla="*/ 794932 h 3027035"/>
                <a:gd name="connsiteX382" fmla="*/ 1324878 w 3226038"/>
                <a:gd name="connsiteY382" fmla="*/ 795979 h 3027035"/>
                <a:gd name="connsiteX383" fmla="*/ 1400007 w 3226038"/>
                <a:gd name="connsiteY383" fmla="*/ 911757 h 3027035"/>
                <a:gd name="connsiteX384" fmla="*/ 1615887 w 3226038"/>
                <a:gd name="connsiteY384" fmla="*/ 984205 h 3027035"/>
                <a:gd name="connsiteX385" fmla="*/ 1841277 w 3226038"/>
                <a:gd name="connsiteY385" fmla="*/ 840131 h 3027035"/>
                <a:gd name="connsiteX386" fmla="*/ 1849521 w 3226038"/>
                <a:gd name="connsiteY386" fmla="*/ 806651 h 3027035"/>
                <a:gd name="connsiteX387" fmla="*/ 1816219 w 3226038"/>
                <a:gd name="connsiteY387" fmla="*/ 779132 h 3027035"/>
                <a:gd name="connsiteX388" fmla="*/ 1946679 w 3226038"/>
                <a:gd name="connsiteY388" fmla="*/ 725712 h 3027035"/>
                <a:gd name="connsiteX389" fmla="*/ 1943038 w 3226038"/>
                <a:gd name="connsiteY389" fmla="*/ 690853 h 3027035"/>
                <a:gd name="connsiteX390" fmla="*/ 1907308 w 3226038"/>
                <a:gd name="connsiteY390" fmla="*/ 517710 h 3027035"/>
                <a:gd name="connsiteX391" fmla="*/ 2074059 w 3226038"/>
                <a:gd name="connsiteY391" fmla="*/ 622382 h 3027035"/>
                <a:gd name="connsiteX392" fmla="*/ 3226038 w 3226038"/>
                <a:gd name="connsiteY392" fmla="*/ 1170010 h 3027035"/>
                <a:gd name="connsiteX393" fmla="*/ 3039800 w 3226038"/>
                <a:gd name="connsiteY393" fmla="*/ 1363835 h 3027035"/>
                <a:gd name="connsiteX394" fmla="*/ 2986179 w 3226038"/>
                <a:gd name="connsiteY394" fmla="*/ 1265779 h 3027035"/>
                <a:gd name="connsiteX395" fmla="*/ 3226038 w 3226038"/>
                <a:gd name="connsiteY395" fmla="*/ 1170010 h 3027035"/>
                <a:gd name="connsiteX396" fmla="*/ 2599109 w 3226038"/>
                <a:gd name="connsiteY396" fmla="*/ 557336 h 3027035"/>
                <a:gd name="connsiteX397" fmla="*/ 2605711 w 3226038"/>
                <a:gd name="connsiteY397" fmla="*/ 567191 h 3027035"/>
                <a:gd name="connsiteX398" fmla="*/ 2491393 w 3226038"/>
                <a:gd name="connsiteY398" fmla="*/ 846915 h 3027035"/>
                <a:gd name="connsiteX399" fmla="*/ 2621619 w 3226038"/>
                <a:gd name="connsiteY399" fmla="*/ 1033715 h 3027035"/>
                <a:gd name="connsiteX400" fmla="*/ 2753852 w 3226038"/>
                <a:gd name="connsiteY400" fmla="*/ 1073258 h 3027035"/>
                <a:gd name="connsiteX401" fmla="*/ 2785478 w 3226038"/>
                <a:gd name="connsiteY401" fmla="*/ 1080287 h 3027035"/>
                <a:gd name="connsiteX402" fmla="*/ 2631577 w 3226038"/>
                <a:gd name="connsiteY402" fmla="*/ 1117339 h 3027035"/>
                <a:gd name="connsiteX403" fmla="*/ 2554794 w 3226038"/>
                <a:gd name="connsiteY403" fmla="*/ 1099098 h 3027035"/>
                <a:gd name="connsiteX404" fmla="*/ 2517147 w 3226038"/>
                <a:gd name="connsiteY404" fmla="*/ 1216089 h 3027035"/>
                <a:gd name="connsiteX405" fmla="*/ 2517162 w 3226038"/>
                <a:gd name="connsiteY405" fmla="*/ 1239901 h 3027035"/>
                <a:gd name="connsiteX406" fmla="*/ 2437701 w 3226038"/>
                <a:gd name="connsiteY406" fmla="*/ 1202993 h 3027035"/>
                <a:gd name="connsiteX407" fmla="*/ 2308110 w 3226038"/>
                <a:gd name="connsiteY407" fmla="*/ 1120205 h 3027035"/>
                <a:gd name="connsiteX408" fmla="*/ 2309631 w 3226038"/>
                <a:gd name="connsiteY408" fmla="*/ 1116584 h 3027035"/>
                <a:gd name="connsiteX409" fmla="*/ 2313249 w 3226038"/>
                <a:gd name="connsiteY409" fmla="*/ 1113344 h 3027035"/>
                <a:gd name="connsiteX410" fmla="*/ 2341752 w 3226038"/>
                <a:gd name="connsiteY410" fmla="*/ 686035 h 3027035"/>
                <a:gd name="connsiteX411" fmla="*/ 2212861 w 3226038"/>
                <a:gd name="connsiteY411" fmla="*/ 503806 h 3027035"/>
                <a:gd name="connsiteX412" fmla="*/ 2154928 w 3226038"/>
                <a:gd name="connsiteY412" fmla="*/ 469932 h 3027035"/>
                <a:gd name="connsiteX413" fmla="*/ 1875809 w 3226038"/>
                <a:gd name="connsiteY413" fmla="*/ 412002 h 3027035"/>
                <a:gd name="connsiteX414" fmla="*/ 1806230 w 3226038"/>
                <a:gd name="connsiteY414" fmla="*/ 334892 h 3027035"/>
                <a:gd name="connsiteX415" fmla="*/ 1556710 w 3226038"/>
                <a:gd name="connsiteY415" fmla="*/ 393148 h 3027035"/>
                <a:gd name="connsiteX416" fmla="*/ 1495496 w 3226038"/>
                <a:gd name="connsiteY416" fmla="*/ 288983 h 3027035"/>
                <a:gd name="connsiteX417" fmla="*/ 1715354 w 3226038"/>
                <a:gd name="connsiteY417" fmla="*/ 322756 h 3027035"/>
                <a:gd name="connsiteX418" fmla="*/ 1782541 w 3226038"/>
                <a:gd name="connsiteY418" fmla="*/ 226703 h 3027035"/>
                <a:gd name="connsiteX419" fmla="*/ 1783266 w 3226038"/>
                <a:gd name="connsiteY419" fmla="*/ 165361 h 3027035"/>
                <a:gd name="connsiteX420" fmla="*/ 1806899 w 3226038"/>
                <a:gd name="connsiteY420" fmla="*/ 183063 h 3027035"/>
                <a:gd name="connsiteX421" fmla="*/ 2134301 w 3226038"/>
                <a:gd name="connsiteY421" fmla="*/ 383077 h 3027035"/>
                <a:gd name="connsiteX422" fmla="*/ 2240589 w 3226038"/>
                <a:gd name="connsiteY422" fmla="*/ 365104 h 3027035"/>
                <a:gd name="connsiteX423" fmla="*/ 2297370 w 3226038"/>
                <a:gd name="connsiteY423" fmla="*/ 386215 h 3027035"/>
                <a:gd name="connsiteX424" fmla="*/ 2302004 w 3226038"/>
                <a:gd name="connsiteY424" fmla="*/ 484891 h 3027035"/>
                <a:gd name="connsiteX425" fmla="*/ 2441717 w 3226038"/>
                <a:gd name="connsiteY425" fmla="*/ 609774 h 3027035"/>
                <a:gd name="connsiteX426" fmla="*/ 2494096 w 3226038"/>
                <a:gd name="connsiteY426" fmla="*/ 595453 h 3027035"/>
                <a:gd name="connsiteX427" fmla="*/ 2586652 w 3226038"/>
                <a:gd name="connsiteY427" fmla="*/ 552914 h 3027035"/>
                <a:gd name="connsiteX428" fmla="*/ 2599109 w 3226038"/>
                <a:gd name="connsiteY428" fmla="*/ 557336 h 302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</a:cxnLst>
              <a:rect l="l" t="t" r="r" b="b"/>
              <a:pathLst>
                <a:path w="3226038" h="3027035">
                  <a:moveTo>
                    <a:pt x="458887" y="1984309"/>
                  </a:moveTo>
                  <a:lnTo>
                    <a:pt x="511693" y="2044093"/>
                  </a:lnTo>
                  <a:cubicBezTo>
                    <a:pt x="491488" y="2026581"/>
                    <a:pt x="456244" y="2022792"/>
                    <a:pt x="458887" y="1984309"/>
                  </a:cubicBezTo>
                  <a:close/>
                  <a:moveTo>
                    <a:pt x="1239166" y="2131370"/>
                  </a:moveTo>
                  <a:lnTo>
                    <a:pt x="1192910" y="2113637"/>
                  </a:lnTo>
                  <a:cubicBezTo>
                    <a:pt x="1191765" y="2110399"/>
                    <a:pt x="1189477" y="2108686"/>
                    <a:pt x="1187191" y="2106973"/>
                  </a:cubicBezTo>
                  <a:cubicBezTo>
                    <a:pt x="1158233" y="2104324"/>
                    <a:pt x="1141258" y="2071378"/>
                    <a:pt x="1109257" y="2075970"/>
                  </a:cubicBezTo>
                  <a:lnTo>
                    <a:pt x="1102911" y="2091544"/>
                  </a:lnTo>
                  <a:lnTo>
                    <a:pt x="1102911" y="2121057"/>
                  </a:lnTo>
                  <a:lnTo>
                    <a:pt x="1085641" y="2133932"/>
                  </a:lnTo>
                  <a:lnTo>
                    <a:pt x="1083530" y="2139113"/>
                  </a:lnTo>
                  <a:lnTo>
                    <a:pt x="1065689" y="2157988"/>
                  </a:lnTo>
                  <a:lnTo>
                    <a:pt x="1059545" y="2153386"/>
                  </a:lnTo>
                  <a:lnTo>
                    <a:pt x="1038803" y="2168850"/>
                  </a:lnTo>
                  <a:cubicBezTo>
                    <a:pt x="968482" y="2209949"/>
                    <a:pt x="891329" y="2222044"/>
                    <a:pt x="807747" y="2203801"/>
                  </a:cubicBezTo>
                  <a:cubicBezTo>
                    <a:pt x="795365" y="2201685"/>
                    <a:pt x="782982" y="2203801"/>
                    <a:pt x="769647" y="2202743"/>
                  </a:cubicBezTo>
                  <a:cubicBezTo>
                    <a:pt x="752707" y="2199549"/>
                    <a:pt x="719850" y="2184511"/>
                    <a:pt x="687893" y="2156184"/>
                  </a:cubicBezTo>
                  <a:lnTo>
                    <a:pt x="680661" y="2148538"/>
                  </a:lnTo>
                  <a:lnTo>
                    <a:pt x="647463" y="2166136"/>
                  </a:lnTo>
                  <a:cubicBezTo>
                    <a:pt x="539259" y="2208218"/>
                    <a:pt x="449028" y="2166938"/>
                    <a:pt x="401773" y="2129222"/>
                  </a:cubicBezTo>
                  <a:lnTo>
                    <a:pt x="388464" y="2117097"/>
                  </a:lnTo>
                  <a:cubicBezTo>
                    <a:pt x="367184" y="2100731"/>
                    <a:pt x="340649" y="2060787"/>
                    <a:pt x="308901" y="2062768"/>
                  </a:cubicBezTo>
                  <a:cubicBezTo>
                    <a:pt x="303326" y="2153646"/>
                    <a:pt x="460366" y="2338289"/>
                    <a:pt x="675498" y="2313171"/>
                  </a:cubicBezTo>
                  <a:lnTo>
                    <a:pt x="697606" y="2329731"/>
                  </a:lnTo>
                  <a:lnTo>
                    <a:pt x="719125" y="2328489"/>
                  </a:lnTo>
                  <a:lnTo>
                    <a:pt x="766693" y="2374601"/>
                  </a:lnTo>
                  <a:cubicBezTo>
                    <a:pt x="808782" y="2402529"/>
                    <a:pt x="857796" y="2419369"/>
                    <a:pt x="907698" y="2426060"/>
                  </a:cubicBezTo>
                  <a:lnTo>
                    <a:pt x="933823" y="2426947"/>
                  </a:lnTo>
                  <a:lnTo>
                    <a:pt x="941617" y="2432785"/>
                  </a:lnTo>
                  <a:lnTo>
                    <a:pt x="945688" y="2427351"/>
                  </a:lnTo>
                  <a:lnTo>
                    <a:pt x="982463" y="2428600"/>
                  </a:lnTo>
                  <a:cubicBezTo>
                    <a:pt x="1007103" y="2426986"/>
                    <a:pt x="1031210" y="2422953"/>
                    <a:pt x="1054031" y="2416617"/>
                  </a:cubicBezTo>
                  <a:lnTo>
                    <a:pt x="1081502" y="2404031"/>
                  </a:lnTo>
                  <a:lnTo>
                    <a:pt x="1082033" y="2400334"/>
                  </a:lnTo>
                  <a:cubicBezTo>
                    <a:pt x="1099140" y="2325036"/>
                    <a:pt x="1139139" y="2237085"/>
                    <a:pt x="1219830" y="2149180"/>
                  </a:cubicBezTo>
                  <a:lnTo>
                    <a:pt x="1239166" y="2131370"/>
                  </a:lnTo>
                  <a:close/>
                  <a:moveTo>
                    <a:pt x="1371765" y="2134221"/>
                  </a:moveTo>
                  <a:lnTo>
                    <a:pt x="1332065" y="2143936"/>
                  </a:lnTo>
                  <a:lnTo>
                    <a:pt x="1261994" y="2139765"/>
                  </a:lnTo>
                  <a:lnTo>
                    <a:pt x="1234632" y="2184353"/>
                  </a:lnTo>
                  <a:cubicBezTo>
                    <a:pt x="1222907" y="2206804"/>
                    <a:pt x="1213162" y="2229250"/>
                    <a:pt x="1205341" y="2251468"/>
                  </a:cubicBezTo>
                  <a:lnTo>
                    <a:pt x="1190173" y="2307647"/>
                  </a:lnTo>
                  <a:lnTo>
                    <a:pt x="1186531" y="2336368"/>
                  </a:lnTo>
                  <a:lnTo>
                    <a:pt x="1185302" y="2339224"/>
                  </a:lnTo>
                  <a:lnTo>
                    <a:pt x="1181037" y="2380263"/>
                  </a:lnTo>
                  <a:cubicBezTo>
                    <a:pt x="1179258" y="2482344"/>
                    <a:pt x="1222717" y="2567594"/>
                    <a:pt x="1304296" y="2608161"/>
                  </a:cubicBezTo>
                  <a:cubicBezTo>
                    <a:pt x="1352534" y="2632823"/>
                    <a:pt x="1403989" y="2650761"/>
                    <a:pt x="1460357" y="2658058"/>
                  </a:cubicBezTo>
                  <a:lnTo>
                    <a:pt x="1568983" y="2649888"/>
                  </a:lnTo>
                  <a:lnTo>
                    <a:pt x="1580907" y="2633968"/>
                  </a:lnTo>
                  <a:lnTo>
                    <a:pt x="1621726" y="2618017"/>
                  </a:lnTo>
                  <a:cubicBezTo>
                    <a:pt x="1647223" y="2608404"/>
                    <a:pt x="1672219" y="2597674"/>
                    <a:pt x="1695070" y="2581467"/>
                  </a:cubicBezTo>
                  <a:cubicBezTo>
                    <a:pt x="1726679" y="2559922"/>
                    <a:pt x="1719510" y="2517062"/>
                    <a:pt x="1722830" y="2495153"/>
                  </a:cubicBezTo>
                  <a:cubicBezTo>
                    <a:pt x="1722490" y="2490498"/>
                    <a:pt x="1722149" y="2485843"/>
                    <a:pt x="1721809" y="2481188"/>
                  </a:cubicBezTo>
                  <a:lnTo>
                    <a:pt x="1703273" y="2490610"/>
                  </a:lnTo>
                  <a:cubicBezTo>
                    <a:pt x="1558060" y="2544236"/>
                    <a:pt x="1447337" y="2450234"/>
                    <a:pt x="1426824" y="2415634"/>
                  </a:cubicBezTo>
                  <a:cubicBezTo>
                    <a:pt x="1421273" y="2403463"/>
                    <a:pt x="1419029" y="2391103"/>
                    <a:pt x="1412810" y="2380189"/>
                  </a:cubicBezTo>
                  <a:cubicBezTo>
                    <a:pt x="1367101" y="2307874"/>
                    <a:pt x="1352102" y="2231232"/>
                    <a:pt x="1366694" y="2151100"/>
                  </a:cubicBezTo>
                  <a:lnTo>
                    <a:pt x="1371765" y="2134221"/>
                  </a:lnTo>
                  <a:close/>
                  <a:moveTo>
                    <a:pt x="842912" y="1018808"/>
                  </a:moveTo>
                  <a:cubicBezTo>
                    <a:pt x="772063" y="1046665"/>
                    <a:pt x="719131" y="1090322"/>
                    <a:pt x="698223" y="1167488"/>
                  </a:cubicBezTo>
                  <a:cubicBezTo>
                    <a:pt x="680548" y="1233984"/>
                    <a:pt x="695444" y="1295125"/>
                    <a:pt x="721008" y="1354736"/>
                  </a:cubicBezTo>
                  <a:lnTo>
                    <a:pt x="715683" y="1366105"/>
                  </a:lnTo>
                  <a:lnTo>
                    <a:pt x="761312" y="1434356"/>
                  </a:lnTo>
                  <a:cubicBezTo>
                    <a:pt x="788733" y="1462914"/>
                    <a:pt x="820777" y="1487298"/>
                    <a:pt x="855697" y="1508984"/>
                  </a:cubicBezTo>
                  <a:cubicBezTo>
                    <a:pt x="949053" y="1567937"/>
                    <a:pt x="1073933" y="1558458"/>
                    <a:pt x="1147556" y="1482268"/>
                  </a:cubicBezTo>
                  <a:cubicBezTo>
                    <a:pt x="1164900" y="1464591"/>
                    <a:pt x="1176764" y="1442665"/>
                    <a:pt x="1191280" y="1421803"/>
                  </a:cubicBezTo>
                  <a:cubicBezTo>
                    <a:pt x="1166739" y="1610278"/>
                    <a:pt x="988681" y="1628909"/>
                    <a:pt x="943895" y="1619228"/>
                  </a:cubicBezTo>
                  <a:cubicBezTo>
                    <a:pt x="931162" y="1615153"/>
                    <a:pt x="920376" y="1608779"/>
                    <a:pt x="908174" y="1605942"/>
                  </a:cubicBezTo>
                  <a:cubicBezTo>
                    <a:pt x="824477" y="1590107"/>
                    <a:pt x="756910" y="1551300"/>
                    <a:pt x="705400" y="1490787"/>
                  </a:cubicBezTo>
                  <a:lnTo>
                    <a:pt x="672272" y="1442200"/>
                  </a:lnTo>
                  <a:lnTo>
                    <a:pt x="658626" y="1462049"/>
                  </a:lnTo>
                  <a:cubicBezTo>
                    <a:pt x="631450" y="1497999"/>
                    <a:pt x="603339" y="1530099"/>
                    <a:pt x="590634" y="1546268"/>
                  </a:cubicBezTo>
                  <a:cubicBezTo>
                    <a:pt x="587207" y="1550842"/>
                    <a:pt x="575966" y="1548373"/>
                    <a:pt x="568537" y="1548758"/>
                  </a:cubicBezTo>
                  <a:cubicBezTo>
                    <a:pt x="557267" y="1550035"/>
                    <a:pt x="543102" y="1544583"/>
                    <a:pt x="523010" y="1553930"/>
                  </a:cubicBezTo>
                  <a:cubicBezTo>
                    <a:pt x="502919" y="1563277"/>
                    <a:pt x="459773" y="1568448"/>
                    <a:pt x="447985" y="1604840"/>
                  </a:cubicBezTo>
                  <a:cubicBezTo>
                    <a:pt x="429729" y="1657811"/>
                    <a:pt x="434907" y="1712862"/>
                    <a:pt x="426368" y="1767159"/>
                  </a:cubicBezTo>
                  <a:lnTo>
                    <a:pt x="400497" y="1803298"/>
                  </a:lnTo>
                  <a:lnTo>
                    <a:pt x="392045" y="1832241"/>
                  </a:lnTo>
                  <a:cubicBezTo>
                    <a:pt x="388041" y="1872409"/>
                    <a:pt x="390819" y="1912911"/>
                    <a:pt x="397897" y="1953550"/>
                  </a:cubicBezTo>
                  <a:cubicBezTo>
                    <a:pt x="416011" y="2062893"/>
                    <a:pt x="513508" y="2145897"/>
                    <a:pt x="629544" y="2144276"/>
                  </a:cubicBezTo>
                  <a:cubicBezTo>
                    <a:pt x="643099" y="2144182"/>
                    <a:pt x="656552" y="2142343"/>
                    <a:pt x="670081" y="2139964"/>
                  </a:cubicBezTo>
                  <a:lnTo>
                    <a:pt x="672184" y="2139576"/>
                  </a:lnTo>
                  <a:lnTo>
                    <a:pt x="656857" y="2123372"/>
                  </a:lnTo>
                  <a:cubicBezTo>
                    <a:pt x="617537" y="2073574"/>
                    <a:pt x="589777" y="1999290"/>
                    <a:pt x="613437" y="1897092"/>
                  </a:cubicBezTo>
                  <a:cubicBezTo>
                    <a:pt x="619152" y="1924590"/>
                    <a:pt x="622010" y="1952088"/>
                    <a:pt x="631535" y="1977471"/>
                  </a:cubicBezTo>
                  <a:cubicBezTo>
                    <a:pt x="671540" y="2086405"/>
                    <a:pt x="783935" y="2147747"/>
                    <a:pt x="892520" y="2125537"/>
                  </a:cubicBezTo>
                  <a:cubicBezTo>
                    <a:pt x="912760" y="2121571"/>
                    <a:pt x="932584" y="2116614"/>
                    <a:pt x="951857" y="2110384"/>
                  </a:cubicBezTo>
                  <a:lnTo>
                    <a:pt x="984444" y="2097132"/>
                  </a:lnTo>
                  <a:lnTo>
                    <a:pt x="945725" y="2068131"/>
                  </a:lnTo>
                  <a:lnTo>
                    <a:pt x="1014743" y="2033736"/>
                  </a:lnTo>
                  <a:cubicBezTo>
                    <a:pt x="1038450" y="2017578"/>
                    <a:pt x="1040344" y="1989430"/>
                    <a:pt x="1041210" y="1967123"/>
                  </a:cubicBezTo>
                  <a:cubicBezTo>
                    <a:pt x="1041401" y="1964220"/>
                    <a:pt x="1041591" y="1961317"/>
                    <a:pt x="1041782" y="1958414"/>
                  </a:cubicBezTo>
                  <a:lnTo>
                    <a:pt x="988390" y="1967430"/>
                  </a:lnTo>
                  <a:cubicBezTo>
                    <a:pt x="907065" y="1971954"/>
                    <a:pt x="832881" y="1947549"/>
                    <a:pt x="766805" y="1893210"/>
                  </a:cubicBezTo>
                  <a:cubicBezTo>
                    <a:pt x="756749" y="1885683"/>
                    <a:pt x="744763" y="1881921"/>
                    <a:pt x="733376" y="1874900"/>
                  </a:cubicBezTo>
                  <a:cubicBezTo>
                    <a:pt x="697052" y="1846726"/>
                    <a:pt x="598382" y="1691999"/>
                    <a:pt x="733674" y="1531645"/>
                  </a:cubicBezTo>
                  <a:cubicBezTo>
                    <a:pt x="726225" y="1558725"/>
                    <a:pt x="716234" y="1584502"/>
                    <a:pt x="713141" y="1611436"/>
                  </a:cubicBezTo>
                  <a:cubicBezTo>
                    <a:pt x="699089" y="1726630"/>
                    <a:pt x="771164" y="1832464"/>
                    <a:pt x="877934" y="1862195"/>
                  </a:cubicBezTo>
                  <a:cubicBezTo>
                    <a:pt x="917581" y="1873589"/>
                    <a:pt x="957551" y="1880692"/>
                    <a:pt x="997916" y="1881018"/>
                  </a:cubicBezTo>
                  <a:lnTo>
                    <a:pt x="1063005" y="1869394"/>
                  </a:lnTo>
                  <a:lnTo>
                    <a:pt x="1091430" y="1831445"/>
                  </a:lnTo>
                  <a:lnTo>
                    <a:pt x="1090443" y="1840522"/>
                  </a:lnTo>
                  <a:lnTo>
                    <a:pt x="1088363" y="1841565"/>
                  </a:lnTo>
                  <a:lnTo>
                    <a:pt x="1091206" y="1841094"/>
                  </a:lnTo>
                  <a:lnTo>
                    <a:pt x="1099791" y="1862825"/>
                  </a:lnTo>
                  <a:lnTo>
                    <a:pt x="1115422" y="1860033"/>
                  </a:lnTo>
                  <a:lnTo>
                    <a:pt x="1105975" y="1878478"/>
                  </a:lnTo>
                  <a:lnTo>
                    <a:pt x="1108568" y="1885041"/>
                  </a:lnTo>
                  <a:cubicBezTo>
                    <a:pt x="1114578" y="1899659"/>
                    <a:pt x="1121064" y="1914038"/>
                    <a:pt x="1128787" y="1927558"/>
                  </a:cubicBezTo>
                  <a:cubicBezTo>
                    <a:pt x="1156154" y="1976024"/>
                    <a:pt x="1187184" y="2019200"/>
                    <a:pt x="1226780" y="2050346"/>
                  </a:cubicBezTo>
                  <a:lnTo>
                    <a:pt x="1289411" y="2085093"/>
                  </a:lnTo>
                  <a:lnTo>
                    <a:pt x="1314743" y="2061760"/>
                  </a:lnTo>
                  <a:lnTo>
                    <a:pt x="1296511" y="2088049"/>
                  </a:lnTo>
                  <a:lnTo>
                    <a:pt x="1332391" y="2097279"/>
                  </a:lnTo>
                  <a:cubicBezTo>
                    <a:pt x="1346191" y="2099606"/>
                    <a:pt x="1360756" y="2100865"/>
                    <a:pt x="1376163" y="2100951"/>
                  </a:cubicBezTo>
                  <a:lnTo>
                    <a:pt x="1381733" y="2101042"/>
                  </a:lnTo>
                  <a:lnTo>
                    <a:pt x="1389702" y="2074519"/>
                  </a:lnTo>
                  <a:lnTo>
                    <a:pt x="1489042" y="2038395"/>
                  </a:lnTo>
                  <a:lnTo>
                    <a:pt x="1453620" y="2152383"/>
                  </a:lnTo>
                  <a:cubicBezTo>
                    <a:pt x="1448928" y="2192476"/>
                    <a:pt x="1451011" y="2233020"/>
                    <a:pt x="1457391" y="2273774"/>
                  </a:cubicBezTo>
                  <a:cubicBezTo>
                    <a:pt x="1473626" y="2383411"/>
                    <a:pt x="1569685" y="2468077"/>
                    <a:pt x="1685732" y="2468446"/>
                  </a:cubicBezTo>
                  <a:lnTo>
                    <a:pt x="1719883" y="2465404"/>
                  </a:lnTo>
                  <a:lnTo>
                    <a:pt x="1716096" y="2453485"/>
                  </a:lnTo>
                  <a:lnTo>
                    <a:pt x="1771757" y="2379175"/>
                  </a:lnTo>
                  <a:lnTo>
                    <a:pt x="1770770" y="2388253"/>
                  </a:lnTo>
                  <a:lnTo>
                    <a:pt x="1768690" y="2389295"/>
                  </a:lnTo>
                  <a:lnTo>
                    <a:pt x="1771533" y="2388824"/>
                  </a:lnTo>
                  <a:cubicBezTo>
                    <a:pt x="1783171" y="2417773"/>
                    <a:pt x="1793667" y="2448247"/>
                    <a:pt x="1809114" y="2475288"/>
                  </a:cubicBezTo>
                  <a:cubicBezTo>
                    <a:pt x="1863847" y="2572219"/>
                    <a:pt x="1933235" y="2647996"/>
                    <a:pt x="2056490" y="2648681"/>
                  </a:cubicBezTo>
                  <a:cubicBezTo>
                    <a:pt x="2088494" y="2648852"/>
                    <a:pt x="2082780" y="2651713"/>
                    <a:pt x="2147922" y="2636243"/>
                  </a:cubicBezTo>
                  <a:cubicBezTo>
                    <a:pt x="2066047" y="2701063"/>
                    <a:pt x="1959945" y="2710845"/>
                    <a:pt x="1873236" y="2661367"/>
                  </a:cubicBezTo>
                  <a:cubicBezTo>
                    <a:pt x="1872092" y="2658130"/>
                    <a:pt x="1869804" y="2656416"/>
                    <a:pt x="1867518" y="2654704"/>
                  </a:cubicBezTo>
                  <a:cubicBezTo>
                    <a:pt x="1838560" y="2652054"/>
                    <a:pt x="1821584" y="2619108"/>
                    <a:pt x="1789583" y="2623700"/>
                  </a:cubicBezTo>
                  <a:cubicBezTo>
                    <a:pt x="1779134" y="2669426"/>
                    <a:pt x="1771287" y="2708737"/>
                    <a:pt x="1717263" y="2736140"/>
                  </a:cubicBezTo>
                  <a:cubicBezTo>
                    <a:pt x="1663239" y="2763543"/>
                    <a:pt x="1519749" y="2778651"/>
                    <a:pt x="1465441" y="2788121"/>
                  </a:cubicBezTo>
                  <a:lnTo>
                    <a:pt x="1391414" y="2792959"/>
                  </a:lnTo>
                  <a:cubicBezTo>
                    <a:pt x="1274517" y="2786439"/>
                    <a:pt x="1186239" y="2735420"/>
                    <a:pt x="1128581" y="2638479"/>
                  </a:cubicBezTo>
                  <a:cubicBezTo>
                    <a:pt x="1119328" y="2624899"/>
                    <a:pt x="1104948" y="2616941"/>
                    <a:pt x="1093505" y="2603938"/>
                  </a:cubicBezTo>
                  <a:cubicBezTo>
                    <a:pt x="1085308" y="2591285"/>
                    <a:pt x="1076737" y="2565483"/>
                    <a:pt x="1073068" y="2530296"/>
                  </a:cubicBezTo>
                  <a:lnTo>
                    <a:pt x="1072036" y="2477975"/>
                  </a:lnTo>
                  <a:lnTo>
                    <a:pt x="1042591" y="2492041"/>
                  </a:lnTo>
                  <a:cubicBezTo>
                    <a:pt x="985783" y="2511801"/>
                    <a:pt x="926312" y="2511659"/>
                    <a:pt x="865868" y="2499409"/>
                  </a:cubicBezTo>
                  <a:cubicBezTo>
                    <a:pt x="817188" y="2489724"/>
                    <a:pt x="763453" y="2466135"/>
                    <a:pt x="719426" y="2430182"/>
                  </a:cubicBezTo>
                  <a:lnTo>
                    <a:pt x="689869" y="2397459"/>
                  </a:lnTo>
                  <a:lnTo>
                    <a:pt x="687182" y="2418320"/>
                  </a:lnTo>
                  <a:cubicBezTo>
                    <a:pt x="692558" y="2484229"/>
                    <a:pt x="714538" y="2546708"/>
                    <a:pt x="760823" y="2590105"/>
                  </a:cubicBezTo>
                  <a:cubicBezTo>
                    <a:pt x="807108" y="2633502"/>
                    <a:pt x="915896" y="2664808"/>
                    <a:pt x="964895" y="2678700"/>
                  </a:cubicBezTo>
                  <a:cubicBezTo>
                    <a:pt x="1013894" y="2692592"/>
                    <a:pt x="1027189" y="2670418"/>
                    <a:pt x="1054815" y="2673458"/>
                  </a:cubicBezTo>
                  <a:cubicBezTo>
                    <a:pt x="1082441" y="2676498"/>
                    <a:pt x="1112152" y="2667612"/>
                    <a:pt x="1130649" y="2696939"/>
                  </a:cubicBezTo>
                  <a:cubicBezTo>
                    <a:pt x="1160777" y="2745688"/>
                    <a:pt x="1174418" y="2766481"/>
                    <a:pt x="1211588" y="2802653"/>
                  </a:cubicBezTo>
                  <a:cubicBezTo>
                    <a:pt x="1270033" y="2835234"/>
                    <a:pt x="1252528" y="2781813"/>
                    <a:pt x="1314357" y="2805982"/>
                  </a:cubicBezTo>
                  <a:cubicBezTo>
                    <a:pt x="1376186" y="2830151"/>
                    <a:pt x="1489559" y="2941926"/>
                    <a:pt x="1582565" y="2947668"/>
                  </a:cubicBezTo>
                  <a:cubicBezTo>
                    <a:pt x="1675571" y="2953410"/>
                    <a:pt x="1794353" y="2950522"/>
                    <a:pt x="1872394" y="2840437"/>
                  </a:cubicBezTo>
                  <a:cubicBezTo>
                    <a:pt x="1878711" y="2889202"/>
                    <a:pt x="1817756" y="2956203"/>
                    <a:pt x="1765658" y="2986896"/>
                  </a:cubicBezTo>
                  <a:cubicBezTo>
                    <a:pt x="1713560" y="3017589"/>
                    <a:pt x="1633525" y="3033448"/>
                    <a:pt x="1559806" y="3024598"/>
                  </a:cubicBezTo>
                  <a:cubicBezTo>
                    <a:pt x="1486087" y="3015748"/>
                    <a:pt x="1421172" y="2929609"/>
                    <a:pt x="1323343" y="2933795"/>
                  </a:cubicBezTo>
                  <a:cubicBezTo>
                    <a:pt x="1187104" y="2939625"/>
                    <a:pt x="1077664" y="2822223"/>
                    <a:pt x="1018886" y="2795305"/>
                  </a:cubicBezTo>
                  <a:cubicBezTo>
                    <a:pt x="1004775" y="2772835"/>
                    <a:pt x="992009" y="2769223"/>
                    <a:pt x="970675" y="2772285"/>
                  </a:cubicBezTo>
                  <a:cubicBezTo>
                    <a:pt x="808575" y="2799626"/>
                    <a:pt x="635899" y="2663143"/>
                    <a:pt x="620567" y="2513611"/>
                  </a:cubicBezTo>
                  <a:cubicBezTo>
                    <a:pt x="611368" y="2425796"/>
                    <a:pt x="566411" y="2425442"/>
                    <a:pt x="512110" y="2412141"/>
                  </a:cubicBezTo>
                  <a:cubicBezTo>
                    <a:pt x="438756" y="2394088"/>
                    <a:pt x="368063" y="2366129"/>
                    <a:pt x="309550" y="2318730"/>
                  </a:cubicBezTo>
                  <a:cubicBezTo>
                    <a:pt x="238840" y="2262195"/>
                    <a:pt x="210034" y="2194205"/>
                    <a:pt x="271890" y="2103679"/>
                  </a:cubicBezTo>
                  <a:cubicBezTo>
                    <a:pt x="253137" y="2054838"/>
                    <a:pt x="235185" y="2063187"/>
                    <a:pt x="197030" y="2025682"/>
                  </a:cubicBezTo>
                  <a:cubicBezTo>
                    <a:pt x="128723" y="1995751"/>
                    <a:pt x="73125" y="1936387"/>
                    <a:pt x="42961" y="1878648"/>
                  </a:cubicBezTo>
                  <a:cubicBezTo>
                    <a:pt x="4626" y="1805901"/>
                    <a:pt x="-12567" y="1728759"/>
                    <a:pt x="10241" y="1645877"/>
                  </a:cubicBezTo>
                  <a:cubicBezTo>
                    <a:pt x="23926" y="1594243"/>
                    <a:pt x="101029" y="1515138"/>
                    <a:pt x="149602" y="1507488"/>
                  </a:cubicBezTo>
                  <a:cubicBezTo>
                    <a:pt x="111914" y="1557803"/>
                    <a:pt x="69081" y="1605454"/>
                    <a:pt x="69504" y="1674797"/>
                  </a:cubicBezTo>
                  <a:cubicBezTo>
                    <a:pt x="71297" y="1801097"/>
                    <a:pt x="146253" y="1944116"/>
                    <a:pt x="279249" y="1988992"/>
                  </a:cubicBezTo>
                  <a:cubicBezTo>
                    <a:pt x="291110" y="1993414"/>
                    <a:pt x="306510" y="2001156"/>
                    <a:pt x="316193" y="1991729"/>
                  </a:cubicBezTo>
                  <a:lnTo>
                    <a:pt x="319053" y="1985609"/>
                  </a:lnTo>
                  <a:lnTo>
                    <a:pt x="307569" y="1949900"/>
                  </a:lnTo>
                  <a:lnTo>
                    <a:pt x="306486" y="1940694"/>
                  </a:lnTo>
                  <a:lnTo>
                    <a:pt x="302243" y="1937639"/>
                  </a:lnTo>
                  <a:cubicBezTo>
                    <a:pt x="298549" y="1932640"/>
                    <a:pt x="296164" y="1926689"/>
                    <a:pt x="294636" y="1920784"/>
                  </a:cubicBezTo>
                  <a:cubicBezTo>
                    <a:pt x="272479" y="1823261"/>
                    <a:pt x="259083" y="1725162"/>
                    <a:pt x="293312" y="1627034"/>
                  </a:cubicBezTo>
                  <a:cubicBezTo>
                    <a:pt x="308715" y="1582637"/>
                    <a:pt x="339937" y="1548900"/>
                    <a:pt x="380880" y="1526015"/>
                  </a:cubicBezTo>
                  <a:cubicBezTo>
                    <a:pt x="376288" y="1494014"/>
                    <a:pt x="339898" y="1486987"/>
                    <a:pt x="329214" y="1459943"/>
                  </a:cubicBezTo>
                  <a:cubicBezTo>
                    <a:pt x="326927" y="1458230"/>
                    <a:pt x="324640" y="1456517"/>
                    <a:pt x="321211" y="1456328"/>
                  </a:cubicBezTo>
                  <a:cubicBezTo>
                    <a:pt x="249349" y="1387031"/>
                    <a:pt x="228901" y="1282459"/>
                    <a:pt x="268085" y="1185660"/>
                  </a:cubicBezTo>
                  <a:cubicBezTo>
                    <a:pt x="271555" y="1252524"/>
                    <a:pt x="272694" y="1246237"/>
                    <a:pt x="281857" y="1276902"/>
                  </a:cubicBezTo>
                  <a:cubicBezTo>
                    <a:pt x="317172" y="1394990"/>
                    <a:pt x="409402" y="1440273"/>
                    <a:pt x="517812" y="1465542"/>
                  </a:cubicBezTo>
                  <a:cubicBezTo>
                    <a:pt x="548106" y="1472762"/>
                    <a:pt x="580302" y="1474266"/>
                    <a:pt x="611355" y="1477295"/>
                  </a:cubicBezTo>
                  <a:lnTo>
                    <a:pt x="611703" y="1480155"/>
                  </a:lnTo>
                  <a:cubicBezTo>
                    <a:pt x="611841" y="1479392"/>
                    <a:pt x="611980" y="1478629"/>
                    <a:pt x="612118" y="1477866"/>
                  </a:cubicBezTo>
                  <a:cubicBezTo>
                    <a:pt x="652544" y="1464411"/>
                    <a:pt x="666181" y="1453651"/>
                    <a:pt x="662263" y="1427900"/>
                  </a:cubicBezTo>
                  <a:lnTo>
                    <a:pt x="662059" y="1427220"/>
                  </a:lnTo>
                  <a:cubicBezTo>
                    <a:pt x="662006" y="1427143"/>
                    <a:pt x="661954" y="1427065"/>
                    <a:pt x="661901" y="1426988"/>
                  </a:cubicBezTo>
                  <a:cubicBezTo>
                    <a:pt x="661918" y="1426946"/>
                    <a:pt x="661934" y="1426904"/>
                    <a:pt x="661951" y="1426862"/>
                  </a:cubicBezTo>
                  <a:lnTo>
                    <a:pt x="652834" y="1396497"/>
                  </a:lnTo>
                  <a:cubicBezTo>
                    <a:pt x="647493" y="1382975"/>
                    <a:pt x="642913" y="1370024"/>
                    <a:pt x="637570" y="1356501"/>
                  </a:cubicBezTo>
                  <a:cubicBezTo>
                    <a:pt x="570412" y="1191951"/>
                    <a:pt x="708814" y="1042132"/>
                    <a:pt x="842912" y="1018808"/>
                  </a:cubicBezTo>
                  <a:close/>
                  <a:moveTo>
                    <a:pt x="2516775" y="2091376"/>
                  </a:moveTo>
                  <a:cubicBezTo>
                    <a:pt x="2495574" y="2331493"/>
                    <a:pt x="2292563" y="2308620"/>
                    <a:pt x="2238033" y="2334816"/>
                  </a:cubicBezTo>
                  <a:cubicBezTo>
                    <a:pt x="2220490" y="2307394"/>
                    <a:pt x="2198567" y="2282643"/>
                    <a:pt x="2189593" y="2248549"/>
                  </a:cubicBezTo>
                  <a:cubicBezTo>
                    <a:pt x="2386029" y="2299292"/>
                    <a:pt x="2488309" y="2200197"/>
                    <a:pt x="2516775" y="2091376"/>
                  </a:cubicBezTo>
                  <a:close/>
                  <a:moveTo>
                    <a:pt x="687254" y="678482"/>
                  </a:moveTo>
                  <a:cubicBezTo>
                    <a:pt x="590827" y="736398"/>
                    <a:pt x="524490" y="862415"/>
                    <a:pt x="628419" y="1036658"/>
                  </a:cubicBezTo>
                  <a:cubicBezTo>
                    <a:pt x="593178" y="1037633"/>
                    <a:pt x="563261" y="1023554"/>
                    <a:pt x="532013" y="1014429"/>
                  </a:cubicBezTo>
                  <a:cubicBezTo>
                    <a:pt x="541818" y="954734"/>
                    <a:pt x="462786" y="766345"/>
                    <a:pt x="687254" y="678482"/>
                  </a:cubicBezTo>
                  <a:close/>
                  <a:moveTo>
                    <a:pt x="2205214" y="1800491"/>
                  </a:moveTo>
                  <a:lnTo>
                    <a:pt x="2255363" y="1871953"/>
                  </a:lnTo>
                  <a:cubicBezTo>
                    <a:pt x="2309470" y="1946510"/>
                    <a:pt x="2369947" y="2014123"/>
                    <a:pt x="2466834" y="2042067"/>
                  </a:cubicBezTo>
                  <a:cubicBezTo>
                    <a:pt x="2430483" y="2096953"/>
                    <a:pt x="2384582" y="2113746"/>
                    <a:pt x="2319038" y="2093212"/>
                  </a:cubicBezTo>
                  <a:cubicBezTo>
                    <a:pt x="2248443" y="2070682"/>
                    <a:pt x="2198837" y="2023707"/>
                    <a:pt x="2156726" y="1968287"/>
                  </a:cubicBezTo>
                  <a:lnTo>
                    <a:pt x="2119546" y="1914861"/>
                  </a:lnTo>
                  <a:lnTo>
                    <a:pt x="2205214" y="1800491"/>
                  </a:lnTo>
                  <a:close/>
                  <a:moveTo>
                    <a:pt x="1058864" y="897328"/>
                  </a:moveTo>
                  <a:cubicBezTo>
                    <a:pt x="1033361" y="937730"/>
                    <a:pt x="1005572" y="976418"/>
                    <a:pt x="973209" y="1011681"/>
                  </a:cubicBezTo>
                  <a:cubicBezTo>
                    <a:pt x="882895" y="984495"/>
                    <a:pt x="796387" y="950639"/>
                    <a:pt x="741092" y="868758"/>
                  </a:cubicBezTo>
                  <a:cubicBezTo>
                    <a:pt x="702956" y="811631"/>
                    <a:pt x="706165" y="762861"/>
                    <a:pt x="748615" y="712543"/>
                  </a:cubicBezTo>
                  <a:cubicBezTo>
                    <a:pt x="820694" y="826037"/>
                    <a:pt x="942253" y="857585"/>
                    <a:pt x="1058864" y="897328"/>
                  </a:cubicBezTo>
                  <a:close/>
                  <a:moveTo>
                    <a:pt x="1948708" y="1321566"/>
                  </a:moveTo>
                  <a:cubicBezTo>
                    <a:pt x="1987791" y="1371071"/>
                    <a:pt x="2007836" y="1439639"/>
                    <a:pt x="2096045" y="1452158"/>
                  </a:cubicBezTo>
                  <a:cubicBezTo>
                    <a:pt x="2029199" y="1484203"/>
                    <a:pt x="1978166" y="1517382"/>
                    <a:pt x="1919841" y="1466554"/>
                  </a:cubicBezTo>
                  <a:cubicBezTo>
                    <a:pt x="1906691" y="1455513"/>
                    <a:pt x="1893165" y="1456093"/>
                    <a:pt x="1885365" y="1472861"/>
                  </a:cubicBezTo>
                  <a:lnTo>
                    <a:pt x="1879629" y="1489302"/>
                  </a:lnTo>
                  <a:lnTo>
                    <a:pt x="1908915" y="1464113"/>
                  </a:lnTo>
                  <a:cubicBezTo>
                    <a:pt x="1898047" y="1484090"/>
                    <a:pt x="1885264" y="1502368"/>
                    <a:pt x="1878082" y="1523336"/>
                  </a:cubicBezTo>
                  <a:cubicBezTo>
                    <a:pt x="1862380" y="1568070"/>
                    <a:pt x="1865176" y="1616394"/>
                    <a:pt x="1882487" y="1659934"/>
                  </a:cubicBezTo>
                  <a:lnTo>
                    <a:pt x="1908811" y="1703873"/>
                  </a:lnTo>
                  <a:lnTo>
                    <a:pt x="1939526" y="1677454"/>
                  </a:lnTo>
                  <a:cubicBezTo>
                    <a:pt x="1934092" y="1687443"/>
                    <a:pt x="1928180" y="1697007"/>
                    <a:pt x="1922727" y="1706694"/>
                  </a:cubicBezTo>
                  <a:lnTo>
                    <a:pt x="1917366" y="1718150"/>
                  </a:lnTo>
                  <a:lnTo>
                    <a:pt x="1918838" y="1720608"/>
                  </a:lnTo>
                  <a:cubicBezTo>
                    <a:pt x="1934252" y="1738939"/>
                    <a:pt x="1952796" y="1755027"/>
                    <a:pt x="1973972" y="1767825"/>
                  </a:cubicBezTo>
                  <a:cubicBezTo>
                    <a:pt x="2005363" y="1787120"/>
                    <a:pt x="2037757" y="1803031"/>
                    <a:pt x="2071636" y="1813568"/>
                  </a:cubicBezTo>
                  <a:lnTo>
                    <a:pt x="2173989" y="1826528"/>
                  </a:lnTo>
                  <a:lnTo>
                    <a:pt x="2117479" y="1890255"/>
                  </a:lnTo>
                  <a:lnTo>
                    <a:pt x="2048930" y="1880940"/>
                  </a:lnTo>
                  <a:cubicBezTo>
                    <a:pt x="1997077" y="1868155"/>
                    <a:pt x="1951369" y="1843250"/>
                    <a:pt x="1912220" y="1805984"/>
                  </a:cubicBezTo>
                  <a:lnTo>
                    <a:pt x="1900395" y="1792735"/>
                  </a:lnTo>
                  <a:lnTo>
                    <a:pt x="1898516" y="1805424"/>
                  </a:lnTo>
                  <a:cubicBezTo>
                    <a:pt x="1901217" y="1874770"/>
                    <a:pt x="1941056" y="1942772"/>
                    <a:pt x="2004583" y="1981166"/>
                  </a:cubicBezTo>
                  <a:cubicBezTo>
                    <a:pt x="2035974" y="2000461"/>
                    <a:pt x="2068368" y="2016372"/>
                    <a:pt x="2102247" y="2026909"/>
                  </a:cubicBezTo>
                  <a:lnTo>
                    <a:pt x="2204600" y="2039869"/>
                  </a:lnTo>
                  <a:lnTo>
                    <a:pt x="2148090" y="2103596"/>
                  </a:lnTo>
                  <a:lnTo>
                    <a:pt x="2144005" y="2103041"/>
                  </a:lnTo>
                  <a:lnTo>
                    <a:pt x="2136123" y="2142932"/>
                  </a:lnTo>
                  <a:cubicBezTo>
                    <a:pt x="2104809" y="2248339"/>
                    <a:pt x="2012678" y="2343337"/>
                    <a:pt x="1880081" y="2329702"/>
                  </a:cubicBezTo>
                  <a:cubicBezTo>
                    <a:pt x="1865602" y="2328377"/>
                    <a:pt x="1851886" y="2327624"/>
                    <a:pt x="1837407" y="2326300"/>
                  </a:cubicBezTo>
                  <a:lnTo>
                    <a:pt x="1811492" y="2326128"/>
                  </a:lnTo>
                  <a:lnTo>
                    <a:pt x="1813930" y="2322872"/>
                  </a:lnTo>
                  <a:lnTo>
                    <a:pt x="1765779" y="2311874"/>
                  </a:lnTo>
                  <a:cubicBezTo>
                    <a:pt x="1728808" y="2299546"/>
                    <a:pt x="1693743" y="2279860"/>
                    <a:pt x="1660705" y="2252690"/>
                  </a:cubicBezTo>
                  <a:cubicBezTo>
                    <a:pt x="1650648" y="2245163"/>
                    <a:pt x="1638662" y="2241401"/>
                    <a:pt x="1627276" y="2234380"/>
                  </a:cubicBezTo>
                  <a:cubicBezTo>
                    <a:pt x="1590951" y="2206206"/>
                    <a:pt x="1492281" y="2051479"/>
                    <a:pt x="1627573" y="1891126"/>
                  </a:cubicBezTo>
                  <a:cubicBezTo>
                    <a:pt x="1620125" y="1918205"/>
                    <a:pt x="1610133" y="1943983"/>
                    <a:pt x="1607040" y="1970917"/>
                  </a:cubicBezTo>
                  <a:cubicBezTo>
                    <a:pt x="1592989" y="2086111"/>
                    <a:pt x="1665064" y="2191944"/>
                    <a:pt x="1771834" y="2221675"/>
                  </a:cubicBezTo>
                  <a:cubicBezTo>
                    <a:pt x="1811480" y="2233070"/>
                    <a:pt x="1851451" y="2240173"/>
                    <a:pt x="1891816" y="2240499"/>
                  </a:cubicBezTo>
                  <a:lnTo>
                    <a:pt x="2009321" y="2219514"/>
                  </a:lnTo>
                  <a:lnTo>
                    <a:pt x="1999139" y="2239396"/>
                  </a:lnTo>
                  <a:lnTo>
                    <a:pt x="1999567" y="2239296"/>
                  </a:lnTo>
                  <a:cubicBezTo>
                    <a:pt x="2014742" y="2234131"/>
                    <a:pt x="2029704" y="2227264"/>
                    <a:pt x="2044414" y="2218349"/>
                  </a:cubicBezTo>
                  <a:cubicBezTo>
                    <a:pt x="2078501" y="2197468"/>
                    <a:pt x="2102297" y="2171259"/>
                    <a:pt x="2118423" y="2140793"/>
                  </a:cubicBezTo>
                  <a:lnTo>
                    <a:pt x="2133501" y="2101613"/>
                  </a:lnTo>
                  <a:lnTo>
                    <a:pt x="2079542" y="2094281"/>
                  </a:lnTo>
                  <a:cubicBezTo>
                    <a:pt x="2010404" y="2077235"/>
                    <a:pt x="1952191" y="2038640"/>
                    <a:pt x="1905884" y="1977931"/>
                  </a:cubicBezTo>
                  <a:cubicBezTo>
                    <a:pt x="1898710" y="1969292"/>
                    <a:pt x="1889274" y="1963202"/>
                    <a:pt x="1880896" y="1954633"/>
                  </a:cubicBezTo>
                  <a:cubicBezTo>
                    <a:pt x="1864805" y="1934631"/>
                    <a:pt x="1836648" y="1868502"/>
                    <a:pt x="1852220" y="1798502"/>
                  </a:cubicBezTo>
                  <a:lnTo>
                    <a:pt x="1867058" y="1756931"/>
                  </a:lnTo>
                  <a:lnTo>
                    <a:pt x="1850284" y="1741292"/>
                  </a:lnTo>
                  <a:cubicBezTo>
                    <a:pt x="1843848" y="1733291"/>
                    <a:pt x="1835481" y="1717910"/>
                    <a:pt x="1828755" y="1697853"/>
                  </a:cubicBezTo>
                  <a:lnTo>
                    <a:pt x="1817427" y="1628566"/>
                  </a:lnTo>
                  <a:lnTo>
                    <a:pt x="1795832" y="1673156"/>
                  </a:lnTo>
                  <a:cubicBezTo>
                    <a:pt x="1728242" y="1775737"/>
                    <a:pt x="1599455" y="1767029"/>
                    <a:pt x="1557706" y="1787085"/>
                  </a:cubicBezTo>
                  <a:cubicBezTo>
                    <a:pt x="1540163" y="1759664"/>
                    <a:pt x="1518240" y="1734913"/>
                    <a:pt x="1509266" y="1700819"/>
                  </a:cubicBezTo>
                  <a:cubicBezTo>
                    <a:pt x="1656593" y="1738875"/>
                    <a:pt x="1750958" y="1692650"/>
                    <a:pt x="1800941" y="1621248"/>
                  </a:cubicBezTo>
                  <a:lnTo>
                    <a:pt x="1813578" y="1599019"/>
                  </a:lnTo>
                  <a:lnTo>
                    <a:pt x="1819910" y="1600565"/>
                  </a:lnTo>
                  <a:lnTo>
                    <a:pt x="1821608" y="1585161"/>
                  </a:lnTo>
                  <a:lnTo>
                    <a:pt x="1823154" y="1580831"/>
                  </a:lnTo>
                  <a:lnTo>
                    <a:pt x="1792216" y="1559883"/>
                  </a:lnTo>
                  <a:cubicBezTo>
                    <a:pt x="1766868" y="1540896"/>
                    <a:pt x="1742234" y="1520956"/>
                    <a:pt x="1717932" y="1500968"/>
                  </a:cubicBezTo>
                  <a:cubicBezTo>
                    <a:pt x="1726310" y="1492963"/>
                    <a:pt x="1737547" y="1490670"/>
                    <a:pt x="1748406" y="1490472"/>
                  </a:cubicBezTo>
                  <a:cubicBezTo>
                    <a:pt x="1835844" y="1488133"/>
                    <a:pt x="1896589" y="1446757"/>
                    <a:pt x="1926827" y="1363489"/>
                  </a:cubicBezTo>
                  <a:cubicBezTo>
                    <a:pt x="1931581" y="1349199"/>
                    <a:pt x="1931760" y="1331482"/>
                    <a:pt x="1948708" y="1321566"/>
                  </a:cubicBezTo>
                  <a:close/>
                  <a:moveTo>
                    <a:pt x="868204" y="327279"/>
                  </a:moveTo>
                  <a:cubicBezTo>
                    <a:pt x="857931" y="350526"/>
                    <a:pt x="845372" y="372061"/>
                    <a:pt x="839290" y="396067"/>
                  </a:cubicBezTo>
                  <a:cubicBezTo>
                    <a:pt x="812493" y="498572"/>
                    <a:pt x="869331" y="610170"/>
                    <a:pt x="968231" y="659259"/>
                  </a:cubicBezTo>
                  <a:cubicBezTo>
                    <a:pt x="1041595" y="696361"/>
                    <a:pt x="1118190" y="718031"/>
                    <a:pt x="1200860" y="706168"/>
                  </a:cubicBezTo>
                  <a:lnTo>
                    <a:pt x="1143757" y="782404"/>
                  </a:lnTo>
                  <a:cubicBezTo>
                    <a:pt x="1030222" y="787808"/>
                    <a:pt x="934187" y="749196"/>
                    <a:pt x="858125" y="664851"/>
                  </a:cubicBezTo>
                  <a:cubicBezTo>
                    <a:pt x="849356" y="655903"/>
                    <a:pt x="838303" y="650004"/>
                    <a:pt x="828202" y="641247"/>
                  </a:cubicBezTo>
                  <a:cubicBezTo>
                    <a:pt x="796645" y="608025"/>
                    <a:pt x="719972" y="446244"/>
                    <a:pt x="868204" y="327279"/>
                  </a:cubicBezTo>
                  <a:close/>
                  <a:moveTo>
                    <a:pt x="2657066" y="1197247"/>
                  </a:moveTo>
                  <a:lnTo>
                    <a:pt x="2663296" y="1206222"/>
                  </a:lnTo>
                  <a:lnTo>
                    <a:pt x="2650270" y="1206320"/>
                  </a:lnTo>
                  <a:lnTo>
                    <a:pt x="2657066" y="1197247"/>
                  </a:lnTo>
                  <a:close/>
                  <a:moveTo>
                    <a:pt x="3030338" y="1431166"/>
                  </a:moveTo>
                  <a:cubicBezTo>
                    <a:pt x="3015921" y="1529854"/>
                    <a:pt x="2986987" y="1565305"/>
                    <a:pt x="2903938" y="1579263"/>
                  </a:cubicBezTo>
                  <a:cubicBezTo>
                    <a:pt x="2873270" y="1583663"/>
                    <a:pt x="2842028" y="1584063"/>
                    <a:pt x="2811168" y="1587131"/>
                  </a:cubicBezTo>
                  <a:cubicBezTo>
                    <a:pt x="2799736" y="1583328"/>
                    <a:pt x="2787350" y="1577620"/>
                    <a:pt x="2775539" y="1575913"/>
                  </a:cubicBezTo>
                  <a:cubicBezTo>
                    <a:pt x="2718478" y="1567090"/>
                    <a:pt x="2664937" y="1550788"/>
                    <a:pt x="2614417" y="1527673"/>
                  </a:cubicBezTo>
                  <a:lnTo>
                    <a:pt x="2474755" y="1440641"/>
                  </a:lnTo>
                  <a:lnTo>
                    <a:pt x="2543000" y="1349530"/>
                  </a:lnTo>
                  <a:lnTo>
                    <a:pt x="2704508" y="1424676"/>
                  </a:lnTo>
                  <a:cubicBezTo>
                    <a:pt x="2761836" y="1443667"/>
                    <a:pt x="2821279" y="1456061"/>
                    <a:pt x="2882339" y="1461929"/>
                  </a:cubicBezTo>
                  <a:cubicBezTo>
                    <a:pt x="2932825" y="1467612"/>
                    <a:pt x="2986737" y="1468722"/>
                    <a:pt x="3030338" y="1431166"/>
                  </a:cubicBezTo>
                  <a:close/>
                  <a:moveTo>
                    <a:pt x="1176421" y="0"/>
                  </a:moveTo>
                  <a:cubicBezTo>
                    <a:pt x="1152640" y="52402"/>
                    <a:pt x="1168865" y="103826"/>
                    <a:pt x="1188515" y="150678"/>
                  </a:cubicBezTo>
                  <a:cubicBezTo>
                    <a:pt x="1234115" y="264568"/>
                    <a:pt x="1302948" y="364919"/>
                    <a:pt x="1394438" y="447731"/>
                  </a:cubicBezTo>
                  <a:lnTo>
                    <a:pt x="1326486" y="538450"/>
                  </a:lnTo>
                  <a:cubicBezTo>
                    <a:pt x="1231957" y="472405"/>
                    <a:pt x="1158183" y="389774"/>
                    <a:pt x="1109160" y="285219"/>
                  </a:cubicBezTo>
                  <a:cubicBezTo>
                    <a:pt x="1104200" y="274364"/>
                    <a:pt x="1095240" y="264083"/>
                    <a:pt x="1088376" y="254181"/>
                  </a:cubicBezTo>
                  <a:cubicBezTo>
                    <a:pt x="1082643" y="223704"/>
                    <a:pt x="1074242" y="193610"/>
                    <a:pt x="1069841" y="162942"/>
                  </a:cubicBezTo>
                  <a:cubicBezTo>
                    <a:pt x="1059884" y="79319"/>
                    <a:pt x="1085769" y="41584"/>
                    <a:pt x="1176421" y="0"/>
                  </a:cubicBezTo>
                  <a:close/>
                  <a:moveTo>
                    <a:pt x="2074059" y="622382"/>
                  </a:moveTo>
                  <a:cubicBezTo>
                    <a:pt x="2069309" y="641435"/>
                    <a:pt x="2052357" y="646589"/>
                    <a:pt x="2039980" y="655169"/>
                  </a:cubicBezTo>
                  <a:cubicBezTo>
                    <a:pt x="1968574" y="707601"/>
                    <a:pt x="1945948" y="777529"/>
                    <a:pt x="1968289" y="862097"/>
                  </a:cubicBezTo>
                  <a:cubicBezTo>
                    <a:pt x="1971153" y="872573"/>
                    <a:pt x="1972112" y="884002"/>
                    <a:pt x="1966785" y="894292"/>
                  </a:cubicBezTo>
                  <a:cubicBezTo>
                    <a:pt x="1940771" y="876591"/>
                    <a:pt x="1914709" y="858558"/>
                    <a:pt x="1889360" y="839571"/>
                  </a:cubicBezTo>
                  <a:lnTo>
                    <a:pt x="1874609" y="827382"/>
                  </a:lnTo>
                  <a:lnTo>
                    <a:pt x="1876383" y="836472"/>
                  </a:lnTo>
                  <a:cubicBezTo>
                    <a:pt x="1876381" y="862244"/>
                    <a:pt x="1863144" y="886469"/>
                    <a:pt x="1856444" y="910904"/>
                  </a:cubicBezTo>
                  <a:cubicBezTo>
                    <a:pt x="1850931" y="929387"/>
                    <a:pt x="1843322" y="947489"/>
                    <a:pt x="1857429" y="965196"/>
                  </a:cubicBezTo>
                  <a:cubicBezTo>
                    <a:pt x="1899371" y="1015653"/>
                    <a:pt x="1956156" y="1041526"/>
                    <a:pt x="2016558" y="1064158"/>
                  </a:cubicBezTo>
                  <a:cubicBezTo>
                    <a:pt x="2056000" y="1078231"/>
                    <a:pt x="2082848" y="1056688"/>
                    <a:pt x="2112556" y="1040858"/>
                  </a:cubicBezTo>
                  <a:cubicBezTo>
                    <a:pt x="2127423" y="1054374"/>
                    <a:pt x="2128962" y="1079329"/>
                    <a:pt x="2148781" y="1089413"/>
                  </a:cubicBezTo>
                  <a:cubicBezTo>
                    <a:pt x="2168614" y="1123310"/>
                    <a:pt x="2153587" y="1160848"/>
                    <a:pt x="2161420" y="1196466"/>
                  </a:cubicBezTo>
                  <a:cubicBezTo>
                    <a:pt x="2197138" y="1350559"/>
                    <a:pt x="2277956" y="1425376"/>
                    <a:pt x="2445423" y="1454419"/>
                  </a:cubicBezTo>
                  <a:cubicBezTo>
                    <a:pt x="2454760" y="1457842"/>
                    <a:pt x="2469807" y="1453642"/>
                    <a:pt x="2469057" y="1472121"/>
                  </a:cubicBezTo>
                  <a:cubicBezTo>
                    <a:pt x="2450583" y="1480896"/>
                    <a:pt x="2430966" y="1486432"/>
                    <a:pt x="2410394" y="1490064"/>
                  </a:cubicBezTo>
                  <a:cubicBezTo>
                    <a:pt x="2337820" y="1501158"/>
                    <a:pt x="2333252" y="1507257"/>
                    <a:pt x="2337107" y="1581550"/>
                  </a:cubicBezTo>
                  <a:lnTo>
                    <a:pt x="2342804" y="1616802"/>
                  </a:lnTo>
                  <a:lnTo>
                    <a:pt x="2347317" y="1610776"/>
                  </a:lnTo>
                  <a:lnTo>
                    <a:pt x="2381405" y="1711111"/>
                  </a:lnTo>
                  <a:lnTo>
                    <a:pt x="2430032" y="1781159"/>
                  </a:lnTo>
                  <a:lnTo>
                    <a:pt x="2456217" y="1816330"/>
                  </a:lnTo>
                  <a:cubicBezTo>
                    <a:pt x="2531134" y="1897436"/>
                    <a:pt x="2654211" y="1920602"/>
                    <a:pt x="2745046" y="1866063"/>
                  </a:cubicBezTo>
                  <a:cubicBezTo>
                    <a:pt x="2766374" y="1853477"/>
                    <a:pt x="2783508" y="1835369"/>
                    <a:pt x="2802929" y="1818974"/>
                  </a:cubicBezTo>
                  <a:cubicBezTo>
                    <a:pt x="2730443" y="1994676"/>
                    <a:pt x="2553630" y="1966587"/>
                    <a:pt x="2512876" y="1945644"/>
                  </a:cubicBezTo>
                  <a:cubicBezTo>
                    <a:pt x="2501631" y="1938413"/>
                    <a:pt x="2492863" y="1929464"/>
                    <a:pt x="2481810" y="1923566"/>
                  </a:cubicBezTo>
                  <a:cubicBezTo>
                    <a:pt x="2405064" y="1886608"/>
                    <a:pt x="2349843" y="1831636"/>
                    <a:pt x="2315751" y="1759853"/>
                  </a:cubicBezTo>
                  <a:lnTo>
                    <a:pt x="2311255" y="1747006"/>
                  </a:lnTo>
                  <a:lnTo>
                    <a:pt x="2286633" y="1691311"/>
                  </a:lnTo>
                  <a:cubicBezTo>
                    <a:pt x="2264699" y="1628469"/>
                    <a:pt x="2261945" y="1563927"/>
                    <a:pt x="2299909" y="1497752"/>
                  </a:cubicBezTo>
                  <a:cubicBezTo>
                    <a:pt x="2266373" y="1486914"/>
                    <a:pt x="2233981" y="1474552"/>
                    <a:pt x="2206345" y="1452662"/>
                  </a:cubicBezTo>
                  <a:cubicBezTo>
                    <a:pt x="2124391" y="1388895"/>
                    <a:pt x="2080904" y="1303958"/>
                    <a:pt x="2072269" y="1201093"/>
                  </a:cubicBezTo>
                  <a:cubicBezTo>
                    <a:pt x="2069010" y="1168901"/>
                    <a:pt x="2059096" y="1156715"/>
                    <a:pt x="2023472" y="1155022"/>
                  </a:cubicBezTo>
                  <a:cubicBezTo>
                    <a:pt x="1946890" y="1152403"/>
                    <a:pt x="1872764" y="1119492"/>
                    <a:pt x="1812353" y="1082572"/>
                  </a:cubicBezTo>
                  <a:cubicBezTo>
                    <a:pt x="1688005" y="1005496"/>
                    <a:pt x="1553212" y="1021009"/>
                    <a:pt x="1471695" y="1113080"/>
                  </a:cubicBezTo>
                  <a:lnTo>
                    <a:pt x="1442475" y="1155537"/>
                  </a:lnTo>
                  <a:lnTo>
                    <a:pt x="1417413" y="1241357"/>
                  </a:lnTo>
                  <a:cubicBezTo>
                    <a:pt x="1413409" y="1281525"/>
                    <a:pt x="1416187" y="1322027"/>
                    <a:pt x="1423265" y="1362666"/>
                  </a:cubicBezTo>
                  <a:cubicBezTo>
                    <a:pt x="1441379" y="1472008"/>
                    <a:pt x="1538876" y="1555013"/>
                    <a:pt x="1654912" y="1553391"/>
                  </a:cubicBezTo>
                  <a:cubicBezTo>
                    <a:pt x="1682022" y="1553204"/>
                    <a:pt x="1708722" y="1546033"/>
                    <a:pt x="1736445" y="1541531"/>
                  </a:cubicBezTo>
                  <a:cubicBezTo>
                    <a:pt x="1627737" y="1614857"/>
                    <a:pt x="1531011" y="1597554"/>
                    <a:pt x="1467866" y="1564711"/>
                  </a:cubicBezTo>
                  <a:lnTo>
                    <a:pt x="1462696" y="1561492"/>
                  </a:lnTo>
                  <a:lnTo>
                    <a:pt x="1457674" y="1588601"/>
                  </a:lnTo>
                  <a:cubicBezTo>
                    <a:pt x="1428304" y="1696604"/>
                    <a:pt x="1335114" y="1795890"/>
                    <a:pt x="1199754" y="1781972"/>
                  </a:cubicBezTo>
                  <a:cubicBezTo>
                    <a:pt x="1185275" y="1780647"/>
                    <a:pt x="1171559" y="1779893"/>
                    <a:pt x="1157080" y="1778569"/>
                  </a:cubicBezTo>
                  <a:lnTo>
                    <a:pt x="1131165" y="1778397"/>
                  </a:lnTo>
                  <a:lnTo>
                    <a:pt x="1188760" y="1701505"/>
                  </a:lnTo>
                  <a:lnTo>
                    <a:pt x="1273118" y="1702298"/>
                  </a:lnTo>
                  <a:cubicBezTo>
                    <a:pt x="1304239" y="1698087"/>
                    <a:pt x="1334666" y="1688448"/>
                    <a:pt x="1364088" y="1670618"/>
                  </a:cubicBezTo>
                  <a:cubicBezTo>
                    <a:pt x="1402435" y="1647128"/>
                    <a:pt x="1427758" y="1616894"/>
                    <a:pt x="1443789" y="1581441"/>
                  </a:cubicBezTo>
                  <a:lnTo>
                    <a:pt x="1452947" y="1555423"/>
                  </a:lnTo>
                  <a:lnTo>
                    <a:pt x="1434181" y="1543741"/>
                  </a:lnTo>
                  <a:cubicBezTo>
                    <a:pt x="1414642" y="1529318"/>
                    <a:pt x="1401166" y="1514813"/>
                    <a:pt x="1395137" y="1505029"/>
                  </a:cubicBezTo>
                  <a:cubicBezTo>
                    <a:pt x="1389377" y="1492955"/>
                    <a:pt x="1386921" y="1480635"/>
                    <a:pt x="1380516" y="1469830"/>
                  </a:cubicBezTo>
                  <a:cubicBezTo>
                    <a:pt x="1357045" y="1434070"/>
                    <a:pt x="1341231" y="1397096"/>
                    <a:pt x="1332937" y="1359016"/>
                  </a:cubicBezTo>
                  <a:lnTo>
                    <a:pt x="1331626" y="1347874"/>
                  </a:lnTo>
                  <a:lnTo>
                    <a:pt x="1272780" y="1404764"/>
                  </a:lnTo>
                  <a:lnTo>
                    <a:pt x="1193860" y="1391893"/>
                  </a:lnTo>
                  <a:cubicBezTo>
                    <a:pt x="1115435" y="1369902"/>
                    <a:pt x="1053113" y="1322841"/>
                    <a:pt x="1008134" y="1250070"/>
                  </a:cubicBezTo>
                  <a:cubicBezTo>
                    <a:pt x="1001048" y="1239697"/>
                    <a:pt x="990921" y="1232265"/>
                    <a:pt x="982412" y="1221942"/>
                  </a:cubicBezTo>
                  <a:cubicBezTo>
                    <a:pt x="957137" y="1183544"/>
                    <a:pt x="913742" y="1005238"/>
                    <a:pt x="1093583" y="897188"/>
                  </a:cubicBezTo>
                  <a:cubicBezTo>
                    <a:pt x="1077786" y="920410"/>
                    <a:pt x="1060002" y="941578"/>
                    <a:pt x="1048374" y="966069"/>
                  </a:cubicBezTo>
                  <a:cubicBezTo>
                    <a:pt x="997863" y="1070546"/>
                    <a:pt x="1031883" y="1193989"/>
                    <a:pt x="1123324" y="1256619"/>
                  </a:cubicBezTo>
                  <a:cubicBezTo>
                    <a:pt x="1157163" y="1280209"/>
                    <a:pt x="1192696" y="1299844"/>
                    <a:pt x="1230792" y="1313193"/>
                  </a:cubicBezTo>
                  <a:lnTo>
                    <a:pt x="1329324" y="1328309"/>
                  </a:lnTo>
                  <a:lnTo>
                    <a:pt x="1326119" y="1301081"/>
                  </a:lnTo>
                  <a:cubicBezTo>
                    <a:pt x="1325715" y="1281501"/>
                    <a:pt x="1327174" y="1261658"/>
                    <a:pt x="1330478" y="1241565"/>
                  </a:cubicBezTo>
                  <a:lnTo>
                    <a:pt x="1347395" y="1181539"/>
                  </a:lnTo>
                  <a:lnTo>
                    <a:pt x="1289273" y="1135853"/>
                  </a:lnTo>
                  <a:cubicBezTo>
                    <a:pt x="1267353" y="1115865"/>
                    <a:pt x="1239532" y="1102166"/>
                    <a:pt x="1231511" y="1069976"/>
                  </a:cubicBezTo>
                  <a:cubicBezTo>
                    <a:pt x="1239320" y="1067494"/>
                    <a:pt x="1247129" y="1065013"/>
                    <a:pt x="1254367" y="1063295"/>
                  </a:cubicBezTo>
                  <a:cubicBezTo>
                    <a:pt x="1298749" y="1054885"/>
                    <a:pt x="1336262" y="1031811"/>
                    <a:pt x="1356051" y="994271"/>
                  </a:cubicBezTo>
                  <a:cubicBezTo>
                    <a:pt x="1370322" y="965687"/>
                    <a:pt x="1331068" y="948185"/>
                    <a:pt x="1316957" y="925715"/>
                  </a:cubicBezTo>
                  <a:cubicBezTo>
                    <a:pt x="1308757" y="912432"/>
                    <a:pt x="1302331" y="898173"/>
                    <a:pt x="1297765" y="883688"/>
                  </a:cubicBezTo>
                  <a:lnTo>
                    <a:pt x="1289903" y="841227"/>
                  </a:lnTo>
                  <a:lnTo>
                    <a:pt x="1324580" y="794932"/>
                  </a:lnTo>
                  <a:cubicBezTo>
                    <a:pt x="1324679" y="795281"/>
                    <a:pt x="1324779" y="795630"/>
                    <a:pt x="1324878" y="795979"/>
                  </a:cubicBezTo>
                  <a:cubicBezTo>
                    <a:pt x="1332719" y="845885"/>
                    <a:pt x="1363219" y="878252"/>
                    <a:pt x="1400007" y="911757"/>
                  </a:cubicBezTo>
                  <a:cubicBezTo>
                    <a:pt x="1463287" y="968677"/>
                    <a:pt x="1538922" y="978918"/>
                    <a:pt x="1615887" y="984205"/>
                  </a:cubicBezTo>
                  <a:cubicBezTo>
                    <a:pt x="1727740" y="991970"/>
                    <a:pt x="1808778" y="937475"/>
                    <a:pt x="1841277" y="840131"/>
                  </a:cubicBezTo>
                  <a:lnTo>
                    <a:pt x="1849521" y="806651"/>
                  </a:lnTo>
                  <a:lnTo>
                    <a:pt x="1816219" y="779132"/>
                  </a:lnTo>
                  <a:cubicBezTo>
                    <a:pt x="1870517" y="787671"/>
                    <a:pt x="1909170" y="758310"/>
                    <a:pt x="1946679" y="725712"/>
                  </a:cubicBezTo>
                  <a:cubicBezTo>
                    <a:pt x="1960578" y="713511"/>
                    <a:pt x="1957331" y="700368"/>
                    <a:pt x="1943038" y="690853"/>
                  </a:cubicBezTo>
                  <a:cubicBezTo>
                    <a:pt x="1877861" y="649173"/>
                    <a:pt x="1895351" y="590870"/>
                    <a:pt x="1907308" y="517710"/>
                  </a:cubicBezTo>
                  <a:cubicBezTo>
                    <a:pt x="1944124" y="598841"/>
                    <a:pt x="2015562" y="598796"/>
                    <a:pt x="2074059" y="622382"/>
                  </a:cubicBezTo>
                  <a:close/>
                  <a:moveTo>
                    <a:pt x="3226038" y="1170010"/>
                  </a:moveTo>
                  <a:cubicBezTo>
                    <a:pt x="3143951" y="1298519"/>
                    <a:pt x="3127909" y="1272622"/>
                    <a:pt x="3039800" y="1363835"/>
                  </a:cubicBezTo>
                  <a:lnTo>
                    <a:pt x="2986179" y="1265779"/>
                  </a:lnTo>
                  <a:cubicBezTo>
                    <a:pt x="3107979" y="1230457"/>
                    <a:pt x="3061153" y="1288599"/>
                    <a:pt x="3226038" y="1170010"/>
                  </a:cubicBezTo>
                  <a:close/>
                  <a:moveTo>
                    <a:pt x="2599109" y="557336"/>
                  </a:moveTo>
                  <a:cubicBezTo>
                    <a:pt x="2602801" y="558762"/>
                    <a:pt x="2605517" y="561094"/>
                    <a:pt x="2605711" y="567191"/>
                  </a:cubicBezTo>
                  <a:cubicBezTo>
                    <a:pt x="2491827" y="622316"/>
                    <a:pt x="2446932" y="726737"/>
                    <a:pt x="2491393" y="846915"/>
                  </a:cubicBezTo>
                  <a:cubicBezTo>
                    <a:pt x="2518107" y="919289"/>
                    <a:pt x="2549202" y="988992"/>
                    <a:pt x="2621619" y="1033715"/>
                  </a:cubicBezTo>
                  <a:cubicBezTo>
                    <a:pt x="2664117" y="1059598"/>
                    <a:pt x="2703754" y="1079766"/>
                    <a:pt x="2753852" y="1073258"/>
                  </a:cubicBezTo>
                  <a:cubicBezTo>
                    <a:pt x="2764519" y="1071728"/>
                    <a:pt x="2776139" y="1072102"/>
                    <a:pt x="2785478" y="1080287"/>
                  </a:cubicBezTo>
                  <a:cubicBezTo>
                    <a:pt x="2759022" y="1118785"/>
                    <a:pt x="2691786" y="1133875"/>
                    <a:pt x="2631577" y="1117339"/>
                  </a:cubicBezTo>
                  <a:cubicBezTo>
                    <a:pt x="2606046" y="1110115"/>
                    <a:pt x="2578213" y="1077367"/>
                    <a:pt x="2554794" y="1099098"/>
                  </a:cubicBezTo>
                  <a:cubicBezTo>
                    <a:pt x="2524333" y="1128645"/>
                    <a:pt x="2512738" y="1171133"/>
                    <a:pt x="2517147" y="1216089"/>
                  </a:cubicBezTo>
                  <a:cubicBezTo>
                    <a:pt x="2517533" y="1223518"/>
                    <a:pt x="2517348" y="1231709"/>
                    <a:pt x="2517162" y="1239901"/>
                  </a:cubicBezTo>
                  <a:cubicBezTo>
                    <a:pt x="2484016" y="1241255"/>
                    <a:pt x="2463047" y="1218408"/>
                    <a:pt x="2437701" y="1202993"/>
                  </a:cubicBezTo>
                  <a:cubicBezTo>
                    <a:pt x="2395012" y="1175777"/>
                    <a:pt x="2357080" y="1139035"/>
                    <a:pt x="2308110" y="1120205"/>
                  </a:cubicBezTo>
                  <a:cubicBezTo>
                    <a:pt x="2308110" y="1120205"/>
                    <a:pt x="2308489" y="1118109"/>
                    <a:pt x="2309631" y="1116584"/>
                  </a:cubicBezTo>
                  <a:cubicBezTo>
                    <a:pt x="2310773" y="1115060"/>
                    <a:pt x="2312107" y="1114869"/>
                    <a:pt x="2313249" y="1113344"/>
                  </a:cubicBezTo>
                  <a:cubicBezTo>
                    <a:pt x="2479493" y="1010562"/>
                    <a:pt x="2486992" y="816247"/>
                    <a:pt x="2341752" y="686035"/>
                  </a:cubicBezTo>
                  <a:cubicBezTo>
                    <a:pt x="2289335" y="638443"/>
                    <a:pt x="2236909" y="576562"/>
                    <a:pt x="2212861" y="503806"/>
                  </a:cubicBezTo>
                  <a:cubicBezTo>
                    <a:pt x="2201220" y="470095"/>
                    <a:pt x="2186738" y="464008"/>
                    <a:pt x="2154928" y="469932"/>
                  </a:cubicBezTo>
                  <a:cubicBezTo>
                    <a:pt x="2053785" y="490569"/>
                    <a:pt x="1960048" y="472720"/>
                    <a:pt x="1875809" y="412002"/>
                  </a:cubicBezTo>
                  <a:cubicBezTo>
                    <a:pt x="1847032" y="391636"/>
                    <a:pt x="1826060" y="364027"/>
                    <a:pt x="1806230" y="334892"/>
                  </a:cubicBezTo>
                  <a:cubicBezTo>
                    <a:pt x="1735790" y="408278"/>
                    <a:pt x="1647782" y="411380"/>
                    <a:pt x="1556710" y="393148"/>
                  </a:cubicBezTo>
                  <a:cubicBezTo>
                    <a:pt x="1525846" y="386690"/>
                    <a:pt x="1515356" y="365742"/>
                    <a:pt x="1495496" y="288983"/>
                  </a:cubicBezTo>
                  <a:cubicBezTo>
                    <a:pt x="1567525" y="321514"/>
                    <a:pt x="1638403" y="341282"/>
                    <a:pt x="1715354" y="322756"/>
                  </a:cubicBezTo>
                  <a:cubicBezTo>
                    <a:pt x="1787733" y="305567"/>
                    <a:pt x="1792301" y="299468"/>
                    <a:pt x="1782541" y="226703"/>
                  </a:cubicBezTo>
                  <a:cubicBezTo>
                    <a:pt x="1780242" y="205939"/>
                    <a:pt x="1780039" y="185557"/>
                    <a:pt x="1783266" y="165361"/>
                  </a:cubicBezTo>
                  <a:cubicBezTo>
                    <a:pt x="1800788" y="159445"/>
                    <a:pt x="1800988" y="175066"/>
                    <a:pt x="1806899" y="183063"/>
                  </a:cubicBezTo>
                  <a:cubicBezTo>
                    <a:pt x="1881859" y="335608"/>
                    <a:pt x="1976382" y="392128"/>
                    <a:pt x="2134301" y="383077"/>
                  </a:cubicBezTo>
                  <a:cubicBezTo>
                    <a:pt x="2170685" y="380579"/>
                    <a:pt x="2202483" y="355603"/>
                    <a:pt x="2240589" y="365104"/>
                  </a:cubicBezTo>
                  <a:cubicBezTo>
                    <a:pt x="2255839" y="381288"/>
                    <a:pt x="2280219" y="375748"/>
                    <a:pt x="2297370" y="386215"/>
                  </a:cubicBezTo>
                  <a:cubicBezTo>
                    <a:pt x="2290533" y="419176"/>
                    <a:pt x="2277408" y="450998"/>
                    <a:pt x="2302004" y="484891"/>
                  </a:cubicBezTo>
                  <a:cubicBezTo>
                    <a:pt x="2340707" y="536493"/>
                    <a:pt x="2381503" y="583712"/>
                    <a:pt x="2441717" y="609774"/>
                  </a:cubicBezTo>
                  <a:cubicBezTo>
                    <a:pt x="2462677" y="618333"/>
                    <a:pt x="2477909" y="605941"/>
                    <a:pt x="2494096" y="595453"/>
                  </a:cubicBezTo>
                  <a:cubicBezTo>
                    <a:pt x="2522850" y="577719"/>
                    <a:pt x="2547978" y="548939"/>
                    <a:pt x="2586652" y="552914"/>
                  </a:cubicBezTo>
                  <a:cubicBezTo>
                    <a:pt x="2590750" y="555389"/>
                    <a:pt x="2595417" y="555910"/>
                    <a:pt x="2599109" y="55733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9" name="Group 24">
              <a:extLst>
                <a:ext uri="{FF2B5EF4-FFF2-40B4-BE49-F238E27FC236}">
                  <a16:creationId xmlns:a16="http://schemas.microsoft.com/office/drawing/2014/main" xmlns="" id="{60E13B6E-87CE-434D-9798-722C96DDBB2D}"/>
                </a:ext>
              </a:extLst>
            </p:cNvPr>
            <p:cNvGrpSpPr/>
            <p:nvPr/>
          </p:nvGrpSpPr>
          <p:grpSpPr>
            <a:xfrm>
              <a:off x="5117699" y="3424687"/>
              <a:ext cx="1982312" cy="2237535"/>
              <a:chOff x="5118251" y="3418879"/>
              <a:chExt cx="1982312" cy="2198059"/>
            </a:xfrm>
          </p:grpSpPr>
          <p:sp>
            <p:nvSpPr>
              <p:cNvPr id="30" name="Freeform: Shape 25">
                <a:extLst>
                  <a:ext uri="{FF2B5EF4-FFF2-40B4-BE49-F238E27FC236}">
                    <a16:creationId xmlns:a16="http://schemas.microsoft.com/office/drawing/2014/main" xmlns="" id="{64023282-9A94-4F07-94A2-3B83D6363384}"/>
                  </a:ext>
                </a:extLst>
              </p:cNvPr>
              <p:cNvSpPr/>
              <p:nvPr/>
            </p:nvSpPr>
            <p:spPr>
              <a:xfrm>
                <a:off x="5118251" y="3418879"/>
                <a:ext cx="1982312" cy="2198059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Freeform: Shape 26">
                <a:extLst>
                  <a:ext uri="{FF2B5EF4-FFF2-40B4-BE49-F238E27FC236}">
                    <a16:creationId xmlns:a16="http://schemas.microsoft.com/office/drawing/2014/main" xmlns="" id="{FA48954D-8250-4F4E-9801-EE8A3476DCFD}"/>
                  </a:ext>
                </a:extLst>
              </p:cNvPr>
              <p:cNvSpPr/>
              <p:nvPr/>
            </p:nvSpPr>
            <p:spPr>
              <a:xfrm>
                <a:off x="5203395" y="3503176"/>
                <a:ext cx="1890999" cy="2028825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27">
                <a:extLst>
                  <a:ext uri="{FF2B5EF4-FFF2-40B4-BE49-F238E27FC236}">
                    <a16:creationId xmlns:a16="http://schemas.microsoft.com/office/drawing/2014/main" xmlns="" id="{D23DDE50-8308-4BB3-BDCC-909C11051619}"/>
                  </a:ext>
                </a:extLst>
              </p:cNvPr>
              <p:cNvSpPr/>
              <p:nvPr/>
            </p:nvSpPr>
            <p:spPr>
              <a:xfrm>
                <a:off x="5204661" y="3505277"/>
                <a:ext cx="1890999" cy="1951507"/>
              </a:xfrm>
              <a:custGeom>
                <a:avLst/>
                <a:gdLst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51343 w 1962289"/>
                  <a:gd name="connsiteY5" fmla="*/ 28366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031203 w 1962289"/>
                  <a:gd name="connsiteY5" fmla="*/ 260304 h 2175872"/>
                  <a:gd name="connsiteX6" fmla="*/ 1962289 w 1962289"/>
                  <a:gd name="connsiteY6" fmla="*/ 0 h 2175872"/>
                  <a:gd name="connsiteX0" fmla="*/ 1962289 w 1962289"/>
                  <a:gd name="connsiteY0" fmla="*/ 0 h 2175872"/>
                  <a:gd name="connsiteX1" fmla="*/ 1942265 w 1962289"/>
                  <a:gd name="connsiteY1" fmla="*/ 1888870 h 2175872"/>
                  <a:gd name="connsiteX2" fmla="*/ 1228099 w 1962289"/>
                  <a:gd name="connsiteY2" fmla="*/ 2175872 h 2175872"/>
                  <a:gd name="connsiteX3" fmla="*/ 20023 w 1962289"/>
                  <a:gd name="connsiteY3" fmla="*/ 2139162 h 2175872"/>
                  <a:gd name="connsiteX4" fmla="*/ 0 w 1962289"/>
                  <a:gd name="connsiteY4" fmla="*/ 253629 h 2175872"/>
                  <a:gd name="connsiteX5" fmla="*/ 1188052 w 1962289"/>
                  <a:gd name="connsiteY5" fmla="*/ 256966 h 2175872"/>
                  <a:gd name="connsiteX6" fmla="*/ 1962289 w 1962289"/>
                  <a:gd name="connsiteY6" fmla="*/ 0 h 2175872"/>
                  <a:gd name="connsiteX0" fmla="*/ 1965626 w 1965626"/>
                  <a:gd name="connsiteY0" fmla="*/ 0 h 2119139"/>
                  <a:gd name="connsiteX1" fmla="*/ 1942265 w 1965626"/>
                  <a:gd name="connsiteY1" fmla="*/ 1832137 h 2119139"/>
                  <a:gd name="connsiteX2" fmla="*/ 1228099 w 1965626"/>
                  <a:gd name="connsiteY2" fmla="*/ 2119139 h 2119139"/>
                  <a:gd name="connsiteX3" fmla="*/ 20023 w 1965626"/>
                  <a:gd name="connsiteY3" fmla="*/ 2082429 h 2119139"/>
                  <a:gd name="connsiteX4" fmla="*/ 0 w 1965626"/>
                  <a:gd name="connsiteY4" fmla="*/ 196896 h 2119139"/>
                  <a:gd name="connsiteX5" fmla="*/ 1188052 w 1965626"/>
                  <a:gd name="connsiteY5" fmla="*/ 200233 h 2119139"/>
                  <a:gd name="connsiteX6" fmla="*/ 1965626 w 1965626"/>
                  <a:gd name="connsiteY6" fmla="*/ 0 h 2119139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65626 w 1965626"/>
                  <a:gd name="connsiteY0" fmla="*/ 0 h 2175872"/>
                  <a:gd name="connsiteX1" fmla="*/ 1942265 w 1965626"/>
                  <a:gd name="connsiteY1" fmla="*/ 1888870 h 2175872"/>
                  <a:gd name="connsiteX2" fmla="*/ 1228099 w 1965626"/>
                  <a:gd name="connsiteY2" fmla="*/ 2175872 h 2175872"/>
                  <a:gd name="connsiteX3" fmla="*/ 20023 w 1965626"/>
                  <a:gd name="connsiteY3" fmla="*/ 2139162 h 2175872"/>
                  <a:gd name="connsiteX4" fmla="*/ 0 w 1965626"/>
                  <a:gd name="connsiteY4" fmla="*/ 253629 h 2175872"/>
                  <a:gd name="connsiteX5" fmla="*/ 1188052 w 1965626"/>
                  <a:gd name="connsiteY5" fmla="*/ 256966 h 2175872"/>
                  <a:gd name="connsiteX6" fmla="*/ 1965626 w 1965626"/>
                  <a:gd name="connsiteY6" fmla="*/ 0 h 2175872"/>
                  <a:gd name="connsiteX0" fmla="*/ 1955614 w 1955614"/>
                  <a:gd name="connsiteY0" fmla="*/ 0 h 2109128"/>
                  <a:gd name="connsiteX1" fmla="*/ 1942265 w 1955614"/>
                  <a:gd name="connsiteY1" fmla="*/ 1822126 h 2109128"/>
                  <a:gd name="connsiteX2" fmla="*/ 1228099 w 1955614"/>
                  <a:gd name="connsiteY2" fmla="*/ 2109128 h 2109128"/>
                  <a:gd name="connsiteX3" fmla="*/ 20023 w 1955614"/>
                  <a:gd name="connsiteY3" fmla="*/ 2072418 h 2109128"/>
                  <a:gd name="connsiteX4" fmla="*/ 0 w 1955614"/>
                  <a:gd name="connsiteY4" fmla="*/ 186885 h 2109128"/>
                  <a:gd name="connsiteX5" fmla="*/ 1188052 w 1955614"/>
                  <a:gd name="connsiteY5" fmla="*/ 190222 h 2109128"/>
                  <a:gd name="connsiteX6" fmla="*/ 1955614 w 1955614"/>
                  <a:gd name="connsiteY6" fmla="*/ 0 h 2109128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1188052 w 1962289"/>
                  <a:gd name="connsiteY5" fmla="*/ 203571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62289 w 1962289"/>
                  <a:gd name="connsiteY0" fmla="*/ 0 h 2122477"/>
                  <a:gd name="connsiteX1" fmla="*/ 1942265 w 1962289"/>
                  <a:gd name="connsiteY1" fmla="*/ 1835475 h 2122477"/>
                  <a:gd name="connsiteX2" fmla="*/ 1228099 w 1962289"/>
                  <a:gd name="connsiteY2" fmla="*/ 2122477 h 2122477"/>
                  <a:gd name="connsiteX3" fmla="*/ 20023 w 1962289"/>
                  <a:gd name="connsiteY3" fmla="*/ 2085767 h 2122477"/>
                  <a:gd name="connsiteX4" fmla="*/ 0 w 1962289"/>
                  <a:gd name="connsiteY4" fmla="*/ 200234 h 2122477"/>
                  <a:gd name="connsiteX5" fmla="*/ 907725 w 1962289"/>
                  <a:gd name="connsiteY5" fmla="*/ 230268 h 2122477"/>
                  <a:gd name="connsiteX6" fmla="*/ 1962289 w 1962289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30034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22477"/>
                  <a:gd name="connsiteX1" fmla="*/ 1952276 w 1972300"/>
                  <a:gd name="connsiteY1" fmla="*/ 1835475 h 2122477"/>
                  <a:gd name="connsiteX2" fmla="*/ 1238110 w 1972300"/>
                  <a:gd name="connsiteY2" fmla="*/ 2122477 h 2122477"/>
                  <a:gd name="connsiteX3" fmla="*/ 16685 w 1972300"/>
                  <a:gd name="connsiteY3" fmla="*/ 2085767 h 2122477"/>
                  <a:gd name="connsiteX4" fmla="*/ 0 w 1972300"/>
                  <a:gd name="connsiteY4" fmla="*/ 200234 h 2122477"/>
                  <a:gd name="connsiteX5" fmla="*/ 917736 w 1972300"/>
                  <a:gd name="connsiteY5" fmla="*/ 230268 h 2122477"/>
                  <a:gd name="connsiteX6" fmla="*/ 1972300 w 1972300"/>
                  <a:gd name="connsiteY6" fmla="*/ 0 h 2122477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72300 w 1972300"/>
                  <a:gd name="connsiteY0" fmla="*/ 0 h 2159186"/>
                  <a:gd name="connsiteX1" fmla="*/ 1952276 w 1972300"/>
                  <a:gd name="connsiteY1" fmla="*/ 1835475 h 2159186"/>
                  <a:gd name="connsiteX2" fmla="*/ 921073 w 1972300"/>
                  <a:gd name="connsiteY2" fmla="*/ 2159186 h 2159186"/>
                  <a:gd name="connsiteX3" fmla="*/ 16685 w 1972300"/>
                  <a:gd name="connsiteY3" fmla="*/ 2085767 h 2159186"/>
                  <a:gd name="connsiteX4" fmla="*/ 0 w 1972300"/>
                  <a:gd name="connsiteY4" fmla="*/ 200234 h 2159186"/>
                  <a:gd name="connsiteX5" fmla="*/ 917736 w 1972300"/>
                  <a:gd name="connsiteY5" fmla="*/ 230268 h 2159186"/>
                  <a:gd name="connsiteX6" fmla="*/ 1972300 w 1972300"/>
                  <a:gd name="connsiteY6" fmla="*/ 0 h 2159186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2558"/>
                  <a:gd name="connsiteX1" fmla="*/ 1952276 w 1982312"/>
                  <a:gd name="connsiteY1" fmla="*/ 1868847 h 2192558"/>
                  <a:gd name="connsiteX2" fmla="*/ 921073 w 1982312"/>
                  <a:gd name="connsiteY2" fmla="*/ 2192558 h 2192558"/>
                  <a:gd name="connsiteX3" fmla="*/ 16685 w 1982312"/>
                  <a:gd name="connsiteY3" fmla="*/ 2119139 h 2192558"/>
                  <a:gd name="connsiteX4" fmla="*/ 0 w 1982312"/>
                  <a:gd name="connsiteY4" fmla="*/ 233606 h 2192558"/>
                  <a:gd name="connsiteX5" fmla="*/ 917736 w 1982312"/>
                  <a:gd name="connsiteY5" fmla="*/ 263640 h 2192558"/>
                  <a:gd name="connsiteX6" fmla="*/ 1982312 w 1982312"/>
                  <a:gd name="connsiteY6" fmla="*/ 0 h 21925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4158"/>
                  <a:gd name="connsiteX1" fmla="*/ 1952276 w 1982312"/>
                  <a:gd name="connsiteY1" fmla="*/ 1868847 h 2194158"/>
                  <a:gd name="connsiteX2" fmla="*/ 921073 w 1982312"/>
                  <a:gd name="connsiteY2" fmla="*/ 2192558 h 2194158"/>
                  <a:gd name="connsiteX3" fmla="*/ 16685 w 1982312"/>
                  <a:gd name="connsiteY3" fmla="*/ 2119139 h 2194158"/>
                  <a:gd name="connsiteX4" fmla="*/ 0 w 1982312"/>
                  <a:gd name="connsiteY4" fmla="*/ 233606 h 2194158"/>
                  <a:gd name="connsiteX5" fmla="*/ 917736 w 1982312"/>
                  <a:gd name="connsiteY5" fmla="*/ 263640 h 2194158"/>
                  <a:gd name="connsiteX6" fmla="*/ 1982312 w 1982312"/>
                  <a:gd name="connsiteY6" fmla="*/ 0 h 2194158"/>
                  <a:gd name="connsiteX0" fmla="*/ 1982312 w 1982312"/>
                  <a:gd name="connsiteY0" fmla="*/ 0 h 2195842"/>
                  <a:gd name="connsiteX1" fmla="*/ 1952276 w 1982312"/>
                  <a:gd name="connsiteY1" fmla="*/ 1868847 h 2195842"/>
                  <a:gd name="connsiteX2" fmla="*/ 921073 w 1982312"/>
                  <a:gd name="connsiteY2" fmla="*/ 2192558 h 2195842"/>
                  <a:gd name="connsiteX3" fmla="*/ 16685 w 1982312"/>
                  <a:gd name="connsiteY3" fmla="*/ 2119139 h 2195842"/>
                  <a:gd name="connsiteX4" fmla="*/ 0 w 1982312"/>
                  <a:gd name="connsiteY4" fmla="*/ 233606 h 2195842"/>
                  <a:gd name="connsiteX5" fmla="*/ 917736 w 1982312"/>
                  <a:gd name="connsiteY5" fmla="*/ 263640 h 2195842"/>
                  <a:gd name="connsiteX6" fmla="*/ 1982312 w 1982312"/>
                  <a:gd name="connsiteY6" fmla="*/ 0 h 2195842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16685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  <a:gd name="connsiteX0" fmla="*/ 1982312 w 1982312"/>
                  <a:gd name="connsiteY0" fmla="*/ 0 h 2198059"/>
                  <a:gd name="connsiteX1" fmla="*/ 1952276 w 1982312"/>
                  <a:gd name="connsiteY1" fmla="*/ 1868847 h 2198059"/>
                  <a:gd name="connsiteX2" fmla="*/ 921073 w 1982312"/>
                  <a:gd name="connsiteY2" fmla="*/ 2192558 h 2198059"/>
                  <a:gd name="connsiteX3" fmla="*/ 2900 w 1982312"/>
                  <a:gd name="connsiteY3" fmla="*/ 2119139 h 2198059"/>
                  <a:gd name="connsiteX4" fmla="*/ 0 w 1982312"/>
                  <a:gd name="connsiteY4" fmla="*/ 233606 h 2198059"/>
                  <a:gd name="connsiteX5" fmla="*/ 917736 w 1982312"/>
                  <a:gd name="connsiteY5" fmla="*/ 263640 h 2198059"/>
                  <a:gd name="connsiteX6" fmla="*/ 1982312 w 1982312"/>
                  <a:gd name="connsiteY6" fmla="*/ 0 h 2198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2312" h="2198059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42884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Задание 2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457310"/>
            <a:ext cx="9286940" cy="1200329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</a:rPr>
              <a:t>Закончите высказывания. Следите за интонацией.</a:t>
            </a:r>
          </a:p>
          <a:p>
            <a:endParaRPr lang="ru-RU" sz="28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7" name="Содержимое 3"/>
          <p:cNvSpPr txBox="1">
            <a:spLocks/>
          </p:cNvSpPr>
          <p:nvPr/>
        </p:nvSpPr>
        <p:spPr>
          <a:xfrm>
            <a:off x="542884" y="2528880"/>
            <a:ext cx="5429288" cy="20621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Мы узнали,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почему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… 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Мы вспомнили,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когда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… 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Мы забыли,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как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… 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Мы </a:t>
            </a:r>
            <a:r>
              <a:rPr lang="ru-RU" sz="2800" kern="0" dirty="0" smtClean="0">
                <a:latin typeface="Arial"/>
                <a:cs typeface="Arial"/>
              </a:rPr>
              <a:t>объясни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ли,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что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… 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7" name="Picture 3" descr="D:\клипарт\профессии\доктор\imag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DFF"/>
              </a:clrFrom>
              <a:clrTo>
                <a:srgbClr val="F9FDFF">
                  <a:alpha val="0"/>
                </a:srgbClr>
              </a:clrTo>
            </a:clrChange>
          </a:blip>
          <a:srcRect r="70190" b="54545"/>
          <a:stretch>
            <a:fillRect/>
          </a:stretch>
        </p:blipFill>
        <p:spPr bwMode="auto">
          <a:xfrm>
            <a:off x="9901262" y="3600450"/>
            <a:ext cx="1643074" cy="273845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 flipH="1">
            <a:off x="5614982" y="5172086"/>
            <a:ext cx="4040309" cy="5788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Анвара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болели зубы.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3" name="Picture 1" descr="D:\клипарт\профессии\доктор\0_13c7d3_8b77e43d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00866" y="2457442"/>
            <a:ext cx="1714512" cy="15180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371389" y="2243128"/>
          <a:ext cx="12101641" cy="4177194"/>
        </p:xfrm>
        <a:graphic>
          <a:graphicData uri="http://schemas.openxmlformats.org/drawingml/2006/table">
            <a:tbl>
              <a:tblPr/>
              <a:tblGrid>
                <a:gridCol w="4312078"/>
                <a:gridCol w="1738742"/>
                <a:gridCol w="6050821"/>
              </a:tblGrid>
              <a:tr h="4177194">
                <a:tc>
                  <a:txBody>
                    <a:bodyPr/>
                    <a:lstStyle/>
                    <a:p>
                      <a:pPr marL="17303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Сестра 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записала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17303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Пациент спросил</a:t>
                      </a:r>
                    </a:p>
                    <a:p>
                      <a:pPr marL="17303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Анализ показал</a:t>
                      </a:r>
                    </a:p>
                    <a:p>
                      <a:pPr marL="17303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Доктор объяснил</a:t>
                      </a:r>
                    </a:p>
                    <a:p>
                      <a:pPr marL="17303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Больной 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интересовался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17303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Педиатр 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рассказал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0042" marR="20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где</a:t>
                      </a:r>
                    </a:p>
                    <a:p>
                      <a:pPr marL="17303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когда</a:t>
                      </a:r>
                    </a:p>
                    <a:p>
                      <a:pPr marL="17303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куда</a:t>
                      </a:r>
                    </a:p>
                    <a:p>
                      <a:pPr marL="17303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сколько</a:t>
                      </a:r>
                    </a:p>
                    <a:p>
                      <a:pPr marL="17303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почему</a:t>
                      </a:r>
                    </a:p>
                    <a:p>
                      <a:pPr marL="17303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как</a:t>
                      </a:r>
                    </a:p>
                  </a:txBody>
                  <a:tcPr marL="20042" marR="20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828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принимает кардиолог</a:t>
                      </a:r>
                    </a:p>
                    <a:p>
                      <a:pPr marL="26828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нужно давать лекарство детям </a:t>
                      </a:r>
                    </a:p>
                    <a:p>
                      <a:pPr marL="26828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градусов показывает термометр</a:t>
                      </a:r>
                    </a:p>
                    <a:p>
                      <a:pPr marL="26828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нужно идти на рентген</a:t>
                      </a:r>
                    </a:p>
                    <a:p>
                      <a:pPr marL="26828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больного выпишут</a:t>
                      </a:r>
                    </a:p>
                    <a:p>
                      <a:pPr marL="268288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</a:t>
                      </a:r>
                      <a:r>
                        <a:rPr lang="ru-RU" sz="28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больного упало давление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0042" marR="200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57198" y="1385872"/>
            <a:ext cx="8001056" cy="861774"/>
          </a:xfrm>
        </p:spPr>
        <p:txBody>
          <a:bodyPr/>
          <a:lstStyle/>
          <a:p>
            <a:r>
              <a:rPr lang="ru-RU" sz="2800" dirty="0" smtClean="0"/>
              <a:t>Составьте предложения по таблице.</a:t>
            </a:r>
            <a:endParaRPr lang="ru-RU" sz="2800" dirty="0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542884" y="314302"/>
            <a:ext cx="405055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Задание 3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7" name="Graphic 51">
            <a:extLst>
              <a:ext uri="{FF2B5EF4-FFF2-40B4-BE49-F238E27FC236}">
                <a16:creationId xmlns:a16="http://schemas.microsoft.com/office/drawing/2014/main" xmlns="" id="{79E1AD2F-F107-4BE7-958B-47F7E29AB04C}"/>
              </a:ext>
            </a:extLst>
          </p:cNvPr>
          <p:cNvGrpSpPr/>
          <p:nvPr/>
        </p:nvGrpSpPr>
        <p:grpSpPr>
          <a:xfrm>
            <a:off x="8901131" y="242865"/>
            <a:ext cx="2000264" cy="1643074"/>
            <a:chOff x="1416767" y="0"/>
            <a:chExt cx="9358465" cy="6858000"/>
          </a:xfrm>
        </p:grpSpPr>
        <p:sp>
          <p:nvSpPr>
            <p:cNvPr id="8" name="Freeform: Shape 49">
              <a:extLst>
                <a:ext uri="{FF2B5EF4-FFF2-40B4-BE49-F238E27FC236}">
                  <a16:creationId xmlns:a16="http://schemas.microsoft.com/office/drawing/2014/main" xmlns="" id="{310C15BA-88FD-4359-A50F-E8FDA56CD5A0}"/>
                </a:ext>
              </a:extLst>
            </p:cNvPr>
            <p:cNvSpPr/>
            <p:nvPr/>
          </p:nvSpPr>
          <p:spPr>
            <a:xfrm>
              <a:off x="3510230" y="5264286"/>
              <a:ext cx="7260122" cy="1396458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50">
              <a:extLst>
                <a:ext uri="{FF2B5EF4-FFF2-40B4-BE49-F238E27FC236}">
                  <a16:creationId xmlns:a16="http://schemas.microsoft.com/office/drawing/2014/main" xmlns="" id="{7FEDB484-1CF0-4FEA-A97B-CCFEB9655BCA}"/>
                </a:ext>
              </a:extLst>
            </p:cNvPr>
            <p:cNvSpPr/>
            <p:nvPr/>
          </p:nvSpPr>
          <p:spPr>
            <a:xfrm>
              <a:off x="2196883" y="1280783"/>
              <a:ext cx="4416026" cy="2025230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51">
              <a:extLst>
                <a:ext uri="{FF2B5EF4-FFF2-40B4-BE49-F238E27FC236}">
                  <a16:creationId xmlns:a16="http://schemas.microsoft.com/office/drawing/2014/main" xmlns="" id="{79238944-A3FB-47D2-BCAA-6D21F94F9FD5}"/>
                </a:ext>
              </a:extLst>
            </p:cNvPr>
            <p:cNvSpPr/>
            <p:nvPr/>
          </p:nvSpPr>
          <p:spPr>
            <a:xfrm>
              <a:off x="7191289" y="-110"/>
              <a:ext cx="2551644" cy="2171456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52">
              <a:extLst>
                <a:ext uri="{FF2B5EF4-FFF2-40B4-BE49-F238E27FC236}">
                  <a16:creationId xmlns:a16="http://schemas.microsoft.com/office/drawing/2014/main" xmlns="" id="{C05D529C-081F-401B-9C01-9FFBB65CE786}"/>
                </a:ext>
              </a:extLst>
            </p:cNvPr>
            <p:cNvSpPr/>
            <p:nvPr/>
          </p:nvSpPr>
          <p:spPr>
            <a:xfrm>
              <a:off x="3422151" y="2926714"/>
              <a:ext cx="3538670" cy="225188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53">
              <a:extLst>
                <a:ext uri="{FF2B5EF4-FFF2-40B4-BE49-F238E27FC236}">
                  <a16:creationId xmlns:a16="http://schemas.microsoft.com/office/drawing/2014/main" xmlns="" id="{90DE490F-A4C1-4733-940B-EEFD5D78E6F2}"/>
                </a:ext>
              </a:extLst>
            </p:cNvPr>
            <p:cNvSpPr/>
            <p:nvPr/>
          </p:nvSpPr>
          <p:spPr>
            <a:xfrm>
              <a:off x="5867983" y="856930"/>
              <a:ext cx="2039853" cy="2076409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54">
              <a:extLst>
                <a:ext uri="{FF2B5EF4-FFF2-40B4-BE49-F238E27FC236}">
                  <a16:creationId xmlns:a16="http://schemas.microsoft.com/office/drawing/2014/main" xmlns="" id="{EF58673E-1CF5-4800-9952-09F11FD2879C}"/>
                </a:ext>
              </a:extLst>
            </p:cNvPr>
            <p:cNvSpPr/>
            <p:nvPr/>
          </p:nvSpPr>
          <p:spPr>
            <a:xfrm>
              <a:off x="3012261" y="1361215"/>
              <a:ext cx="255896" cy="226650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55">
              <a:extLst>
                <a:ext uri="{FF2B5EF4-FFF2-40B4-BE49-F238E27FC236}">
                  <a16:creationId xmlns:a16="http://schemas.microsoft.com/office/drawing/2014/main" xmlns="" id="{6C59FDA4-1D7B-47A6-AB6B-171C4018A83F}"/>
                </a:ext>
              </a:extLst>
            </p:cNvPr>
            <p:cNvSpPr/>
            <p:nvPr/>
          </p:nvSpPr>
          <p:spPr>
            <a:xfrm>
              <a:off x="1416767" y="4295465"/>
              <a:ext cx="2120277" cy="2558955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56">
              <a:extLst>
                <a:ext uri="{FF2B5EF4-FFF2-40B4-BE49-F238E27FC236}">
                  <a16:creationId xmlns:a16="http://schemas.microsoft.com/office/drawing/2014/main" xmlns="" id="{A76E372F-012C-44E9-B512-27E589172FBB}"/>
                </a:ext>
              </a:extLst>
            </p:cNvPr>
            <p:cNvSpPr/>
            <p:nvPr/>
          </p:nvSpPr>
          <p:spPr>
            <a:xfrm>
              <a:off x="1812247" y="5067462"/>
              <a:ext cx="723819" cy="95047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57">
              <a:extLst>
                <a:ext uri="{FF2B5EF4-FFF2-40B4-BE49-F238E27FC236}">
                  <a16:creationId xmlns:a16="http://schemas.microsoft.com/office/drawing/2014/main" xmlns="" id="{802F662C-D0F7-44BC-A518-86B883FAA3C6}"/>
                </a:ext>
              </a:extLst>
            </p:cNvPr>
            <p:cNvSpPr/>
            <p:nvPr/>
          </p:nvSpPr>
          <p:spPr>
            <a:xfrm>
              <a:off x="1934389" y="5315722"/>
              <a:ext cx="519102" cy="109670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58">
              <a:extLst>
                <a:ext uri="{FF2B5EF4-FFF2-40B4-BE49-F238E27FC236}">
                  <a16:creationId xmlns:a16="http://schemas.microsoft.com/office/drawing/2014/main" xmlns="" id="{0A8BE519-C72C-4997-9875-B6857E33BEE8}"/>
                </a:ext>
              </a:extLst>
            </p:cNvPr>
            <p:cNvSpPr/>
            <p:nvPr/>
          </p:nvSpPr>
          <p:spPr>
            <a:xfrm>
              <a:off x="2680885" y="5005787"/>
              <a:ext cx="146226" cy="248584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59">
              <a:extLst>
                <a:ext uri="{FF2B5EF4-FFF2-40B4-BE49-F238E27FC236}">
                  <a16:creationId xmlns:a16="http://schemas.microsoft.com/office/drawing/2014/main" xmlns="" id="{40058216-0CEC-418F-8144-7567D02A7F87}"/>
                </a:ext>
              </a:extLst>
            </p:cNvPr>
            <p:cNvSpPr/>
            <p:nvPr/>
          </p:nvSpPr>
          <p:spPr>
            <a:xfrm>
              <a:off x="2859161" y="5006817"/>
              <a:ext cx="146226" cy="248584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60">
              <a:extLst>
                <a:ext uri="{FF2B5EF4-FFF2-40B4-BE49-F238E27FC236}">
                  <a16:creationId xmlns:a16="http://schemas.microsoft.com/office/drawing/2014/main" xmlns="" id="{05214D9C-F05D-4C2D-A480-5BDA6BBDA819}"/>
                </a:ext>
              </a:extLst>
            </p:cNvPr>
            <p:cNvSpPr/>
            <p:nvPr/>
          </p:nvSpPr>
          <p:spPr>
            <a:xfrm>
              <a:off x="2792384" y="5372049"/>
              <a:ext cx="168160" cy="255896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61">
              <a:extLst>
                <a:ext uri="{FF2B5EF4-FFF2-40B4-BE49-F238E27FC236}">
                  <a16:creationId xmlns:a16="http://schemas.microsoft.com/office/drawing/2014/main" xmlns="" id="{2C0162B1-D504-442D-93BE-0011CF453AB5}"/>
                </a:ext>
              </a:extLst>
            </p:cNvPr>
            <p:cNvSpPr/>
            <p:nvPr/>
          </p:nvSpPr>
          <p:spPr>
            <a:xfrm>
              <a:off x="2967392" y="5371590"/>
              <a:ext cx="168160" cy="255896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62">
              <a:extLst>
                <a:ext uri="{FF2B5EF4-FFF2-40B4-BE49-F238E27FC236}">
                  <a16:creationId xmlns:a16="http://schemas.microsoft.com/office/drawing/2014/main" xmlns="" id="{E13CA0C6-2938-4714-923C-A0CE63254CD5}"/>
                </a:ext>
              </a:extLst>
            </p:cNvPr>
            <p:cNvSpPr/>
            <p:nvPr/>
          </p:nvSpPr>
          <p:spPr>
            <a:xfrm>
              <a:off x="3021322" y="5003123"/>
              <a:ext cx="168160" cy="255896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Rounded Rectangle 31">
            <a:extLst>
              <a:ext uri="{FF2B5EF4-FFF2-40B4-BE49-F238E27FC236}">
                <a16:creationId xmlns:a16="http://schemas.microsoft.com/office/drawing/2014/main" xmlns="" id="{4BBEB8E6-EED0-479C-AD3E-A5FCF198006E}"/>
              </a:ext>
            </a:extLst>
          </p:cNvPr>
          <p:cNvSpPr>
            <a:spLocks noChangeAspect="1"/>
          </p:cNvSpPr>
          <p:nvPr/>
        </p:nvSpPr>
        <p:spPr>
          <a:xfrm>
            <a:off x="7186618" y="101570"/>
            <a:ext cx="652068" cy="9271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145">
            <a:extLst>
              <a:ext uri="{FF2B5EF4-FFF2-40B4-BE49-F238E27FC236}">
                <a16:creationId xmlns:a16="http://schemas.microsoft.com/office/drawing/2014/main" xmlns="" id="{6625E0C3-48B3-47CE-A9DF-EBEDBCB81926}"/>
              </a:ext>
            </a:extLst>
          </p:cNvPr>
          <p:cNvGrpSpPr/>
          <p:nvPr/>
        </p:nvGrpSpPr>
        <p:grpSpPr>
          <a:xfrm>
            <a:off x="10901394" y="4243392"/>
            <a:ext cx="928694" cy="1210226"/>
            <a:chOff x="928131" y="447675"/>
            <a:chExt cx="4082018" cy="5923193"/>
          </a:xfrm>
        </p:grpSpPr>
        <p:grpSp>
          <p:nvGrpSpPr>
            <p:cNvPr id="24" name="Group 146">
              <a:extLst>
                <a:ext uri="{FF2B5EF4-FFF2-40B4-BE49-F238E27FC236}">
                  <a16:creationId xmlns:a16="http://schemas.microsoft.com/office/drawing/2014/main" xmlns="" id="{AC1A539A-CB7B-4239-8090-70EEFE4A6539}"/>
                </a:ext>
              </a:extLst>
            </p:cNvPr>
            <p:cNvGrpSpPr/>
            <p:nvPr/>
          </p:nvGrpSpPr>
          <p:grpSpPr>
            <a:xfrm flipH="1">
              <a:off x="928129" y="447675"/>
              <a:ext cx="4082020" cy="5923193"/>
              <a:chOff x="3730139" y="0"/>
              <a:chExt cx="4725732" cy="6857251"/>
            </a:xfrm>
          </p:grpSpPr>
          <p:sp>
            <p:nvSpPr>
              <p:cNvPr id="26" name="Freeform: Shape 148">
                <a:extLst>
                  <a:ext uri="{FF2B5EF4-FFF2-40B4-BE49-F238E27FC236}">
                    <a16:creationId xmlns:a16="http://schemas.microsoft.com/office/drawing/2014/main" xmlns="" id="{B1FE2E76-91FF-4673-A728-F1CFB4469F1A}"/>
                  </a:ext>
                </a:extLst>
              </p:cNvPr>
              <p:cNvSpPr/>
              <p:nvPr/>
            </p:nvSpPr>
            <p:spPr>
              <a:xfrm>
                <a:off x="3730139" y="366857"/>
                <a:ext cx="4490643" cy="6490394"/>
              </a:xfrm>
              <a:custGeom>
                <a:avLst/>
                <a:gdLst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304718 w 4490643"/>
                  <a:gd name="connsiteY41" fmla="*/ 3600450 h 6490394"/>
                  <a:gd name="connsiteX42" fmla="*/ 3460446 w 4490643"/>
                  <a:gd name="connsiteY42" fmla="*/ 2852509 h 6490394"/>
                  <a:gd name="connsiteX43" fmla="*/ 3272524 w 4490643"/>
                  <a:gd name="connsiteY43" fmla="*/ 1888196 h 6490394"/>
                  <a:gd name="connsiteX44" fmla="*/ 1953332 w 4490643"/>
                  <a:gd name="connsiteY44" fmla="*/ 2999252 h 6490394"/>
                  <a:gd name="connsiteX45" fmla="*/ 1119292 w 4490643"/>
                  <a:gd name="connsiteY45" fmla="*/ 2052159 h 6490394"/>
                  <a:gd name="connsiteX46" fmla="*/ 3507613 w 4490643"/>
                  <a:gd name="connsiteY46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60446 w 4490643"/>
                  <a:gd name="connsiteY41" fmla="*/ 285250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479496 w 4490643"/>
                  <a:gd name="connsiteY41" fmla="*/ 3204934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  <a:gd name="connsiteX0" fmla="*/ 3271027 w 4490643"/>
                  <a:gd name="connsiteY0" fmla="*/ 4794611 h 6490394"/>
                  <a:gd name="connsiteX1" fmla="*/ 3107812 w 4490643"/>
                  <a:gd name="connsiteY1" fmla="*/ 4921888 h 6490394"/>
                  <a:gd name="connsiteX2" fmla="*/ 3226854 w 4490643"/>
                  <a:gd name="connsiteY2" fmla="*/ 5093338 h 6490394"/>
                  <a:gd name="connsiteX3" fmla="*/ 3426754 w 4490643"/>
                  <a:gd name="connsiteY3" fmla="*/ 4993762 h 6490394"/>
                  <a:gd name="connsiteX4" fmla="*/ 3271027 w 4490643"/>
                  <a:gd name="connsiteY4" fmla="*/ 4794611 h 6490394"/>
                  <a:gd name="connsiteX5" fmla="*/ 3507613 w 4490643"/>
                  <a:gd name="connsiteY5" fmla="*/ 0 h 6490394"/>
                  <a:gd name="connsiteX6" fmla="*/ 4341654 w 4490643"/>
                  <a:gd name="connsiteY6" fmla="*/ 947093 h 6490394"/>
                  <a:gd name="connsiteX7" fmla="*/ 3959073 w 4490643"/>
                  <a:gd name="connsiteY7" fmla="*/ 1284003 h 6490394"/>
                  <a:gd name="connsiteX8" fmla="*/ 4349141 w 4490643"/>
                  <a:gd name="connsiteY8" fmla="*/ 1721238 h 6490394"/>
                  <a:gd name="connsiteX9" fmla="*/ 4472675 w 4490643"/>
                  <a:gd name="connsiteY9" fmla="*/ 2031945 h 6490394"/>
                  <a:gd name="connsiteX10" fmla="*/ 4384329 w 4490643"/>
                  <a:gd name="connsiteY10" fmla="*/ 2023709 h 6490394"/>
                  <a:gd name="connsiteX11" fmla="*/ 3870728 w 4490643"/>
                  <a:gd name="connsiteY11" fmla="*/ 2509609 h 6490394"/>
                  <a:gd name="connsiteX12" fmla="*/ 4246570 w 4490643"/>
                  <a:gd name="connsiteY12" fmla="*/ 2922886 h 6490394"/>
                  <a:gd name="connsiteX13" fmla="*/ 4490643 w 4490643"/>
                  <a:gd name="connsiteY13" fmla="*/ 2931870 h 6490394"/>
                  <a:gd name="connsiteX14" fmla="*/ 4484111 w 4490643"/>
                  <a:gd name="connsiteY14" fmla="*/ 2945016 h 6490394"/>
                  <a:gd name="connsiteX15" fmla="*/ 4483898 w 4490643"/>
                  <a:gd name="connsiteY15" fmla="*/ 3077270 h 6490394"/>
                  <a:gd name="connsiteX16" fmla="*/ 3719396 w 4490643"/>
                  <a:gd name="connsiteY16" fmla="*/ 4625553 h 6490394"/>
                  <a:gd name="connsiteX17" fmla="*/ 3650168 w 4490643"/>
                  <a:gd name="connsiteY17" fmla="*/ 4675183 h 6490394"/>
                  <a:gd name="connsiteX18" fmla="*/ 3674204 w 4490643"/>
                  <a:gd name="connsiteY18" fmla="*/ 4787179 h 6490394"/>
                  <a:gd name="connsiteX19" fmla="*/ 3979288 w 4490643"/>
                  <a:gd name="connsiteY19" fmla="*/ 6214875 h 6490394"/>
                  <a:gd name="connsiteX20" fmla="*/ 4017471 w 4490643"/>
                  <a:gd name="connsiteY20" fmla="*/ 6244823 h 6490394"/>
                  <a:gd name="connsiteX21" fmla="*/ 4278764 w 4490643"/>
                  <a:gd name="connsiteY21" fmla="*/ 6244074 h 6490394"/>
                  <a:gd name="connsiteX22" fmla="*/ 4278764 w 4490643"/>
                  <a:gd name="connsiteY22" fmla="*/ 6490394 h 6490394"/>
                  <a:gd name="connsiteX23" fmla="*/ 0 w 4490643"/>
                  <a:gd name="connsiteY23" fmla="*/ 6490394 h 6490394"/>
                  <a:gd name="connsiteX24" fmla="*/ 0 w 4490643"/>
                  <a:gd name="connsiteY24" fmla="*/ 6245572 h 6490394"/>
                  <a:gd name="connsiteX25" fmla="*/ 637135 w 4490643"/>
                  <a:gd name="connsiteY25" fmla="*/ 6244074 h 6490394"/>
                  <a:gd name="connsiteX26" fmla="*/ 637135 w 4490643"/>
                  <a:gd name="connsiteY26" fmla="*/ 5897431 h 6490394"/>
                  <a:gd name="connsiteX27" fmla="*/ 1056402 w 4490643"/>
                  <a:gd name="connsiteY27" fmla="*/ 5897431 h 6490394"/>
                  <a:gd name="connsiteX28" fmla="*/ 422261 w 4490643"/>
                  <a:gd name="connsiteY28" fmla="*/ 5615175 h 6490394"/>
                  <a:gd name="connsiteX29" fmla="*/ 508361 w 4490643"/>
                  <a:gd name="connsiteY29" fmla="*/ 5416024 h 6490394"/>
                  <a:gd name="connsiteX30" fmla="*/ 1826055 w 4490643"/>
                  <a:gd name="connsiteY30" fmla="*/ 5987274 h 6490394"/>
                  <a:gd name="connsiteX31" fmla="*/ 1739207 w 4490643"/>
                  <a:gd name="connsiteY31" fmla="*/ 6187174 h 6490394"/>
                  <a:gd name="connsiteX32" fmla="*/ 1466684 w 4490643"/>
                  <a:gd name="connsiteY32" fmla="*/ 6068881 h 6490394"/>
                  <a:gd name="connsiteX33" fmla="*/ 1466684 w 4490643"/>
                  <a:gd name="connsiteY33" fmla="*/ 6244074 h 6490394"/>
                  <a:gd name="connsiteX34" fmla="*/ 1492888 w 4490643"/>
                  <a:gd name="connsiteY34" fmla="*/ 6244074 h 6490394"/>
                  <a:gd name="connsiteX35" fmla="*/ 2514850 w 4490643"/>
                  <a:gd name="connsiteY35" fmla="*/ 6244823 h 6490394"/>
                  <a:gd name="connsiteX36" fmla="*/ 2819567 w 4490643"/>
                  <a:gd name="connsiteY36" fmla="*/ 4940605 h 6490394"/>
                  <a:gd name="connsiteX37" fmla="*/ 246319 w 4490643"/>
                  <a:gd name="connsiteY37" fmla="*/ 4940605 h 6490394"/>
                  <a:gd name="connsiteX38" fmla="*/ 246319 w 4490643"/>
                  <a:gd name="connsiteY38" fmla="*/ 4545297 h 6490394"/>
                  <a:gd name="connsiteX39" fmla="*/ 2603195 w 4490643"/>
                  <a:gd name="connsiteY39" fmla="*/ 4522088 h 6490394"/>
                  <a:gd name="connsiteX40" fmla="*/ 2798603 w 4490643"/>
                  <a:gd name="connsiteY40" fmla="*/ 4474920 h 6490394"/>
                  <a:gd name="connsiteX41" fmla="*/ 3603321 w 4490643"/>
                  <a:gd name="connsiteY41" fmla="*/ 2871559 h 6490394"/>
                  <a:gd name="connsiteX42" fmla="*/ 3272524 w 4490643"/>
                  <a:gd name="connsiteY42" fmla="*/ 1888196 h 6490394"/>
                  <a:gd name="connsiteX43" fmla="*/ 1953332 w 4490643"/>
                  <a:gd name="connsiteY43" fmla="*/ 2999252 h 6490394"/>
                  <a:gd name="connsiteX44" fmla="*/ 1119292 w 4490643"/>
                  <a:gd name="connsiteY44" fmla="*/ 2052159 h 6490394"/>
                  <a:gd name="connsiteX45" fmla="*/ 3507613 w 4490643"/>
                  <a:gd name="connsiteY45" fmla="*/ 0 h 649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490643" h="6490394">
                    <a:moveTo>
                      <a:pt x="3271027" y="4794611"/>
                    </a:moveTo>
                    <a:cubicBezTo>
                      <a:pt x="3189420" y="4793862"/>
                      <a:pt x="3119792" y="4848516"/>
                      <a:pt x="3107812" y="4921888"/>
                    </a:cubicBezTo>
                    <a:cubicBezTo>
                      <a:pt x="3095085" y="4999752"/>
                      <a:pt x="3145996" y="5073872"/>
                      <a:pt x="3226854" y="5093338"/>
                    </a:cubicBezTo>
                    <a:cubicBezTo>
                      <a:pt x="3312205" y="5114301"/>
                      <a:pt x="3399802" y="5070129"/>
                      <a:pt x="3426754" y="4993762"/>
                    </a:cubicBezTo>
                    <a:cubicBezTo>
                      <a:pt x="3460446" y="4894935"/>
                      <a:pt x="3382582" y="4794611"/>
                      <a:pt x="3271027" y="4794611"/>
                    </a:cubicBezTo>
                    <a:close/>
                    <a:moveTo>
                      <a:pt x="3507613" y="0"/>
                    </a:moveTo>
                    <a:lnTo>
                      <a:pt x="4341654" y="947093"/>
                    </a:lnTo>
                    <a:lnTo>
                      <a:pt x="3959073" y="1284003"/>
                    </a:lnTo>
                    <a:cubicBezTo>
                      <a:pt x="4099827" y="1409783"/>
                      <a:pt x="4263041" y="1555778"/>
                      <a:pt x="4349141" y="1721238"/>
                    </a:cubicBezTo>
                    <a:cubicBezTo>
                      <a:pt x="4400052" y="1819317"/>
                      <a:pt x="4438235" y="1922636"/>
                      <a:pt x="4472675" y="2031945"/>
                    </a:cubicBezTo>
                    <a:cubicBezTo>
                      <a:pt x="4441978" y="2028950"/>
                      <a:pt x="4412779" y="2027452"/>
                      <a:pt x="4384329" y="2023709"/>
                    </a:cubicBezTo>
                    <a:cubicBezTo>
                      <a:pt x="4099078" y="1990767"/>
                      <a:pt x="3852759" y="2223609"/>
                      <a:pt x="3870728" y="2509609"/>
                    </a:cubicBezTo>
                    <a:cubicBezTo>
                      <a:pt x="3882706" y="2709509"/>
                      <a:pt x="4042926" y="2884702"/>
                      <a:pt x="4246570" y="2922886"/>
                    </a:cubicBezTo>
                    <a:cubicBezTo>
                      <a:pt x="4316198" y="2936362"/>
                      <a:pt x="4434491" y="2942352"/>
                      <a:pt x="4490643" y="2931870"/>
                    </a:cubicBezTo>
                    <a:lnTo>
                      <a:pt x="4484111" y="2945016"/>
                    </a:lnTo>
                    <a:lnTo>
                      <a:pt x="4483898" y="3077270"/>
                    </a:lnTo>
                    <a:cubicBezTo>
                      <a:pt x="4462836" y="3680986"/>
                      <a:pt x="4182579" y="4244546"/>
                      <a:pt x="3719396" y="4625553"/>
                    </a:cubicBezTo>
                    <a:lnTo>
                      <a:pt x="3650168" y="4675183"/>
                    </a:lnTo>
                    <a:lnTo>
                      <a:pt x="3674204" y="4787179"/>
                    </a:lnTo>
                    <a:cubicBezTo>
                      <a:pt x="3754833" y="5162861"/>
                      <a:pt x="3877092" y="5732720"/>
                      <a:pt x="3979288" y="6214875"/>
                    </a:cubicBezTo>
                    <a:cubicBezTo>
                      <a:pt x="3984529" y="6238834"/>
                      <a:pt x="3994261" y="6245572"/>
                      <a:pt x="4017471" y="6244823"/>
                    </a:cubicBezTo>
                    <a:cubicBezTo>
                      <a:pt x="4095335" y="6243326"/>
                      <a:pt x="4267533" y="6244074"/>
                      <a:pt x="4278764" y="6244074"/>
                    </a:cubicBezTo>
                    <a:lnTo>
                      <a:pt x="4278764" y="6490394"/>
                    </a:lnTo>
                    <a:lnTo>
                      <a:pt x="0" y="6490394"/>
                    </a:lnTo>
                    <a:lnTo>
                      <a:pt x="0" y="6245572"/>
                    </a:lnTo>
                    <a:cubicBezTo>
                      <a:pt x="9733" y="6244823"/>
                      <a:pt x="624408" y="6244074"/>
                      <a:pt x="637135" y="6244074"/>
                    </a:cubicBezTo>
                    <a:lnTo>
                      <a:pt x="637135" y="5897431"/>
                    </a:lnTo>
                    <a:lnTo>
                      <a:pt x="1056402" y="5897431"/>
                    </a:lnTo>
                    <a:cubicBezTo>
                      <a:pt x="1057150" y="5895185"/>
                      <a:pt x="635638" y="5708013"/>
                      <a:pt x="422261" y="5615175"/>
                    </a:cubicBezTo>
                    <a:cubicBezTo>
                      <a:pt x="451460" y="5548541"/>
                      <a:pt x="479162" y="5483406"/>
                      <a:pt x="508361" y="5416024"/>
                    </a:cubicBezTo>
                    <a:lnTo>
                      <a:pt x="1826055" y="5987274"/>
                    </a:lnTo>
                    <a:lnTo>
                      <a:pt x="1739207" y="6187174"/>
                    </a:lnTo>
                    <a:lnTo>
                      <a:pt x="1466684" y="6068881"/>
                    </a:lnTo>
                    <a:lnTo>
                      <a:pt x="1466684" y="6244074"/>
                    </a:lnTo>
                    <a:lnTo>
                      <a:pt x="1492888" y="6244074"/>
                    </a:lnTo>
                    <a:lnTo>
                      <a:pt x="2514850" y="6244823"/>
                    </a:lnTo>
                    <a:cubicBezTo>
                      <a:pt x="2535065" y="6244823"/>
                      <a:pt x="2818069" y="4949589"/>
                      <a:pt x="2819567" y="4940605"/>
                    </a:cubicBezTo>
                    <a:lnTo>
                      <a:pt x="246319" y="4940605"/>
                    </a:lnTo>
                    <a:lnTo>
                      <a:pt x="246319" y="4545297"/>
                    </a:lnTo>
                    <a:lnTo>
                      <a:pt x="2603195" y="4522088"/>
                    </a:lnTo>
                    <a:cubicBezTo>
                      <a:pt x="2714750" y="4515349"/>
                      <a:pt x="2772399" y="4486151"/>
                      <a:pt x="2798603" y="4474920"/>
                    </a:cubicBezTo>
                    <a:cubicBezTo>
                      <a:pt x="3170078" y="4291907"/>
                      <a:pt x="3505284" y="3712255"/>
                      <a:pt x="3603321" y="2871559"/>
                    </a:cubicBezTo>
                    <a:cubicBezTo>
                      <a:pt x="3669330" y="2428251"/>
                      <a:pt x="3282257" y="1911405"/>
                      <a:pt x="3272524" y="1888196"/>
                    </a:cubicBezTo>
                    <a:cubicBezTo>
                      <a:pt x="2826305" y="2280510"/>
                      <a:pt x="2457949" y="2555279"/>
                      <a:pt x="1953332" y="2999252"/>
                    </a:cubicBezTo>
                    <a:lnTo>
                      <a:pt x="1119292" y="2052159"/>
                    </a:lnTo>
                    <a:cubicBezTo>
                      <a:pt x="1950338" y="1320689"/>
                      <a:pt x="2675818" y="732219"/>
                      <a:pt x="3507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149">
                <a:extLst>
                  <a:ext uri="{FF2B5EF4-FFF2-40B4-BE49-F238E27FC236}">
                    <a16:creationId xmlns:a16="http://schemas.microsoft.com/office/drawing/2014/main" xmlns="" id="{217DA8EF-4BFD-4C91-81AD-3289432FAF35}"/>
                  </a:ext>
                </a:extLst>
              </p:cNvPr>
              <p:cNvSpPr/>
              <p:nvPr/>
            </p:nvSpPr>
            <p:spPr>
              <a:xfrm>
                <a:off x="4412196" y="2470677"/>
                <a:ext cx="1205391" cy="1272773"/>
              </a:xfrm>
              <a:custGeom>
                <a:avLst/>
                <a:gdLst>
                  <a:gd name="connsiteX0" fmla="*/ 491889 w 1205390"/>
                  <a:gd name="connsiteY0" fmla="*/ 1275019 h 1272772"/>
                  <a:gd name="connsiteX1" fmla="*/ 459696 w 1205390"/>
                  <a:gd name="connsiteY1" fmla="*/ 1050412 h 1272772"/>
                  <a:gd name="connsiteX2" fmla="*/ 295733 w 1205390"/>
                  <a:gd name="connsiteY2" fmla="*/ 1194161 h 1272772"/>
                  <a:gd name="connsiteX3" fmla="*/ 17969 w 1205390"/>
                  <a:gd name="connsiteY3" fmla="*/ 878213 h 1272772"/>
                  <a:gd name="connsiteX4" fmla="*/ 233591 w 1205390"/>
                  <a:gd name="connsiteY4" fmla="*/ 688046 h 1272772"/>
                  <a:gd name="connsiteX5" fmla="*/ 0 w 1205390"/>
                  <a:gd name="connsiteY5" fmla="*/ 631146 h 1272772"/>
                  <a:gd name="connsiteX6" fmla="*/ 98827 w 1205390"/>
                  <a:gd name="connsiteY6" fmla="*/ 222361 h 1272772"/>
                  <a:gd name="connsiteX7" fmla="*/ 472423 w 1205390"/>
                  <a:gd name="connsiteY7" fmla="*/ 312204 h 1272772"/>
                  <a:gd name="connsiteX8" fmla="*/ 475418 w 1205390"/>
                  <a:gd name="connsiteY8" fmla="*/ 308460 h 1272772"/>
                  <a:gd name="connsiteX9" fmla="*/ 280010 w 1205390"/>
                  <a:gd name="connsiteY9" fmla="*/ 86099 h 1272772"/>
                  <a:gd name="connsiteX10" fmla="*/ 378089 w 1205390"/>
                  <a:gd name="connsiteY10" fmla="*/ 0 h 1272772"/>
                  <a:gd name="connsiteX11" fmla="*/ 1212129 w 1205390"/>
                  <a:gd name="connsiteY11" fmla="*/ 947093 h 1272772"/>
                  <a:gd name="connsiteX12" fmla="*/ 1114051 w 1205390"/>
                  <a:gd name="connsiteY12" fmla="*/ 1033192 h 1272772"/>
                  <a:gd name="connsiteX13" fmla="*/ 894685 w 1205390"/>
                  <a:gd name="connsiteY13" fmla="*/ 783879 h 1272772"/>
                  <a:gd name="connsiteX14" fmla="*/ 890192 w 1205390"/>
                  <a:gd name="connsiteY14" fmla="*/ 786124 h 1272772"/>
                  <a:gd name="connsiteX15" fmla="*/ 954580 w 1205390"/>
                  <a:gd name="connsiteY15" fmla="*/ 1238333 h 1272772"/>
                  <a:gd name="connsiteX16" fmla="*/ 491889 w 1205390"/>
                  <a:gd name="connsiteY16" fmla="*/ 1275019 h 1272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05390" h="1272772">
                    <a:moveTo>
                      <a:pt x="491889" y="1275019"/>
                    </a:moveTo>
                    <a:cubicBezTo>
                      <a:pt x="480659" y="1200150"/>
                      <a:pt x="470926" y="1128276"/>
                      <a:pt x="459696" y="1050412"/>
                    </a:cubicBezTo>
                    <a:cubicBezTo>
                      <a:pt x="404293" y="1099077"/>
                      <a:pt x="351136" y="1145496"/>
                      <a:pt x="295733" y="1194161"/>
                    </a:cubicBezTo>
                    <a:cubicBezTo>
                      <a:pt x="202895" y="1088595"/>
                      <a:pt x="110806" y="984527"/>
                      <a:pt x="17969" y="878213"/>
                    </a:cubicBezTo>
                    <a:cubicBezTo>
                      <a:pt x="89843" y="815323"/>
                      <a:pt x="159471" y="753182"/>
                      <a:pt x="233591" y="688046"/>
                    </a:cubicBezTo>
                    <a:cubicBezTo>
                      <a:pt x="153481" y="668580"/>
                      <a:pt x="77864" y="649863"/>
                      <a:pt x="0" y="631146"/>
                    </a:cubicBezTo>
                    <a:cubicBezTo>
                      <a:pt x="32942" y="494884"/>
                      <a:pt x="65136" y="360120"/>
                      <a:pt x="98827" y="222361"/>
                    </a:cubicBezTo>
                    <a:cubicBezTo>
                      <a:pt x="224607" y="252309"/>
                      <a:pt x="348141" y="282256"/>
                      <a:pt x="472423" y="312204"/>
                    </a:cubicBezTo>
                    <a:cubicBezTo>
                      <a:pt x="473172" y="310706"/>
                      <a:pt x="474670" y="309958"/>
                      <a:pt x="475418" y="308460"/>
                    </a:cubicBezTo>
                    <a:cubicBezTo>
                      <a:pt x="411031" y="235089"/>
                      <a:pt x="346643" y="161717"/>
                      <a:pt x="280010" y="86099"/>
                    </a:cubicBezTo>
                    <a:cubicBezTo>
                      <a:pt x="312204" y="57649"/>
                      <a:pt x="343649" y="29948"/>
                      <a:pt x="378089" y="0"/>
                    </a:cubicBezTo>
                    <a:cubicBezTo>
                      <a:pt x="655852" y="315947"/>
                      <a:pt x="932868" y="630397"/>
                      <a:pt x="1212129" y="947093"/>
                    </a:cubicBezTo>
                    <a:cubicBezTo>
                      <a:pt x="1179936" y="975543"/>
                      <a:pt x="1147742" y="1003993"/>
                      <a:pt x="1114051" y="1033192"/>
                    </a:cubicBezTo>
                    <a:cubicBezTo>
                      <a:pt x="1040679" y="950088"/>
                      <a:pt x="967308" y="866983"/>
                      <a:pt x="894685" y="783879"/>
                    </a:cubicBezTo>
                    <a:cubicBezTo>
                      <a:pt x="893187" y="784627"/>
                      <a:pt x="891690" y="785376"/>
                      <a:pt x="890192" y="786124"/>
                    </a:cubicBezTo>
                    <a:cubicBezTo>
                      <a:pt x="911904" y="935862"/>
                      <a:pt x="932868" y="1085600"/>
                      <a:pt x="954580" y="1238333"/>
                    </a:cubicBezTo>
                    <a:cubicBezTo>
                      <a:pt x="800350" y="1251061"/>
                      <a:pt x="647617" y="1263040"/>
                      <a:pt x="491889" y="12750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150">
                <a:extLst>
                  <a:ext uri="{FF2B5EF4-FFF2-40B4-BE49-F238E27FC236}">
                    <a16:creationId xmlns:a16="http://schemas.microsoft.com/office/drawing/2014/main" xmlns="" id="{9D2E4E67-E733-4582-82E4-9A989D3AF462}"/>
                  </a:ext>
                </a:extLst>
              </p:cNvPr>
              <p:cNvSpPr/>
              <p:nvPr/>
            </p:nvSpPr>
            <p:spPr>
              <a:xfrm>
                <a:off x="7448134" y="0"/>
                <a:ext cx="973297" cy="1063140"/>
              </a:xfrm>
              <a:custGeom>
                <a:avLst/>
                <a:gdLst>
                  <a:gd name="connsiteX0" fmla="*/ 238832 w 973297"/>
                  <a:gd name="connsiteY0" fmla="*/ 416272 h 1063139"/>
                  <a:gd name="connsiteX1" fmla="*/ 119790 w 973297"/>
                  <a:gd name="connsiteY1" fmla="*/ 280759 h 1063139"/>
                  <a:gd name="connsiteX2" fmla="*/ 0 w 973297"/>
                  <a:gd name="connsiteY2" fmla="*/ 144497 h 1063139"/>
                  <a:gd name="connsiteX3" fmla="*/ 162466 w 973297"/>
                  <a:gd name="connsiteY3" fmla="*/ 0 h 1063139"/>
                  <a:gd name="connsiteX4" fmla="*/ 977040 w 973297"/>
                  <a:gd name="connsiteY4" fmla="*/ 925381 h 1063139"/>
                  <a:gd name="connsiteX5" fmla="*/ 813826 w 973297"/>
                  <a:gd name="connsiteY5" fmla="*/ 1069129 h 1063139"/>
                  <a:gd name="connsiteX6" fmla="*/ 574245 w 973297"/>
                  <a:gd name="connsiteY6" fmla="*/ 797355 h 1063139"/>
                  <a:gd name="connsiteX7" fmla="*/ 399800 w 973297"/>
                  <a:gd name="connsiteY7" fmla="*/ 950088 h 1063139"/>
                  <a:gd name="connsiteX8" fmla="*/ 64387 w 973297"/>
                  <a:gd name="connsiteY8" fmla="*/ 569004 h 1063139"/>
                  <a:gd name="connsiteX9" fmla="*/ 238832 w 973297"/>
                  <a:gd name="connsiteY9" fmla="*/ 416272 h 1063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3297" h="1063139">
                    <a:moveTo>
                      <a:pt x="238832" y="416272"/>
                    </a:moveTo>
                    <a:cubicBezTo>
                      <a:pt x="198403" y="369853"/>
                      <a:pt x="158722" y="325680"/>
                      <a:pt x="119790" y="280759"/>
                    </a:cubicBezTo>
                    <a:cubicBezTo>
                      <a:pt x="80110" y="235837"/>
                      <a:pt x="41178" y="191665"/>
                      <a:pt x="0" y="144497"/>
                    </a:cubicBezTo>
                    <a:cubicBezTo>
                      <a:pt x="53906" y="95832"/>
                      <a:pt x="107811" y="48665"/>
                      <a:pt x="162466" y="0"/>
                    </a:cubicBezTo>
                    <a:cubicBezTo>
                      <a:pt x="434240" y="308460"/>
                      <a:pt x="705266" y="616172"/>
                      <a:pt x="977040" y="925381"/>
                    </a:cubicBezTo>
                    <a:cubicBezTo>
                      <a:pt x="922386" y="973297"/>
                      <a:pt x="868480" y="1020464"/>
                      <a:pt x="813826" y="1069129"/>
                    </a:cubicBezTo>
                    <a:cubicBezTo>
                      <a:pt x="733716" y="977789"/>
                      <a:pt x="654355" y="887946"/>
                      <a:pt x="574245" y="797355"/>
                    </a:cubicBezTo>
                    <a:cubicBezTo>
                      <a:pt x="515847" y="849014"/>
                      <a:pt x="458947" y="899177"/>
                      <a:pt x="399800" y="950088"/>
                    </a:cubicBezTo>
                    <a:cubicBezTo>
                      <a:pt x="288245" y="822810"/>
                      <a:pt x="176691" y="697030"/>
                      <a:pt x="64387" y="569004"/>
                    </a:cubicBezTo>
                    <a:cubicBezTo>
                      <a:pt x="122785" y="518093"/>
                      <a:pt x="180434" y="467183"/>
                      <a:pt x="238832" y="4162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151">
                <a:extLst>
                  <a:ext uri="{FF2B5EF4-FFF2-40B4-BE49-F238E27FC236}">
                    <a16:creationId xmlns:a16="http://schemas.microsoft.com/office/drawing/2014/main" xmlns="" id="{98347065-3A20-4001-B2EB-9A91A04C6A31}"/>
                  </a:ext>
                </a:extLst>
              </p:cNvPr>
              <p:cNvSpPr/>
              <p:nvPr/>
            </p:nvSpPr>
            <p:spPr>
              <a:xfrm>
                <a:off x="7699694" y="2487897"/>
                <a:ext cx="756177" cy="741203"/>
              </a:xfrm>
              <a:custGeom>
                <a:avLst/>
                <a:gdLst>
                  <a:gd name="connsiteX0" fmla="*/ 381083 w 756176"/>
                  <a:gd name="connsiteY0" fmla="*/ 743449 h 741203"/>
                  <a:gd name="connsiteX1" fmla="*/ 0 w 756176"/>
                  <a:gd name="connsiteY1" fmla="*/ 369853 h 741203"/>
                  <a:gd name="connsiteX2" fmla="*/ 381832 w 756176"/>
                  <a:gd name="connsiteY2" fmla="*/ 0 h 741203"/>
                  <a:gd name="connsiteX3" fmla="*/ 762915 w 756176"/>
                  <a:gd name="connsiteY3" fmla="*/ 370602 h 741203"/>
                  <a:gd name="connsiteX4" fmla="*/ 381083 w 756176"/>
                  <a:gd name="connsiteY4" fmla="*/ 743449 h 741203"/>
                  <a:gd name="connsiteX5" fmla="*/ 577989 w 756176"/>
                  <a:gd name="connsiteY5" fmla="*/ 372099 h 741203"/>
                  <a:gd name="connsiteX6" fmla="*/ 381083 w 756176"/>
                  <a:gd name="connsiteY6" fmla="*/ 180434 h 741203"/>
                  <a:gd name="connsiteX7" fmla="*/ 184927 w 756176"/>
                  <a:gd name="connsiteY7" fmla="*/ 370602 h 741203"/>
                  <a:gd name="connsiteX8" fmla="*/ 380334 w 756176"/>
                  <a:gd name="connsiteY8" fmla="*/ 563015 h 741203"/>
                  <a:gd name="connsiteX9" fmla="*/ 577989 w 756176"/>
                  <a:gd name="connsiteY9" fmla="*/ 372099 h 741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6176" h="741203">
                    <a:moveTo>
                      <a:pt x="381083" y="743449"/>
                    </a:moveTo>
                    <a:cubicBezTo>
                      <a:pt x="169953" y="743449"/>
                      <a:pt x="0" y="576491"/>
                      <a:pt x="0" y="369853"/>
                    </a:cubicBezTo>
                    <a:cubicBezTo>
                      <a:pt x="749" y="165461"/>
                      <a:pt x="171450" y="0"/>
                      <a:pt x="381832" y="0"/>
                    </a:cubicBezTo>
                    <a:cubicBezTo>
                      <a:pt x="591465" y="0"/>
                      <a:pt x="762166" y="166209"/>
                      <a:pt x="762915" y="370602"/>
                    </a:cubicBezTo>
                    <a:cubicBezTo>
                      <a:pt x="762915" y="576491"/>
                      <a:pt x="592214" y="743449"/>
                      <a:pt x="381083" y="743449"/>
                    </a:cubicBezTo>
                    <a:close/>
                    <a:moveTo>
                      <a:pt x="577989" y="372099"/>
                    </a:moveTo>
                    <a:cubicBezTo>
                      <a:pt x="577989" y="265785"/>
                      <a:pt x="489643" y="179686"/>
                      <a:pt x="381083" y="180434"/>
                    </a:cubicBezTo>
                    <a:cubicBezTo>
                      <a:pt x="273272" y="180434"/>
                      <a:pt x="185675" y="265785"/>
                      <a:pt x="184927" y="370602"/>
                    </a:cubicBezTo>
                    <a:cubicBezTo>
                      <a:pt x="184927" y="477664"/>
                      <a:pt x="271026" y="563015"/>
                      <a:pt x="380334" y="563015"/>
                    </a:cubicBezTo>
                    <a:cubicBezTo>
                      <a:pt x="489643" y="563764"/>
                      <a:pt x="577989" y="478413"/>
                      <a:pt x="577989" y="3720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" name="Rectangle 147">
              <a:extLst>
                <a:ext uri="{FF2B5EF4-FFF2-40B4-BE49-F238E27FC236}">
                  <a16:creationId xmlns:a16="http://schemas.microsoft.com/office/drawing/2014/main" xmlns="" id="{BE367F94-A158-4D2A-95B4-B1D48CCCAD96}"/>
                </a:ext>
              </a:extLst>
            </p:cNvPr>
            <p:cNvSpPr/>
            <p:nvPr/>
          </p:nvSpPr>
          <p:spPr>
            <a:xfrm>
              <a:off x="3070673" y="4573635"/>
              <a:ext cx="1715646" cy="54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71446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Задание 3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42884" y="1385872"/>
            <a:ext cx="11001452" cy="5509200"/>
          </a:xfrm>
        </p:spPr>
        <p:txBody>
          <a:bodyPr/>
          <a:lstStyle/>
          <a:p>
            <a:r>
              <a:rPr lang="ru-RU" sz="2800" dirty="0" smtClean="0"/>
              <a:t>Сестра </a:t>
            </a:r>
            <a:r>
              <a:rPr lang="ru-RU" sz="2800" dirty="0" smtClean="0"/>
              <a:t>записала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C00000"/>
                </a:solidFill>
              </a:rPr>
              <a:t>сколько</a:t>
            </a:r>
            <a:r>
              <a:rPr lang="ru-RU" sz="2800" dirty="0" smtClean="0"/>
              <a:t> </a:t>
            </a:r>
            <a:r>
              <a:rPr lang="ru-RU" sz="2800" dirty="0" smtClean="0"/>
              <a:t>градусов показывает термометр.</a:t>
            </a:r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Пациент спросил, </a:t>
            </a:r>
            <a:r>
              <a:rPr lang="ru-RU" sz="2800" dirty="0" smtClean="0">
                <a:solidFill>
                  <a:srgbClr val="C00000"/>
                </a:solidFill>
              </a:rPr>
              <a:t>когда</a:t>
            </a:r>
            <a:r>
              <a:rPr lang="ru-RU" sz="2800" dirty="0" smtClean="0"/>
              <a:t> принимает кардиолог.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endParaRPr lang="ru-RU" sz="2800" dirty="0" smtClean="0"/>
          </a:p>
          <a:p>
            <a:r>
              <a:rPr lang="ru-RU" sz="2800" dirty="0" smtClean="0"/>
              <a:t>.</a:t>
            </a:r>
            <a:endParaRPr lang="ru-RU" sz="2800" dirty="0" smtClean="0"/>
          </a:p>
          <a:p>
            <a:r>
              <a:rPr lang="ru-RU" sz="2800" dirty="0" smtClean="0"/>
              <a:t>Больной поинтересовался, </a:t>
            </a:r>
            <a:r>
              <a:rPr lang="ru-RU" sz="2800" dirty="0" smtClean="0">
                <a:solidFill>
                  <a:srgbClr val="C00000"/>
                </a:solidFill>
              </a:rPr>
              <a:t>куда</a:t>
            </a:r>
            <a:r>
              <a:rPr lang="ru-RU" sz="2800" dirty="0" smtClean="0"/>
              <a:t> нужно идти на рентген</a:t>
            </a:r>
            <a:r>
              <a:rPr lang="ru-RU" sz="2800" dirty="0" smtClean="0"/>
              <a:t>.</a:t>
            </a:r>
          </a:p>
          <a:p>
            <a:endParaRPr lang="ru-RU" sz="2800" dirty="0" smtClean="0"/>
          </a:p>
          <a:p>
            <a:r>
              <a:rPr lang="ru-RU" sz="2800" dirty="0" smtClean="0"/>
              <a:t>Доктор объяснил, </a:t>
            </a:r>
            <a:r>
              <a:rPr lang="ru-RU" sz="2800" dirty="0" smtClean="0">
                <a:solidFill>
                  <a:srgbClr val="C00000"/>
                </a:solidFill>
              </a:rPr>
              <a:t>когда</a:t>
            </a:r>
            <a:r>
              <a:rPr lang="ru-RU" sz="2800" dirty="0" smtClean="0"/>
              <a:t> больного выпишут. </a:t>
            </a:r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Анализ показал, </a:t>
            </a:r>
            <a:r>
              <a:rPr lang="ru-RU" sz="2800" dirty="0" smtClean="0">
                <a:solidFill>
                  <a:srgbClr val="C00000"/>
                </a:solidFill>
              </a:rPr>
              <a:t>почему</a:t>
            </a:r>
            <a:r>
              <a:rPr lang="ru-RU" sz="2800" dirty="0" smtClean="0"/>
              <a:t> больному стало плохо</a:t>
            </a:r>
            <a:r>
              <a:rPr lang="ru-RU" sz="2800" dirty="0" smtClean="0"/>
              <a:t>.</a:t>
            </a:r>
          </a:p>
          <a:p>
            <a:endParaRPr lang="ru-RU" sz="2800" dirty="0" smtClean="0"/>
          </a:p>
          <a:p>
            <a:r>
              <a:rPr lang="ru-RU" sz="2800" dirty="0" smtClean="0"/>
              <a:t>Педиатр </a:t>
            </a:r>
            <a:r>
              <a:rPr lang="ru-RU" sz="2800" dirty="0" smtClean="0"/>
              <a:t>рассказал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C00000"/>
                </a:solidFill>
              </a:rPr>
              <a:t>как</a:t>
            </a:r>
            <a:r>
              <a:rPr lang="ru-RU" sz="2800" dirty="0" smtClean="0"/>
              <a:t> нужно давать лекарство детям.</a:t>
            </a:r>
          </a:p>
          <a:p>
            <a:r>
              <a:rPr lang="ru-RU" sz="2800" dirty="0" smtClean="0"/>
              <a:t> </a:t>
            </a:r>
          </a:p>
          <a:p>
            <a:endParaRPr lang="ru-RU" dirty="0"/>
          </a:p>
        </p:txBody>
      </p:sp>
      <p:grpSp>
        <p:nvGrpSpPr>
          <p:cNvPr id="5" name="Graphic 10">
            <a:extLst>
              <a:ext uri="{FF2B5EF4-FFF2-40B4-BE49-F238E27FC236}">
                <a16:creationId xmlns:a16="http://schemas.microsoft.com/office/drawing/2014/main" xmlns="" id="{AC0994C0-6ED3-41E1-B1E7-2804E35565B7}"/>
              </a:ext>
            </a:extLst>
          </p:cNvPr>
          <p:cNvGrpSpPr/>
          <p:nvPr/>
        </p:nvGrpSpPr>
        <p:grpSpPr>
          <a:xfrm>
            <a:off x="9901262" y="3386136"/>
            <a:ext cx="2037735" cy="3447351"/>
            <a:chOff x="948018" y="1831704"/>
            <a:chExt cx="2674588" cy="4524751"/>
          </a:xfrm>
        </p:grpSpPr>
        <p:sp>
          <p:nvSpPr>
            <p:cNvPr id="6" name="Freeform: Shape 12">
              <a:extLst>
                <a:ext uri="{FF2B5EF4-FFF2-40B4-BE49-F238E27FC236}">
                  <a16:creationId xmlns:a16="http://schemas.microsoft.com/office/drawing/2014/main" xmlns="" id="{BB9AF6CD-2F18-4FEB-99BF-EE4745C4D903}"/>
                </a:ext>
              </a:extLst>
            </p:cNvPr>
            <p:cNvSpPr/>
            <p:nvPr/>
          </p:nvSpPr>
          <p:spPr>
            <a:xfrm>
              <a:off x="3129267" y="5540427"/>
              <a:ext cx="488903" cy="498490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8903" h="498489">
                  <a:moveTo>
                    <a:pt x="491422" y="222634"/>
                  </a:moveTo>
                  <a:cubicBezTo>
                    <a:pt x="485670" y="229824"/>
                    <a:pt x="488067" y="238451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cubicBezTo>
                    <a:pt x="306885" y="485299"/>
                    <a:pt x="302091" y="486737"/>
                    <a:pt x="296819" y="488175"/>
                  </a:cubicBezTo>
                  <a:cubicBezTo>
                    <a:pt x="290588" y="494407"/>
                    <a:pt x="282440" y="495844"/>
                    <a:pt x="273812" y="496324"/>
                  </a:cubicBezTo>
                  <a:cubicBezTo>
                    <a:pt x="252243" y="497282"/>
                    <a:pt x="230194" y="498720"/>
                    <a:pt x="208625" y="495365"/>
                  </a:cubicBezTo>
                  <a:cubicBezTo>
                    <a:pt x="198559" y="493927"/>
                    <a:pt x="190890" y="495844"/>
                    <a:pt x="184180" y="502555"/>
                  </a:cubicBez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ubicBezTo>
                    <a:pt x="488067" y="195792"/>
                    <a:pt x="487587" y="199627"/>
                    <a:pt x="490942" y="202023"/>
                  </a:cubicBezTo>
                  <a:cubicBezTo>
                    <a:pt x="491422" y="208254"/>
                    <a:pt x="491422" y="215444"/>
                    <a:pt x="491422" y="22263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3">
              <a:extLst>
                <a:ext uri="{FF2B5EF4-FFF2-40B4-BE49-F238E27FC236}">
                  <a16:creationId xmlns:a16="http://schemas.microsoft.com/office/drawing/2014/main" xmlns="" id="{3156A97F-141A-4B03-9C6E-09B742E7A40B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4">
              <a:extLst>
                <a:ext uri="{FF2B5EF4-FFF2-40B4-BE49-F238E27FC236}">
                  <a16:creationId xmlns:a16="http://schemas.microsoft.com/office/drawing/2014/main" xmlns="" id="{DFF6426A-18F7-4DE5-B67A-314A46B9ED4B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5">
              <a:extLst>
                <a:ext uri="{FF2B5EF4-FFF2-40B4-BE49-F238E27FC236}">
                  <a16:creationId xmlns:a16="http://schemas.microsoft.com/office/drawing/2014/main" xmlns="" id="{CD8085A6-EBA2-4344-A982-DE4C64BEDA6C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16">
              <a:extLst>
                <a:ext uri="{FF2B5EF4-FFF2-40B4-BE49-F238E27FC236}">
                  <a16:creationId xmlns:a16="http://schemas.microsoft.com/office/drawing/2014/main" xmlns="" id="{777562AD-DA3E-410D-AC9D-8BCE6D21DFD5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7">
              <a:extLst>
                <a:ext uri="{FF2B5EF4-FFF2-40B4-BE49-F238E27FC236}">
                  <a16:creationId xmlns:a16="http://schemas.microsoft.com/office/drawing/2014/main" xmlns="" id="{4149CB53-D27E-4D29-BB92-C077075620A9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8">
              <a:extLst>
                <a:ext uri="{FF2B5EF4-FFF2-40B4-BE49-F238E27FC236}">
                  <a16:creationId xmlns:a16="http://schemas.microsoft.com/office/drawing/2014/main" xmlns="" id="{DA8D25D2-7C45-4CEE-A196-75215C729BB5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9">
              <a:extLst>
                <a:ext uri="{FF2B5EF4-FFF2-40B4-BE49-F238E27FC236}">
                  <a16:creationId xmlns:a16="http://schemas.microsoft.com/office/drawing/2014/main" xmlns="" id="{E0007F69-2BD8-4AD6-A78F-5C05652ECEBF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152">
            <a:extLst>
              <a:ext uri="{FF2B5EF4-FFF2-40B4-BE49-F238E27FC236}">
                <a16:creationId xmlns:a16="http://schemas.microsoft.com/office/drawing/2014/main" xmlns="" id="{5C1E72C1-16EF-452A-8AB4-4AFBB0FE4C4B}"/>
              </a:ext>
            </a:extLst>
          </p:cNvPr>
          <p:cNvGrpSpPr/>
          <p:nvPr/>
        </p:nvGrpSpPr>
        <p:grpSpPr>
          <a:xfrm>
            <a:off x="11187146" y="1885938"/>
            <a:ext cx="1428760" cy="1928826"/>
            <a:chOff x="3941816" y="1814078"/>
            <a:chExt cx="1781788" cy="2593958"/>
          </a:xfrm>
        </p:grpSpPr>
        <p:grpSp>
          <p:nvGrpSpPr>
            <p:cNvPr id="15" name="Group 153">
              <a:extLst>
                <a:ext uri="{FF2B5EF4-FFF2-40B4-BE49-F238E27FC236}">
                  <a16:creationId xmlns:a16="http://schemas.microsoft.com/office/drawing/2014/main" xmlns="" id="{590E5EB1-7374-42EA-BF8D-226D4D2AB5D0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20" name="Freeform 21">
                <a:extLst>
                  <a:ext uri="{FF2B5EF4-FFF2-40B4-BE49-F238E27FC236}">
                    <a16:creationId xmlns:a16="http://schemas.microsoft.com/office/drawing/2014/main" xmlns="" id="{8EE74618-A923-4174-B049-E1EBA8197F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Rectangle 159">
                <a:extLst>
                  <a:ext uri="{FF2B5EF4-FFF2-40B4-BE49-F238E27FC236}">
                    <a16:creationId xmlns:a16="http://schemas.microsoft.com/office/drawing/2014/main" xmlns="" id="{0FCBAF9E-DF73-4C1F-8A4F-21F4D1D34A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3">
                <a:extLst>
                  <a:ext uri="{FF2B5EF4-FFF2-40B4-BE49-F238E27FC236}">
                    <a16:creationId xmlns:a16="http://schemas.microsoft.com/office/drawing/2014/main" xmlns="" id="{4866E537-611A-40EB-B710-8C4A372926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: Shape 161">
                <a:extLst>
                  <a:ext uri="{FF2B5EF4-FFF2-40B4-BE49-F238E27FC236}">
                    <a16:creationId xmlns:a16="http://schemas.microsoft.com/office/drawing/2014/main" xmlns="" id="{CE6E48A7-63B7-425B-BB8D-E1D6F0E53F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4" name="Freeform: Shape 162">
                <a:extLst>
                  <a:ext uri="{FF2B5EF4-FFF2-40B4-BE49-F238E27FC236}">
                    <a16:creationId xmlns:a16="http://schemas.microsoft.com/office/drawing/2014/main" xmlns="" id="{603A2EBD-8575-4202-9BB7-8B99607ABC80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" name="Chevron 2">
              <a:extLst>
                <a:ext uri="{FF2B5EF4-FFF2-40B4-BE49-F238E27FC236}">
                  <a16:creationId xmlns:a16="http://schemas.microsoft.com/office/drawing/2014/main" xmlns="" id="{110EABA1-6608-4A32-9EFB-A2E55B90E316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Chevron 2">
              <a:extLst>
                <a:ext uri="{FF2B5EF4-FFF2-40B4-BE49-F238E27FC236}">
                  <a16:creationId xmlns:a16="http://schemas.microsoft.com/office/drawing/2014/main" xmlns="" id="{69F537CD-8431-400B-B41B-3F76224E1997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Chevron 2">
              <a:extLst>
                <a:ext uri="{FF2B5EF4-FFF2-40B4-BE49-F238E27FC236}">
                  <a16:creationId xmlns:a16="http://schemas.microsoft.com/office/drawing/2014/main" xmlns="" id="{6B55EB01-32D0-430E-B984-057C3328703F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Chevron 2">
              <a:extLst>
                <a:ext uri="{FF2B5EF4-FFF2-40B4-BE49-F238E27FC236}">
                  <a16:creationId xmlns:a16="http://schemas.microsoft.com/office/drawing/2014/main" xmlns="" id="{B4D2A80E-F07F-4CA0-A37F-3240663CC080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185">
            <a:extLst>
              <a:ext uri="{FF2B5EF4-FFF2-40B4-BE49-F238E27FC236}">
                <a16:creationId xmlns:a16="http://schemas.microsoft.com/office/drawing/2014/main" xmlns="" id="{4665A02C-05EA-4322-B124-97314BAB5A1C}"/>
              </a:ext>
            </a:extLst>
          </p:cNvPr>
          <p:cNvGrpSpPr/>
          <p:nvPr/>
        </p:nvGrpSpPr>
        <p:grpSpPr>
          <a:xfrm flipH="1">
            <a:off x="9686948" y="314302"/>
            <a:ext cx="1714512" cy="947361"/>
            <a:chOff x="3757134" y="4929368"/>
            <a:chExt cx="2269134" cy="1492617"/>
          </a:xfrm>
        </p:grpSpPr>
        <p:sp>
          <p:nvSpPr>
            <p:cNvPr id="26" name="Freeform: Shape 186">
              <a:extLst>
                <a:ext uri="{FF2B5EF4-FFF2-40B4-BE49-F238E27FC236}">
                  <a16:creationId xmlns:a16="http://schemas.microsoft.com/office/drawing/2014/main" xmlns="" id="{2F4F6336-8F05-4CE1-9044-359FAAFDABEE}"/>
                </a:ext>
              </a:extLst>
            </p:cNvPr>
            <p:cNvSpPr/>
            <p:nvPr/>
          </p:nvSpPr>
          <p:spPr>
            <a:xfrm>
              <a:off x="5132302" y="5256081"/>
              <a:ext cx="893966" cy="952537"/>
            </a:xfrm>
            <a:custGeom>
              <a:avLst/>
              <a:gdLst>
                <a:gd name="connsiteX0" fmla="*/ 2765108 w 2762250"/>
                <a:gd name="connsiteY0" fmla="*/ 1485096 h 2943225"/>
                <a:gd name="connsiteX1" fmla="*/ 2739390 w 2762250"/>
                <a:gd name="connsiteY1" fmla="*/ 1426994 h 2943225"/>
                <a:gd name="connsiteX2" fmla="*/ 1272540 w 2762250"/>
                <a:gd name="connsiteY2" fmla="*/ 28724 h 2943225"/>
                <a:gd name="connsiteX3" fmla="*/ 1204912 w 2762250"/>
                <a:gd name="connsiteY3" fmla="*/ 1101 h 2943225"/>
                <a:gd name="connsiteX4" fmla="*/ 57150 w 2762250"/>
                <a:gd name="connsiteY4" fmla="*/ 149 h 2943225"/>
                <a:gd name="connsiteX5" fmla="*/ 0 w 2762250"/>
                <a:gd name="connsiteY5" fmla="*/ 59204 h 2943225"/>
                <a:gd name="connsiteX6" fmla="*/ 953 w 2762250"/>
                <a:gd name="connsiteY6" fmla="*/ 2901464 h 2943225"/>
                <a:gd name="connsiteX7" fmla="*/ 38100 w 2762250"/>
                <a:gd name="connsiteY7" fmla="*/ 2946231 h 2943225"/>
                <a:gd name="connsiteX8" fmla="*/ 328613 w 2762250"/>
                <a:gd name="connsiteY8" fmla="*/ 2946231 h 2943225"/>
                <a:gd name="connsiteX9" fmla="*/ 364807 w 2762250"/>
                <a:gd name="connsiteY9" fmla="*/ 2910037 h 2943225"/>
                <a:gd name="connsiteX10" fmla="*/ 381000 w 2762250"/>
                <a:gd name="connsiteY10" fmla="*/ 2778592 h 2943225"/>
                <a:gd name="connsiteX11" fmla="*/ 1340167 w 2762250"/>
                <a:gd name="connsiteY11" fmla="*/ 2115652 h 2943225"/>
                <a:gd name="connsiteX12" fmla="*/ 1809750 w 2762250"/>
                <a:gd name="connsiteY12" fmla="*/ 2358539 h 2943225"/>
                <a:gd name="connsiteX13" fmla="*/ 2049780 w 2762250"/>
                <a:gd name="connsiteY13" fmla="*/ 2904321 h 2943225"/>
                <a:gd name="connsiteX14" fmla="*/ 2094548 w 2762250"/>
                <a:gd name="connsiteY14" fmla="*/ 2947184 h 2943225"/>
                <a:gd name="connsiteX15" fmla="*/ 2723198 w 2762250"/>
                <a:gd name="connsiteY15" fmla="*/ 2947184 h 2943225"/>
                <a:gd name="connsiteX16" fmla="*/ 2767012 w 2762250"/>
                <a:gd name="connsiteY16" fmla="*/ 2904321 h 2943225"/>
                <a:gd name="connsiteX17" fmla="*/ 2765108 w 2762250"/>
                <a:gd name="connsiteY17" fmla="*/ 1485096 h 2943225"/>
                <a:gd name="connsiteX18" fmla="*/ 1925003 w 2762250"/>
                <a:gd name="connsiteY18" fmla="*/ 1449854 h 2943225"/>
                <a:gd name="connsiteX19" fmla="*/ 1182053 w 2762250"/>
                <a:gd name="connsiteY19" fmla="*/ 1448902 h 2943225"/>
                <a:gd name="connsiteX20" fmla="*/ 443865 w 2762250"/>
                <a:gd name="connsiteY20" fmla="*/ 1449854 h 2943225"/>
                <a:gd name="connsiteX21" fmla="*/ 390525 w 2762250"/>
                <a:gd name="connsiteY21" fmla="*/ 1396514 h 2943225"/>
                <a:gd name="connsiteX22" fmla="*/ 390525 w 2762250"/>
                <a:gd name="connsiteY22" fmla="*/ 377339 h 2943225"/>
                <a:gd name="connsiteX23" fmla="*/ 442913 w 2762250"/>
                <a:gd name="connsiteY23" fmla="*/ 323046 h 2943225"/>
                <a:gd name="connsiteX24" fmla="*/ 1062037 w 2762250"/>
                <a:gd name="connsiteY24" fmla="*/ 323999 h 2943225"/>
                <a:gd name="connsiteX25" fmla="*/ 1125855 w 2762250"/>
                <a:gd name="connsiteY25" fmla="*/ 346859 h 2943225"/>
                <a:gd name="connsiteX26" fmla="*/ 1648778 w 2762250"/>
                <a:gd name="connsiteY26" fmla="*/ 832634 h 2943225"/>
                <a:gd name="connsiteX27" fmla="*/ 1945005 w 2762250"/>
                <a:gd name="connsiteY27" fmla="*/ 1108859 h 2943225"/>
                <a:gd name="connsiteX28" fmla="*/ 1975485 w 2762250"/>
                <a:gd name="connsiteY28" fmla="*/ 1179344 h 2943225"/>
                <a:gd name="connsiteX29" fmla="*/ 1975485 w 2762250"/>
                <a:gd name="connsiteY29" fmla="*/ 1398419 h 2943225"/>
                <a:gd name="connsiteX30" fmla="*/ 1925003 w 2762250"/>
                <a:gd name="connsiteY30" fmla="*/ 1449854 h 294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762250" h="2943225">
                  <a:moveTo>
                    <a:pt x="2765108" y="1485096"/>
                  </a:moveTo>
                  <a:cubicBezTo>
                    <a:pt x="2765108" y="1460331"/>
                    <a:pt x="2756535" y="1443186"/>
                    <a:pt x="2739390" y="1426994"/>
                  </a:cubicBezTo>
                  <a:cubicBezTo>
                    <a:pt x="2677478" y="1369844"/>
                    <a:pt x="1503998" y="251609"/>
                    <a:pt x="1272540" y="28724"/>
                  </a:cubicBezTo>
                  <a:cubicBezTo>
                    <a:pt x="1252537" y="9674"/>
                    <a:pt x="1232535" y="1101"/>
                    <a:pt x="1204912" y="1101"/>
                  </a:cubicBezTo>
                  <a:cubicBezTo>
                    <a:pt x="1095375" y="2054"/>
                    <a:pt x="149542" y="3959"/>
                    <a:pt x="57150" y="149"/>
                  </a:cubicBezTo>
                  <a:cubicBezTo>
                    <a:pt x="9525" y="-1756"/>
                    <a:pt x="0" y="14436"/>
                    <a:pt x="0" y="59204"/>
                  </a:cubicBezTo>
                  <a:cubicBezTo>
                    <a:pt x="1905" y="530691"/>
                    <a:pt x="953" y="2704296"/>
                    <a:pt x="953" y="2901464"/>
                  </a:cubicBezTo>
                  <a:cubicBezTo>
                    <a:pt x="953" y="2928134"/>
                    <a:pt x="1905" y="2947184"/>
                    <a:pt x="38100" y="2946231"/>
                  </a:cubicBezTo>
                  <a:cubicBezTo>
                    <a:pt x="135255" y="2944327"/>
                    <a:pt x="231457" y="2945279"/>
                    <a:pt x="328613" y="2946231"/>
                  </a:cubicBezTo>
                  <a:cubicBezTo>
                    <a:pt x="355282" y="2946231"/>
                    <a:pt x="365760" y="2936706"/>
                    <a:pt x="364807" y="2910037"/>
                  </a:cubicBezTo>
                  <a:cubicBezTo>
                    <a:pt x="362903" y="2865269"/>
                    <a:pt x="371475" y="2821454"/>
                    <a:pt x="381000" y="2778592"/>
                  </a:cubicBezTo>
                  <a:cubicBezTo>
                    <a:pt x="467678" y="2344252"/>
                    <a:pt x="884872" y="2043261"/>
                    <a:pt x="1340167" y="2115652"/>
                  </a:cubicBezTo>
                  <a:cubicBezTo>
                    <a:pt x="1523048" y="2145179"/>
                    <a:pt x="1680210" y="2226142"/>
                    <a:pt x="1809750" y="2358539"/>
                  </a:cubicBezTo>
                  <a:cubicBezTo>
                    <a:pt x="1957387" y="2509034"/>
                    <a:pt x="2033587" y="2694771"/>
                    <a:pt x="2049780" y="2904321"/>
                  </a:cubicBezTo>
                  <a:cubicBezTo>
                    <a:pt x="2052637" y="2937659"/>
                    <a:pt x="2062162" y="2947184"/>
                    <a:pt x="2094548" y="2947184"/>
                  </a:cubicBezTo>
                  <a:cubicBezTo>
                    <a:pt x="2304098" y="2946231"/>
                    <a:pt x="2513648" y="2946231"/>
                    <a:pt x="2723198" y="2947184"/>
                  </a:cubicBezTo>
                  <a:cubicBezTo>
                    <a:pt x="2756535" y="2947184"/>
                    <a:pt x="2767012" y="2937659"/>
                    <a:pt x="2767012" y="2904321"/>
                  </a:cubicBezTo>
                  <a:cubicBezTo>
                    <a:pt x="2764155" y="2430929"/>
                    <a:pt x="2764155" y="1958489"/>
                    <a:pt x="2765108" y="1485096"/>
                  </a:cubicBezTo>
                  <a:close/>
                  <a:moveTo>
                    <a:pt x="1925003" y="1449854"/>
                  </a:moveTo>
                  <a:cubicBezTo>
                    <a:pt x="1677353" y="1447949"/>
                    <a:pt x="1429703" y="1448902"/>
                    <a:pt x="1182053" y="1448902"/>
                  </a:cubicBezTo>
                  <a:cubicBezTo>
                    <a:pt x="936308" y="1448902"/>
                    <a:pt x="689610" y="1447949"/>
                    <a:pt x="443865" y="1449854"/>
                  </a:cubicBezTo>
                  <a:cubicBezTo>
                    <a:pt x="401955" y="1449854"/>
                    <a:pt x="390525" y="1438424"/>
                    <a:pt x="390525" y="1396514"/>
                  </a:cubicBezTo>
                  <a:cubicBezTo>
                    <a:pt x="392430" y="1056471"/>
                    <a:pt x="392430" y="717381"/>
                    <a:pt x="390525" y="377339"/>
                  </a:cubicBezTo>
                  <a:cubicBezTo>
                    <a:pt x="390525" y="336381"/>
                    <a:pt x="400050" y="323046"/>
                    <a:pt x="442913" y="323046"/>
                  </a:cubicBezTo>
                  <a:cubicBezTo>
                    <a:pt x="649605" y="324951"/>
                    <a:pt x="855345" y="323999"/>
                    <a:pt x="1062037" y="323999"/>
                  </a:cubicBezTo>
                  <a:cubicBezTo>
                    <a:pt x="1086803" y="323999"/>
                    <a:pt x="1106805" y="328761"/>
                    <a:pt x="1125855" y="346859"/>
                  </a:cubicBezTo>
                  <a:cubicBezTo>
                    <a:pt x="1299210" y="509736"/>
                    <a:pt x="1474470" y="670709"/>
                    <a:pt x="1648778" y="832634"/>
                  </a:cubicBezTo>
                  <a:cubicBezTo>
                    <a:pt x="1747837" y="924074"/>
                    <a:pt x="1844992" y="1017419"/>
                    <a:pt x="1945005" y="1108859"/>
                  </a:cubicBezTo>
                  <a:cubicBezTo>
                    <a:pt x="1966912" y="1128861"/>
                    <a:pt x="1975485" y="1149816"/>
                    <a:pt x="1975485" y="1179344"/>
                  </a:cubicBezTo>
                  <a:cubicBezTo>
                    <a:pt x="1973580" y="1252686"/>
                    <a:pt x="1972628" y="1325077"/>
                    <a:pt x="1975485" y="1398419"/>
                  </a:cubicBezTo>
                  <a:cubicBezTo>
                    <a:pt x="1977390" y="1438424"/>
                    <a:pt x="1965008" y="1450806"/>
                    <a:pt x="1925003" y="144985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87">
              <a:extLst>
                <a:ext uri="{FF2B5EF4-FFF2-40B4-BE49-F238E27FC236}">
                  <a16:creationId xmlns:a16="http://schemas.microsoft.com/office/drawing/2014/main" xmlns="" id="{9CB22EBA-40BB-4D65-A5B6-E36EF9733D09}"/>
                </a:ext>
              </a:extLst>
            </p:cNvPr>
            <p:cNvSpPr/>
            <p:nvPr/>
          </p:nvSpPr>
          <p:spPr>
            <a:xfrm>
              <a:off x="3757134" y="4929368"/>
              <a:ext cx="1357596" cy="1282996"/>
            </a:xfrm>
            <a:custGeom>
              <a:avLst/>
              <a:gdLst>
                <a:gd name="connsiteX0" fmla="*/ 19729 w 1357596"/>
                <a:gd name="connsiteY0" fmla="*/ 0 h 1282996"/>
                <a:gd name="connsiteX1" fmla="*/ 1338792 w 1357596"/>
                <a:gd name="connsiteY1" fmla="*/ 0 h 1282996"/>
                <a:gd name="connsiteX2" fmla="*/ 1357596 w 1357596"/>
                <a:gd name="connsiteY2" fmla="*/ 18805 h 1282996"/>
                <a:gd name="connsiteX3" fmla="*/ 1357596 w 1357596"/>
                <a:gd name="connsiteY3" fmla="*/ 1263883 h 1282996"/>
                <a:gd name="connsiteX4" fmla="*/ 1337559 w 1357596"/>
                <a:gd name="connsiteY4" fmla="*/ 1282996 h 1282996"/>
                <a:gd name="connsiteX5" fmla="*/ 782683 w 1357596"/>
                <a:gd name="connsiteY5" fmla="*/ 1282688 h 1282996"/>
                <a:gd name="connsiteX6" fmla="*/ 759255 w 1357596"/>
                <a:gd name="connsiteY6" fmla="*/ 1260801 h 1282996"/>
                <a:gd name="connsiteX7" fmla="*/ 630401 w 1357596"/>
                <a:gd name="connsiteY7" fmla="*/ 1058579 h 1282996"/>
                <a:gd name="connsiteX8" fmla="*/ 377008 w 1357596"/>
                <a:gd name="connsiteY8" fmla="*/ 1063204 h 1282996"/>
                <a:gd name="connsiteX9" fmla="*/ 254010 w 1357596"/>
                <a:gd name="connsiteY9" fmla="*/ 1269124 h 1282996"/>
                <a:gd name="connsiteX10" fmla="*/ 237672 w 1357596"/>
                <a:gd name="connsiteY10" fmla="*/ 1282688 h 1282996"/>
                <a:gd name="connsiteX11" fmla="*/ 17263 w 1357596"/>
                <a:gd name="connsiteY11" fmla="*/ 1282688 h 1282996"/>
                <a:gd name="connsiteX12" fmla="*/ 0 w 1357596"/>
                <a:gd name="connsiteY12" fmla="*/ 1265733 h 1282996"/>
                <a:gd name="connsiteX13" fmla="*/ 0 w 1357596"/>
                <a:gd name="connsiteY13" fmla="*/ 19421 h 1282996"/>
                <a:gd name="connsiteX14" fmla="*/ 19729 w 1357596"/>
                <a:gd name="connsiteY14" fmla="*/ 0 h 128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57596" h="1282996">
                  <a:moveTo>
                    <a:pt x="19729" y="0"/>
                  </a:moveTo>
                  <a:cubicBezTo>
                    <a:pt x="240138" y="617"/>
                    <a:pt x="1119308" y="617"/>
                    <a:pt x="1338792" y="0"/>
                  </a:cubicBezTo>
                  <a:cubicBezTo>
                    <a:pt x="1353589" y="0"/>
                    <a:pt x="1357596" y="4316"/>
                    <a:pt x="1357596" y="18805"/>
                  </a:cubicBezTo>
                  <a:cubicBezTo>
                    <a:pt x="1357288" y="433728"/>
                    <a:pt x="1357288" y="848960"/>
                    <a:pt x="1357596" y="1263883"/>
                  </a:cubicBezTo>
                  <a:cubicBezTo>
                    <a:pt x="1357596" y="1280222"/>
                    <a:pt x="1352356" y="1282996"/>
                    <a:pt x="1337559" y="1282996"/>
                  </a:cubicBezTo>
                  <a:cubicBezTo>
                    <a:pt x="1152601" y="1282379"/>
                    <a:pt x="967642" y="1282688"/>
                    <a:pt x="782683" y="1282688"/>
                  </a:cubicBezTo>
                  <a:cubicBezTo>
                    <a:pt x="761105" y="1282688"/>
                    <a:pt x="760488" y="1282379"/>
                    <a:pt x="759255" y="1260801"/>
                  </a:cubicBezTo>
                  <a:cubicBezTo>
                    <a:pt x="753398" y="1169863"/>
                    <a:pt x="708392" y="1102353"/>
                    <a:pt x="630401" y="1058579"/>
                  </a:cubicBezTo>
                  <a:cubicBezTo>
                    <a:pt x="546245" y="1011415"/>
                    <a:pt x="459622" y="1014498"/>
                    <a:pt x="377008" y="1063204"/>
                  </a:cubicBezTo>
                  <a:cubicBezTo>
                    <a:pt x="299325" y="1108827"/>
                    <a:pt x="259867" y="1179727"/>
                    <a:pt x="254010" y="1269124"/>
                  </a:cubicBezTo>
                  <a:cubicBezTo>
                    <a:pt x="253085" y="1281763"/>
                    <a:pt x="247845" y="1282688"/>
                    <a:pt x="237672" y="1282688"/>
                  </a:cubicBezTo>
                  <a:cubicBezTo>
                    <a:pt x="164305" y="1282379"/>
                    <a:pt x="90630" y="1282071"/>
                    <a:pt x="17263" y="1282688"/>
                  </a:cubicBezTo>
                  <a:cubicBezTo>
                    <a:pt x="4008" y="1282688"/>
                    <a:pt x="0" y="1279605"/>
                    <a:pt x="0" y="1265733"/>
                  </a:cubicBezTo>
                  <a:cubicBezTo>
                    <a:pt x="617" y="1119616"/>
                    <a:pt x="617" y="288536"/>
                    <a:pt x="0" y="19421"/>
                  </a:cubicBezTo>
                  <a:cubicBezTo>
                    <a:pt x="0" y="3391"/>
                    <a:pt x="4316" y="0"/>
                    <a:pt x="19729" y="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88">
              <a:extLst>
                <a:ext uri="{FF2B5EF4-FFF2-40B4-BE49-F238E27FC236}">
                  <a16:creationId xmlns:a16="http://schemas.microsoft.com/office/drawing/2014/main" xmlns="" id="{062AD350-F8C1-4D15-A7EF-17C7EEFCE14C}"/>
                </a:ext>
              </a:extLst>
            </p:cNvPr>
            <p:cNvSpPr/>
            <p:nvPr/>
          </p:nvSpPr>
          <p:spPr>
            <a:xfrm>
              <a:off x="5302155" y="5999045"/>
              <a:ext cx="422939" cy="422631"/>
            </a:xfrm>
            <a:custGeom>
              <a:avLst/>
              <a:gdLst>
                <a:gd name="connsiteX0" fmla="*/ 211161 w 422939"/>
                <a:gd name="connsiteY0" fmla="*/ 104503 h 422631"/>
                <a:gd name="connsiteX1" fmla="*/ 104810 w 422939"/>
                <a:gd name="connsiteY1" fmla="*/ 217635 h 422631"/>
                <a:gd name="connsiteX2" fmla="*/ 139914 w 422939"/>
                <a:gd name="connsiteY2" fmla="*/ 289769 h 422631"/>
                <a:gd name="connsiteX3" fmla="*/ 139998 w 422939"/>
                <a:gd name="connsiteY3" fmla="*/ 289819 h 422631"/>
                <a:gd name="connsiteX4" fmla="*/ 140107 w 422939"/>
                <a:gd name="connsiteY4" fmla="*/ 289962 h 422631"/>
                <a:gd name="connsiteX5" fmla="*/ 218560 w 422939"/>
                <a:gd name="connsiteY5" fmla="*/ 317821 h 422631"/>
                <a:gd name="connsiteX6" fmla="*/ 318130 w 422939"/>
                <a:gd name="connsiteY6" fmla="*/ 206230 h 422631"/>
                <a:gd name="connsiteX7" fmla="*/ 285107 w 422939"/>
                <a:gd name="connsiteY7" fmla="*/ 133402 h 422631"/>
                <a:gd name="connsiteX8" fmla="*/ 285085 w 422939"/>
                <a:gd name="connsiteY8" fmla="*/ 133388 h 422631"/>
                <a:gd name="connsiteX9" fmla="*/ 285067 w 422939"/>
                <a:gd name="connsiteY9" fmla="*/ 133364 h 422631"/>
                <a:gd name="connsiteX10" fmla="*/ 251409 w 422939"/>
                <a:gd name="connsiteY10" fmla="*/ 111723 h 422631"/>
                <a:gd name="connsiteX11" fmla="*/ 212992 w 422939"/>
                <a:gd name="connsiteY11" fmla="*/ 104831 h 422631"/>
                <a:gd name="connsiteX12" fmla="*/ 211162 w 422939"/>
                <a:gd name="connsiteY12" fmla="*/ 104503 h 422631"/>
                <a:gd name="connsiteX13" fmla="*/ 211162 w 422939"/>
                <a:gd name="connsiteY13" fmla="*/ 104503 h 422631"/>
                <a:gd name="connsiteX14" fmla="*/ 213320 w 422939"/>
                <a:gd name="connsiteY14" fmla="*/ 1 h 422631"/>
                <a:gd name="connsiteX15" fmla="*/ 422939 w 422939"/>
                <a:gd name="connsiteY15" fmla="*/ 212087 h 422631"/>
                <a:gd name="connsiteX16" fmla="*/ 211162 w 422939"/>
                <a:gd name="connsiteY16" fmla="*/ 422631 h 422631"/>
                <a:gd name="connsiteX17" fmla="*/ 1 w 422939"/>
                <a:gd name="connsiteY17" fmla="*/ 209929 h 422631"/>
                <a:gd name="connsiteX18" fmla="*/ 213320 w 422939"/>
                <a:gd name="connsiteY18" fmla="*/ 1 h 42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2939" h="422631">
                  <a:moveTo>
                    <a:pt x="211161" y="104503"/>
                  </a:moveTo>
                  <a:cubicBezTo>
                    <a:pt x="144268" y="105119"/>
                    <a:pt x="101728" y="161840"/>
                    <a:pt x="104810" y="217635"/>
                  </a:cubicBezTo>
                  <a:cubicBezTo>
                    <a:pt x="106660" y="246304"/>
                    <a:pt x="119684" y="271736"/>
                    <a:pt x="139914" y="289769"/>
                  </a:cubicBezTo>
                  <a:lnTo>
                    <a:pt x="139998" y="289819"/>
                  </a:lnTo>
                  <a:lnTo>
                    <a:pt x="140107" y="289962"/>
                  </a:lnTo>
                  <a:cubicBezTo>
                    <a:pt x="160375" y="308034"/>
                    <a:pt x="187888" y="318746"/>
                    <a:pt x="218560" y="317821"/>
                  </a:cubicBezTo>
                  <a:cubicBezTo>
                    <a:pt x="275589" y="315972"/>
                    <a:pt x="319671" y="266650"/>
                    <a:pt x="318130" y="206230"/>
                  </a:cubicBezTo>
                  <a:cubicBezTo>
                    <a:pt x="317205" y="177715"/>
                    <a:pt x="304566" y="151898"/>
                    <a:pt x="285107" y="133402"/>
                  </a:cubicBezTo>
                  <a:lnTo>
                    <a:pt x="285085" y="133388"/>
                  </a:lnTo>
                  <a:lnTo>
                    <a:pt x="285067" y="133364"/>
                  </a:lnTo>
                  <a:cubicBezTo>
                    <a:pt x="275357" y="124135"/>
                    <a:pt x="263932" y="116727"/>
                    <a:pt x="251409" y="111723"/>
                  </a:cubicBezTo>
                  <a:lnTo>
                    <a:pt x="212992" y="104831"/>
                  </a:lnTo>
                  <a:lnTo>
                    <a:pt x="211162" y="104503"/>
                  </a:lnTo>
                  <a:lnTo>
                    <a:pt x="211162" y="104503"/>
                  </a:lnTo>
                  <a:close/>
                  <a:moveTo>
                    <a:pt x="213320" y="1"/>
                  </a:moveTo>
                  <a:cubicBezTo>
                    <a:pt x="328919" y="309"/>
                    <a:pt x="423248" y="95871"/>
                    <a:pt x="422939" y="212087"/>
                  </a:cubicBezTo>
                  <a:cubicBezTo>
                    <a:pt x="422631" y="327377"/>
                    <a:pt x="326453" y="422940"/>
                    <a:pt x="211162" y="422631"/>
                  </a:cubicBezTo>
                  <a:cubicBezTo>
                    <a:pt x="95254" y="422323"/>
                    <a:pt x="-308" y="326144"/>
                    <a:pt x="1" y="209929"/>
                  </a:cubicBezTo>
                  <a:cubicBezTo>
                    <a:pt x="309" y="93713"/>
                    <a:pt x="96179" y="-308"/>
                    <a:pt x="213320" y="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89">
              <a:extLst>
                <a:ext uri="{FF2B5EF4-FFF2-40B4-BE49-F238E27FC236}">
                  <a16:creationId xmlns:a16="http://schemas.microsoft.com/office/drawing/2014/main" xmlns="" id="{B2B85049-FDC2-4F10-BD55-4B06EEA5A587}"/>
                </a:ext>
              </a:extLst>
            </p:cNvPr>
            <p:cNvSpPr/>
            <p:nvPr/>
          </p:nvSpPr>
          <p:spPr>
            <a:xfrm>
              <a:off x="4051218" y="5999046"/>
              <a:ext cx="422631" cy="422939"/>
            </a:xfrm>
            <a:custGeom>
              <a:avLst/>
              <a:gdLst>
                <a:gd name="connsiteX0" fmla="*/ 211470 w 422631"/>
                <a:gd name="connsiteY0" fmla="*/ 104194 h 422939"/>
                <a:gd name="connsiteX1" fmla="*/ 104811 w 422631"/>
                <a:gd name="connsiteY1" fmla="*/ 211778 h 422939"/>
                <a:gd name="connsiteX2" fmla="*/ 212087 w 422631"/>
                <a:gd name="connsiteY2" fmla="*/ 317512 h 422939"/>
                <a:gd name="connsiteX3" fmla="*/ 310620 w 422631"/>
                <a:gd name="connsiteY3" fmla="*/ 252098 h 422939"/>
                <a:gd name="connsiteX4" fmla="*/ 318618 w 422631"/>
                <a:gd name="connsiteY4" fmla="*/ 211504 h 422939"/>
                <a:gd name="connsiteX5" fmla="*/ 318746 w 422631"/>
                <a:gd name="connsiteY5" fmla="*/ 210853 h 422939"/>
                <a:gd name="connsiteX6" fmla="*/ 211470 w 422631"/>
                <a:gd name="connsiteY6" fmla="*/ 104194 h 422939"/>
                <a:gd name="connsiteX7" fmla="*/ 211470 w 422631"/>
                <a:gd name="connsiteY7" fmla="*/ 0 h 422939"/>
                <a:gd name="connsiteX8" fmla="*/ 422631 w 422631"/>
                <a:gd name="connsiteY8" fmla="*/ 212086 h 422939"/>
                <a:gd name="connsiteX9" fmla="*/ 211470 w 422631"/>
                <a:gd name="connsiteY9" fmla="*/ 422939 h 422939"/>
                <a:gd name="connsiteX10" fmla="*/ 1 w 422631"/>
                <a:gd name="connsiteY10" fmla="*/ 210545 h 422939"/>
                <a:gd name="connsiteX11" fmla="*/ 211470 w 422631"/>
                <a:gd name="connsiteY11" fmla="*/ 0 h 42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631" h="422939">
                  <a:moveTo>
                    <a:pt x="211470" y="104194"/>
                  </a:moveTo>
                  <a:cubicBezTo>
                    <a:pt x="151050" y="104502"/>
                    <a:pt x="104502" y="151358"/>
                    <a:pt x="104811" y="211778"/>
                  </a:cubicBezTo>
                  <a:cubicBezTo>
                    <a:pt x="105119" y="270964"/>
                    <a:pt x="152592" y="317821"/>
                    <a:pt x="212087" y="317512"/>
                  </a:cubicBezTo>
                  <a:cubicBezTo>
                    <a:pt x="256245" y="317512"/>
                    <a:pt x="294508" y="290289"/>
                    <a:pt x="310620" y="252098"/>
                  </a:cubicBezTo>
                  <a:lnTo>
                    <a:pt x="318618" y="211504"/>
                  </a:lnTo>
                  <a:lnTo>
                    <a:pt x="318746" y="210853"/>
                  </a:lnTo>
                  <a:cubicBezTo>
                    <a:pt x="318130" y="151974"/>
                    <a:pt x="269732" y="103885"/>
                    <a:pt x="211470" y="104194"/>
                  </a:cubicBezTo>
                  <a:close/>
                  <a:moveTo>
                    <a:pt x="211470" y="0"/>
                  </a:moveTo>
                  <a:cubicBezTo>
                    <a:pt x="328611" y="0"/>
                    <a:pt x="422631" y="94638"/>
                    <a:pt x="422631" y="212086"/>
                  </a:cubicBezTo>
                  <a:cubicBezTo>
                    <a:pt x="422323" y="327685"/>
                    <a:pt x="327069" y="422939"/>
                    <a:pt x="211470" y="422939"/>
                  </a:cubicBezTo>
                  <a:cubicBezTo>
                    <a:pt x="95871" y="422939"/>
                    <a:pt x="-308" y="326452"/>
                    <a:pt x="1" y="210545"/>
                  </a:cubicBezTo>
                  <a:cubicBezTo>
                    <a:pt x="1" y="94946"/>
                    <a:pt x="95563" y="0"/>
                    <a:pt x="211470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90">
              <a:extLst>
                <a:ext uri="{FF2B5EF4-FFF2-40B4-BE49-F238E27FC236}">
                  <a16:creationId xmlns:a16="http://schemas.microsoft.com/office/drawing/2014/main" xmlns="" id="{7A4CD202-37B2-4DDC-ABC7-243C9390541A}"/>
                </a:ext>
              </a:extLst>
            </p:cNvPr>
            <p:cNvSpPr/>
            <p:nvPr/>
          </p:nvSpPr>
          <p:spPr>
            <a:xfrm>
              <a:off x="3765526" y="5768156"/>
              <a:ext cx="1343778" cy="104810"/>
            </a:xfrm>
            <a:custGeom>
              <a:avLst/>
              <a:gdLst>
                <a:gd name="connsiteX0" fmla="*/ 0 w 4171950"/>
                <a:gd name="connsiteY0" fmla="*/ 0 h 323850"/>
                <a:gd name="connsiteX1" fmla="*/ 4171950 w 4171950"/>
                <a:gd name="connsiteY1" fmla="*/ 0 h 323850"/>
                <a:gd name="connsiteX2" fmla="*/ 4171950 w 4171950"/>
                <a:gd name="connsiteY2" fmla="*/ 323850 h 323850"/>
                <a:gd name="connsiteX3" fmla="*/ 0 w 4171950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71950" h="323850">
                  <a:moveTo>
                    <a:pt x="0" y="0"/>
                  </a:moveTo>
                  <a:lnTo>
                    <a:pt x="4171950" y="0"/>
                  </a:lnTo>
                  <a:lnTo>
                    <a:pt x="4171950" y="3238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191">
              <a:extLst>
                <a:ext uri="{FF2B5EF4-FFF2-40B4-BE49-F238E27FC236}">
                  <a16:creationId xmlns:a16="http://schemas.microsoft.com/office/drawing/2014/main" xmlns="" id="{CC6B15B0-E4C8-42F8-9522-F9DE51CBDB5B}"/>
                </a:ext>
              </a:extLst>
            </p:cNvPr>
            <p:cNvSpPr/>
            <p:nvPr/>
          </p:nvSpPr>
          <p:spPr>
            <a:xfrm>
              <a:off x="5138002" y="5768156"/>
              <a:ext cx="882718" cy="104810"/>
            </a:xfrm>
            <a:custGeom>
              <a:avLst/>
              <a:gdLst>
                <a:gd name="connsiteX0" fmla="*/ 0 w 2752725"/>
                <a:gd name="connsiteY0" fmla="*/ 0 h 323850"/>
                <a:gd name="connsiteX1" fmla="*/ 2762250 w 2752725"/>
                <a:gd name="connsiteY1" fmla="*/ 0 h 323850"/>
                <a:gd name="connsiteX2" fmla="*/ 2762250 w 2752725"/>
                <a:gd name="connsiteY2" fmla="*/ 323850 h 323850"/>
                <a:gd name="connsiteX3" fmla="*/ 0 w 2752725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2725" h="323850">
                  <a:moveTo>
                    <a:pt x="0" y="0"/>
                  </a:moveTo>
                  <a:lnTo>
                    <a:pt x="2762250" y="0"/>
                  </a:lnTo>
                  <a:lnTo>
                    <a:pt x="2762250" y="3238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192">
              <a:extLst>
                <a:ext uri="{FF2B5EF4-FFF2-40B4-BE49-F238E27FC236}">
                  <a16:creationId xmlns:a16="http://schemas.microsoft.com/office/drawing/2014/main" xmlns="" id="{060D8598-DEF1-4940-A82C-3B142FADCAF2}"/>
                </a:ext>
              </a:extLst>
            </p:cNvPr>
            <p:cNvSpPr/>
            <p:nvPr/>
          </p:nvSpPr>
          <p:spPr>
            <a:xfrm>
              <a:off x="5258671" y="5360939"/>
              <a:ext cx="511719" cy="363752"/>
            </a:xfrm>
            <a:custGeom>
              <a:avLst/>
              <a:gdLst>
                <a:gd name="connsiteX0" fmla="*/ 1585018 w 1581150"/>
                <a:gd name="connsiteY0" fmla="*/ 856297 h 1123950"/>
                <a:gd name="connsiteX1" fmla="*/ 1554538 w 1581150"/>
                <a:gd name="connsiteY1" fmla="*/ 785813 h 1123950"/>
                <a:gd name="connsiteX2" fmla="*/ 1258311 w 1581150"/>
                <a:gd name="connsiteY2" fmla="*/ 509588 h 1123950"/>
                <a:gd name="connsiteX3" fmla="*/ 735388 w 1581150"/>
                <a:gd name="connsiteY3" fmla="*/ 23813 h 1123950"/>
                <a:gd name="connsiteX4" fmla="*/ 671570 w 1581150"/>
                <a:gd name="connsiteY4" fmla="*/ 953 h 1123950"/>
                <a:gd name="connsiteX5" fmla="*/ 52446 w 1581150"/>
                <a:gd name="connsiteY5" fmla="*/ 0 h 1123950"/>
                <a:gd name="connsiteX6" fmla="*/ 58 w 1581150"/>
                <a:gd name="connsiteY6" fmla="*/ 54292 h 1123950"/>
                <a:gd name="connsiteX7" fmla="*/ 58 w 1581150"/>
                <a:gd name="connsiteY7" fmla="*/ 1073468 h 1123950"/>
                <a:gd name="connsiteX8" fmla="*/ 53398 w 1581150"/>
                <a:gd name="connsiteY8" fmla="*/ 1126807 h 1123950"/>
                <a:gd name="connsiteX9" fmla="*/ 791586 w 1581150"/>
                <a:gd name="connsiteY9" fmla="*/ 1125855 h 1123950"/>
                <a:gd name="connsiteX10" fmla="*/ 1534536 w 1581150"/>
                <a:gd name="connsiteY10" fmla="*/ 1126807 h 1123950"/>
                <a:gd name="connsiteX11" fmla="*/ 1585018 w 1581150"/>
                <a:gd name="connsiteY11" fmla="*/ 1075373 h 1123950"/>
                <a:gd name="connsiteX12" fmla="*/ 1585018 w 1581150"/>
                <a:gd name="connsiteY12" fmla="*/ 856297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81150" h="1123950">
                  <a:moveTo>
                    <a:pt x="1585018" y="856297"/>
                  </a:moveTo>
                  <a:cubicBezTo>
                    <a:pt x="1585970" y="826770"/>
                    <a:pt x="1576445" y="805815"/>
                    <a:pt x="1554538" y="785813"/>
                  </a:cubicBezTo>
                  <a:cubicBezTo>
                    <a:pt x="1455478" y="694372"/>
                    <a:pt x="1357370" y="601980"/>
                    <a:pt x="1258311" y="509588"/>
                  </a:cubicBezTo>
                  <a:cubicBezTo>
                    <a:pt x="1084003" y="347663"/>
                    <a:pt x="909695" y="185738"/>
                    <a:pt x="735388" y="23813"/>
                  </a:cubicBezTo>
                  <a:cubicBezTo>
                    <a:pt x="716338" y="5715"/>
                    <a:pt x="696336" y="953"/>
                    <a:pt x="671570" y="953"/>
                  </a:cubicBezTo>
                  <a:cubicBezTo>
                    <a:pt x="464878" y="1905"/>
                    <a:pt x="259138" y="2858"/>
                    <a:pt x="52446" y="0"/>
                  </a:cubicBezTo>
                  <a:cubicBezTo>
                    <a:pt x="9583" y="0"/>
                    <a:pt x="-894" y="12383"/>
                    <a:pt x="58" y="54292"/>
                  </a:cubicBezTo>
                  <a:cubicBezTo>
                    <a:pt x="1963" y="394335"/>
                    <a:pt x="1963" y="733425"/>
                    <a:pt x="58" y="1073468"/>
                  </a:cubicBezTo>
                  <a:cubicBezTo>
                    <a:pt x="58" y="1115378"/>
                    <a:pt x="10536" y="1126807"/>
                    <a:pt x="53398" y="1126807"/>
                  </a:cubicBezTo>
                  <a:cubicBezTo>
                    <a:pt x="299143" y="1124903"/>
                    <a:pt x="545841" y="1125855"/>
                    <a:pt x="791586" y="1125855"/>
                  </a:cubicBezTo>
                  <a:cubicBezTo>
                    <a:pt x="1039236" y="1125855"/>
                    <a:pt x="1286886" y="1124903"/>
                    <a:pt x="1534536" y="1126807"/>
                  </a:cubicBezTo>
                  <a:cubicBezTo>
                    <a:pt x="1574541" y="1126807"/>
                    <a:pt x="1586923" y="1115378"/>
                    <a:pt x="1585018" y="1075373"/>
                  </a:cubicBezTo>
                  <a:cubicBezTo>
                    <a:pt x="1582161" y="1002030"/>
                    <a:pt x="1583113" y="929640"/>
                    <a:pt x="1585018" y="856297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193">
              <a:extLst>
                <a:ext uri="{FF2B5EF4-FFF2-40B4-BE49-F238E27FC236}">
                  <a16:creationId xmlns:a16="http://schemas.microsoft.com/office/drawing/2014/main" xmlns="" id="{F6C989CD-9102-4E86-B0A5-0CE0448FEE4F}"/>
                </a:ext>
              </a:extLst>
            </p:cNvPr>
            <p:cNvSpPr/>
            <p:nvPr/>
          </p:nvSpPr>
          <p:spPr>
            <a:xfrm>
              <a:off x="5232179" y="5152344"/>
              <a:ext cx="138719" cy="98645"/>
            </a:xfrm>
            <a:custGeom>
              <a:avLst/>
              <a:gdLst>
                <a:gd name="connsiteX0" fmla="*/ 406718 w 428625"/>
                <a:gd name="connsiteY0" fmla="*/ 207715 h 304800"/>
                <a:gd name="connsiteX1" fmla="*/ 406718 w 428625"/>
                <a:gd name="connsiteY1" fmla="*/ 188665 h 304800"/>
                <a:gd name="connsiteX2" fmla="*/ 210503 w 428625"/>
                <a:gd name="connsiteY2" fmla="*/ 70 h 304800"/>
                <a:gd name="connsiteX3" fmla="*/ 23813 w 428625"/>
                <a:gd name="connsiteY3" fmla="*/ 202000 h 304800"/>
                <a:gd name="connsiteX4" fmla="*/ 23813 w 428625"/>
                <a:gd name="connsiteY4" fmla="*/ 268675 h 304800"/>
                <a:gd name="connsiteX5" fmla="*/ 0 w 428625"/>
                <a:gd name="connsiteY5" fmla="*/ 313443 h 304800"/>
                <a:gd name="connsiteX6" fmla="*/ 434340 w 428625"/>
                <a:gd name="connsiteY6" fmla="*/ 308680 h 304800"/>
                <a:gd name="connsiteX7" fmla="*/ 406718 w 428625"/>
                <a:gd name="connsiteY7" fmla="*/ 2077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8625" h="304800">
                  <a:moveTo>
                    <a:pt x="406718" y="207715"/>
                  </a:moveTo>
                  <a:cubicBezTo>
                    <a:pt x="406718" y="201048"/>
                    <a:pt x="406718" y="195333"/>
                    <a:pt x="406718" y="188665"/>
                  </a:cubicBezTo>
                  <a:cubicBezTo>
                    <a:pt x="399098" y="81985"/>
                    <a:pt x="311468" y="-2787"/>
                    <a:pt x="210503" y="70"/>
                  </a:cubicBezTo>
                  <a:cubicBezTo>
                    <a:pt x="107632" y="2928"/>
                    <a:pt x="24765" y="92463"/>
                    <a:pt x="23813" y="202000"/>
                  </a:cubicBezTo>
                  <a:cubicBezTo>
                    <a:pt x="23813" y="223908"/>
                    <a:pt x="21907" y="246768"/>
                    <a:pt x="23813" y="268675"/>
                  </a:cubicBezTo>
                  <a:cubicBezTo>
                    <a:pt x="27622" y="298203"/>
                    <a:pt x="19050" y="309633"/>
                    <a:pt x="0" y="313443"/>
                  </a:cubicBezTo>
                  <a:lnTo>
                    <a:pt x="434340" y="308680"/>
                  </a:lnTo>
                  <a:cubicBezTo>
                    <a:pt x="407670" y="299155"/>
                    <a:pt x="407670" y="274390"/>
                    <a:pt x="406718" y="20771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Plus Sign 194">
              <a:extLst>
                <a:ext uri="{FF2B5EF4-FFF2-40B4-BE49-F238E27FC236}">
                  <a16:creationId xmlns:a16="http://schemas.microsoft.com/office/drawing/2014/main" xmlns="" id="{5AB24601-EBBB-48C9-AF48-74FD40752DAA}"/>
                </a:ext>
              </a:extLst>
            </p:cNvPr>
            <p:cNvSpPr/>
            <p:nvPr/>
          </p:nvSpPr>
          <p:spPr>
            <a:xfrm>
              <a:off x="4076344" y="5021092"/>
              <a:ext cx="476712" cy="476712"/>
            </a:xfrm>
            <a:prstGeom prst="mathPlus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00008" y="385740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42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385872"/>
            <a:ext cx="11072890" cy="984885"/>
          </a:xfrm>
        </p:spPr>
        <p:txBody>
          <a:bodyPr/>
          <a:lstStyle/>
          <a:p>
            <a:r>
              <a:rPr lang="ru-RU" sz="3200" dirty="0" smtClean="0"/>
              <a:t>Составьте из двух простых предложений сложное. Правильно подберите союзы или союзные слова.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9663" t="31641" r="13470" b="15625"/>
          <a:stretch>
            <a:fillRect/>
          </a:stretch>
        </p:blipFill>
        <p:spPr bwMode="auto">
          <a:xfrm>
            <a:off x="614322" y="2457442"/>
            <a:ext cx="1000132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829956" y="252888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Овал 6"/>
          <p:cNvSpPr/>
          <p:nvPr/>
        </p:nvSpPr>
        <p:spPr>
          <a:xfrm>
            <a:off x="7115180" y="2886070"/>
            <a:ext cx="714380" cy="6286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49" y="136606"/>
            <a:ext cx="11392204" cy="729559"/>
          </a:xfrm>
        </p:spPr>
        <p:txBody>
          <a:bodyPr/>
          <a:lstStyle/>
          <a:p>
            <a:pPr algn="ctr"/>
            <a:r>
              <a:rPr lang="ru-RU" sz="4741" b="1" dirty="0"/>
              <a:t>Сегодня на уроке мы  </a:t>
            </a:r>
            <a:r>
              <a:rPr lang="ru-RU" sz="4741" b="1" dirty="0" smtClean="0"/>
              <a:t>узнаем</a:t>
            </a:r>
            <a:endParaRPr lang="ru-RU" sz="4741" b="1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757201" y="2100252"/>
          <a:ext cx="9358377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615510" y="467202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Group 26">
            <a:extLst>
              <a:ext uri="{FF2B5EF4-FFF2-40B4-BE49-F238E27FC236}">
                <a16:creationId xmlns:a16="http://schemas.microsoft.com/office/drawing/2014/main" xmlns="" id="{1505A116-24BA-4F4F-A848-39EAF8FD96D8}"/>
              </a:ext>
            </a:extLst>
          </p:cNvPr>
          <p:cNvGrpSpPr/>
          <p:nvPr/>
        </p:nvGrpSpPr>
        <p:grpSpPr>
          <a:xfrm>
            <a:off x="10615642" y="1885938"/>
            <a:ext cx="1618448" cy="4601681"/>
            <a:chOff x="9855906" y="1144710"/>
            <a:chExt cx="1908906" cy="5427531"/>
          </a:xfrm>
        </p:grpSpPr>
        <p:sp>
          <p:nvSpPr>
            <p:cNvPr id="9" name="Freeform: Shape 27">
              <a:extLst>
                <a:ext uri="{FF2B5EF4-FFF2-40B4-BE49-F238E27FC236}">
                  <a16:creationId xmlns:a16="http://schemas.microsoft.com/office/drawing/2014/main" xmlns="" id="{1BA12EA7-A386-43A3-B45B-4924FF87C968}"/>
                </a:ext>
              </a:extLst>
            </p:cNvPr>
            <p:cNvSpPr/>
            <p:nvPr/>
          </p:nvSpPr>
          <p:spPr>
            <a:xfrm flipH="1">
              <a:off x="9884349" y="3396339"/>
              <a:ext cx="1449514" cy="3175902"/>
            </a:xfrm>
            <a:custGeom>
              <a:avLst/>
              <a:gdLst>
                <a:gd name="connsiteX0" fmla="*/ 1304660 w 1831086"/>
                <a:gd name="connsiteY0" fmla="*/ 1554179 h 4011930"/>
                <a:gd name="connsiteX1" fmla="*/ 1220992 w 1831086"/>
                <a:gd name="connsiteY1" fmla="*/ 2856514 h 4011930"/>
                <a:gd name="connsiteX2" fmla="*/ 1216191 w 1831086"/>
                <a:gd name="connsiteY2" fmla="*/ 2967613 h 4011930"/>
                <a:gd name="connsiteX3" fmla="*/ 1234708 w 1831086"/>
                <a:gd name="connsiteY3" fmla="*/ 3161695 h 4011930"/>
                <a:gd name="connsiteX4" fmla="*/ 1294373 w 1831086"/>
                <a:gd name="connsiteY4" fmla="*/ 3304341 h 4011930"/>
                <a:gd name="connsiteX5" fmla="*/ 1413016 w 1831086"/>
                <a:gd name="connsiteY5" fmla="*/ 3487450 h 4011930"/>
                <a:gd name="connsiteX6" fmla="*/ 1618756 w 1831086"/>
                <a:gd name="connsiteY6" fmla="*/ 3602664 h 4011930"/>
                <a:gd name="connsiteX7" fmla="*/ 1779919 w 1831086"/>
                <a:gd name="connsiteY7" fmla="*/ 3664386 h 4011930"/>
                <a:gd name="connsiteX8" fmla="*/ 1827239 w 1831086"/>
                <a:gd name="connsiteY8" fmla="*/ 3761770 h 4011930"/>
                <a:gd name="connsiteX9" fmla="*/ 1823810 w 1831086"/>
                <a:gd name="connsiteY9" fmla="*/ 3772057 h 4011930"/>
                <a:gd name="connsiteX10" fmla="*/ 1797064 w 1831086"/>
                <a:gd name="connsiteY10" fmla="*/ 3795374 h 4011930"/>
                <a:gd name="connsiteX11" fmla="*/ 1795692 w 1831086"/>
                <a:gd name="connsiteY11" fmla="*/ 3797431 h 4011930"/>
                <a:gd name="connsiteX12" fmla="*/ 1506285 w 1831086"/>
                <a:gd name="connsiteY12" fmla="*/ 3813890 h 4011930"/>
                <a:gd name="connsiteX13" fmla="*/ 1244995 w 1831086"/>
                <a:gd name="connsiteY13" fmla="*/ 3784401 h 4011930"/>
                <a:gd name="connsiteX14" fmla="*/ 1169557 w 1831086"/>
                <a:gd name="connsiteY14" fmla="*/ 3729537 h 4011930"/>
                <a:gd name="connsiteX15" fmla="*/ 1153784 w 1831086"/>
                <a:gd name="connsiteY15" fmla="*/ 3777543 h 4011930"/>
                <a:gd name="connsiteX16" fmla="*/ 1066687 w 1831086"/>
                <a:gd name="connsiteY16" fmla="*/ 3787144 h 4011930"/>
                <a:gd name="connsiteX17" fmla="*/ 851346 w 1831086"/>
                <a:gd name="connsiteY17" fmla="*/ 3750797 h 4011930"/>
                <a:gd name="connsiteX18" fmla="*/ 821857 w 1831086"/>
                <a:gd name="connsiteY18" fmla="*/ 3593063 h 4011930"/>
                <a:gd name="connsiteX19" fmla="*/ 804712 w 1831086"/>
                <a:gd name="connsiteY19" fmla="*/ 3368120 h 4011930"/>
                <a:gd name="connsiteX20" fmla="*/ 784138 w 1831086"/>
                <a:gd name="connsiteY20" fmla="*/ 2921665 h 4011930"/>
                <a:gd name="connsiteX21" fmla="*/ 731331 w 1831086"/>
                <a:gd name="connsiteY21" fmla="*/ 2075387 h 4011930"/>
                <a:gd name="connsiteX22" fmla="*/ 688126 w 1831086"/>
                <a:gd name="connsiteY22" fmla="*/ 1612472 h 4011930"/>
                <a:gd name="connsiteX23" fmla="*/ 587313 w 1831086"/>
                <a:gd name="connsiteY23" fmla="*/ 2187173 h 4011930"/>
                <a:gd name="connsiteX24" fmla="*/ 557824 w 1831086"/>
                <a:gd name="connsiteY24" fmla="*/ 2378511 h 4011930"/>
                <a:gd name="connsiteX25" fmla="*/ 537935 w 1831086"/>
                <a:gd name="connsiteY25" fmla="*/ 2530073 h 4011930"/>
                <a:gd name="connsiteX26" fmla="*/ 538621 w 1831086"/>
                <a:gd name="connsiteY26" fmla="*/ 3224788 h 4011930"/>
                <a:gd name="connsiteX27" fmla="*/ 550280 w 1831086"/>
                <a:gd name="connsiteY27" fmla="*/ 3420927 h 4011930"/>
                <a:gd name="connsiteX28" fmla="*/ 528334 w 1831086"/>
                <a:gd name="connsiteY28" fmla="*/ 3635582 h 4011930"/>
                <a:gd name="connsiteX29" fmla="*/ 519419 w 1831086"/>
                <a:gd name="connsiteY29" fmla="*/ 3728165 h 4011930"/>
                <a:gd name="connsiteX30" fmla="*/ 568111 w 1831086"/>
                <a:gd name="connsiteY30" fmla="*/ 3818005 h 4011930"/>
                <a:gd name="connsiteX31" fmla="*/ 568796 w 1831086"/>
                <a:gd name="connsiteY31" fmla="*/ 3986712 h 4011930"/>
                <a:gd name="connsiteX32" fmla="*/ 500216 w 1831086"/>
                <a:gd name="connsiteY32" fmla="*/ 4008658 h 4011930"/>
                <a:gd name="connsiteX33" fmla="*/ 368543 w 1831086"/>
                <a:gd name="connsiteY33" fmla="*/ 4011401 h 4011930"/>
                <a:gd name="connsiteX34" fmla="*/ 116854 w 1831086"/>
                <a:gd name="connsiteY34" fmla="*/ 3837893 h 4011930"/>
                <a:gd name="connsiteX35" fmla="*/ 116168 w 1831086"/>
                <a:gd name="connsiteY35" fmla="*/ 3700733 h 4011930"/>
                <a:gd name="connsiteX36" fmla="*/ 13984 w 1831086"/>
                <a:gd name="connsiteY36" fmla="*/ 3615694 h 4011930"/>
                <a:gd name="connsiteX37" fmla="*/ 8498 w 1831086"/>
                <a:gd name="connsiteY37" fmla="*/ 3427785 h 4011930"/>
                <a:gd name="connsiteX38" fmla="*/ 19471 w 1831086"/>
                <a:gd name="connsiteY38" fmla="*/ 2896976 h 4011930"/>
                <a:gd name="connsiteX39" fmla="*/ 96280 w 1831086"/>
                <a:gd name="connsiteY39" fmla="*/ 1501372 h 4011930"/>
                <a:gd name="connsiteX40" fmla="*/ 172404 w 1831086"/>
                <a:gd name="connsiteY40" fmla="*/ 607775 h 4011930"/>
                <a:gd name="connsiteX41" fmla="*/ 213552 w 1831086"/>
                <a:gd name="connsiteY41" fmla="*/ 216183 h 4011930"/>
                <a:gd name="connsiteX42" fmla="*/ 247156 w 1831086"/>
                <a:gd name="connsiteY42" fmla="*/ 17987 h 4011930"/>
                <a:gd name="connsiteX43" fmla="*/ 950101 w 1831086"/>
                <a:gd name="connsiteY43" fmla="*/ 18673 h 4011930"/>
                <a:gd name="connsiteX44" fmla="*/ 982334 w 1831086"/>
                <a:gd name="connsiteY44" fmla="*/ 9758 h 4011930"/>
                <a:gd name="connsiteX45" fmla="*/ 1121551 w 1831086"/>
                <a:gd name="connsiteY45" fmla="*/ 156 h 4011930"/>
                <a:gd name="connsiteX46" fmla="*/ 1299859 w 1831086"/>
                <a:gd name="connsiteY46" fmla="*/ 26903 h 4011930"/>
                <a:gd name="connsiteX47" fmla="*/ 1304660 w 1831086"/>
                <a:gd name="connsiteY47" fmla="*/ 1554179 h 401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31086" h="4011930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8">
              <a:extLst>
                <a:ext uri="{FF2B5EF4-FFF2-40B4-BE49-F238E27FC236}">
                  <a16:creationId xmlns:a16="http://schemas.microsoft.com/office/drawing/2014/main" xmlns="" id="{8F53E7E0-C117-4CE7-928D-4945D8F06F19}"/>
                </a:ext>
              </a:extLst>
            </p:cNvPr>
            <p:cNvSpPr/>
            <p:nvPr/>
          </p:nvSpPr>
          <p:spPr>
            <a:xfrm flipH="1">
              <a:off x="10400920" y="1840542"/>
              <a:ext cx="591749" cy="1563521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9">
              <a:extLst>
                <a:ext uri="{FF2B5EF4-FFF2-40B4-BE49-F238E27FC236}">
                  <a16:creationId xmlns:a16="http://schemas.microsoft.com/office/drawing/2014/main" xmlns="" id="{87F605EC-D7E3-4E88-AAA6-5FCFFC5094E7}"/>
                </a:ext>
              </a:extLst>
            </p:cNvPr>
            <p:cNvSpPr/>
            <p:nvPr/>
          </p:nvSpPr>
          <p:spPr>
            <a:xfrm flipH="1">
              <a:off x="9855906" y="1954549"/>
              <a:ext cx="722043" cy="2660158"/>
            </a:xfrm>
            <a:custGeom>
              <a:avLst/>
              <a:gdLst>
                <a:gd name="connsiteX0" fmla="*/ 0 w 912114"/>
                <a:gd name="connsiteY0" fmla="*/ 0 h 3360420"/>
                <a:gd name="connsiteX1" fmla="*/ 11659 w 912114"/>
                <a:gd name="connsiteY1" fmla="*/ 10287 h 3360420"/>
                <a:gd name="connsiteX2" fmla="*/ 32233 w 912114"/>
                <a:gd name="connsiteY2" fmla="*/ 99441 h 3360420"/>
                <a:gd name="connsiteX3" fmla="*/ 355244 w 912114"/>
                <a:gd name="connsiteY3" fmla="*/ 221513 h 3360420"/>
                <a:gd name="connsiteX4" fmla="*/ 639851 w 912114"/>
                <a:gd name="connsiteY4" fmla="*/ 691972 h 3360420"/>
                <a:gd name="connsiteX5" fmla="*/ 844220 w 912114"/>
                <a:gd name="connsiteY5" fmla="*/ 1599971 h 3360420"/>
                <a:gd name="connsiteX6" fmla="*/ 918286 w 912114"/>
                <a:gd name="connsiteY6" fmla="*/ 2125294 h 3360420"/>
                <a:gd name="connsiteX7" fmla="*/ 593903 w 912114"/>
                <a:gd name="connsiteY7" fmla="*/ 2111578 h 3360420"/>
                <a:gd name="connsiteX8" fmla="*/ 477317 w 912114"/>
                <a:gd name="connsiteY8" fmla="*/ 1719986 h 3360420"/>
                <a:gd name="connsiteX9" fmla="*/ 571271 w 912114"/>
                <a:gd name="connsiteY9" fmla="*/ 3339846 h 3360420"/>
                <a:gd name="connsiteX10" fmla="*/ 281178 w 912114"/>
                <a:gd name="connsiteY10" fmla="*/ 3367278 h 3360420"/>
                <a:gd name="connsiteX11" fmla="*/ 212598 w 912114"/>
                <a:gd name="connsiteY11" fmla="*/ 2028596 h 3360420"/>
                <a:gd name="connsiteX12" fmla="*/ 128245 w 912114"/>
                <a:gd name="connsiteY12" fmla="*/ 866851 h 3360420"/>
                <a:gd name="connsiteX13" fmla="*/ 0 w 912114"/>
                <a:gd name="connsiteY13" fmla="*/ 0 h 3360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2114" h="3360420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0">
              <a:extLst>
                <a:ext uri="{FF2B5EF4-FFF2-40B4-BE49-F238E27FC236}">
                  <a16:creationId xmlns:a16="http://schemas.microsoft.com/office/drawing/2014/main" xmlns="" id="{58389362-70EB-4E0C-81B9-EB49AE547C4A}"/>
                </a:ext>
              </a:extLst>
            </p:cNvPr>
            <p:cNvSpPr/>
            <p:nvPr/>
          </p:nvSpPr>
          <p:spPr>
            <a:xfrm flipH="1">
              <a:off x="10485116" y="1158441"/>
              <a:ext cx="515745" cy="895767"/>
            </a:xfrm>
            <a:custGeom>
              <a:avLst/>
              <a:gdLst>
                <a:gd name="connsiteX0" fmla="*/ 622706 w 651510"/>
                <a:gd name="connsiteY0" fmla="*/ 160770 h 1131570"/>
                <a:gd name="connsiteX1" fmla="*/ 226314 w 651510"/>
                <a:gd name="connsiteY1" fmla="*/ 21553 h 1131570"/>
                <a:gd name="connsiteX2" fmla="*/ 23317 w 651510"/>
                <a:gd name="connsiteY2" fmla="*/ 235522 h 1131570"/>
                <a:gd name="connsiteX3" fmla="*/ 26746 w 651510"/>
                <a:gd name="connsiteY3" fmla="*/ 410401 h 1131570"/>
                <a:gd name="connsiteX4" fmla="*/ 0 w 651510"/>
                <a:gd name="connsiteY4" fmla="*/ 465951 h 1131570"/>
                <a:gd name="connsiteX5" fmla="*/ 74066 w 651510"/>
                <a:gd name="connsiteY5" fmla="*/ 652489 h 1131570"/>
                <a:gd name="connsiteX6" fmla="*/ 92583 w 651510"/>
                <a:gd name="connsiteY6" fmla="*/ 697751 h 1131570"/>
                <a:gd name="connsiteX7" fmla="*/ 73381 w 651510"/>
                <a:gd name="connsiteY7" fmla="*/ 863029 h 1131570"/>
                <a:gd name="connsiteX8" fmla="*/ 104242 w 651510"/>
                <a:gd name="connsiteY8" fmla="*/ 925437 h 1131570"/>
                <a:gd name="connsiteX9" fmla="*/ 306553 w 651510"/>
                <a:gd name="connsiteY9" fmla="*/ 1084543 h 1131570"/>
                <a:gd name="connsiteX10" fmla="*/ 367589 w 651510"/>
                <a:gd name="connsiteY10" fmla="*/ 1132549 h 1131570"/>
                <a:gd name="connsiteX11" fmla="*/ 434111 w 651510"/>
                <a:gd name="connsiteY11" fmla="*/ 1107860 h 1131570"/>
                <a:gd name="connsiteX12" fmla="*/ 517093 w 651510"/>
                <a:gd name="connsiteY12" fmla="*/ 959041 h 1131570"/>
                <a:gd name="connsiteX13" fmla="*/ 509549 w 651510"/>
                <a:gd name="connsiteY13" fmla="*/ 887032 h 1131570"/>
                <a:gd name="connsiteX14" fmla="*/ 643966 w 651510"/>
                <a:gd name="connsiteY14" fmla="*/ 576365 h 1131570"/>
                <a:gd name="connsiteX15" fmla="*/ 649453 w 651510"/>
                <a:gd name="connsiteY15" fmla="*/ 461150 h 1131570"/>
                <a:gd name="connsiteX16" fmla="*/ 622706 w 651510"/>
                <a:gd name="connsiteY16" fmla="*/ 16077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510" h="113157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1">
              <a:extLst>
                <a:ext uri="{FF2B5EF4-FFF2-40B4-BE49-F238E27FC236}">
                  <a16:creationId xmlns:a16="http://schemas.microsoft.com/office/drawing/2014/main" xmlns="" id="{84C8788A-09F9-456D-A867-092053581955}"/>
                </a:ext>
              </a:extLst>
            </p:cNvPr>
            <p:cNvSpPr/>
            <p:nvPr/>
          </p:nvSpPr>
          <p:spPr>
            <a:xfrm flipH="1">
              <a:off x="10593150" y="1786253"/>
              <a:ext cx="276874" cy="271445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2">
              <a:extLst>
                <a:ext uri="{FF2B5EF4-FFF2-40B4-BE49-F238E27FC236}">
                  <a16:creationId xmlns:a16="http://schemas.microsoft.com/office/drawing/2014/main" xmlns="" id="{F6241F90-C748-4266-BA11-0DC3F547AD00}"/>
                </a:ext>
              </a:extLst>
            </p:cNvPr>
            <p:cNvSpPr/>
            <p:nvPr/>
          </p:nvSpPr>
          <p:spPr>
            <a:xfrm flipH="1">
              <a:off x="9859845" y="3741599"/>
              <a:ext cx="228013" cy="407167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3">
              <a:extLst>
                <a:ext uri="{FF2B5EF4-FFF2-40B4-BE49-F238E27FC236}">
                  <a16:creationId xmlns:a16="http://schemas.microsoft.com/office/drawing/2014/main" xmlns="" id="{416E49AB-8131-4B4A-979F-E9E000076BC3}"/>
                </a:ext>
              </a:extLst>
            </p:cNvPr>
            <p:cNvSpPr/>
            <p:nvPr/>
          </p:nvSpPr>
          <p:spPr>
            <a:xfrm flipH="1">
              <a:off x="9869542" y="3583162"/>
              <a:ext cx="200869" cy="190011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4">
              <a:extLst>
                <a:ext uri="{FF2B5EF4-FFF2-40B4-BE49-F238E27FC236}">
                  <a16:creationId xmlns:a16="http://schemas.microsoft.com/office/drawing/2014/main" xmlns="" id="{FA12E049-A1FC-45B4-AE0A-E2E854D097D8}"/>
                </a:ext>
              </a:extLst>
            </p:cNvPr>
            <p:cNvSpPr/>
            <p:nvPr/>
          </p:nvSpPr>
          <p:spPr>
            <a:xfrm flipH="1">
              <a:off x="10395539" y="2270153"/>
              <a:ext cx="114007" cy="244300"/>
            </a:xfrm>
            <a:custGeom>
              <a:avLst/>
              <a:gdLst>
                <a:gd name="connsiteX0" fmla="*/ 0 w 144018"/>
                <a:gd name="connsiteY0" fmla="*/ 4566 h 308610"/>
                <a:gd name="connsiteX1" fmla="*/ 19888 w 144018"/>
                <a:gd name="connsiteY1" fmla="*/ 7309 h 308610"/>
                <a:gd name="connsiteX2" fmla="*/ 28804 w 144018"/>
                <a:gd name="connsiteY2" fmla="*/ 73146 h 308610"/>
                <a:gd name="connsiteX3" fmla="*/ 75438 w 144018"/>
                <a:gd name="connsiteY3" fmla="*/ 239109 h 308610"/>
                <a:gd name="connsiteX4" fmla="*/ 104242 w 144018"/>
                <a:gd name="connsiteY4" fmla="*/ 280943 h 308610"/>
                <a:gd name="connsiteX5" fmla="*/ 143332 w 144018"/>
                <a:gd name="connsiteY5" fmla="*/ 297402 h 308610"/>
                <a:gd name="connsiteX6" fmla="*/ 143332 w 144018"/>
                <a:gd name="connsiteY6" fmla="*/ 314547 h 308610"/>
                <a:gd name="connsiteX7" fmla="*/ 60350 w 144018"/>
                <a:gd name="connsiteY7" fmla="*/ 243910 h 308610"/>
                <a:gd name="connsiteX8" fmla="*/ 4115 w 144018"/>
                <a:gd name="connsiteY8" fmla="*/ 29940 h 308610"/>
                <a:gd name="connsiteX9" fmla="*/ 0 w 144018"/>
                <a:gd name="connsiteY9" fmla="*/ 4566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018" h="308610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35">
              <a:extLst>
                <a:ext uri="{FF2B5EF4-FFF2-40B4-BE49-F238E27FC236}">
                  <a16:creationId xmlns:a16="http://schemas.microsoft.com/office/drawing/2014/main" xmlns="" id="{5BFB8B62-2C74-40D7-9258-633922AED198}"/>
                </a:ext>
              </a:extLst>
            </p:cNvPr>
            <p:cNvSpPr/>
            <p:nvPr/>
          </p:nvSpPr>
          <p:spPr>
            <a:xfrm flipH="1">
              <a:off x="10259273" y="2247709"/>
              <a:ext cx="59718" cy="244300"/>
            </a:xfrm>
            <a:custGeom>
              <a:avLst/>
              <a:gdLst>
                <a:gd name="connsiteX0" fmla="*/ 0 w 75438"/>
                <a:gd name="connsiteY0" fmla="*/ 9601 h 308610"/>
                <a:gd name="connsiteX1" fmla="*/ 17145 w 75438"/>
                <a:gd name="connsiteY1" fmla="*/ 0 h 308610"/>
                <a:gd name="connsiteX2" fmla="*/ 75438 w 75438"/>
                <a:gd name="connsiteY2" fmla="*/ 233858 h 308610"/>
                <a:gd name="connsiteX3" fmla="*/ 75438 w 75438"/>
                <a:gd name="connsiteY3" fmla="*/ 279121 h 308610"/>
                <a:gd name="connsiteX4" fmla="*/ 65151 w 75438"/>
                <a:gd name="connsiteY4" fmla="*/ 311353 h 308610"/>
                <a:gd name="connsiteX5" fmla="*/ 47320 w 75438"/>
                <a:gd name="connsiteY5" fmla="*/ 296951 h 308610"/>
                <a:gd name="connsiteX6" fmla="*/ 61722 w 75438"/>
                <a:gd name="connsiteY6" fmla="*/ 256489 h 308610"/>
                <a:gd name="connsiteX7" fmla="*/ 57607 w 75438"/>
                <a:gd name="connsiteY7" fmla="*/ 225628 h 308610"/>
                <a:gd name="connsiteX8" fmla="*/ 5487 w 75438"/>
                <a:gd name="connsiteY8" fmla="*/ 25375 h 308610"/>
                <a:gd name="connsiteX9" fmla="*/ 0 w 75438"/>
                <a:gd name="connsiteY9" fmla="*/ 9601 h 3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438" h="308610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6">
              <a:extLst>
                <a:ext uri="{FF2B5EF4-FFF2-40B4-BE49-F238E27FC236}">
                  <a16:creationId xmlns:a16="http://schemas.microsoft.com/office/drawing/2014/main" xmlns="" id="{9BBB8D6E-D310-4057-846E-A435DA367520}"/>
                </a:ext>
              </a:extLst>
            </p:cNvPr>
            <p:cNvSpPr/>
            <p:nvPr/>
          </p:nvSpPr>
          <p:spPr>
            <a:xfrm flipH="1">
              <a:off x="10374365" y="2499739"/>
              <a:ext cx="21716" cy="21716"/>
            </a:xfrm>
            <a:custGeom>
              <a:avLst/>
              <a:gdLst>
                <a:gd name="connsiteX0" fmla="*/ 0 w 27432"/>
                <a:gd name="connsiteY0" fmla="*/ 24526 h 27432"/>
                <a:gd name="connsiteX1" fmla="*/ 0 w 27432"/>
                <a:gd name="connsiteY1" fmla="*/ 7381 h 27432"/>
                <a:gd name="connsiteX2" fmla="*/ 30861 w 27432"/>
                <a:gd name="connsiteY2" fmla="*/ 8067 h 27432"/>
                <a:gd name="connsiteX3" fmla="*/ 30861 w 27432"/>
                <a:gd name="connsiteY3" fmla="*/ 23154 h 27432"/>
                <a:gd name="connsiteX4" fmla="*/ 0 w 27432"/>
                <a:gd name="connsiteY4" fmla="*/ 24526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" h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7">
              <a:extLst>
                <a:ext uri="{FF2B5EF4-FFF2-40B4-BE49-F238E27FC236}">
                  <a16:creationId xmlns:a16="http://schemas.microsoft.com/office/drawing/2014/main" xmlns="" id="{C5F87A69-31CB-4241-9661-D02E2498E33C}"/>
                </a:ext>
              </a:extLst>
            </p:cNvPr>
            <p:cNvSpPr/>
            <p:nvPr/>
          </p:nvSpPr>
          <p:spPr>
            <a:xfrm flipH="1">
              <a:off x="10269294" y="2479523"/>
              <a:ext cx="27144" cy="27144"/>
            </a:xfrm>
            <a:custGeom>
              <a:avLst/>
              <a:gdLst>
                <a:gd name="connsiteX0" fmla="*/ 16088 w 34290"/>
                <a:gd name="connsiteY0" fmla="*/ 0 h 34290"/>
                <a:gd name="connsiteX1" fmla="*/ 38719 w 34290"/>
                <a:gd name="connsiteY1" fmla="*/ 6172 h 34290"/>
                <a:gd name="connsiteX2" fmla="*/ 18831 w 34290"/>
                <a:gd name="connsiteY2" fmla="*/ 35662 h 34290"/>
                <a:gd name="connsiteX3" fmla="*/ 314 w 34290"/>
                <a:gd name="connsiteY3" fmla="*/ 28804 h 34290"/>
                <a:gd name="connsiteX4" fmla="*/ 16088 w 34290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" h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8">
              <a:extLst>
                <a:ext uri="{FF2B5EF4-FFF2-40B4-BE49-F238E27FC236}">
                  <a16:creationId xmlns:a16="http://schemas.microsoft.com/office/drawing/2014/main" xmlns="" id="{7F60F477-314B-42BF-9BA6-D5226C6B829C}"/>
                </a:ext>
              </a:extLst>
            </p:cNvPr>
            <p:cNvSpPr/>
            <p:nvPr/>
          </p:nvSpPr>
          <p:spPr>
            <a:xfrm flipH="1">
              <a:off x="10404240" y="3355747"/>
              <a:ext cx="5429" cy="3800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9">
              <a:extLst>
                <a:ext uri="{FF2B5EF4-FFF2-40B4-BE49-F238E27FC236}">
                  <a16:creationId xmlns:a16="http://schemas.microsoft.com/office/drawing/2014/main" xmlns="" id="{5443FD36-3181-432D-B673-B78158944FB6}"/>
                </a:ext>
              </a:extLst>
            </p:cNvPr>
            <p:cNvSpPr/>
            <p:nvPr/>
          </p:nvSpPr>
          <p:spPr>
            <a:xfrm flipH="1">
              <a:off x="10786706" y="4757486"/>
              <a:ext cx="5429" cy="38002"/>
            </a:xfrm>
            <a:custGeom>
              <a:avLst/>
              <a:gdLst>
                <a:gd name="connsiteX0" fmla="*/ 1048 w 0"/>
                <a:gd name="connsiteY0" fmla="*/ 0 h 48006"/>
                <a:gd name="connsiteX1" fmla="*/ 5849 w 0"/>
                <a:gd name="connsiteY1" fmla="*/ 49377 h 48006"/>
                <a:gd name="connsiteX2" fmla="*/ 1048 w 0"/>
                <a:gd name="connsiteY2" fmla="*/ 0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1048" y="0"/>
                  </a:moveTo>
                  <a:cubicBezTo>
                    <a:pt x="7906" y="15773"/>
                    <a:pt x="6535" y="32918"/>
                    <a:pt x="5849" y="49377"/>
                  </a:cubicBezTo>
                  <a:cubicBezTo>
                    <a:pt x="-5124" y="33604"/>
                    <a:pt x="3106" y="16459"/>
                    <a:pt x="1048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40">
              <a:extLst>
                <a:ext uri="{FF2B5EF4-FFF2-40B4-BE49-F238E27FC236}">
                  <a16:creationId xmlns:a16="http://schemas.microsoft.com/office/drawing/2014/main" xmlns="" id="{7BCCEB07-FA96-46DD-BA41-4F01EF07EA84}"/>
                </a:ext>
              </a:extLst>
            </p:cNvPr>
            <p:cNvSpPr/>
            <p:nvPr/>
          </p:nvSpPr>
          <p:spPr>
            <a:xfrm flipH="1">
              <a:off x="10790402" y="4815033"/>
              <a:ext cx="5429" cy="27144"/>
            </a:xfrm>
            <a:custGeom>
              <a:avLst/>
              <a:gdLst>
                <a:gd name="connsiteX0" fmla="*/ 4346 w 0"/>
                <a:gd name="connsiteY0" fmla="*/ 0 h 34290"/>
                <a:gd name="connsiteX1" fmla="*/ 4346 w 0"/>
                <a:gd name="connsiteY1" fmla="*/ 36347 h 34290"/>
                <a:gd name="connsiteX2" fmla="*/ 4346 w 0"/>
                <a:gd name="connsiteY2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4346" y="0"/>
                  </a:moveTo>
                  <a:cubicBezTo>
                    <a:pt x="4346" y="10973"/>
                    <a:pt x="4346" y="21260"/>
                    <a:pt x="4346" y="36347"/>
                  </a:cubicBezTo>
                  <a:cubicBezTo>
                    <a:pt x="-3883" y="22631"/>
                    <a:pt x="1603" y="11659"/>
                    <a:pt x="4346" y="0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41">
              <a:extLst>
                <a:ext uri="{FF2B5EF4-FFF2-40B4-BE49-F238E27FC236}">
                  <a16:creationId xmlns:a16="http://schemas.microsoft.com/office/drawing/2014/main" xmlns="" id="{212F5B61-977B-4209-B96B-8E505C130609}"/>
                </a:ext>
              </a:extLst>
            </p:cNvPr>
            <p:cNvSpPr/>
            <p:nvPr/>
          </p:nvSpPr>
          <p:spPr>
            <a:xfrm flipH="1">
              <a:off x="10490752" y="1627729"/>
              <a:ext cx="5429" cy="27144"/>
            </a:xfrm>
            <a:custGeom>
              <a:avLst/>
              <a:gdLst>
                <a:gd name="connsiteX0" fmla="*/ 948 w 0"/>
                <a:gd name="connsiteY0" fmla="*/ 40462 h 34290"/>
                <a:gd name="connsiteX1" fmla="*/ 5748 w 0"/>
                <a:gd name="connsiteY1" fmla="*/ 0 h 34290"/>
                <a:gd name="connsiteX2" fmla="*/ 948 w 0"/>
                <a:gd name="connsiteY2" fmla="*/ 40462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34290">
                  <a:moveTo>
                    <a:pt x="948" y="40462"/>
                  </a:moveTo>
                  <a:cubicBezTo>
                    <a:pt x="1634" y="26746"/>
                    <a:pt x="-3853" y="12344"/>
                    <a:pt x="5748" y="0"/>
                  </a:cubicBezTo>
                  <a:cubicBezTo>
                    <a:pt x="3691" y="13716"/>
                    <a:pt x="10549" y="28118"/>
                    <a:pt x="948" y="40462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42">
              <a:extLst>
                <a:ext uri="{FF2B5EF4-FFF2-40B4-BE49-F238E27FC236}">
                  <a16:creationId xmlns:a16="http://schemas.microsoft.com/office/drawing/2014/main" xmlns="" id="{6CD3A0A3-897B-46B7-BD5E-6118A0473CB3}"/>
                </a:ext>
              </a:extLst>
            </p:cNvPr>
            <p:cNvSpPr/>
            <p:nvPr/>
          </p:nvSpPr>
          <p:spPr>
            <a:xfrm flipH="1">
              <a:off x="10472108" y="1467034"/>
              <a:ext cx="5429" cy="21716"/>
            </a:xfrm>
            <a:custGeom>
              <a:avLst/>
              <a:gdLst>
                <a:gd name="connsiteX0" fmla="*/ 27 w 0"/>
                <a:gd name="connsiteY0" fmla="*/ 31547 h 27432"/>
                <a:gd name="connsiteX1" fmla="*/ 4828 w 0"/>
                <a:gd name="connsiteY1" fmla="*/ 0 h 27432"/>
                <a:gd name="connsiteX2" fmla="*/ 27 w 0"/>
                <a:gd name="connsiteY2" fmla="*/ 31547 h 2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7432">
                  <a:moveTo>
                    <a:pt x="27" y="31547"/>
                  </a:moveTo>
                  <a:cubicBezTo>
                    <a:pt x="27" y="20574"/>
                    <a:pt x="-658" y="10287"/>
                    <a:pt x="4828" y="0"/>
                  </a:cubicBezTo>
                  <a:cubicBezTo>
                    <a:pt x="4142" y="10287"/>
                    <a:pt x="8943" y="21946"/>
                    <a:pt x="27" y="31547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43">
              <a:extLst>
                <a:ext uri="{FF2B5EF4-FFF2-40B4-BE49-F238E27FC236}">
                  <a16:creationId xmlns:a16="http://schemas.microsoft.com/office/drawing/2014/main" xmlns="" id="{B2FA3D64-C250-49B2-8EF1-28D3E75A2070}"/>
                </a:ext>
              </a:extLst>
            </p:cNvPr>
            <p:cNvSpPr/>
            <p:nvPr/>
          </p:nvSpPr>
          <p:spPr>
            <a:xfrm flipH="1">
              <a:off x="10474844" y="1144710"/>
              <a:ext cx="515745" cy="374594"/>
            </a:xfrm>
            <a:custGeom>
              <a:avLst/>
              <a:gdLst>
                <a:gd name="connsiteX0" fmla="*/ 653622 w 651510"/>
                <a:gd name="connsiteY0" fmla="*/ 289216 h 473202"/>
                <a:gd name="connsiteX1" fmla="*/ 635791 w 651510"/>
                <a:gd name="connsiteY1" fmla="*/ 214464 h 473202"/>
                <a:gd name="connsiteX2" fmla="*/ 628247 w 651510"/>
                <a:gd name="connsiteY2" fmla="*/ 198005 h 473202"/>
                <a:gd name="connsiteX3" fmla="*/ 623447 w 651510"/>
                <a:gd name="connsiteY3" fmla="*/ 187032 h 473202"/>
                <a:gd name="connsiteX4" fmla="*/ 589842 w 651510"/>
                <a:gd name="connsiteY4" fmla="*/ 129425 h 473202"/>
                <a:gd name="connsiteX5" fmla="*/ 577498 w 651510"/>
                <a:gd name="connsiteY5" fmla="*/ 112965 h 473202"/>
                <a:gd name="connsiteX6" fmla="*/ 537722 w 651510"/>
                <a:gd name="connsiteY6" fmla="*/ 75246 h 473202"/>
                <a:gd name="connsiteX7" fmla="*/ 522634 w 651510"/>
                <a:gd name="connsiteY7" fmla="*/ 67017 h 473202"/>
                <a:gd name="connsiteX8" fmla="*/ 510975 w 651510"/>
                <a:gd name="connsiteY8" fmla="*/ 55358 h 473202"/>
                <a:gd name="connsiteX9" fmla="*/ 503432 w 651510"/>
                <a:gd name="connsiteY9" fmla="*/ 52615 h 473202"/>
                <a:gd name="connsiteX10" fmla="*/ 488344 w 651510"/>
                <a:gd name="connsiteY10" fmla="*/ 40956 h 473202"/>
                <a:gd name="connsiteX11" fmla="*/ 467770 w 651510"/>
                <a:gd name="connsiteY11" fmla="*/ 30669 h 473202"/>
                <a:gd name="connsiteX12" fmla="*/ 443081 w 651510"/>
                <a:gd name="connsiteY12" fmla="*/ 19697 h 473202"/>
                <a:gd name="connsiteX13" fmla="*/ 423879 w 651510"/>
                <a:gd name="connsiteY13" fmla="*/ 16953 h 473202"/>
                <a:gd name="connsiteX14" fmla="*/ 203051 w 651510"/>
                <a:gd name="connsiteY14" fmla="*/ 31355 h 473202"/>
                <a:gd name="connsiteX15" fmla="*/ 6227 w 651510"/>
                <a:gd name="connsiteY15" fmla="*/ 252183 h 473202"/>
                <a:gd name="connsiteX16" fmla="*/ 4855 w 651510"/>
                <a:gd name="connsiteY16" fmla="*/ 414717 h 473202"/>
                <a:gd name="connsiteX17" fmla="*/ 13085 w 651510"/>
                <a:gd name="connsiteY17" fmla="*/ 427062 h 473202"/>
                <a:gd name="connsiteX18" fmla="*/ 72063 w 651510"/>
                <a:gd name="connsiteY18" fmla="*/ 468210 h 473202"/>
                <a:gd name="connsiteX19" fmla="*/ 107725 w 651510"/>
                <a:gd name="connsiteY19" fmla="*/ 459980 h 473202"/>
                <a:gd name="connsiteX20" fmla="*/ 142015 w 651510"/>
                <a:gd name="connsiteY20" fmla="*/ 361225 h 473202"/>
                <a:gd name="connsiteX21" fmla="*/ 166018 w 651510"/>
                <a:gd name="connsiteY21" fmla="*/ 295388 h 473202"/>
                <a:gd name="connsiteX22" fmla="*/ 212652 w 651510"/>
                <a:gd name="connsiteY22" fmla="*/ 216521 h 473202"/>
                <a:gd name="connsiteX23" fmla="*/ 242142 w 651510"/>
                <a:gd name="connsiteY23" fmla="*/ 209663 h 473202"/>
                <a:gd name="connsiteX24" fmla="*/ 260658 w 651510"/>
                <a:gd name="connsiteY24" fmla="*/ 211721 h 473202"/>
                <a:gd name="connsiteX25" fmla="*/ 298377 w 651510"/>
                <a:gd name="connsiteY25" fmla="*/ 211035 h 473202"/>
                <a:gd name="connsiteX26" fmla="*/ 336096 w 651510"/>
                <a:gd name="connsiteY26" fmla="*/ 213092 h 473202"/>
                <a:gd name="connsiteX27" fmla="*/ 369015 w 651510"/>
                <a:gd name="connsiteY27" fmla="*/ 210349 h 473202"/>
                <a:gd name="connsiteX28" fmla="*/ 404676 w 651510"/>
                <a:gd name="connsiteY28" fmla="*/ 216521 h 473202"/>
                <a:gd name="connsiteX29" fmla="*/ 502746 w 651510"/>
                <a:gd name="connsiteY29" fmla="*/ 226122 h 473202"/>
                <a:gd name="connsiteX30" fmla="*/ 524691 w 651510"/>
                <a:gd name="connsiteY30" fmla="*/ 225437 h 473202"/>
                <a:gd name="connsiteX31" fmla="*/ 550752 w 651510"/>
                <a:gd name="connsiteY31" fmla="*/ 234352 h 473202"/>
                <a:gd name="connsiteX32" fmla="*/ 594643 w 651510"/>
                <a:gd name="connsiteY32" fmla="*/ 252869 h 473202"/>
                <a:gd name="connsiteX33" fmla="*/ 608359 w 651510"/>
                <a:gd name="connsiteY33" fmla="*/ 290588 h 473202"/>
                <a:gd name="connsiteX34" fmla="*/ 612474 w 651510"/>
                <a:gd name="connsiteY34" fmla="*/ 328307 h 473202"/>
                <a:gd name="connsiteX35" fmla="*/ 615903 w 651510"/>
                <a:gd name="connsiteY35" fmla="*/ 340651 h 473202"/>
                <a:gd name="connsiteX36" fmla="*/ 615903 w 651510"/>
                <a:gd name="connsiteY36" fmla="*/ 351624 h 473202"/>
                <a:gd name="connsiteX37" fmla="*/ 615903 w 651510"/>
                <a:gd name="connsiteY37" fmla="*/ 371512 h 473202"/>
                <a:gd name="connsiteX38" fmla="*/ 620018 w 651510"/>
                <a:gd name="connsiteY38" fmla="*/ 405116 h 473202"/>
                <a:gd name="connsiteX39" fmla="*/ 636477 w 651510"/>
                <a:gd name="connsiteY39" fmla="*/ 479868 h 473202"/>
                <a:gd name="connsiteX40" fmla="*/ 645392 w 651510"/>
                <a:gd name="connsiteY40" fmla="*/ 457237 h 473202"/>
                <a:gd name="connsiteX41" fmla="*/ 648821 w 651510"/>
                <a:gd name="connsiteY41" fmla="*/ 440092 h 473202"/>
                <a:gd name="connsiteX42" fmla="*/ 653622 w 651510"/>
                <a:gd name="connsiteY42" fmla="*/ 408545 h 473202"/>
                <a:gd name="connsiteX43" fmla="*/ 656365 w 651510"/>
                <a:gd name="connsiteY43" fmla="*/ 371512 h 473202"/>
                <a:gd name="connsiteX44" fmla="*/ 653622 w 651510"/>
                <a:gd name="connsiteY44" fmla="*/ 289216 h 4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51510" h="473202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44">
              <a:extLst>
                <a:ext uri="{FF2B5EF4-FFF2-40B4-BE49-F238E27FC236}">
                  <a16:creationId xmlns:a16="http://schemas.microsoft.com/office/drawing/2014/main" xmlns="" id="{A94DA935-8E2D-4745-A8BA-AFB071DE54A5}"/>
                </a:ext>
              </a:extLst>
            </p:cNvPr>
            <p:cNvSpPr/>
            <p:nvPr/>
          </p:nvSpPr>
          <p:spPr>
            <a:xfrm flipH="1">
              <a:off x="10575885" y="1856151"/>
              <a:ext cx="1188927" cy="2855598"/>
            </a:xfrm>
            <a:custGeom>
              <a:avLst/>
              <a:gdLst>
                <a:gd name="connsiteX0" fmla="*/ 999347 w 1501902"/>
                <a:gd name="connsiteY0" fmla="*/ 4286 h 3607308"/>
                <a:gd name="connsiteX1" fmla="*/ 913622 w 1501902"/>
                <a:gd name="connsiteY1" fmla="*/ 857 h 3607308"/>
                <a:gd name="connsiteX2" fmla="*/ 817610 w 1501902"/>
                <a:gd name="connsiteY2" fmla="*/ 138017 h 3607308"/>
                <a:gd name="connsiteX3" fmla="*/ 470595 w 1501902"/>
                <a:gd name="connsiteY3" fmla="*/ 282035 h 3607308"/>
                <a:gd name="connsiteX4" fmla="*/ 288858 w 1501902"/>
                <a:gd name="connsiteY4" fmla="*/ 546068 h 3607308"/>
                <a:gd name="connsiteX5" fmla="*/ 21396 w 1501902"/>
                <a:gd name="connsiteY5" fmla="*/ 1321708 h 3607308"/>
                <a:gd name="connsiteX6" fmla="*/ 103692 w 1501902"/>
                <a:gd name="connsiteY6" fmla="*/ 1644034 h 3607308"/>
                <a:gd name="connsiteX7" fmla="*/ 522716 w 1501902"/>
                <a:gd name="connsiteY7" fmla="*/ 1836058 h 3607308"/>
                <a:gd name="connsiteX8" fmla="*/ 536432 w 1501902"/>
                <a:gd name="connsiteY8" fmla="*/ 3607480 h 3607308"/>
                <a:gd name="connsiteX9" fmla="*/ 1504095 w 1501902"/>
                <a:gd name="connsiteY9" fmla="*/ 3538900 h 3607308"/>
                <a:gd name="connsiteX10" fmla="*/ 1425228 w 1501902"/>
                <a:gd name="connsiteY10" fmla="*/ 1350512 h 3607308"/>
                <a:gd name="connsiteX11" fmla="*/ 976715 w 1501902"/>
                <a:gd name="connsiteY11" fmla="*/ 62579 h 3607308"/>
                <a:gd name="connsiteX12" fmla="*/ 999347 w 1501902"/>
                <a:gd name="connsiteY12" fmla="*/ 4286 h 3607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1902" h="3607308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45">
              <a:extLst>
                <a:ext uri="{FF2B5EF4-FFF2-40B4-BE49-F238E27FC236}">
                  <a16:creationId xmlns:a16="http://schemas.microsoft.com/office/drawing/2014/main" xmlns="" id="{A02269D7-EDA8-42A4-A096-B3A369DF57F9}"/>
                </a:ext>
              </a:extLst>
            </p:cNvPr>
            <p:cNvSpPr/>
            <p:nvPr/>
          </p:nvSpPr>
          <p:spPr>
            <a:xfrm flipH="1">
              <a:off x="10428892" y="2046046"/>
              <a:ext cx="325734" cy="116178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46">
              <a:extLst>
                <a:ext uri="{FF2B5EF4-FFF2-40B4-BE49-F238E27FC236}">
                  <a16:creationId xmlns:a16="http://schemas.microsoft.com/office/drawing/2014/main" xmlns="" id="{243488B0-19BF-4704-AE1E-FBCF11248077}"/>
                </a:ext>
              </a:extLst>
            </p:cNvPr>
            <p:cNvSpPr/>
            <p:nvPr/>
          </p:nvSpPr>
          <p:spPr>
            <a:xfrm flipH="1">
              <a:off x="10848851" y="2555527"/>
              <a:ext cx="749187" cy="890338"/>
            </a:xfrm>
            <a:custGeom>
              <a:avLst/>
              <a:gdLst>
                <a:gd name="connsiteX0" fmla="*/ 0 w 946404"/>
                <a:gd name="connsiteY0" fmla="*/ 0 h 1124712"/>
                <a:gd name="connsiteX1" fmla="*/ 542468 w 946404"/>
                <a:gd name="connsiteY1" fmla="*/ 139903 h 1124712"/>
                <a:gd name="connsiteX2" fmla="*/ 951890 w 946404"/>
                <a:gd name="connsiteY2" fmla="*/ 1126770 h 1124712"/>
                <a:gd name="connsiteX3" fmla="*/ 432740 w 946404"/>
                <a:gd name="connsiteY3" fmla="*/ 1010869 h 1124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6404" h="1124712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47">
              <a:extLst>
                <a:ext uri="{FF2B5EF4-FFF2-40B4-BE49-F238E27FC236}">
                  <a16:creationId xmlns:a16="http://schemas.microsoft.com/office/drawing/2014/main" xmlns="" id="{BD95BF60-0CFC-42E5-BC1B-57D7FAF99711}"/>
                </a:ext>
              </a:extLst>
            </p:cNvPr>
            <p:cNvSpPr/>
            <p:nvPr/>
          </p:nvSpPr>
          <p:spPr>
            <a:xfrm flipH="1">
              <a:off x="10911826" y="2899942"/>
              <a:ext cx="369165" cy="342020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48">
              <a:extLst>
                <a:ext uri="{FF2B5EF4-FFF2-40B4-BE49-F238E27FC236}">
                  <a16:creationId xmlns:a16="http://schemas.microsoft.com/office/drawing/2014/main" xmlns="" id="{2007EBE4-4C5E-4A1B-A02E-B4DB4F146F4C}"/>
                </a:ext>
              </a:extLst>
            </p:cNvPr>
            <p:cNvSpPr/>
            <p:nvPr/>
          </p:nvSpPr>
          <p:spPr>
            <a:xfrm flipH="1">
              <a:off x="11176081" y="3010205"/>
              <a:ext cx="211727" cy="29316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49">
              <a:extLst>
                <a:ext uri="{FF2B5EF4-FFF2-40B4-BE49-F238E27FC236}">
                  <a16:creationId xmlns:a16="http://schemas.microsoft.com/office/drawing/2014/main" xmlns="" id="{47D1B2C0-CBDB-49FB-A12C-997BA9245111}"/>
                </a:ext>
              </a:extLst>
            </p:cNvPr>
            <p:cNvSpPr/>
            <p:nvPr/>
          </p:nvSpPr>
          <p:spPr>
            <a:xfrm flipH="1">
              <a:off x="10857078" y="2444999"/>
              <a:ext cx="146580" cy="146580"/>
            </a:xfrm>
            <a:custGeom>
              <a:avLst/>
              <a:gdLst>
                <a:gd name="connsiteX0" fmla="*/ 64571 w 185166"/>
                <a:gd name="connsiteY0" fmla="*/ 1778 h 185166"/>
                <a:gd name="connsiteX1" fmla="*/ 135208 w 185166"/>
                <a:gd name="connsiteY1" fmla="*/ 14122 h 185166"/>
                <a:gd name="connsiteX2" fmla="*/ 183214 w 185166"/>
                <a:gd name="connsiteY2" fmla="*/ 116306 h 185166"/>
                <a:gd name="connsiteX3" fmla="*/ 95432 w 185166"/>
                <a:gd name="connsiteY3" fmla="*/ 189001 h 185166"/>
                <a:gd name="connsiteX4" fmla="*/ 3535 w 185166"/>
                <a:gd name="connsiteY4" fmla="*/ 121107 h 185166"/>
                <a:gd name="connsiteX5" fmla="*/ 47426 w 185166"/>
                <a:gd name="connsiteY5" fmla="*/ 12751 h 185166"/>
                <a:gd name="connsiteX6" fmla="*/ 64571 w 185166"/>
                <a:gd name="connsiteY6" fmla="*/ 1778 h 18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166" h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50">
              <a:extLst>
                <a:ext uri="{FF2B5EF4-FFF2-40B4-BE49-F238E27FC236}">
                  <a16:creationId xmlns:a16="http://schemas.microsoft.com/office/drawing/2014/main" xmlns="" id="{1A159B55-CDE4-4028-831D-5F52709FB160}"/>
                </a:ext>
              </a:extLst>
            </p:cNvPr>
            <p:cNvSpPr/>
            <p:nvPr/>
          </p:nvSpPr>
          <p:spPr>
            <a:xfrm flipH="1">
              <a:off x="10879795" y="2468655"/>
              <a:ext cx="103149" cy="103149"/>
            </a:xfrm>
            <a:custGeom>
              <a:avLst/>
              <a:gdLst>
                <a:gd name="connsiteX0" fmla="*/ 132359 w 130302"/>
                <a:gd name="connsiteY0" fmla="*/ 65163 h 130302"/>
                <a:gd name="connsiteX1" fmla="*/ 65151 w 130302"/>
                <a:gd name="connsiteY1" fmla="*/ 132371 h 130302"/>
                <a:gd name="connsiteX2" fmla="*/ 0 w 130302"/>
                <a:gd name="connsiteY2" fmla="*/ 66535 h 130302"/>
                <a:gd name="connsiteX3" fmla="*/ 64465 w 130302"/>
                <a:gd name="connsiteY3" fmla="*/ 12 h 130302"/>
                <a:gd name="connsiteX4" fmla="*/ 132359 w 130302"/>
                <a:gd name="connsiteY4" fmla="*/ 65163 h 13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02" h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51">
              <a:extLst>
                <a:ext uri="{FF2B5EF4-FFF2-40B4-BE49-F238E27FC236}">
                  <a16:creationId xmlns:a16="http://schemas.microsoft.com/office/drawing/2014/main" xmlns="" id="{E54D80F8-C514-441F-9DB3-40D5FF34B896}"/>
                </a:ext>
              </a:extLst>
            </p:cNvPr>
            <p:cNvSpPr/>
            <p:nvPr/>
          </p:nvSpPr>
          <p:spPr>
            <a:xfrm flipH="1">
              <a:off x="10931913" y="1811769"/>
              <a:ext cx="86862" cy="640609"/>
            </a:xfrm>
            <a:custGeom>
              <a:avLst/>
              <a:gdLst>
                <a:gd name="connsiteX0" fmla="*/ 95326 w 109728"/>
                <a:gd name="connsiteY0" fmla="*/ 43205 h 809244"/>
                <a:gd name="connsiteX1" fmla="*/ 66523 w 109728"/>
                <a:gd name="connsiteY1" fmla="*/ 86411 h 809244"/>
                <a:gd name="connsiteX2" fmla="*/ 28804 w 109728"/>
                <a:gd name="connsiteY2" fmla="*/ 237287 h 809244"/>
                <a:gd name="connsiteX3" fmla="*/ 65837 w 109728"/>
                <a:gd name="connsiteY3" fmla="*/ 595274 h 809244"/>
                <a:gd name="connsiteX4" fmla="*/ 111100 w 109728"/>
                <a:gd name="connsiteY4" fmla="*/ 800329 h 809244"/>
                <a:gd name="connsiteX5" fmla="*/ 80924 w 109728"/>
                <a:gd name="connsiteY5" fmla="*/ 801700 h 809244"/>
                <a:gd name="connsiteX6" fmla="*/ 0 w 109728"/>
                <a:gd name="connsiteY6" fmla="*/ 265405 h 809244"/>
                <a:gd name="connsiteX7" fmla="*/ 100813 w 109728"/>
                <a:gd name="connsiteY7" fmla="*/ 0 h 809244"/>
                <a:gd name="connsiteX8" fmla="*/ 95326 w 109728"/>
                <a:gd name="connsiteY8" fmla="*/ 43205 h 80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728" h="809244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52">
              <a:extLst>
                <a:ext uri="{FF2B5EF4-FFF2-40B4-BE49-F238E27FC236}">
                  <a16:creationId xmlns:a16="http://schemas.microsoft.com/office/drawing/2014/main" xmlns="" id="{CBD7A8EA-E8BB-411A-92F0-047CB83ED453}"/>
                </a:ext>
              </a:extLst>
            </p:cNvPr>
            <p:cNvSpPr/>
            <p:nvPr/>
          </p:nvSpPr>
          <p:spPr>
            <a:xfrm flipH="1">
              <a:off x="10306117" y="1923604"/>
              <a:ext cx="276874" cy="352878"/>
            </a:xfrm>
            <a:custGeom>
              <a:avLst/>
              <a:gdLst>
                <a:gd name="connsiteX0" fmla="*/ 196 w 349758"/>
                <a:gd name="connsiteY0" fmla="*/ 0 h 445770"/>
                <a:gd name="connsiteX1" fmla="*/ 119525 w 349758"/>
                <a:gd name="connsiteY1" fmla="*/ 109042 h 445770"/>
                <a:gd name="connsiteX2" fmla="*/ 153815 w 349758"/>
                <a:gd name="connsiteY2" fmla="*/ 161163 h 445770"/>
                <a:gd name="connsiteX3" fmla="*/ 181247 w 349758"/>
                <a:gd name="connsiteY3" fmla="*/ 189967 h 445770"/>
                <a:gd name="connsiteX4" fmla="*/ 226510 w 349758"/>
                <a:gd name="connsiteY4" fmla="*/ 200254 h 445770"/>
                <a:gd name="connsiteX5" fmla="*/ 293033 w 349758"/>
                <a:gd name="connsiteY5" fmla="*/ 270891 h 445770"/>
                <a:gd name="connsiteX6" fmla="*/ 351326 w 349758"/>
                <a:gd name="connsiteY6" fmla="*/ 407365 h 445770"/>
                <a:gd name="connsiteX7" fmla="*/ 333495 w 349758"/>
                <a:gd name="connsiteY7" fmla="*/ 425196 h 445770"/>
                <a:gd name="connsiteX8" fmla="*/ 274516 w 349758"/>
                <a:gd name="connsiteY8" fmla="*/ 291465 h 445770"/>
                <a:gd name="connsiteX9" fmla="*/ 197707 w 349758"/>
                <a:gd name="connsiteY9" fmla="*/ 216027 h 445770"/>
                <a:gd name="connsiteX10" fmla="*/ 146957 w 349758"/>
                <a:gd name="connsiteY10" fmla="*/ 228371 h 445770"/>
                <a:gd name="connsiteX11" fmla="*/ 101009 w 349758"/>
                <a:gd name="connsiteY11" fmla="*/ 369646 h 445770"/>
                <a:gd name="connsiteX12" fmla="*/ 114725 w 349758"/>
                <a:gd name="connsiteY12" fmla="*/ 447142 h 445770"/>
                <a:gd name="connsiteX13" fmla="*/ 92779 w 349758"/>
                <a:gd name="connsiteY13" fmla="*/ 445770 h 445770"/>
                <a:gd name="connsiteX14" fmla="*/ 71519 w 349758"/>
                <a:gd name="connsiteY14" fmla="*/ 350444 h 445770"/>
                <a:gd name="connsiteX15" fmla="*/ 132556 w 349758"/>
                <a:gd name="connsiteY15" fmla="*/ 205054 h 445770"/>
                <a:gd name="connsiteX16" fmla="*/ 128441 w 349758"/>
                <a:gd name="connsiteY16" fmla="*/ 176251 h 445770"/>
                <a:gd name="connsiteX17" fmla="*/ 107181 w 349758"/>
                <a:gd name="connsiteY17" fmla="*/ 137846 h 445770"/>
                <a:gd name="connsiteX18" fmla="*/ 35858 w 349758"/>
                <a:gd name="connsiteY18" fmla="*/ 63779 h 445770"/>
                <a:gd name="connsiteX19" fmla="*/ 7740 w 349758"/>
                <a:gd name="connsiteY19" fmla="*/ 38405 h 445770"/>
                <a:gd name="connsiteX20" fmla="*/ 196 w 349758"/>
                <a:gd name="connsiteY20" fmla="*/ 0 h 44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758" h="445770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71446" y="385740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42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71446" y="1457310"/>
            <a:ext cx="11715832" cy="4811197"/>
          </a:xfrm>
        </p:spPr>
        <p:txBody>
          <a:bodyPr/>
          <a:lstStyle/>
          <a:p>
            <a:r>
              <a:rPr lang="ru-RU" sz="2800" dirty="0" smtClean="0"/>
              <a:t>Учитель объявил учащимся, </a:t>
            </a:r>
            <a:r>
              <a:rPr lang="ru-RU" sz="2800" b="1" dirty="0" smtClean="0">
                <a:solidFill>
                  <a:srgbClr val="C00000"/>
                </a:solidFill>
              </a:rPr>
              <a:t>что</a:t>
            </a:r>
            <a:r>
              <a:rPr lang="ru-RU" sz="2800" dirty="0" smtClean="0"/>
              <a:t> консультация будет завтра утром.</a:t>
            </a:r>
          </a:p>
          <a:p>
            <a:endParaRPr lang="ru-RU" sz="2800" dirty="0" smtClean="0"/>
          </a:p>
          <a:p>
            <a:r>
              <a:rPr lang="ru-RU" sz="2800" dirty="0" smtClean="0"/>
              <a:t>Капитан корабля рассказал, </a:t>
            </a:r>
            <a:r>
              <a:rPr lang="ru-RU" sz="2800" b="1" dirty="0" smtClean="0">
                <a:solidFill>
                  <a:srgbClr val="C00000"/>
                </a:solidFill>
              </a:rPr>
              <a:t>что</a:t>
            </a:r>
            <a:r>
              <a:rPr lang="ru-RU" sz="2800" dirty="0" smtClean="0"/>
              <a:t> матросы героически </a:t>
            </a:r>
          </a:p>
          <a:p>
            <a:r>
              <a:rPr lang="ru-RU" sz="2800" dirty="0" smtClean="0"/>
              <a:t>работали во время шторма.</a:t>
            </a:r>
          </a:p>
          <a:p>
            <a:r>
              <a:rPr lang="ru-RU" sz="2800" dirty="0" smtClean="0"/>
              <a:t>Капитан корабля рассказал, </a:t>
            </a:r>
            <a:r>
              <a:rPr lang="ru-RU" sz="2800" b="1" dirty="0" smtClean="0">
                <a:solidFill>
                  <a:srgbClr val="C00000"/>
                </a:solidFill>
              </a:rPr>
              <a:t>какие</a:t>
            </a:r>
            <a:r>
              <a:rPr lang="ru-RU" sz="2800" dirty="0" smtClean="0"/>
              <a:t>  матросы героически </a:t>
            </a:r>
          </a:p>
          <a:p>
            <a:r>
              <a:rPr lang="ru-RU" sz="2800" dirty="0" smtClean="0"/>
              <a:t>работали     во время шторма.</a:t>
            </a:r>
          </a:p>
          <a:p>
            <a:r>
              <a:rPr lang="ru-RU" sz="2800" dirty="0" smtClean="0"/>
              <a:t>Капитан корабля рассказал, </a:t>
            </a:r>
            <a:r>
              <a:rPr lang="ru-RU" sz="2800" b="1" dirty="0" smtClean="0">
                <a:solidFill>
                  <a:srgbClr val="C00000"/>
                </a:solidFill>
              </a:rPr>
              <a:t>почему</a:t>
            </a:r>
            <a:r>
              <a:rPr lang="ru-RU" sz="2800" dirty="0" smtClean="0"/>
              <a:t> матросы героически </a:t>
            </a:r>
          </a:p>
          <a:p>
            <a:r>
              <a:rPr lang="ru-RU" sz="2800" dirty="0" smtClean="0"/>
              <a:t>работали   во время шторма.</a:t>
            </a:r>
          </a:p>
          <a:p>
            <a:r>
              <a:rPr lang="ru-RU" sz="2800" dirty="0" smtClean="0"/>
              <a:t>Капитан корабля рассказал, </a:t>
            </a:r>
            <a:r>
              <a:rPr lang="ru-RU" sz="2800" b="1" dirty="0" smtClean="0">
                <a:solidFill>
                  <a:srgbClr val="C00000"/>
                </a:solidFill>
              </a:rPr>
              <a:t>как</a:t>
            </a:r>
            <a:r>
              <a:rPr lang="ru-RU" sz="2800" dirty="0" smtClean="0"/>
              <a:t>  матросы героически </a:t>
            </a:r>
          </a:p>
          <a:p>
            <a:r>
              <a:rPr lang="ru-RU" sz="2800" dirty="0" smtClean="0"/>
              <a:t>работали         во время шторма.</a:t>
            </a:r>
          </a:p>
          <a:p>
            <a:endParaRPr lang="ru-RU" sz="2800" dirty="0"/>
          </a:p>
        </p:txBody>
      </p:sp>
      <p:sp>
        <p:nvSpPr>
          <p:cNvPr id="5" name="Молния 4"/>
          <p:cNvSpPr/>
          <p:nvPr/>
        </p:nvSpPr>
        <p:spPr>
          <a:xfrm flipH="1">
            <a:off x="5400668" y="4457706"/>
            <a:ext cx="485772" cy="485772"/>
          </a:xfrm>
          <a:prstGeom prst="lightningBol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Молния 5"/>
          <p:cNvSpPr/>
          <p:nvPr/>
        </p:nvSpPr>
        <p:spPr>
          <a:xfrm flipH="1">
            <a:off x="5614982" y="2743194"/>
            <a:ext cx="485772" cy="485772"/>
          </a:xfrm>
          <a:prstGeom prst="lightningBol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Молния 6"/>
          <p:cNvSpPr/>
          <p:nvPr/>
        </p:nvSpPr>
        <p:spPr>
          <a:xfrm flipH="1">
            <a:off x="5686420" y="3529012"/>
            <a:ext cx="485772" cy="561980"/>
          </a:xfrm>
          <a:prstGeom prst="lightningBol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Капитан корабля в профессиональной форме Иллюстрация вектора - иллюстрации  насчитывающей корабля, капитан: 14952960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58394" y="1957376"/>
            <a:ext cx="2643206" cy="3945084"/>
          </a:xfrm>
          <a:prstGeom prst="rect">
            <a:avLst/>
          </a:prstGeom>
          <a:noFill/>
        </p:spPr>
      </p:pic>
      <p:pic>
        <p:nvPicPr>
          <p:cNvPr id="2054" name="Picture 6" descr="маленький матрос иллюстрация вектора. иллюстрации насчитывающей характеры -  55292675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86948" y="4243392"/>
            <a:ext cx="1285884" cy="198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71446" y="314302"/>
            <a:ext cx="4050550" cy="677108"/>
          </a:xfrm>
        </p:spPr>
        <p:txBody>
          <a:bodyPr/>
          <a:lstStyle/>
          <a:p>
            <a:r>
              <a:rPr lang="ru-RU" sz="4400" dirty="0" smtClean="0"/>
              <a:t>Упражнение 42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971512" y="2100252"/>
            <a:ext cx="8358246" cy="3447098"/>
          </a:xfrm>
        </p:spPr>
        <p:txBody>
          <a:bodyPr/>
          <a:lstStyle/>
          <a:p>
            <a:r>
              <a:rPr lang="ru-RU" sz="2800" dirty="0" smtClean="0"/>
              <a:t>Проводник объяснил, </a:t>
            </a:r>
            <a:r>
              <a:rPr lang="ru-RU" sz="2800" dirty="0" smtClean="0">
                <a:solidFill>
                  <a:srgbClr val="C00000"/>
                </a:solidFill>
              </a:rPr>
              <a:t>куда</a:t>
            </a:r>
            <a:r>
              <a:rPr lang="ru-RU" sz="2800" dirty="0" smtClean="0"/>
              <a:t> ведет эта дорога.</a:t>
            </a:r>
          </a:p>
          <a:p>
            <a:endParaRPr lang="ru-RU" sz="2800" dirty="0" smtClean="0"/>
          </a:p>
          <a:p>
            <a:r>
              <a:rPr lang="ru-RU" sz="2800" dirty="0" smtClean="0"/>
              <a:t>Я спросил подругу,</a:t>
            </a:r>
            <a:r>
              <a:rPr lang="ru-RU" sz="2800" dirty="0" smtClean="0">
                <a:solidFill>
                  <a:srgbClr val="C00000"/>
                </a:solidFill>
              </a:rPr>
              <a:t> как </a:t>
            </a:r>
            <a:r>
              <a:rPr lang="ru-RU" sz="2800" dirty="0" smtClean="0"/>
              <a:t>она живёт.</a:t>
            </a:r>
          </a:p>
          <a:p>
            <a:endParaRPr lang="ru-RU" sz="2800" dirty="0" smtClean="0"/>
          </a:p>
          <a:p>
            <a:r>
              <a:rPr lang="ru-RU" sz="2800" dirty="0" smtClean="0"/>
              <a:t>Я спросил подругу, </a:t>
            </a:r>
            <a:r>
              <a:rPr lang="ru-RU" sz="2800" dirty="0" smtClean="0">
                <a:solidFill>
                  <a:srgbClr val="C00000"/>
                </a:solidFill>
              </a:rPr>
              <a:t>где</a:t>
            </a:r>
            <a:r>
              <a:rPr lang="ru-RU" sz="2800" dirty="0" smtClean="0"/>
              <a:t> она живёт.</a:t>
            </a:r>
          </a:p>
          <a:p>
            <a:endParaRPr lang="ru-RU" sz="2800" dirty="0" smtClean="0"/>
          </a:p>
          <a:p>
            <a:r>
              <a:rPr lang="ru-RU" sz="2800" dirty="0" smtClean="0"/>
              <a:t>Я спросил, </a:t>
            </a:r>
            <a:r>
              <a:rPr lang="ru-RU" sz="2800" dirty="0" smtClean="0">
                <a:solidFill>
                  <a:srgbClr val="C00000"/>
                </a:solidFill>
              </a:rPr>
              <a:t>когда</a:t>
            </a:r>
            <a:r>
              <a:rPr lang="ru-RU" sz="2800" dirty="0" smtClean="0"/>
              <a:t> пришёл поезд.</a:t>
            </a:r>
          </a:p>
          <a:p>
            <a:endParaRPr lang="ru-RU" sz="2800" dirty="0"/>
          </a:p>
        </p:txBody>
      </p:sp>
      <p:sp>
        <p:nvSpPr>
          <p:cNvPr id="5" name="Молния 4"/>
          <p:cNvSpPr/>
          <p:nvPr/>
        </p:nvSpPr>
        <p:spPr>
          <a:xfrm flipH="1">
            <a:off x="5043478" y="1743062"/>
            <a:ext cx="428628" cy="347666"/>
          </a:xfrm>
          <a:prstGeom prst="lightningBol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Молния 5"/>
          <p:cNvSpPr/>
          <p:nvPr/>
        </p:nvSpPr>
        <p:spPr>
          <a:xfrm flipH="1">
            <a:off x="4543412" y="2671756"/>
            <a:ext cx="428628" cy="419104"/>
          </a:xfrm>
          <a:prstGeom prst="lightningBol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Молния 6"/>
          <p:cNvSpPr/>
          <p:nvPr/>
        </p:nvSpPr>
        <p:spPr>
          <a:xfrm flipH="1">
            <a:off x="4329098" y="3457574"/>
            <a:ext cx="428628" cy="490542"/>
          </a:xfrm>
          <a:prstGeom prst="lightningBol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Молния 7"/>
          <p:cNvSpPr/>
          <p:nvPr/>
        </p:nvSpPr>
        <p:spPr>
          <a:xfrm flipH="1">
            <a:off x="3400404" y="4243392"/>
            <a:ext cx="428628" cy="490542"/>
          </a:xfrm>
          <a:prstGeom prst="lightningBol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49" y="136606"/>
            <a:ext cx="11392204" cy="729559"/>
          </a:xfrm>
        </p:spPr>
        <p:txBody>
          <a:bodyPr/>
          <a:lstStyle/>
          <a:p>
            <a:pPr algn="ctr"/>
            <a:r>
              <a:rPr lang="ru-RU" sz="4741" b="1" dirty="0"/>
              <a:t>Сегодня на уроке мы  </a:t>
            </a:r>
            <a:r>
              <a:rPr lang="ru-RU" sz="4741" b="1" dirty="0" smtClean="0"/>
              <a:t>узнали</a:t>
            </a:r>
            <a:endParaRPr lang="ru-RU" sz="4741" b="1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471446" y="2100252"/>
          <a:ext cx="9929881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901396" y="52862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 descr="D:\клипарт\профессии\0_ae181_f903d7ce_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9186882" y="2886070"/>
            <a:ext cx="3030062" cy="38443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00273" y="1600186"/>
            <a:ext cx="3929089" cy="1838801"/>
          </a:xfrm>
          <a:prstGeom prst="wedgeRoundRectCallout">
            <a:avLst>
              <a:gd name="adj1" fmla="val -59754"/>
              <a:gd name="adj2" fmla="val 44977"/>
              <a:gd name="adj3" fmla="val 16667"/>
            </a:avLst>
          </a:prstGeo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ru-RU" sz="3600" dirty="0" smtClean="0"/>
              <a:t>Упражнение  42 выполнить письменно. </a:t>
            </a:r>
            <a:endParaRPr lang="ru-RU" sz="3448" b="1" dirty="0" smtClean="0">
              <a:solidFill>
                <a:srgbClr val="002060"/>
              </a:solidFill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sz="half" idx="2"/>
          </p:nvPr>
        </p:nvSpPr>
        <p:spPr>
          <a:xfrm>
            <a:off x="856185" y="263952"/>
            <a:ext cx="10006665" cy="663258"/>
          </a:xfrm>
        </p:spPr>
        <p:txBody>
          <a:bodyPr/>
          <a:lstStyle/>
          <a:p>
            <a:pPr algn="l"/>
            <a:r>
              <a:rPr lang="ru-RU" sz="4310" dirty="0"/>
              <a:t>Домашнее задание</a:t>
            </a:r>
          </a:p>
        </p:txBody>
      </p:sp>
      <p:pic>
        <p:nvPicPr>
          <p:cNvPr id="3073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85760" y="2457442"/>
            <a:ext cx="1847384" cy="3633269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7686684" y="2681279"/>
            <a:ext cx="4000530" cy="413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Group 13">
            <a:extLst>
              <a:ext uri="{FF2B5EF4-FFF2-40B4-BE49-F238E27FC236}">
                <a16:creationId xmlns:a16="http://schemas.microsoft.com/office/drawing/2014/main" xmlns="" id="{EB6D36CB-8C49-4DF4-B436-733A0B074E7E}"/>
              </a:ext>
            </a:extLst>
          </p:cNvPr>
          <p:cNvGrpSpPr/>
          <p:nvPr/>
        </p:nvGrpSpPr>
        <p:grpSpPr>
          <a:xfrm>
            <a:off x="3971908" y="3957640"/>
            <a:ext cx="3571900" cy="2043243"/>
            <a:chOff x="394498" y="4213077"/>
            <a:chExt cx="4289882" cy="2186516"/>
          </a:xfrm>
        </p:grpSpPr>
        <p:sp>
          <p:nvSpPr>
            <p:cNvPr id="9" name="Freeform: Shape 14">
              <a:extLst>
                <a:ext uri="{FF2B5EF4-FFF2-40B4-BE49-F238E27FC236}">
                  <a16:creationId xmlns:a16="http://schemas.microsoft.com/office/drawing/2014/main" xmlns="" id="{9AA8159E-7EDA-46D3-ADDE-D1A812693146}"/>
                </a:ext>
              </a:extLst>
            </p:cNvPr>
            <p:cNvSpPr/>
            <p:nvPr/>
          </p:nvSpPr>
          <p:spPr>
            <a:xfrm>
              <a:off x="441750" y="4594260"/>
              <a:ext cx="4166378" cy="864277"/>
            </a:xfrm>
            <a:custGeom>
              <a:avLst/>
              <a:gdLst>
                <a:gd name="connsiteX0" fmla="*/ 1095321 w 8448675"/>
                <a:gd name="connsiteY0" fmla="*/ 750076 h 1752600"/>
                <a:gd name="connsiteX1" fmla="*/ 1468701 w 8448675"/>
                <a:gd name="connsiteY1" fmla="*/ 32843 h 1752600"/>
                <a:gd name="connsiteX2" fmla="*/ 1524899 w 8448675"/>
                <a:gd name="connsiteY2" fmla="*/ 458 h 1752600"/>
                <a:gd name="connsiteX3" fmla="*/ 1572524 w 8448675"/>
                <a:gd name="connsiteY3" fmla="*/ 458 h 1752600"/>
                <a:gd name="connsiteX4" fmla="*/ 8214306 w 8448675"/>
                <a:gd name="connsiteY4" fmla="*/ 458 h 1752600"/>
                <a:gd name="connsiteX5" fmla="*/ 8287649 w 8448675"/>
                <a:gd name="connsiteY5" fmla="*/ 69991 h 1752600"/>
                <a:gd name="connsiteX6" fmla="*/ 8369564 w 8448675"/>
                <a:gd name="connsiteY6" fmla="*/ 859613 h 1752600"/>
                <a:gd name="connsiteX7" fmla="*/ 8449574 w 8448675"/>
                <a:gd name="connsiteY7" fmla="*/ 1653998 h 1752600"/>
                <a:gd name="connsiteX8" fmla="*/ 8457194 w 8448675"/>
                <a:gd name="connsiteY8" fmla="*/ 1734008 h 1752600"/>
                <a:gd name="connsiteX9" fmla="*/ 8410522 w 8448675"/>
                <a:gd name="connsiteY9" fmla="*/ 1753058 h 1752600"/>
                <a:gd name="connsiteX10" fmla="*/ 8358134 w 8448675"/>
                <a:gd name="connsiteY10" fmla="*/ 1754011 h 1752600"/>
                <a:gd name="connsiteX11" fmla="*/ 99006 w 8448675"/>
                <a:gd name="connsiteY11" fmla="*/ 1753058 h 1752600"/>
                <a:gd name="connsiteX12" fmla="*/ 899 w 8448675"/>
                <a:gd name="connsiteY12" fmla="*/ 1732103 h 1752600"/>
                <a:gd name="connsiteX13" fmla="*/ 90434 w 8448675"/>
                <a:gd name="connsiteY13" fmla="*/ 1601611 h 1752600"/>
                <a:gd name="connsiteX14" fmla="*/ 742896 w 8448675"/>
                <a:gd name="connsiteY14" fmla="*/ 1328243 h 1752600"/>
                <a:gd name="connsiteX15" fmla="*/ 840051 w 8448675"/>
                <a:gd name="connsiteY15" fmla="*/ 1239661 h 1752600"/>
                <a:gd name="connsiteX16" fmla="*/ 892439 w 8448675"/>
                <a:gd name="connsiteY16" fmla="*/ 1139648 h 1752600"/>
                <a:gd name="connsiteX17" fmla="*/ 901011 w 8448675"/>
                <a:gd name="connsiteY17" fmla="*/ 1223468 h 1752600"/>
                <a:gd name="connsiteX18" fmla="*/ 927681 w 8448675"/>
                <a:gd name="connsiteY18" fmla="*/ 1265378 h 1752600"/>
                <a:gd name="connsiteX19" fmla="*/ 1165807 w 8448675"/>
                <a:gd name="connsiteY19" fmla="*/ 1308241 h 1752600"/>
                <a:gd name="connsiteX20" fmla="*/ 1209621 w 8448675"/>
                <a:gd name="connsiteY20" fmla="*/ 1273951 h 1752600"/>
                <a:gd name="connsiteX21" fmla="*/ 1284869 w 8448675"/>
                <a:gd name="connsiteY21" fmla="*/ 1267283 h 1752600"/>
                <a:gd name="connsiteX22" fmla="*/ 2232607 w 8448675"/>
                <a:gd name="connsiteY22" fmla="*/ 1267283 h 1752600"/>
                <a:gd name="connsiteX23" fmla="*/ 2303092 w 8448675"/>
                <a:gd name="connsiteY23" fmla="*/ 1198703 h 1752600"/>
                <a:gd name="connsiteX24" fmla="*/ 2303092 w 8448675"/>
                <a:gd name="connsiteY24" fmla="*/ 279541 h 1752600"/>
                <a:gd name="connsiteX25" fmla="*/ 2232607 w 8448675"/>
                <a:gd name="connsiteY25" fmla="*/ 210961 h 1752600"/>
                <a:gd name="connsiteX26" fmla="*/ 1623007 w 8448675"/>
                <a:gd name="connsiteY26" fmla="*/ 209056 h 1752600"/>
                <a:gd name="connsiteX27" fmla="*/ 1514421 w 8448675"/>
                <a:gd name="connsiteY27" fmla="*/ 278588 h 1752600"/>
                <a:gd name="connsiteX28" fmla="*/ 1262962 w 8448675"/>
                <a:gd name="connsiteY28" fmla="*/ 791986 h 1752600"/>
                <a:gd name="connsiteX29" fmla="*/ 1222004 w 8448675"/>
                <a:gd name="connsiteY29" fmla="*/ 850088 h 1752600"/>
                <a:gd name="connsiteX30" fmla="*/ 1195334 w 8448675"/>
                <a:gd name="connsiteY30" fmla="*/ 850088 h 1752600"/>
                <a:gd name="connsiteX31" fmla="*/ 1095321 w 8448675"/>
                <a:gd name="connsiteY31" fmla="*/ 750076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448675" h="1752600">
                  <a:moveTo>
                    <a:pt x="1095321" y="750076"/>
                  </a:moveTo>
                  <a:cubicBezTo>
                    <a:pt x="1220099" y="510998"/>
                    <a:pt x="1344876" y="271921"/>
                    <a:pt x="1468701" y="32843"/>
                  </a:cubicBezTo>
                  <a:cubicBezTo>
                    <a:pt x="1481084" y="8078"/>
                    <a:pt x="1497276" y="-2399"/>
                    <a:pt x="1524899" y="458"/>
                  </a:cubicBezTo>
                  <a:cubicBezTo>
                    <a:pt x="1540139" y="2363"/>
                    <a:pt x="1556332" y="458"/>
                    <a:pt x="1572524" y="458"/>
                  </a:cubicBezTo>
                  <a:cubicBezTo>
                    <a:pt x="3786134" y="458"/>
                    <a:pt x="6000697" y="458"/>
                    <a:pt x="8214306" y="458"/>
                  </a:cubicBezTo>
                  <a:cubicBezTo>
                    <a:pt x="8281934" y="458"/>
                    <a:pt x="8280029" y="458"/>
                    <a:pt x="8287649" y="69991"/>
                  </a:cubicBezTo>
                  <a:cubicBezTo>
                    <a:pt x="8314319" y="332881"/>
                    <a:pt x="8342894" y="596723"/>
                    <a:pt x="8369564" y="859613"/>
                  </a:cubicBezTo>
                  <a:cubicBezTo>
                    <a:pt x="8397186" y="1124408"/>
                    <a:pt x="8422904" y="1389203"/>
                    <a:pt x="8449574" y="1653998"/>
                  </a:cubicBezTo>
                  <a:cubicBezTo>
                    <a:pt x="8452431" y="1680668"/>
                    <a:pt x="8454336" y="1707338"/>
                    <a:pt x="8457194" y="1734008"/>
                  </a:cubicBezTo>
                  <a:cubicBezTo>
                    <a:pt x="8444811" y="1748296"/>
                    <a:pt x="8428619" y="1753058"/>
                    <a:pt x="8410522" y="1753058"/>
                  </a:cubicBezTo>
                  <a:cubicBezTo>
                    <a:pt x="8393377" y="1753058"/>
                    <a:pt x="8375279" y="1754011"/>
                    <a:pt x="8358134" y="1754011"/>
                  </a:cubicBezTo>
                  <a:cubicBezTo>
                    <a:pt x="5605409" y="1754011"/>
                    <a:pt x="2852684" y="1754011"/>
                    <a:pt x="99006" y="1753058"/>
                  </a:cubicBezTo>
                  <a:cubicBezTo>
                    <a:pt x="65669" y="1753058"/>
                    <a:pt x="28521" y="1765441"/>
                    <a:pt x="899" y="1732103"/>
                  </a:cubicBezTo>
                  <a:cubicBezTo>
                    <a:pt x="-5769" y="1663523"/>
                    <a:pt x="24711" y="1627328"/>
                    <a:pt x="90434" y="1601611"/>
                  </a:cubicBezTo>
                  <a:cubicBezTo>
                    <a:pt x="309509" y="1514933"/>
                    <a:pt x="524774" y="1418731"/>
                    <a:pt x="742896" y="1328243"/>
                  </a:cubicBezTo>
                  <a:cubicBezTo>
                    <a:pt x="787664" y="1309193"/>
                    <a:pt x="821954" y="1286333"/>
                    <a:pt x="840051" y="1239661"/>
                  </a:cubicBezTo>
                  <a:cubicBezTo>
                    <a:pt x="852434" y="1208228"/>
                    <a:pt x="871484" y="1178701"/>
                    <a:pt x="892439" y="1139648"/>
                  </a:cubicBezTo>
                  <a:cubicBezTo>
                    <a:pt x="896249" y="1174891"/>
                    <a:pt x="898154" y="1198703"/>
                    <a:pt x="901011" y="1223468"/>
                  </a:cubicBezTo>
                  <a:cubicBezTo>
                    <a:pt x="921014" y="1230136"/>
                    <a:pt x="921014" y="1250138"/>
                    <a:pt x="927681" y="1265378"/>
                  </a:cubicBezTo>
                  <a:cubicBezTo>
                    <a:pt x="977211" y="1371106"/>
                    <a:pt x="1084844" y="1391108"/>
                    <a:pt x="1165807" y="1308241"/>
                  </a:cubicBezTo>
                  <a:cubicBezTo>
                    <a:pt x="1179141" y="1294906"/>
                    <a:pt x="1189619" y="1278713"/>
                    <a:pt x="1209621" y="1273951"/>
                  </a:cubicBezTo>
                  <a:cubicBezTo>
                    <a:pt x="1234387" y="1265378"/>
                    <a:pt x="1260104" y="1267283"/>
                    <a:pt x="1284869" y="1267283"/>
                  </a:cubicBezTo>
                  <a:cubicBezTo>
                    <a:pt x="1601099" y="1267283"/>
                    <a:pt x="1916376" y="1267283"/>
                    <a:pt x="2232607" y="1267283"/>
                  </a:cubicBezTo>
                  <a:cubicBezTo>
                    <a:pt x="2301187" y="1267283"/>
                    <a:pt x="2303092" y="1265378"/>
                    <a:pt x="2303092" y="1198703"/>
                  </a:cubicBezTo>
                  <a:cubicBezTo>
                    <a:pt x="2303092" y="891998"/>
                    <a:pt x="2303092" y="586246"/>
                    <a:pt x="2303092" y="279541"/>
                  </a:cubicBezTo>
                  <a:cubicBezTo>
                    <a:pt x="2303092" y="212866"/>
                    <a:pt x="2301187" y="210961"/>
                    <a:pt x="2232607" y="210961"/>
                  </a:cubicBezTo>
                  <a:cubicBezTo>
                    <a:pt x="2029724" y="210961"/>
                    <a:pt x="1825889" y="212866"/>
                    <a:pt x="1623007" y="209056"/>
                  </a:cubicBezTo>
                  <a:cubicBezTo>
                    <a:pt x="1565857" y="208103"/>
                    <a:pt x="1536329" y="229058"/>
                    <a:pt x="1514421" y="278588"/>
                  </a:cubicBezTo>
                  <a:cubicBezTo>
                    <a:pt x="1438221" y="452896"/>
                    <a:pt x="1346782" y="620536"/>
                    <a:pt x="1262962" y="791986"/>
                  </a:cubicBezTo>
                  <a:cubicBezTo>
                    <a:pt x="1252484" y="812941"/>
                    <a:pt x="1242959" y="835801"/>
                    <a:pt x="1222004" y="850088"/>
                  </a:cubicBezTo>
                  <a:cubicBezTo>
                    <a:pt x="1213432" y="854851"/>
                    <a:pt x="1202001" y="857708"/>
                    <a:pt x="1195334" y="850088"/>
                  </a:cubicBezTo>
                  <a:cubicBezTo>
                    <a:pt x="1167712" y="812941"/>
                    <a:pt x="1121991" y="791033"/>
                    <a:pt x="1095321" y="750076"/>
                  </a:cubicBezTo>
                  <a:close/>
                </a:path>
              </a:pathLst>
            </a:custGeom>
            <a:solidFill>
              <a:schemeClr val="bg1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xmlns="" id="{E71179A5-7F4C-4720-8A6F-B8FB52A0DA89}"/>
                </a:ext>
              </a:extLst>
            </p:cNvPr>
            <p:cNvSpPr/>
            <p:nvPr/>
          </p:nvSpPr>
          <p:spPr>
            <a:xfrm>
              <a:off x="394498" y="5468157"/>
              <a:ext cx="4283807" cy="624722"/>
            </a:xfrm>
            <a:custGeom>
              <a:avLst/>
              <a:gdLst>
                <a:gd name="connsiteX0" fmla="*/ 8555869 w 8686800"/>
                <a:gd name="connsiteY0" fmla="*/ 0 h 1266825"/>
                <a:gd name="connsiteX1" fmla="*/ 8592064 w 8686800"/>
                <a:gd name="connsiteY1" fmla="*/ 325755 h 1266825"/>
                <a:gd name="connsiteX2" fmla="*/ 8600636 w 8686800"/>
                <a:gd name="connsiteY2" fmla="*/ 410527 h 1266825"/>
                <a:gd name="connsiteX3" fmla="*/ 8549201 w 8686800"/>
                <a:gd name="connsiteY3" fmla="*/ 438150 h 1266825"/>
                <a:gd name="connsiteX4" fmla="*/ 8445379 w 8686800"/>
                <a:gd name="connsiteY4" fmla="*/ 449580 h 1266825"/>
                <a:gd name="connsiteX5" fmla="*/ 8392991 w 8686800"/>
                <a:gd name="connsiteY5" fmla="*/ 507682 h 1266825"/>
                <a:gd name="connsiteX6" fmla="*/ 8413946 w 8686800"/>
                <a:gd name="connsiteY6" fmla="*/ 710565 h 1266825"/>
                <a:gd name="connsiteX7" fmla="*/ 8439664 w 8686800"/>
                <a:gd name="connsiteY7" fmla="*/ 942022 h 1266825"/>
                <a:gd name="connsiteX8" fmla="*/ 8500624 w 8686800"/>
                <a:gd name="connsiteY8" fmla="*/ 986790 h 1266825"/>
                <a:gd name="connsiteX9" fmla="*/ 8609209 w 8686800"/>
                <a:gd name="connsiteY9" fmla="*/ 976313 h 1266825"/>
                <a:gd name="connsiteX10" fmla="*/ 8660644 w 8686800"/>
                <a:gd name="connsiteY10" fmla="*/ 991552 h 1266825"/>
                <a:gd name="connsiteX11" fmla="*/ 8686361 w 8686800"/>
                <a:gd name="connsiteY11" fmla="*/ 1223010 h 1266825"/>
                <a:gd name="connsiteX12" fmla="*/ 8651119 w 8686800"/>
                <a:gd name="connsiteY12" fmla="*/ 1265873 h 1266825"/>
                <a:gd name="connsiteX13" fmla="*/ 7708144 w 8686800"/>
                <a:gd name="connsiteY13" fmla="*/ 1265873 h 1266825"/>
                <a:gd name="connsiteX14" fmla="*/ 7670044 w 8686800"/>
                <a:gd name="connsiteY14" fmla="*/ 1227773 h 1266825"/>
                <a:gd name="connsiteX15" fmla="*/ 6938524 w 8686800"/>
                <a:gd name="connsiteY15" fmla="*/ 519113 h 1266825"/>
                <a:gd name="connsiteX16" fmla="*/ 6184144 w 8686800"/>
                <a:gd name="connsiteY16" fmla="*/ 1218248 h 1266825"/>
                <a:gd name="connsiteX17" fmla="*/ 6135566 w 8686800"/>
                <a:gd name="connsiteY17" fmla="*/ 1266825 h 1266825"/>
                <a:gd name="connsiteX18" fmla="*/ 2268416 w 8686800"/>
                <a:gd name="connsiteY18" fmla="*/ 1266825 h 1266825"/>
                <a:gd name="connsiteX19" fmla="*/ 2219839 w 8686800"/>
                <a:gd name="connsiteY19" fmla="*/ 1210627 h 1266825"/>
                <a:gd name="connsiteX20" fmla="*/ 1460696 w 8686800"/>
                <a:gd name="connsiteY20" fmla="*/ 450532 h 1266825"/>
                <a:gd name="connsiteX21" fmla="*/ 732986 w 8686800"/>
                <a:gd name="connsiteY21" fmla="*/ 1128713 h 1266825"/>
                <a:gd name="connsiteX22" fmla="*/ 729176 w 8686800"/>
                <a:gd name="connsiteY22" fmla="*/ 1223963 h 1266825"/>
                <a:gd name="connsiteX23" fmla="*/ 691076 w 8686800"/>
                <a:gd name="connsiteY23" fmla="*/ 1266825 h 1266825"/>
                <a:gd name="connsiteX24" fmla="*/ 191014 w 8686800"/>
                <a:gd name="connsiteY24" fmla="*/ 1265873 h 1266825"/>
                <a:gd name="connsiteX25" fmla="*/ 38614 w 8686800"/>
                <a:gd name="connsiteY25" fmla="*/ 1266825 h 1266825"/>
                <a:gd name="connsiteX26" fmla="*/ 514 w 8686800"/>
                <a:gd name="connsiteY26" fmla="*/ 1224915 h 1266825"/>
                <a:gd name="connsiteX27" fmla="*/ 33851 w 8686800"/>
                <a:gd name="connsiteY27" fmla="*/ 783907 h 1266825"/>
                <a:gd name="connsiteX28" fmla="*/ 79571 w 8686800"/>
                <a:gd name="connsiteY28" fmla="*/ 186690 h 1266825"/>
                <a:gd name="connsiteX29" fmla="*/ 120529 w 8686800"/>
                <a:gd name="connsiteY29" fmla="*/ 168592 h 1266825"/>
                <a:gd name="connsiteX30" fmla="*/ 191966 w 8686800"/>
                <a:gd name="connsiteY30" fmla="*/ 168592 h 1266825"/>
                <a:gd name="connsiteX31" fmla="*/ 8427281 w 8686800"/>
                <a:gd name="connsiteY31" fmla="*/ 168592 h 1266825"/>
                <a:gd name="connsiteX32" fmla="*/ 8523484 w 8686800"/>
                <a:gd name="connsiteY32" fmla="*/ 151447 h 1266825"/>
                <a:gd name="connsiteX33" fmla="*/ 8536819 w 8686800"/>
                <a:gd name="connsiteY33" fmla="*/ 69532 h 1266825"/>
                <a:gd name="connsiteX34" fmla="*/ 8555869 w 8686800"/>
                <a:gd name="connsiteY34" fmla="*/ 0 h 126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686800" h="1266825">
                  <a:moveTo>
                    <a:pt x="8555869" y="0"/>
                  </a:moveTo>
                  <a:cubicBezTo>
                    <a:pt x="8568251" y="108585"/>
                    <a:pt x="8579681" y="217170"/>
                    <a:pt x="8592064" y="325755"/>
                  </a:cubicBezTo>
                  <a:cubicBezTo>
                    <a:pt x="8594921" y="354330"/>
                    <a:pt x="8597779" y="382905"/>
                    <a:pt x="8600636" y="410527"/>
                  </a:cubicBezTo>
                  <a:cubicBezTo>
                    <a:pt x="8590159" y="432435"/>
                    <a:pt x="8569204" y="437197"/>
                    <a:pt x="8549201" y="438150"/>
                  </a:cubicBezTo>
                  <a:cubicBezTo>
                    <a:pt x="8513959" y="440055"/>
                    <a:pt x="8480621" y="447675"/>
                    <a:pt x="8445379" y="449580"/>
                  </a:cubicBezTo>
                  <a:cubicBezTo>
                    <a:pt x="8396801" y="452438"/>
                    <a:pt x="8391086" y="460057"/>
                    <a:pt x="8392991" y="507682"/>
                  </a:cubicBezTo>
                  <a:cubicBezTo>
                    <a:pt x="8395849" y="575310"/>
                    <a:pt x="8406326" y="642938"/>
                    <a:pt x="8413946" y="710565"/>
                  </a:cubicBezTo>
                  <a:cubicBezTo>
                    <a:pt x="8422519" y="787717"/>
                    <a:pt x="8428234" y="864870"/>
                    <a:pt x="8439664" y="942022"/>
                  </a:cubicBezTo>
                  <a:cubicBezTo>
                    <a:pt x="8446331" y="990600"/>
                    <a:pt x="8450141" y="994410"/>
                    <a:pt x="8500624" y="986790"/>
                  </a:cubicBezTo>
                  <a:cubicBezTo>
                    <a:pt x="8536819" y="981075"/>
                    <a:pt x="8573014" y="982027"/>
                    <a:pt x="8609209" y="976313"/>
                  </a:cubicBezTo>
                  <a:cubicBezTo>
                    <a:pt x="8628259" y="973455"/>
                    <a:pt x="8647309" y="973455"/>
                    <a:pt x="8660644" y="991552"/>
                  </a:cubicBezTo>
                  <a:cubicBezTo>
                    <a:pt x="8669216" y="1068705"/>
                    <a:pt x="8676836" y="1145857"/>
                    <a:pt x="8686361" y="1223010"/>
                  </a:cubicBezTo>
                  <a:cubicBezTo>
                    <a:pt x="8690171" y="1252538"/>
                    <a:pt x="8685409" y="1265873"/>
                    <a:pt x="8651119" y="1265873"/>
                  </a:cubicBezTo>
                  <a:cubicBezTo>
                    <a:pt x="8336794" y="1264920"/>
                    <a:pt x="8022469" y="1264920"/>
                    <a:pt x="7708144" y="1265873"/>
                  </a:cubicBezTo>
                  <a:cubicBezTo>
                    <a:pt x="7678616" y="1265873"/>
                    <a:pt x="7670997" y="1255395"/>
                    <a:pt x="7670044" y="1227773"/>
                  </a:cubicBezTo>
                  <a:cubicBezTo>
                    <a:pt x="7657661" y="868680"/>
                    <a:pt x="7368102" y="526732"/>
                    <a:pt x="6938524" y="519113"/>
                  </a:cubicBezTo>
                  <a:cubicBezTo>
                    <a:pt x="6515614" y="511492"/>
                    <a:pt x="6202241" y="843915"/>
                    <a:pt x="6184144" y="1218248"/>
                  </a:cubicBezTo>
                  <a:cubicBezTo>
                    <a:pt x="6182239" y="1254442"/>
                    <a:pt x="6174619" y="1266825"/>
                    <a:pt x="6135566" y="1266825"/>
                  </a:cubicBezTo>
                  <a:cubicBezTo>
                    <a:pt x="4846834" y="1265873"/>
                    <a:pt x="3557149" y="1265873"/>
                    <a:pt x="2268416" y="1266825"/>
                  </a:cubicBezTo>
                  <a:cubicBezTo>
                    <a:pt x="2220791" y="1266825"/>
                    <a:pt x="2219839" y="1246823"/>
                    <a:pt x="2219839" y="1210627"/>
                  </a:cubicBezTo>
                  <a:cubicBezTo>
                    <a:pt x="2223649" y="783907"/>
                    <a:pt x="1883606" y="443865"/>
                    <a:pt x="1460696" y="450532"/>
                  </a:cubicBezTo>
                  <a:cubicBezTo>
                    <a:pt x="1082554" y="456247"/>
                    <a:pt x="764419" y="753427"/>
                    <a:pt x="732986" y="1128713"/>
                  </a:cubicBezTo>
                  <a:cubicBezTo>
                    <a:pt x="730129" y="1160145"/>
                    <a:pt x="723461" y="1192530"/>
                    <a:pt x="729176" y="1223963"/>
                  </a:cubicBezTo>
                  <a:cubicBezTo>
                    <a:pt x="735844" y="1258252"/>
                    <a:pt x="724414" y="1267777"/>
                    <a:pt x="691076" y="1266825"/>
                  </a:cubicBezTo>
                  <a:cubicBezTo>
                    <a:pt x="524389" y="1264920"/>
                    <a:pt x="357701" y="1265873"/>
                    <a:pt x="191014" y="1265873"/>
                  </a:cubicBezTo>
                  <a:cubicBezTo>
                    <a:pt x="140531" y="1265873"/>
                    <a:pt x="89096" y="1263967"/>
                    <a:pt x="38614" y="1266825"/>
                  </a:cubicBezTo>
                  <a:cubicBezTo>
                    <a:pt x="6229" y="1268730"/>
                    <a:pt x="-2344" y="1256348"/>
                    <a:pt x="514" y="1224915"/>
                  </a:cubicBezTo>
                  <a:cubicBezTo>
                    <a:pt x="11944" y="1078230"/>
                    <a:pt x="22421" y="930592"/>
                    <a:pt x="33851" y="783907"/>
                  </a:cubicBezTo>
                  <a:cubicBezTo>
                    <a:pt x="49091" y="584835"/>
                    <a:pt x="64331" y="385763"/>
                    <a:pt x="79571" y="186690"/>
                  </a:cubicBezTo>
                  <a:cubicBezTo>
                    <a:pt x="88144" y="168592"/>
                    <a:pt x="104336" y="169545"/>
                    <a:pt x="120529" y="168592"/>
                  </a:cubicBezTo>
                  <a:cubicBezTo>
                    <a:pt x="144341" y="167640"/>
                    <a:pt x="168154" y="168592"/>
                    <a:pt x="191966" y="168592"/>
                  </a:cubicBezTo>
                  <a:cubicBezTo>
                    <a:pt x="2937071" y="168592"/>
                    <a:pt x="5682177" y="168592"/>
                    <a:pt x="8427281" y="168592"/>
                  </a:cubicBezTo>
                  <a:cubicBezTo>
                    <a:pt x="8460619" y="168592"/>
                    <a:pt x="8493956" y="171450"/>
                    <a:pt x="8523484" y="151447"/>
                  </a:cubicBezTo>
                  <a:cubicBezTo>
                    <a:pt x="8544439" y="126682"/>
                    <a:pt x="8533961" y="97155"/>
                    <a:pt x="8536819" y="69532"/>
                  </a:cubicBezTo>
                  <a:cubicBezTo>
                    <a:pt x="8536819" y="43815"/>
                    <a:pt x="8530151" y="17145"/>
                    <a:pt x="8555869" y="0"/>
                  </a:cubicBezTo>
                  <a:close/>
                </a:path>
              </a:pathLst>
            </a:custGeom>
            <a:solidFill>
              <a:schemeClr val="bg1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6">
              <a:extLst>
                <a:ext uri="{FF2B5EF4-FFF2-40B4-BE49-F238E27FC236}">
                  <a16:creationId xmlns:a16="http://schemas.microsoft.com/office/drawing/2014/main" xmlns="" id="{2C682FCE-3105-4D8E-88A0-AC13D237BD97}"/>
                </a:ext>
              </a:extLst>
            </p:cNvPr>
            <p:cNvSpPr/>
            <p:nvPr/>
          </p:nvSpPr>
          <p:spPr>
            <a:xfrm>
              <a:off x="1173434" y="4213077"/>
              <a:ext cx="3349073" cy="333498"/>
            </a:xfrm>
            <a:custGeom>
              <a:avLst/>
              <a:gdLst>
                <a:gd name="connsiteX0" fmla="*/ 3394924 w 6791325"/>
                <a:gd name="connsiteY0" fmla="*/ 679133 h 676275"/>
                <a:gd name="connsiteX1" fmla="*/ 65936 w 6791325"/>
                <a:gd name="connsiteY1" fmla="*/ 679133 h 676275"/>
                <a:gd name="connsiteX2" fmla="*/ 1166 w 6791325"/>
                <a:gd name="connsiteY2" fmla="*/ 612458 h 676275"/>
                <a:gd name="connsiteX3" fmla="*/ 214 w 6791325"/>
                <a:gd name="connsiteY3" fmla="*/ 264795 h 676275"/>
                <a:gd name="connsiteX4" fmla="*/ 264056 w 6791325"/>
                <a:gd name="connsiteY4" fmla="*/ 0 h 676275"/>
                <a:gd name="connsiteX5" fmla="*/ 6182891 w 6791325"/>
                <a:gd name="connsiteY5" fmla="*/ 1905 h 676275"/>
                <a:gd name="connsiteX6" fmla="*/ 6559129 w 6791325"/>
                <a:gd name="connsiteY6" fmla="*/ 1905 h 676275"/>
                <a:gd name="connsiteX7" fmla="*/ 6794396 w 6791325"/>
                <a:gd name="connsiteY7" fmla="*/ 236220 h 676275"/>
                <a:gd name="connsiteX8" fmla="*/ 6796301 w 6791325"/>
                <a:gd name="connsiteY8" fmla="*/ 626745 h 676275"/>
                <a:gd name="connsiteX9" fmla="*/ 6742962 w 6791325"/>
                <a:gd name="connsiteY9" fmla="*/ 679133 h 676275"/>
                <a:gd name="connsiteX10" fmla="*/ 4014049 w 6791325"/>
                <a:gd name="connsiteY10" fmla="*/ 678180 h 676275"/>
                <a:gd name="connsiteX11" fmla="*/ 3394924 w 6791325"/>
                <a:gd name="connsiteY11" fmla="*/ 67913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791325" h="676275">
                  <a:moveTo>
                    <a:pt x="3394924" y="679133"/>
                  </a:moveTo>
                  <a:cubicBezTo>
                    <a:pt x="2285261" y="679133"/>
                    <a:pt x="1175599" y="679133"/>
                    <a:pt x="65936" y="679133"/>
                  </a:cubicBezTo>
                  <a:cubicBezTo>
                    <a:pt x="-7406" y="679133"/>
                    <a:pt x="1166" y="688658"/>
                    <a:pt x="1166" y="612458"/>
                  </a:cubicBezTo>
                  <a:cubicBezTo>
                    <a:pt x="1166" y="496253"/>
                    <a:pt x="4976" y="381000"/>
                    <a:pt x="214" y="264795"/>
                  </a:cubicBezTo>
                  <a:cubicBezTo>
                    <a:pt x="-5502" y="117158"/>
                    <a:pt x="104036" y="0"/>
                    <a:pt x="264056" y="0"/>
                  </a:cubicBezTo>
                  <a:cubicBezTo>
                    <a:pt x="2237636" y="2858"/>
                    <a:pt x="4210264" y="1905"/>
                    <a:pt x="6182891" y="1905"/>
                  </a:cubicBezTo>
                  <a:cubicBezTo>
                    <a:pt x="6308621" y="1905"/>
                    <a:pt x="6433399" y="953"/>
                    <a:pt x="6559129" y="1905"/>
                  </a:cubicBezTo>
                  <a:cubicBezTo>
                    <a:pt x="6695337" y="2858"/>
                    <a:pt x="6792491" y="100965"/>
                    <a:pt x="6794396" y="236220"/>
                  </a:cubicBezTo>
                  <a:cubicBezTo>
                    <a:pt x="6795349" y="366713"/>
                    <a:pt x="6793444" y="496253"/>
                    <a:pt x="6796301" y="626745"/>
                  </a:cubicBezTo>
                  <a:cubicBezTo>
                    <a:pt x="6797254" y="668655"/>
                    <a:pt x="6784871" y="679133"/>
                    <a:pt x="6742962" y="679133"/>
                  </a:cubicBezTo>
                  <a:cubicBezTo>
                    <a:pt x="5833324" y="678180"/>
                    <a:pt x="4923687" y="678180"/>
                    <a:pt x="4014049" y="678180"/>
                  </a:cubicBezTo>
                  <a:cubicBezTo>
                    <a:pt x="3808309" y="679133"/>
                    <a:pt x="3601616" y="679133"/>
                    <a:pt x="3394924" y="679133"/>
                  </a:cubicBezTo>
                  <a:close/>
                </a:path>
              </a:pathLst>
            </a:custGeom>
            <a:solidFill>
              <a:schemeClr val="bg1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7">
              <a:extLst>
                <a:ext uri="{FF2B5EF4-FFF2-40B4-BE49-F238E27FC236}">
                  <a16:creationId xmlns:a16="http://schemas.microsoft.com/office/drawing/2014/main" xmlns="" id="{509D149A-447A-49D4-8C89-82E60599E5DA}"/>
                </a:ext>
              </a:extLst>
            </p:cNvPr>
            <p:cNvSpPr/>
            <p:nvPr/>
          </p:nvSpPr>
          <p:spPr>
            <a:xfrm>
              <a:off x="426750" y="5448890"/>
              <a:ext cx="4200275" cy="108972"/>
            </a:xfrm>
            <a:custGeom>
              <a:avLst/>
              <a:gdLst>
                <a:gd name="connsiteX0" fmla="*/ 8538584 w 8534400"/>
                <a:gd name="connsiteY0" fmla="*/ 39070 h 209550"/>
                <a:gd name="connsiteX1" fmla="*/ 8535726 w 8534400"/>
                <a:gd name="connsiteY1" fmla="*/ 211473 h 209550"/>
                <a:gd name="connsiteX2" fmla="*/ 8484291 w 8534400"/>
                <a:gd name="connsiteY2" fmla="*/ 215283 h 209550"/>
                <a:gd name="connsiteX3" fmla="*/ 54666 w 8534400"/>
                <a:gd name="connsiteY3" fmla="*/ 215283 h 209550"/>
                <a:gd name="connsiteX4" fmla="*/ 3231 w 8534400"/>
                <a:gd name="connsiteY4" fmla="*/ 211473 h 209550"/>
                <a:gd name="connsiteX5" fmla="*/ 374 w 8534400"/>
                <a:gd name="connsiteY5" fmla="*/ 46690 h 209550"/>
                <a:gd name="connsiteX6" fmla="*/ 47046 w 8534400"/>
                <a:gd name="connsiteY6" fmla="*/ 970 h 209550"/>
                <a:gd name="connsiteX7" fmla="*/ 79431 w 8534400"/>
                <a:gd name="connsiteY7" fmla="*/ 18 h 209550"/>
                <a:gd name="connsiteX8" fmla="*/ 141344 w 8534400"/>
                <a:gd name="connsiteY8" fmla="*/ 970 h 209550"/>
                <a:gd name="connsiteX9" fmla="*/ 8535726 w 8534400"/>
                <a:gd name="connsiteY9" fmla="*/ 970 h 209550"/>
                <a:gd name="connsiteX10" fmla="*/ 8538584 w 8534400"/>
                <a:gd name="connsiteY10" fmla="*/ 3907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34400" h="209550">
                  <a:moveTo>
                    <a:pt x="8538584" y="39070"/>
                  </a:moveTo>
                  <a:cubicBezTo>
                    <a:pt x="8537631" y="96220"/>
                    <a:pt x="8536679" y="154323"/>
                    <a:pt x="8535726" y="211473"/>
                  </a:cubicBezTo>
                  <a:cubicBezTo>
                    <a:pt x="8519534" y="220045"/>
                    <a:pt x="8501436" y="215283"/>
                    <a:pt x="8484291" y="215283"/>
                  </a:cubicBezTo>
                  <a:cubicBezTo>
                    <a:pt x="5674417" y="215283"/>
                    <a:pt x="2864541" y="215283"/>
                    <a:pt x="54666" y="215283"/>
                  </a:cubicBezTo>
                  <a:cubicBezTo>
                    <a:pt x="37521" y="215283"/>
                    <a:pt x="19424" y="219093"/>
                    <a:pt x="3231" y="211473"/>
                  </a:cubicBezTo>
                  <a:cubicBezTo>
                    <a:pt x="2279" y="156228"/>
                    <a:pt x="4184" y="101935"/>
                    <a:pt x="374" y="46690"/>
                  </a:cubicBezTo>
                  <a:cubicBezTo>
                    <a:pt x="-2484" y="8590"/>
                    <a:pt x="10851" y="-3792"/>
                    <a:pt x="47046" y="970"/>
                  </a:cubicBezTo>
                  <a:cubicBezTo>
                    <a:pt x="57524" y="2875"/>
                    <a:pt x="68954" y="18"/>
                    <a:pt x="79431" y="18"/>
                  </a:cubicBezTo>
                  <a:cubicBezTo>
                    <a:pt x="100386" y="970"/>
                    <a:pt x="120389" y="970"/>
                    <a:pt x="141344" y="970"/>
                  </a:cubicBezTo>
                  <a:cubicBezTo>
                    <a:pt x="2939789" y="970"/>
                    <a:pt x="5737281" y="970"/>
                    <a:pt x="8535726" y="970"/>
                  </a:cubicBezTo>
                  <a:cubicBezTo>
                    <a:pt x="8535726" y="14305"/>
                    <a:pt x="8537631" y="26688"/>
                    <a:pt x="8538584" y="3907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8">
              <a:extLst>
                <a:ext uri="{FF2B5EF4-FFF2-40B4-BE49-F238E27FC236}">
                  <a16:creationId xmlns:a16="http://schemas.microsoft.com/office/drawing/2014/main" xmlns="" id="{203985C0-61D1-433B-B56E-FC54D085289F}"/>
                </a:ext>
              </a:extLst>
            </p:cNvPr>
            <p:cNvSpPr/>
            <p:nvPr/>
          </p:nvSpPr>
          <p:spPr>
            <a:xfrm>
              <a:off x="817696" y="5779569"/>
              <a:ext cx="620025" cy="620024"/>
            </a:xfrm>
            <a:custGeom>
              <a:avLst/>
              <a:gdLst>
                <a:gd name="connsiteX0" fmla="*/ 632462 w 1257300"/>
                <a:gd name="connsiteY0" fmla="*/ 1263018 h 1257300"/>
                <a:gd name="connsiteX1" fmla="*/ 2 w 1257300"/>
                <a:gd name="connsiteY1" fmla="*/ 629605 h 1257300"/>
                <a:gd name="connsiteX2" fmla="*/ 635320 w 1257300"/>
                <a:gd name="connsiteY2" fmla="*/ 2 h 1257300"/>
                <a:gd name="connsiteX3" fmla="*/ 1263970 w 1257300"/>
                <a:gd name="connsiteY3" fmla="*/ 634368 h 1257300"/>
                <a:gd name="connsiteX4" fmla="*/ 632462 w 1257300"/>
                <a:gd name="connsiteY4" fmla="*/ 1263018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300" h="1257300">
                  <a:moveTo>
                    <a:pt x="632462" y="1263018"/>
                  </a:moveTo>
                  <a:cubicBezTo>
                    <a:pt x="282895" y="1263018"/>
                    <a:pt x="-950" y="979172"/>
                    <a:pt x="2" y="629605"/>
                  </a:cubicBezTo>
                  <a:cubicBezTo>
                    <a:pt x="955" y="280037"/>
                    <a:pt x="284800" y="-950"/>
                    <a:pt x="635320" y="2"/>
                  </a:cubicBezTo>
                  <a:cubicBezTo>
                    <a:pt x="985840" y="955"/>
                    <a:pt x="1264922" y="282895"/>
                    <a:pt x="1263970" y="634368"/>
                  </a:cubicBezTo>
                  <a:cubicBezTo>
                    <a:pt x="1263018" y="982983"/>
                    <a:pt x="981077" y="1263018"/>
                    <a:pt x="632462" y="126301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9">
              <a:extLst>
                <a:ext uri="{FF2B5EF4-FFF2-40B4-BE49-F238E27FC236}">
                  <a16:creationId xmlns:a16="http://schemas.microsoft.com/office/drawing/2014/main" xmlns="" id="{44F9D2CE-D2A5-44C2-809B-E3E3A47B9AE2}"/>
                </a:ext>
              </a:extLst>
            </p:cNvPr>
            <p:cNvSpPr/>
            <p:nvPr/>
          </p:nvSpPr>
          <p:spPr>
            <a:xfrm>
              <a:off x="3505204" y="5779569"/>
              <a:ext cx="620025" cy="620024"/>
            </a:xfrm>
            <a:custGeom>
              <a:avLst/>
              <a:gdLst>
                <a:gd name="connsiteX0" fmla="*/ 630564 w 1257300"/>
                <a:gd name="connsiteY0" fmla="*/ 1264941 h 1257300"/>
                <a:gd name="connsiteX1" fmla="*/ 10 w 1257300"/>
                <a:gd name="connsiteY1" fmla="*/ 629624 h 1257300"/>
                <a:gd name="connsiteX2" fmla="*/ 636279 w 1257300"/>
                <a:gd name="connsiteY2" fmla="*/ 21 h 1257300"/>
                <a:gd name="connsiteX3" fmla="*/ 1263977 w 1257300"/>
                <a:gd name="connsiteY3" fmla="*/ 637244 h 1257300"/>
                <a:gd name="connsiteX4" fmla="*/ 630564 w 1257300"/>
                <a:gd name="connsiteY4" fmla="*/ 1264941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300" h="1257300">
                  <a:moveTo>
                    <a:pt x="630564" y="1264941"/>
                  </a:moveTo>
                  <a:cubicBezTo>
                    <a:pt x="281949" y="1263989"/>
                    <a:pt x="-1896" y="979191"/>
                    <a:pt x="10" y="629624"/>
                  </a:cubicBezTo>
                  <a:cubicBezTo>
                    <a:pt x="962" y="281009"/>
                    <a:pt x="287664" y="-2836"/>
                    <a:pt x="636279" y="21"/>
                  </a:cubicBezTo>
                  <a:cubicBezTo>
                    <a:pt x="985847" y="2879"/>
                    <a:pt x="1265882" y="286724"/>
                    <a:pt x="1263977" y="637244"/>
                  </a:cubicBezTo>
                  <a:cubicBezTo>
                    <a:pt x="1263024" y="983954"/>
                    <a:pt x="977274" y="1265894"/>
                    <a:pt x="630564" y="1264941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0">
              <a:extLst>
                <a:ext uri="{FF2B5EF4-FFF2-40B4-BE49-F238E27FC236}">
                  <a16:creationId xmlns:a16="http://schemas.microsoft.com/office/drawing/2014/main" xmlns="" id="{9319DEB9-05AD-4D4F-955B-8EC4D24AEA2B}"/>
                </a:ext>
              </a:extLst>
            </p:cNvPr>
            <p:cNvSpPr/>
            <p:nvPr/>
          </p:nvSpPr>
          <p:spPr>
            <a:xfrm>
              <a:off x="885395" y="4963436"/>
              <a:ext cx="164400" cy="310013"/>
            </a:xfrm>
            <a:custGeom>
              <a:avLst/>
              <a:gdLst>
                <a:gd name="connsiteX0" fmla="*/ 195686 w 333375"/>
                <a:gd name="connsiteY0" fmla="*/ 1452 h 628650"/>
                <a:gd name="connsiteX1" fmla="*/ 309986 w 333375"/>
                <a:gd name="connsiteY1" fmla="*/ 104322 h 628650"/>
                <a:gd name="connsiteX2" fmla="*/ 337608 w 333375"/>
                <a:gd name="connsiteY2" fmla="*/ 166235 h 628650"/>
                <a:gd name="connsiteX3" fmla="*/ 337608 w 333375"/>
                <a:gd name="connsiteY3" fmla="*/ 464367 h 628650"/>
                <a:gd name="connsiteX4" fmla="*/ 302366 w 333375"/>
                <a:gd name="connsiteY4" fmla="*/ 537710 h 628650"/>
                <a:gd name="connsiteX5" fmla="*/ 129963 w 333375"/>
                <a:gd name="connsiteY5" fmla="*/ 626292 h 628650"/>
                <a:gd name="connsiteX6" fmla="*/ 423 w 333375"/>
                <a:gd name="connsiteY6" fmla="*/ 475797 h 628650"/>
                <a:gd name="connsiteX7" fmla="*/ 423 w 333375"/>
                <a:gd name="connsiteY7" fmla="*/ 172902 h 628650"/>
                <a:gd name="connsiteX8" fmla="*/ 195686 w 333375"/>
                <a:gd name="connsiteY8" fmla="*/ 1452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628650">
                  <a:moveTo>
                    <a:pt x="195686" y="1452"/>
                  </a:moveTo>
                  <a:cubicBezTo>
                    <a:pt x="250931" y="17645"/>
                    <a:pt x="286173" y="54792"/>
                    <a:pt x="309986" y="104322"/>
                  </a:cubicBezTo>
                  <a:cubicBezTo>
                    <a:pt x="333798" y="118610"/>
                    <a:pt x="337608" y="141470"/>
                    <a:pt x="337608" y="166235"/>
                  </a:cubicBezTo>
                  <a:cubicBezTo>
                    <a:pt x="339513" y="265295"/>
                    <a:pt x="338561" y="365307"/>
                    <a:pt x="337608" y="464367"/>
                  </a:cubicBezTo>
                  <a:cubicBezTo>
                    <a:pt x="337608" y="493895"/>
                    <a:pt x="330941" y="520565"/>
                    <a:pt x="302366" y="537710"/>
                  </a:cubicBezTo>
                  <a:cubicBezTo>
                    <a:pt x="252836" y="612957"/>
                    <a:pt x="199496" y="640580"/>
                    <a:pt x="129963" y="626292"/>
                  </a:cubicBezTo>
                  <a:cubicBezTo>
                    <a:pt x="59478" y="612005"/>
                    <a:pt x="14711" y="559617"/>
                    <a:pt x="423" y="475797"/>
                  </a:cubicBezTo>
                  <a:cubicBezTo>
                    <a:pt x="423" y="374832"/>
                    <a:pt x="-529" y="273867"/>
                    <a:pt x="423" y="172902"/>
                  </a:cubicBezTo>
                  <a:cubicBezTo>
                    <a:pt x="3281" y="56697"/>
                    <a:pt x="81386" y="-10930"/>
                    <a:pt x="195686" y="145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1">
              <a:extLst>
                <a:ext uri="{FF2B5EF4-FFF2-40B4-BE49-F238E27FC236}">
                  <a16:creationId xmlns:a16="http://schemas.microsoft.com/office/drawing/2014/main" xmlns="" id="{B559B39C-1571-4EBD-9A09-4AEA4D808C0D}"/>
                </a:ext>
              </a:extLst>
            </p:cNvPr>
            <p:cNvSpPr/>
            <p:nvPr/>
          </p:nvSpPr>
          <p:spPr>
            <a:xfrm>
              <a:off x="4519980" y="5670476"/>
              <a:ext cx="164400" cy="295921"/>
            </a:xfrm>
            <a:custGeom>
              <a:avLst/>
              <a:gdLst>
                <a:gd name="connsiteX0" fmla="*/ 292995 w 333375"/>
                <a:gd name="connsiteY0" fmla="*/ 582239 h 600075"/>
                <a:gd name="connsiteX1" fmla="*/ 94875 w 333375"/>
                <a:gd name="connsiteY1" fmla="*/ 601289 h 600075"/>
                <a:gd name="connsiteX2" fmla="*/ 53917 w 333375"/>
                <a:gd name="connsiteY2" fmla="*/ 566999 h 600075"/>
                <a:gd name="connsiteX3" fmla="*/ 577 w 333375"/>
                <a:gd name="connsiteY3" fmla="*/ 57411 h 600075"/>
                <a:gd name="connsiteX4" fmla="*/ 26295 w 333375"/>
                <a:gd name="connsiteY4" fmla="*/ 25979 h 600075"/>
                <a:gd name="connsiteX5" fmla="*/ 232988 w 333375"/>
                <a:gd name="connsiteY5" fmla="*/ 1214 h 600075"/>
                <a:gd name="connsiteX6" fmla="*/ 285375 w 333375"/>
                <a:gd name="connsiteY6" fmla="*/ 47886 h 600075"/>
                <a:gd name="connsiteX7" fmla="*/ 338715 w 333375"/>
                <a:gd name="connsiteY7" fmla="*/ 537471 h 600075"/>
                <a:gd name="connsiteX8" fmla="*/ 292995 w 333375"/>
                <a:gd name="connsiteY8" fmla="*/ 582239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600075">
                  <a:moveTo>
                    <a:pt x="292995" y="582239"/>
                  </a:moveTo>
                  <a:cubicBezTo>
                    <a:pt x="227272" y="587954"/>
                    <a:pt x="160597" y="593669"/>
                    <a:pt x="94875" y="601289"/>
                  </a:cubicBezTo>
                  <a:cubicBezTo>
                    <a:pt x="65347" y="605099"/>
                    <a:pt x="56775" y="595574"/>
                    <a:pt x="53917" y="566999"/>
                  </a:cubicBezTo>
                  <a:cubicBezTo>
                    <a:pt x="37725" y="397454"/>
                    <a:pt x="19627" y="226956"/>
                    <a:pt x="577" y="57411"/>
                  </a:cubicBezTo>
                  <a:cubicBezTo>
                    <a:pt x="-2280" y="32646"/>
                    <a:pt x="5340" y="27884"/>
                    <a:pt x="26295" y="25979"/>
                  </a:cubicBezTo>
                  <a:cubicBezTo>
                    <a:pt x="95827" y="18359"/>
                    <a:pt x="164408" y="9786"/>
                    <a:pt x="232988" y="1214"/>
                  </a:cubicBezTo>
                  <a:cubicBezTo>
                    <a:pt x="270135" y="-4501"/>
                    <a:pt x="281565" y="9786"/>
                    <a:pt x="285375" y="47886"/>
                  </a:cubicBezTo>
                  <a:cubicBezTo>
                    <a:pt x="300615" y="211716"/>
                    <a:pt x="317760" y="374594"/>
                    <a:pt x="338715" y="537471"/>
                  </a:cubicBezTo>
                  <a:cubicBezTo>
                    <a:pt x="345383" y="581286"/>
                    <a:pt x="316808" y="575571"/>
                    <a:pt x="292995" y="5822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2">
              <a:extLst>
                <a:ext uri="{FF2B5EF4-FFF2-40B4-BE49-F238E27FC236}">
                  <a16:creationId xmlns:a16="http://schemas.microsoft.com/office/drawing/2014/main" xmlns="" id="{AB809EDD-DB7B-41B7-B0E1-1DD8302E22F5}"/>
                </a:ext>
              </a:extLst>
            </p:cNvPr>
            <p:cNvSpPr/>
            <p:nvPr/>
          </p:nvSpPr>
          <p:spPr>
            <a:xfrm>
              <a:off x="1034974" y="4686200"/>
              <a:ext cx="549567" cy="540173"/>
            </a:xfrm>
            <a:custGeom>
              <a:avLst/>
              <a:gdLst>
                <a:gd name="connsiteX0" fmla="*/ 0 w 1114425"/>
                <a:gd name="connsiteY0" fmla="*/ 1099894 h 1095375"/>
                <a:gd name="connsiteX1" fmla="*/ 16192 w 1114425"/>
                <a:gd name="connsiteY1" fmla="*/ 993214 h 1095375"/>
                <a:gd name="connsiteX2" fmla="*/ 6667 w 1114425"/>
                <a:gd name="connsiteY2" fmla="*/ 667459 h 1095375"/>
                <a:gd name="connsiteX3" fmla="*/ 269558 w 1114425"/>
                <a:gd name="connsiteY3" fmla="*/ 135012 h 1095375"/>
                <a:gd name="connsiteX4" fmla="*/ 479108 w 1114425"/>
                <a:gd name="connsiteY4" fmla="*/ 709 h 1095375"/>
                <a:gd name="connsiteX5" fmla="*/ 1073468 w 1114425"/>
                <a:gd name="connsiteY5" fmla="*/ 2614 h 1095375"/>
                <a:gd name="connsiteX6" fmla="*/ 1122998 w 1114425"/>
                <a:gd name="connsiteY6" fmla="*/ 54049 h 1095375"/>
                <a:gd name="connsiteX7" fmla="*/ 1122998 w 1114425"/>
                <a:gd name="connsiteY7" fmla="*/ 1048459 h 1095375"/>
                <a:gd name="connsiteX8" fmla="*/ 1069658 w 1114425"/>
                <a:gd name="connsiteY8" fmla="*/ 1101799 h 1095375"/>
                <a:gd name="connsiteX9" fmla="*/ 0 w 1114425"/>
                <a:gd name="connsiteY9" fmla="*/ 1099894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4425" h="1095375">
                  <a:moveTo>
                    <a:pt x="0" y="1099894"/>
                  </a:moveTo>
                  <a:cubicBezTo>
                    <a:pt x="13335" y="1065604"/>
                    <a:pt x="18097" y="1029409"/>
                    <a:pt x="16192" y="993214"/>
                  </a:cubicBezTo>
                  <a:cubicBezTo>
                    <a:pt x="11430" y="884629"/>
                    <a:pt x="26670" y="775092"/>
                    <a:pt x="6667" y="667459"/>
                  </a:cubicBezTo>
                  <a:cubicBezTo>
                    <a:pt x="95250" y="490294"/>
                    <a:pt x="191453" y="316939"/>
                    <a:pt x="269558" y="135012"/>
                  </a:cubicBezTo>
                  <a:cubicBezTo>
                    <a:pt x="313372" y="34047"/>
                    <a:pt x="365760" y="-5958"/>
                    <a:pt x="479108" y="709"/>
                  </a:cubicBezTo>
                  <a:cubicBezTo>
                    <a:pt x="676275" y="12139"/>
                    <a:pt x="875347" y="5472"/>
                    <a:pt x="1073468" y="2614"/>
                  </a:cubicBezTo>
                  <a:cubicBezTo>
                    <a:pt x="1113473" y="2614"/>
                    <a:pt x="1123950" y="14997"/>
                    <a:pt x="1122998" y="54049"/>
                  </a:cubicBezTo>
                  <a:cubicBezTo>
                    <a:pt x="1122045" y="385519"/>
                    <a:pt x="1121093" y="716989"/>
                    <a:pt x="1122998" y="1048459"/>
                  </a:cubicBezTo>
                  <a:cubicBezTo>
                    <a:pt x="1122998" y="1090369"/>
                    <a:pt x="1112520" y="1101799"/>
                    <a:pt x="1069658" y="1101799"/>
                  </a:cubicBezTo>
                  <a:cubicBezTo>
                    <a:pt x="713422" y="1099894"/>
                    <a:pt x="357188" y="1100847"/>
                    <a:pt x="0" y="1099894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3">
              <a:extLst>
                <a:ext uri="{FF2B5EF4-FFF2-40B4-BE49-F238E27FC236}">
                  <a16:creationId xmlns:a16="http://schemas.microsoft.com/office/drawing/2014/main" xmlns="" id="{66EFE4C6-1735-4FCB-9451-3DE02AF6A51F}"/>
                </a:ext>
              </a:extLst>
            </p:cNvPr>
            <p:cNvSpPr/>
            <p:nvPr/>
          </p:nvSpPr>
          <p:spPr>
            <a:xfrm>
              <a:off x="1943677" y="4837766"/>
              <a:ext cx="492339" cy="509327"/>
            </a:xfrm>
            <a:custGeom>
              <a:avLst/>
              <a:gdLst>
                <a:gd name="connsiteX0" fmla="*/ 248205 w 492339"/>
                <a:gd name="connsiteY0" fmla="*/ 384730 h 509327"/>
                <a:gd name="connsiteX1" fmla="*/ 240221 w 492339"/>
                <a:gd name="connsiteY1" fmla="*/ 391776 h 509327"/>
                <a:gd name="connsiteX2" fmla="*/ 246326 w 492339"/>
                <a:gd name="connsiteY2" fmla="*/ 468340 h 509327"/>
                <a:gd name="connsiteX3" fmla="*/ 254312 w 492339"/>
                <a:gd name="connsiteY3" fmla="*/ 394125 h 509327"/>
                <a:gd name="connsiteX4" fmla="*/ 248205 w 492339"/>
                <a:gd name="connsiteY4" fmla="*/ 384730 h 509327"/>
                <a:gd name="connsiteX5" fmla="*/ 250086 w 492339"/>
                <a:gd name="connsiteY5" fmla="*/ 282330 h 509327"/>
                <a:gd name="connsiteX6" fmla="*/ 250085 w 492339"/>
                <a:gd name="connsiteY6" fmla="*/ 282332 h 509327"/>
                <a:gd name="connsiteX7" fmla="*/ 250085 w 492339"/>
                <a:gd name="connsiteY7" fmla="*/ 282331 h 509327"/>
                <a:gd name="connsiteX8" fmla="*/ 241924 w 492339"/>
                <a:gd name="connsiteY8" fmla="*/ 43129 h 509327"/>
                <a:gd name="connsiteX9" fmla="*/ 231296 w 492339"/>
                <a:gd name="connsiteY9" fmla="*/ 54050 h 509327"/>
                <a:gd name="connsiteX10" fmla="*/ 232236 w 492339"/>
                <a:gd name="connsiteY10" fmla="*/ 78945 h 509327"/>
                <a:gd name="connsiteX11" fmla="*/ 225190 w 492339"/>
                <a:gd name="connsiteY11" fmla="*/ 90218 h 509327"/>
                <a:gd name="connsiteX12" fmla="*/ 203987 w 492339"/>
                <a:gd name="connsiteY12" fmla="*/ 108757 h 509327"/>
                <a:gd name="connsiteX13" fmla="*/ 225191 w 492339"/>
                <a:gd name="connsiteY13" fmla="*/ 190267 h 509327"/>
                <a:gd name="connsiteX14" fmla="*/ 219554 w 492339"/>
                <a:gd name="connsiteY14" fmla="*/ 149403 h 509327"/>
                <a:gd name="connsiteX15" fmla="*/ 236464 w 492339"/>
                <a:gd name="connsiteY15" fmla="*/ 118871 h 509327"/>
                <a:gd name="connsiteX16" fmla="*/ 245367 w 492339"/>
                <a:gd name="connsiteY16" fmla="*/ 113716 h 509327"/>
                <a:gd name="connsiteX17" fmla="*/ 235993 w 492339"/>
                <a:gd name="connsiteY17" fmla="*/ 119340 h 509327"/>
                <a:gd name="connsiteX18" fmla="*/ 232705 w 492339"/>
                <a:gd name="connsiteY18" fmla="*/ 234890 h 509327"/>
                <a:gd name="connsiteX19" fmla="*/ 220492 w 492339"/>
                <a:gd name="connsiteY19" fmla="*/ 272467 h 509327"/>
                <a:gd name="connsiteX20" fmla="*/ 222841 w 492339"/>
                <a:gd name="connsiteY20" fmla="*/ 303468 h 509327"/>
                <a:gd name="connsiteX21" fmla="*/ 238812 w 492339"/>
                <a:gd name="connsiteY21" fmla="*/ 293605 h 509327"/>
                <a:gd name="connsiteX22" fmla="*/ 239189 w 492339"/>
                <a:gd name="connsiteY22" fmla="*/ 293551 h 509327"/>
                <a:gd name="connsiteX23" fmla="*/ 236463 w 492339"/>
                <a:gd name="connsiteY23" fmla="*/ 305817 h 509327"/>
                <a:gd name="connsiteX24" fmla="*/ 223781 w 492339"/>
                <a:gd name="connsiteY24" fmla="*/ 384260 h 509327"/>
                <a:gd name="connsiteX25" fmla="*/ 229887 w 492339"/>
                <a:gd name="connsiteY25" fmla="*/ 409625 h 509327"/>
                <a:gd name="connsiteX26" fmla="*/ 240691 w 492339"/>
                <a:gd name="connsiteY26" fmla="*/ 390836 h 509327"/>
                <a:gd name="connsiteX27" fmla="*/ 248676 w 492339"/>
                <a:gd name="connsiteY27" fmla="*/ 383790 h 509327"/>
                <a:gd name="connsiteX28" fmla="*/ 261828 w 492339"/>
                <a:gd name="connsiteY28" fmla="*/ 368289 h 509327"/>
                <a:gd name="connsiteX29" fmla="*/ 265116 w 492339"/>
                <a:gd name="connsiteY29" fmla="*/ 316621 h 509327"/>
                <a:gd name="connsiteX30" fmla="*/ 254313 w 492339"/>
                <a:gd name="connsiteY30" fmla="*/ 343864 h 509327"/>
                <a:gd name="connsiteX31" fmla="*/ 256822 w 492339"/>
                <a:gd name="connsiteY31" fmla="*/ 297494 h 509327"/>
                <a:gd name="connsiteX32" fmla="*/ 250578 w 492339"/>
                <a:gd name="connsiteY32" fmla="*/ 281920 h 509327"/>
                <a:gd name="connsiteX33" fmla="*/ 269813 w 492339"/>
                <a:gd name="connsiteY33" fmla="*/ 265891 h 509327"/>
                <a:gd name="connsiteX34" fmla="*/ 266995 w 492339"/>
                <a:gd name="connsiteY34" fmla="*/ 193555 h 509327"/>
                <a:gd name="connsiteX35" fmla="*/ 259479 w 492339"/>
                <a:gd name="connsiteY35" fmla="*/ 230193 h 509327"/>
                <a:gd name="connsiteX36" fmla="*/ 259949 w 492339"/>
                <a:gd name="connsiteY36" fmla="*/ 121689 h 509327"/>
                <a:gd name="connsiteX37" fmla="*/ 255310 w 492339"/>
                <a:gd name="connsiteY37" fmla="*/ 112060 h 509327"/>
                <a:gd name="connsiteX38" fmla="*/ 245388 w 492339"/>
                <a:gd name="connsiteY38" fmla="*/ 113704 h 509327"/>
                <a:gd name="connsiteX39" fmla="*/ 252141 w 492339"/>
                <a:gd name="connsiteY39" fmla="*/ 105426 h 509327"/>
                <a:gd name="connsiteX40" fmla="*/ 248677 w 492339"/>
                <a:gd name="connsiteY40" fmla="*/ 95385 h 509327"/>
                <a:gd name="connsiteX41" fmla="*/ 248676 w 492339"/>
                <a:gd name="connsiteY41" fmla="*/ 95385 h 509327"/>
                <a:gd name="connsiteX42" fmla="*/ 261886 w 492339"/>
                <a:gd name="connsiteY42" fmla="*/ 72075 h 509327"/>
                <a:gd name="connsiteX43" fmla="*/ 257131 w 492339"/>
                <a:gd name="connsiteY43" fmla="*/ 47004 h 509327"/>
                <a:gd name="connsiteX44" fmla="*/ 241924 w 492339"/>
                <a:gd name="connsiteY44" fmla="*/ 43129 h 509327"/>
                <a:gd name="connsiteX45" fmla="*/ 217029 w 492339"/>
                <a:gd name="connsiteY45" fmla="*/ 92 h 509327"/>
                <a:gd name="connsiteX46" fmla="*/ 250555 w 492339"/>
                <a:gd name="connsiteY46" fmla="*/ 1912 h 509327"/>
                <a:gd name="connsiteX47" fmla="*/ 278738 w 492339"/>
                <a:gd name="connsiteY47" fmla="*/ 1442 h 509327"/>
                <a:gd name="connsiteX48" fmla="*/ 303633 w 492339"/>
                <a:gd name="connsiteY48" fmla="*/ 24928 h 509327"/>
                <a:gd name="connsiteX49" fmla="*/ 303163 w 492339"/>
                <a:gd name="connsiteY49" fmla="*/ 151282 h 509327"/>
                <a:gd name="connsiteX50" fmla="*/ 393819 w 492339"/>
                <a:gd name="connsiteY50" fmla="*/ 99613 h 509327"/>
                <a:gd name="connsiteX51" fmla="*/ 460988 w 492339"/>
                <a:gd name="connsiteY51" fmla="*/ 117932 h 509327"/>
                <a:gd name="connsiteX52" fmla="*/ 490580 w 492339"/>
                <a:gd name="connsiteY52" fmla="*/ 178055 h 509327"/>
                <a:gd name="connsiteX53" fmla="*/ 435623 w 492339"/>
                <a:gd name="connsiteY53" fmla="*/ 214693 h 509327"/>
                <a:gd name="connsiteX54" fmla="*/ 367045 w 492339"/>
                <a:gd name="connsiteY54" fmla="*/ 255559 h 509327"/>
                <a:gd name="connsiteX55" fmla="*/ 478837 w 492339"/>
                <a:gd name="connsiteY55" fmla="*/ 318970 h 509327"/>
                <a:gd name="connsiteX56" fmla="*/ 487292 w 492339"/>
                <a:gd name="connsiteY56" fmla="*/ 346683 h 509327"/>
                <a:gd name="connsiteX57" fmla="*/ 449715 w 492339"/>
                <a:gd name="connsiteY57" fmla="*/ 411504 h 509327"/>
                <a:gd name="connsiteX58" fmla="*/ 415426 w 492339"/>
                <a:gd name="connsiteY58" fmla="*/ 421368 h 509327"/>
                <a:gd name="connsiteX59" fmla="*/ 307391 w 492339"/>
                <a:gd name="connsiteY59" fmla="*/ 357017 h 509327"/>
                <a:gd name="connsiteX60" fmla="*/ 307860 w 492339"/>
                <a:gd name="connsiteY60" fmla="*/ 487598 h 509327"/>
                <a:gd name="connsiteX61" fmla="*/ 285784 w 492339"/>
                <a:gd name="connsiteY61" fmla="*/ 509205 h 509327"/>
                <a:gd name="connsiteX62" fmla="*/ 208280 w 492339"/>
                <a:gd name="connsiteY62" fmla="*/ 509205 h 509327"/>
                <a:gd name="connsiteX63" fmla="*/ 185734 w 492339"/>
                <a:gd name="connsiteY63" fmla="*/ 487598 h 509327"/>
                <a:gd name="connsiteX64" fmla="*/ 185734 w 492339"/>
                <a:gd name="connsiteY64" fmla="*/ 357017 h 509327"/>
                <a:gd name="connsiteX65" fmla="*/ 75351 w 492339"/>
                <a:gd name="connsiteY65" fmla="*/ 422307 h 509327"/>
                <a:gd name="connsiteX66" fmla="*/ 43880 w 492339"/>
                <a:gd name="connsiteY66" fmla="*/ 413383 h 509327"/>
                <a:gd name="connsiteX67" fmla="*/ 6302 w 492339"/>
                <a:gd name="connsiteY67" fmla="*/ 348562 h 509327"/>
                <a:gd name="connsiteX68" fmla="*/ 13348 w 492339"/>
                <a:gd name="connsiteY68" fmla="*/ 318970 h 509327"/>
                <a:gd name="connsiteX69" fmla="*/ 125141 w 492339"/>
                <a:gd name="connsiteY69" fmla="*/ 256028 h 509327"/>
                <a:gd name="connsiteX70" fmla="*/ 27909 w 492339"/>
                <a:gd name="connsiteY70" fmla="*/ 198253 h 509327"/>
                <a:gd name="connsiteX71" fmla="*/ 14757 w 492339"/>
                <a:gd name="connsiteY71" fmla="*/ 146585 h 509327"/>
                <a:gd name="connsiteX72" fmla="*/ 47637 w 492339"/>
                <a:gd name="connsiteY72" fmla="*/ 89749 h 509327"/>
                <a:gd name="connsiteX73" fmla="*/ 70654 w 492339"/>
                <a:gd name="connsiteY73" fmla="*/ 83643 h 509327"/>
                <a:gd name="connsiteX74" fmla="*/ 185265 w 492339"/>
                <a:gd name="connsiteY74" fmla="*/ 151282 h 509327"/>
                <a:gd name="connsiteX75" fmla="*/ 185265 w 492339"/>
                <a:gd name="connsiteY75" fmla="*/ 66263 h 509327"/>
                <a:gd name="connsiteX76" fmla="*/ 189492 w 492339"/>
                <a:gd name="connsiteY76" fmla="*/ 5670 h 509327"/>
                <a:gd name="connsiteX77" fmla="*/ 217029 w 492339"/>
                <a:gd name="connsiteY77" fmla="*/ 92 h 509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492339" h="509327">
                  <a:moveTo>
                    <a:pt x="248205" y="384730"/>
                  </a:moveTo>
                  <a:cubicBezTo>
                    <a:pt x="245857" y="387079"/>
                    <a:pt x="243039" y="389427"/>
                    <a:pt x="240221" y="391776"/>
                  </a:cubicBezTo>
                  <a:cubicBezTo>
                    <a:pt x="237402" y="417610"/>
                    <a:pt x="235053" y="443445"/>
                    <a:pt x="246326" y="468340"/>
                  </a:cubicBezTo>
                  <a:cubicBezTo>
                    <a:pt x="251023" y="443445"/>
                    <a:pt x="252902" y="418550"/>
                    <a:pt x="254312" y="394125"/>
                  </a:cubicBezTo>
                  <a:cubicBezTo>
                    <a:pt x="254312" y="389897"/>
                    <a:pt x="255720" y="384730"/>
                    <a:pt x="248205" y="384730"/>
                  </a:cubicBezTo>
                  <a:close/>
                  <a:moveTo>
                    <a:pt x="250086" y="282330"/>
                  </a:moveTo>
                  <a:lnTo>
                    <a:pt x="250085" y="282332"/>
                  </a:lnTo>
                  <a:lnTo>
                    <a:pt x="250085" y="282331"/>
                  </a:lnTo>
                  <a:close/>
                  <a:moveTo>
                    <a:pt x="241924" y="43129"/>
                  </a:moveTo>
                  <a:cubicBezTo>
                    <a:pt x="236815" y="44421"/>
                    <a:pt x="232471" y="48179"/>
                    <a:pt x="231296" y="54050"/>
                  </a:cubicBezTo>
                  <a:cubicBezTo>
                    <a:pt x="229887" y="62035"/>
                    <a:pt x="228008" y="73309"/>
                    <a:pt x="232236" y="78945"/>
                  </a:cubicBezTo>
                  <a:cubicBezTo>
                    <a:pt x="240221" y="91158"/>
                    <a:pt x="225190" y="85521"/>
                    <a:pt x="225190" y="90218"/>
                  </a:cubicBezTo>
                  <a:lnTo>
                    <a:pt x="203987" y="108757"/>
                  </a:lnTo>
                  <a:cubicBezTo>
                    <a:pt x="189785" y="131964"/>
                    <a:pt x="196655" y="166664"/>
                    <a:pt x="225191" y="190267"/>
                  </a:cubicBezTo>
                  <a:cubicBezTo>
                    <a:pt x="227539" y="175237"/>
                    <a:pt x="226599" y="162085"/>
                    <a:pt x="219554" y="149403"/>
                  </a:cubicBezTo>
                  <a:cubicBezTo>
                    <a:pt x="208750" y="130144"/>
                    <a:pt x="215326" y="120280"/>
                    <a:pt x="236464" y="118871"/>
                  </a:cubicBezTo>
                  <a:lnTo>
                    <a:pt x="245367" y="113716"/>
                  </a:lnTo>
                  <a:lnTo>
                    <a:pt x="235993" y="119340"/>
                  </a:lnTo>
                  <a:cubicBezTo>
                    <a:pt x="226599" y="157387"/>
                    <a:pt x="231296" y="196373"/>
                    <a:pt x="232705" y="234890"/>
                  </a:cubicBezTo>
                  <a:cubicBezTo>
                    <a:pt x="233175" y="250860"/>
                    <a:pt x="233645" y="261194"/>
                    <a:pt x="220492" y="272467"/>
                  </a:cubicBezTo>
                  <a:cubicBezTo>
                    <a:pt x="210629" y="280922"/>
                    <a:pt x="213447" y="295483"/>
                    <a:pt x="222841" y="303468"/>
                  </a:cubicBezTo>
                  <a:cubicBezTo>
                    <a:pt x="232236" y="311454"/>
                    <a:pt x="232705" y="295953"/>
                    <a:pt x="238812" y="293605"/>
                  </a:cubicBezTo>
                  <a:lnTo>
                    <a:pt x="239189" y="293551"/>
                  </a:lnTo>
                  <a:lnTo>
                    <a:pt x="236463" y="305817"/>
                  </a:lnTo>
                  <a:cubicBezTo>
                    <a:pt x="232236" y="332121"/>
                    <a:pt x="245857" y="360304"/>
                    <a:pt x="223781" y="384260"/>
                  </a:cubicBezTo>
                  <a:cubicBezTo>
                    <a:pt x="218144" y="390367"/>
                    <a:pt x="222841" y="401170"/>
                    <a:pt x="229887" y="409625"/>
                  </a:cubicBezTo>
                  <a:cubicBezTo>
                    <a:pt x="234114" y="402109"/>
                    <a:pt x="237402" y="396473"/>
                    <a:pt x="240691" y="390836"/>
                  </a:cubicBezTo>
                  <a:cubicBezTo>
                    <a:pt x="244918" y="390836"/>
                    <a:pt x="248676" y="389427"/>
                    <a:pt x="248676" y="383790"/>
                  </a:cubicBezTo>
                  <a:cubicBezTo>
                    <a:pt x="249616" y="375805"/>
                    <a:pt x="257131" y="373456"/>
                    <a:pt x="261828" y="368289"/>
                  </a:cubicBezTo>
                  <a:cubicBezTo>
                    <a:pt x="276389" y="351849"/>
                    <a:pt x="277799" y="336818"/>
                    <a:pt x="265116" y="316621"/>
                  </a:cubicBezTo>
                  <a:cubicBezTo>
                    <a:pt x="258540" y="325545"/>
                    <a:pt x="261828" y="338228"/>
                    <a:pt x="254313" y="343864"/>
                  </a:cubicBezTo>
                  <a:cubicBezTo>
                    <a:pt x="252904" y="329068"/>
                    <a:pt x="259421" y="313215"/>
                    <a:pt x="256822" y="297494"/>
                  </a:cubicBezTo>
                  <a:lnTo>
                    <a:pt x="250578" y="281920"/>
                  </a:lnTo>
                  <a:lnTo>
                    <a:pt x="269813" y="265891"/>
                  </a:lnTo>
                  <a:cubicBezTo>
                    <a:pt x="293768" y="244284"/>
                    <a:pt x="292829" y="216571"/>
                    <a:pt x="266995" y="193555"/>
                  </a:cubicBezTo>
                  <a:cubicBezTo>
                    <a:pt x="263706" y="206707"/>
                    <a:pt x="268873" y="221738"/>
                    <a:pt x="259479" y="230193"/>
                  </a:cubicBezTo>
                  <a:cubicBezTo>
                    <a:pt x="259479" y="194964"/>
                    <a:pt x="259009" y="158327"/>
                    <a:pt x="259949" y="121689"/>
                  </a:cubicBezTo>
                  <a:cubicBezTo>
                    <a:pt x="260184" y="114408"/>
                    <a:pt x="258187" y="112295"/>
                    <a:pt x="255310" y="112060"/>
                  </a:cubicBezTo>
                  <a:lnTo>
                    <a:pt x="245388" y="113704"/>
                  </a:lnTo>
                  <a:lnTo>
                    <a:pt x="252141" y="105426"/>
                  </a:lnTo>
                  <a:cubicBezTo>
                    <a:pt x="253726" y="102549"/>
                    <a:pt x="253609" y="99378"/>
                    <a:pt x="248677" y="95385"/>
                  </a:cubicBezTo>
                  <a:lnTo>
                    <a:pt x="248676" y="95385"/>
                  </a:lnTo>
                  <a:lnTo>
                    <a:pt x="261886" y="72075"/>
                  </a:lnTo>
                  <a:cubicBezTo>
                    <a:pt x="263589" y="62153"/>
                    <a:pt x="262298" y="51936"/>
                    <a:pt x="257131" y="47004"/>
                  </a:cubicBezTo>
                  <a:cubicBezTo>
                    <a:pt x="252903" y="43012"/>
                    <a:pt x="247032" y="41837"/>
                    <a:pt x="241924" y="43129"/>
                  </a:cubicBezTo>
                  <a:close/>
                  <a:moveTo>
                    <a:pt x="217029" y="92"/>
                  </a:moveTo>
                  <a:cubicBezTo>
                    <a:pt x="228126" y="503"/>
                    <a:pt x="240221" y="2147"/>
                    <a:pt x="250555" y="1912"/>
                  </a:cubicBezTo>
                  <a:cubicBezTo>
                    <a:pt x="259949" y="1912"/>
                    <a:pt x="269344" y="2852"/>
                    <a:pt x="278738" y="1442"/>
                  </a:cubicBezTo>
                  <a:cubicBezTo>
                    <a:pt x="297527" y="-907"/>
                    <a:pt x="304573" y="4260"/>
                    <a:pt x="303633" y="24928"/>
                  </a:cubicBezTo>
                  <a:cubicBezTo>
                    <a:pt x="301754" y="65324"/>
                    <a:pt x="303163" y="106189"/>
                    <a:pt x="303163" y="151282"/>
                  </a:cubicBezTo>
                  <a:cubicBezTo>
                    <a:pt x="335104" y="132963"/>
                    <a:pt x="364696" y="116523"/>
                    <a:pt x="393819" y="99613"/>
                  </a:cubicBezTo>
                  <a:cubicBezTo>
                    <a:pt x="436093" y="75188"/>
                    <a:pt x="436563" y="74718"/>
                    <a:pt x="460988" y="117932"/>
                  </a:cubicBezTo>
                  <a:cubicBezTo>
                    <a:pt x="472261" y="138130"/>
                    <a:pt x="496686" y="159267"/>
                    <a:pt x="490580" y="178055"/>
                  </a:cubicBezTo>
                  <a:cubicBezTo>
                    <a:pt x="484944" y="194496"/>
                    <a:pt x="454882" y="202950"/>
                    <a:pt x="435623" y="214693"/>
                  </a:cubicBezTo>
                  <a:cubicBezTo>
                    <a:pt x="413547" y="227845"/>
                    <a:pt x="391940" y="240997"/>
                    <a:pt x="367045" y="255559"/>
                  </a:cubicBezTo>
                  <a:cubicBezTo>
                    <a:pt x="406031" y="277635"/>
                    <a:pt x="441730" y="299242"/>
                    <a:pt x="478837" y="318970"/>
                  </a:cubicBezTo>
                  <a:cubicBezTo>
                    <a:pt x="492459" y="326485"/>
                    <a:pt x="496686" y="332122"/>
                    <a:pt x="487292" y="346683"/>
                  </a:cubicBezTo>
                  <a:cubicBezTo>
                    <a:pt x="473201" y="367351"/>
                    <a:pt x="460518" y="388958"/>
                    <a:pt x="449715" y="411504"/>
                  </a:cubicBezTo>
                  <a:cubicBezTo>
                    <a:pt x="441260" y="429353"/>
                    <a:pt x="433744" y="433581"/>
                    <a:pt x="415426" y="421368"/>
                  </a:cubicBezTo>
                  <a:cubicBezTo>
                    <a:pt x="381606" y="398822"/>
                    <a:pt x="345908" y="380033"/>
                    <a:pt x="307391" y="357017"/>
                  </a:cubicBezTo>
                  <a:cubicBezTo>
                    <a:pt x="307391" y="403049"/>
                    <a:pt x="306451" y="445324"/>
                    <a:pt x="307860" y="487598"/>
                  </a:cubicBezTo>
                  <a:cubicBezTo>
                    <a:pt x="308330" y="505917"/>
                    <a:pt x="302694" y="510145"/>
                    <a:pt x="285784" y="509205"/>
                  </a:cubicBezTo>
                  <a:cubicBezTo>
                    <a:pt x="259949" y="507796"/>
                    <a:pt x="234115" y="507796"/>
                    <a:pt x="208280" y="509205"/>
                  </a:cubicBezTo>
                  <a:cubicBezTo>
                    <a:pt x="190901" y="510145"/>
                    <a:pt x="185265" y="505917"/>
                    <a:pt x="185734" y="487598"/>
                  </a:cubicBezTo>
                  <a:cubicBezTo>
                    <a:pt x="186674" y="445324"/>
                    <a:pt x="185734" y="403049"/>
                    <a:pt x="185734" y="357017"/>
                  </a:cubicBezTo>
                  <a:cubicBezTo>
                    <a:pt x="146278" y="380033"/>
                    <a:pt x="110110" y="399761"/>
                    <a:pt x="75351" y="422307"/>
                  </a:cubicBezTo>
                  <a:cubicBezTo>
                    <a:pt x="58441" y="433111"/>
                    <a:pt x="51865" y="428414"/>
                    <a:pt x="43880" y="413383"/>
                  </a:cubicBezTo>
                  <a:cubicBezTo>
                    <a:pt x="32137" y="391306"/>
                    <a:pt x="19454" y="369699"/>
                    <a:pt x="6302" y="348562"/>
                  </a:cubicBezTo>
                  <a:cubicBezTo>
                    <a:pt x="-2622" y="334940"/>
                    <a:pt x="-3562" y="327895"/>
                    <a:pt x="13348" y="318970"/>
                  </a:cubicBezTo>
                  <a:cubicBezTo>
                    <a:pt x="49986" y="300181"/>
                    <a:pt x="85685" y="278574"/>
                    <a:pt x="125141" y="256028"/>
                  </a:cubicBezTo>
                  <a:cubicBezTo>
                    <a:pt x="91321" y="235831"/>
                    <a:pt x="59850" y="217042"/>
                    <a:pt x="27909" y="198253"/>
                  </a:cubicBezTo>
                  <a:cubicBezTo>
                    <a:pt x="-4031" y="178995"/>
                    <a:pt x="-4031" y="178995"/>
                    <a:pt x="14757" y="146585"/>
                  </a:cubicBezTo>
                  <a:cubicBezTo>
                    <a:pt x="25561" y="127796"/>
                    <a:pt x="37304" y="109007"/>
                    <a:pt x="47637" y="89749"/>
                  </a:cubicBezTo>
                  <a:cubicBezTo>
                    <a:pt x="53744" y="78006"/>
                    <a:pt x="58911" y="76597"/>
                    <a:pt x="70654" y="83643"/>
                  </a:cubicBezTo>
                  <a:cubicBezTo>
                    <a:pt x="107292" y="106189"/>
                    <a:pt x="144399" y="127326"/>
                    <a:pt x="185265" y="151282"/>
                  </a:cubicBezTo>
                  <a:cubicBezTo>
                    <a:pt x="185265" y="120281"/>
                    <a:pt x="184795" y="93506"/>
                    <a:pt x="185265" y="66263"/>
                  </a:cubicBezTo>
                  <a:cubicBezTo>
                    <a:pt x="185734" y="45595"/>
                    <a:pt x="175870" y="16943"/>
                    <a:pt x="189492" y="5670"/>
                  </a:cubicBezTo>
                  <a:cubicBezTo>
                    <a:pt x="195833" y="503"/>
                    <a:pt x="205932" y="-319"/>
                    <a:pt x="217029" y="9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4">
              <a:extLst>
                <a:ext uri="{FF2B5EF4-FFF2-40B4-BE49-F238E27FC236}">
                  <a16:creationId xmlns:a16="http://schemas.microsoft.com/office/drawing/2014/main" xmlns="" id="{50D72E71-C6E4-47ED-A3EE-0D35358517BB}"/>
                </a:ext>
              </a:extLst>
            </p:cNvPr>
            <p:cNvSpPr/>
            <p:nvPr/>
          </p:nvSpPr>
          <p:spPr>
            <a:xfrm>
              <a:off x="2582686" y="4872087"/>
              <a:ext cx="1804098" cy="224654"/>
            </a:xfrm>
            <a:custGeom>
              <a:avLst/>
              <a:gdLst>
                <a:gd name="connsiteX0" fmla="*/ 555205 w 1804098"/>
                <a:gd name="connsiteY0" fmla="*/ 123534 h 224654"/>
                <a:gd name="connsiteX1" fmla="*/ 531249 w 1804098"/>
                <a:gd name="connsiteY1" fmla="*/ 176612 h 224654"/>
                <a:gd name="connsiteX2" fmla="*/ 546750 w 1804098"/>
                <a:gd name="connsiteY2" fmla="*/ 186476 h 224654"/>
                <a:gd name="connsiteX3" fmla="*/ 596070 w 1804098"/>
                <a:gd name="connsiteY3" fmla="*/ 152657 h 224654"/>
                <a:gd name="connsiteX4" fmla="*/ 555205 w 1804098"/>
                <a:gd name="connsiteY4" fmla="*/ 123534 h 224654"/>
                <a:gd name="connsiteX5" fmla="*/ 126353 w 1804098"/>
                <a:gd name="connsiteY5" fmla="*/ 42745 h 224654"/>
                <a:gd name="connsiteX6" fmla="*/ 88776 w 1804098"/>
                <a:gd name="connsiteY6" fmla="*/ 128704 h 224654"/>
                <a:gd name="connsiteX7" fmla="*/ 131050 w 1804098"/>
                <a:gd name="connsiteY7" fmla="*/ 87369 h 224654"/>
                <a:gd name="connsiteX8" fmla="*/ 126353 w 1804098"/>
                <a:gd name="connsiteY8" fmla="*/ 42745 h 224654"/>
                <a:gd name="connsiteX9" fmla="*/ 1148454 w 1804098"/>
                <a:gd name="connsiteY9" fmla="*/ 40395 h 224654"/>
                <a:gd name="connsiteX10" fmla="*/ 1109468 w 1804098"/>
                <a:gd name="connsiteY10" fmla="*/ 129172 h 224654"/>
                <a:gd name="connsiteX11" fmla="*/ 1146106 w 1804098"/>
                <a:gd name="connsiteY11" fmla="*/ 129172 h 224654"/>
                <a:gd name="connsiteX12" fmla="*/ 1155500 w 1804098"/>
                <a:gd name="connsiteY12" fmla="*/ 117899 h 224654"/>
                <a:gd name="connsiteX13" fmla="*/ 1148454 w 1804098"/>
                <a:gd name="connsiteY13" fmla="*/ 40395 h 224654"/>
                <a:gd name="connsiteX14" fmla="*/ 581977 w 1804098"/>
                <a:gd name="connsiteY14" fmla="*/ 38516 h 224654"/>
                <a:gd name="connsiteX15" fmla="*/ 550037 w 1804098"/>
                <a:gd name="connsiteY15" fmla="*/ 79382 h 224654"/>
                <a:gd name="connsiteX16" fmla="*/ 562249 w 1804098"/>
                <a:gd name="connsiteY16" fmla="*/ 90185 h 224654"/>
                <a:gd name="connsiteX17" fmla="*/ 606403 w 1804098"/>
                <a:gd name="connsiteY17" fmla="*/ 62002 h 224654"/>
                <a:gd name="connsiteX18" fmla="*/ 581977 w 1804098"/>
                <a:gd name="connsiteY18" fmla="*/ 38516 h 224654"/>
                <a:gd name="connsiteX19" fmla="*/ 920644 w 1804098"/>
                <a:gd name="connsiteY19" fmla="*/ 4697 h 224654"/>
                <a:gd name="connsiteX20" fmla="*/ 957752 w 1804098"/>
                <a:gd name="connsiteY20" fmla="*/ 6576 h 224654"/>
                <a:gd name="connsiteX21" fmla="*/ 957752 w 1804098"/>
                <a:gd name="connsiteY21" fmla="*/ 23486 h 224654"/>
                <a:gd name="connsiteX22" fmla="*/ 931917 w 1804098"/>
                <a:gd name="connsiteY22" fmla="*/ 156415 h 224654"/>
                <a:gd name="connsiteX23" fmla="*/ 952585 w 1804098"/>
                <a:gd name="connsiteY23" fmla="*/ 180370 h 224654"/>
                <a:gd name="connsiteX24" fmla="*/ 983116 w 1804098"/>
                <a:gd name="connsiteY24" fmla="*/ 179901 h 224654"/>
                <a:gd name="connsiteX25" fmla="*/ 1007072 w 1804098"/>
                <a:gd name="connsiteY25" fmla="*/ 208084 h 224654"/>
                <a:gd name="connsiteX26" fmla="*/ 989692 w 1804098"/>
                <a:gd name="connsiteY26" fmla="*/ 220766 h 224654"/>
                <a:gd name="connsiteX27" fmla="*/ 937554 w 1804098"/>
                <a:gd name="connsiteY27" fmla="*/ 220766 h 224654"/>
                <a:gd name="connsiteX28" fmla="*/ 911719 w 1804098"/>
                <a:gd name="connsiteY28" fmla="*/ 220766 h 224654"/>
                <a:gd name="connsiteX29" fmla="*/ 880248 w 1804098"/>
                <a:gd name="connsiteY29" fmla="*/ 184128 h 224654"/>
                <a:gd name="connsiteX30" fmla="*/ 911719 w 1804098"/>
                <a:gd name="connsiteY30" fmla="*/ 21137 h 224654"/>
                <a:gd name="connsiteX31" fmla="*/ 920644 w 1804098"/>
                <a:gd name="connsiteY31" fmla="*/ 4697 h 224654"/>
                <a:gd name="connsiteX32" fmla="*/ 433556 w 1804098"/>
                <a:gd name="connsiteY32" fmla="*/ 4191 h 224654"/>
                <a:gd name="connsiteX33" fmla="*/ 469247 w 1804098"/>
                <a:gd name="connsiteY33" fmla="*/ 6107 h 224654"/>
                <a:gd name="connsiteX34" fmla="*/ 450458 w 1804098"/>
                <a:gd name="connsiteY34" fmla="*/ 148901 h 224654"/>
                <a:gd name="connsiteX35" fmla="*/ 442943 w 1804098"/>
                <a:gd name="connsiteY35" fmla="*/ 204796 h 224654"/>
                <a:gd name="connsiteX36" fmla="*/ 434488 w 1804098"/>
                <a:gd name="connsiteY36" fmla="*/ 221237 h 224654"/>
                <a:gd name="connsiteX37" fmla="*/ 397380 w 1804098"/>
                <a:gd name="connsiteY37" fmla="*/ 219358 h 224654"/>
                <a:gd name="connsiteX38" fmla="*/ 397850 w 1804098"/>
                <a:gd name="connsiteY38" fmla="*/ 204327 h 224654"/>
                <a:gd name="connsiteX39" fmla="*/ 420396 w 1804098"/>
                <a:gd name="connsiteY39" fmla="*/ 54958 h 224654"/>
                <a:gd name="connsiteX40" fmla="*/ 348999 w 1804098"/>
                <a:gd name="connsiteY40" fmla="*/ 201978 h 224654"/>
                <a:gd name="connsiteX41" fmla="*/ 312831 w 1804098"/>
                <a:gd name="connsiteY41" fmla="*/ 217948 h 224654"/>
                <a:gd name="connsiteX42" fmla="*/ 302028 w 1804098"/>
                <a:gd name="connsiteY42" fmla="*/ 194463 h 224654"/>
                <a:gd name="connsiteX43" fmla="*/ 290285 w 1804098"/>
                <a:gd name="connsiteY43" fmla="*/ 52139 h 224654"/>
                <a:gd name="connsiteX44" fmla="*/ 259753 w 1804098"/>
                <a:gd name="connsiteY44" fmla="*/ 184599 h 224654"/>
                <a:gd name="connsiteX45" fmla="*/ 209024 w 1804098"/>
                <a:gd name="connsiteY45" fmla="*/ 219827 h 224654"/>
                <a:gd name="connsiteX46" fmla="*/ 244722 w 1804098"/>
                <a:gd name="connsiteY46" fmla="*/ 77973 h 224654"/>
                <a:gd name="connsiteX47" fmla="*/ 256935 w 1804098"/>
                <a:gd name="connsiteY47" fmla="*/ 28184 h 224654"/>
                <a:gd name="connsiteX48" fmla="*/ 287467 w 1804098"/>
                <a:gd name="connsiteY48" fmla="*/ 4228 h 224654"/>
                <a:gd name="connsiteX49" fmla="*/ 328332 w 1804098"/>
                <a:gd name="connsiteY49" fmla="*/ 41806 h 224654"/>
                <a:gd name="connsiteX50" fmla="*/ 336317 w 1804098"/>
                <a:gd name="connsiteY50" fmla="*/ 154067 h 224654"/>
                <a:gd name="connsiteX51" fmla="*/ 368727 w 1804098"/>
                <a:gd name="connsiteY51" fmla="*/ 82201 h 224654"/>
                <a:gd name="connsiteX52" fmla="*/ 383288 w 1804098"/>
                <a:gd name="connsiteY52" fmla="*/ 52609 h 224654"/>
                <a:gd name="connsiteX53" fmla="*/ 433556 w 1804098"/>
                <a:gd name="connsiteY53" fmla="*/ 4191 h 224654"/>
                <a:gd name="connsiteX54" fmla="*/ 1798834 w 1804098"/>
                <a:gd name="connsiteY54" fmla="*/ 3582 h 224654"/>
                <a:gd name="connsiteX55" fmla="*/ 1803708 w 1804098"/>
                <a:gd name="connsiteY55" fmla="*/ 12683 h 224654"/>
                <a:gd name="connsiteX56" fmla="*/ 1785859 w 1804098"/>
                <a:gd name="connsiteY56" fmla="*/ 43684 h 224654"/>
                <a:gd name="connsiteX57" fmla="*/ 1734190 w 1804098"/>
                <a:gd name="connsiteY57" fmla="*/ 43684 h 224654"/>
                <a:gd name="connsiteX58" fmla="*/ 1710705 w 1804098"/>
                <a:gd name="connsiteY58" fmla="*/ 79383 h 224654"/>
                <a:gd name="connsiteX59" fmla="*/ 1730902 w 1804098"/>
                <a:gd name="connsiteY59" fmla="*/ 89716 h 224654"/>
                <a:gd name="connsiteX60" fmla="*/ 1759085 w 1804098"/>
                <a:gd name="connsiteY60" fmla="*/ 90656 h 224654"/>
                <a:gd name="connsiteX61" fmla="*/ 1783040 w 1804098"/>
                <a:gd name="connsiteY61" fmla="*/ 97702 h 224654"/>
                <a:gd name="connsiteX62" fmla="*/ 1755797 w 1804098"/>
                <a:gd name="connsiteY62" fmla="*/ 129172 h 224654"/>
                <a:gd name="connsiteX63" fmla="*/ 1718220 w 1804098"/>
                <a:gd name="connsiteY63" fmla="*/ 128703 h 224654"/>
                <a:gd name="connsiteX64" fmla="*/ 1696143 w 1804098"/>
                <a:gd name="connsiteY64" fmla="*/ 147961 h 224654"/>
                <a:gd name="connsiteX65" fmla="*/ 1725736 w 1804098"/>
                <a:gd name="connsiteY65" fmla="*/ 181781 h 224654"/>
                <a:gd name="connsiteX66" fmla="*/ 1749221 w 1804098"/>
                <a:gd name="connsiteY66" fmla="*/ 181781 h 224654"/>
                <a:gd name="connsiteX67" fmla="*/ 1772237 w 1804098"/>
                <a:gd name="connsiteY67" fmla="*/ 209024 h 224654"/>
                <a:gd name="connsiteX68" fmla="*/ 1757206 w 1804098"/>
                <a:gd name="connsiteY68" fmla="*/ 221237 h 224654"/>
                <a:gd name="connsiteX69" fmla="*/ 1703189 w 1804098"/>
                <a:gd name="connsiteY69" fmla="*/ 220767 h 224654"/>
                <a:gd name="connsiteX70" fmla="*/ 1663263 w 1804098"/>
                <a:gd name="connsiteY70" fmla="*/ 221237 h 224654"/>
                <a:gd name="connsiteX71" fmla="*/ 1640717 w 1804098"/>
                <a:gd name="connsiteY71" fmla="*/ 195403 h 224654"/>
                <a:gd name="connsiteX72" fmla="*/ 1673128 w 1804098"/>
                <a:gd name="connsiteY72" fmla="*/ 25366 h 224654"/>
                <a:gd name="connsiteX73" fmla="*/ 1698022 w 1804098"/>
                <a:gd name="connsiteY73" fmla="*/ 3758 h 224654"/>
                <a:gd name="connsiteX74" fmla="*/ 1787268 w 1804098"/>
                <a:gd name="connsiteY74" fmla="*/ 4698 h 224654"/>
                <a:gd name="connsiteX75" fmla="*/ 1798834 w 1804098"/>
                <a:gd name="connsiteY75" fmla="*/ 3582 h 224654"/>
                <a:gd name="connsiteX76" fmla="*/ 113848 w 1804098"/>
                <a:gd name="connsiteY76" fmla="*/ 3582 h 224654"/>
                <a:gd name="connsiteX77" fmla="*/ 129642 w 1804098"/>
                <a:gd name="connsiteY77" fmla="*/ 4698 h 224654"/>
                <a:gd name="connsiteX78" fmla="*/ 169098 w 1804098"/>
                <a:gd name="connsiteY78" fmla="*/ 38987 h 224654"/>
                <a:gd name="connsiteX79" fmla="*/ 187887 w 1804098"/>
                <a:gd name="connsiteY79" fmla="*/ 201978 h 224654"/>
                <a:gd name="connsiteX80" fmla="*/ 178023 w 1804098"/>
                <a:gd name="connsiteY80" fmla="*/ 220297 h 224654"/>
                <a:gd name="connsiteX81" fmla="*/ 140445 w 1804098"/>
                <a:gd name="connsiteY81" fmla="*/ 205736 h 224654"/>
                <a:gd name="connsiteX82" fmla="*/ 91595 w 1804098"/>
                <a:gd name="connsiteY82" fmla="*/ 163931 h 224654"/>
                <a:gd name="connsiteX83" fmla="*/ 67169 w 1804098"/>
                <a:gd name="connsiteY83" fmla="*/ 179432 h 224654"/>
                <a:gd name="connsiteX84" fmla="*/ 66231 w 1804098"/>
                <a:gd name="connsiteY84" fmla="*/ 181780 h 224654"/>
                <a:gd name="connsiteX85" fmla="*/ 0 w 1804098"/>
                <a:gd name="connsiteY85" fmla="*/ 220297 h 224654"/>
                <a:gd name="connsiteX86" fmla="*/ 100520 w 1804098"/>
                <a:gd name="connsiteY86" fmla="*/ 12683 h 224654"/>
                <a:gd name="connsiteX87" fmla="*/ 113848 w 1804098"/>
                <a:gd name="connsiteY87" fmla="*/ 3582 h 224654"/>
                <a:gd name="connsiteX88" fmla="*/ 1135597 w 1804098"/>
                <a:gd name="connsiteY88" fmla="*/ 3110 h 224654"/>
                <a:gd name="connsiteX89" fmla="*/ 1150804 w 1804098"/>
                <a:gd name="connsiteY89" fmla="*/ 4226 h 224654"/>
                <a:gd name="connsiteX90" fmla="*/ 1189790 w 1804098"/>
                <a:gd name="connsiteY90" fmla="*/ 38985 h 224654"/>
                <a:gd name="connsiteX91" fmla="*/ 1210927 w 1804098"/>
                <a:gd name="connsiteY91" fmla="*/ 219356 h 224654"/>
                <a:gd name="connsiteX92" fmla="*/ 1203412 w 1804098"/>
                <a:gd name="connsiteY92" fmla="*/ 220765 h 224654"/>
                <a:gd name="connsiteX93" fmla="*/ 1159728 w 1804098"/>
                <a:gd name="connsiteY93" fmla="*/ 182718 h 224654"/>
                <a:gd name="connsiteX94" fmla="*/ 1140469 w 1804098"/>
                <a:gd name="connsiteY94" fmla="*/ 164399 h 224654"/>
                <a:gd name="connsiteX95" fmla="*/ 1121681 w 1804098"/>
                <a:gd name="connsiteY95" fmla="*/ 164399 h 224654"/>
                <a:gd name="connsiteX96" fmla="*/ 1084103 w 1804098"/>
                <a:gd name="connsiteY96" fmla="*/ 188354 h 224654"/>
                <a:gd name="connsiteX97" fmla="*/ 1021631 w 1804098"/>
                <a:gd name="connsiteY97" fmla="*/ 218416 h 224654"/>
                <a:gd name="connsiteX98" fmla="*/ 1122151 w 1804098"/>
                <a:gd name="connsiteY98" fmla="*/ 12211 h 224654"/>
                <a:gd name="connsiteX99" fmla="*/ 1135597 w 1804098"/>
                <a:gd name="connsiteY99" fmla="*/ 3110 h 224654"/>
                <a:gd name="connsiteX100" fmla="*/ 568122 w 1804098"/>
                <a:gd name="connsiteY100" fmla="*/ 2935 h 224654"/>
                <a:gd name="connsiteX101" fmla="*/ 607813 w 1804098"/>
                <a:gd name="connsiteY101" fmla="*/ 6106 h 224654"/>
                <a:gd name="connsiteX102" fmla="*/ 653845 w 1804098"/>
                <a:gd name="connsiteY102" fmla="*/ 46971 h 224654"/>
                <a:gd name="connsiteX103" fmla="*/ 621434 w 1804098"/>
                <a:gd name="connsiteY103" fmla="*/ 100988 h 224654"/>
                <a:gd name="connsiteX104" fmla="*/ 613449 w 1804098"/>
                <a:gd name="connsiteY104" fmla="*/ 105685 h 224654"/>
                <a:gd name="connsiteX105" fmla="*/ 611100 w 1804098"/>
                <a:gd name="connsiteY105" fmla="*/ 207144 h 224654"/>
                <a:gd name="connsiteX106" fmla="*/ 487095 w 1804098"/>
                <a:gd name="connsiteY106" fmla="*/ 220296 h 224654"/>
                <a:gd name="connsiteX107" fmla="*/ 480519 w 1804098"/>
                <a:gd name="connsiteY107" fmla="*/ 206204 h 224654"/>
                <a:gd name="connsiteX108" fmla="*/ 516218 w 1804098"/>
                <a:gd name="connsiteY108" fmla="*/ 20197 h 224654"/>
                <a:gd name="connsiteX109" fmla="*/ 528430 w 1804098"/>
                <a:gd name="connsiteY109" fmla="*/ 6106 h 224654"/>
                <a:gd name="connsiteX110" fmla="*/ 568122 w 1804098"/>
                <a:gd name="connsiteY110" fmla="*/ 2935 h 224654"/>
                <a:gd name="connsiteX111" fmla="*/ 1416780 w 1804098"/>
                <a:gd name="connsiteY111" fmla="*/ 2232 h 224654"/>
                <a:gd name="connsiteX112" fmla="*/ 1438739 w 1804098"/>
                <a:gd name="connsiteY112" fmla="*/ 5168 h 224654"/>
                <a:gd name="connsiteX113" fmla="*/ 1442497 w 1804098"/>
                <a:gd name="connsiteY113" fmla="*/ 23957 h 224654"/>
                <a:gd name="connsiteX114" fmla="*/ 1409617 w 1804098"/>
                <a:gd name="connsiteY114" fmla="*/ 203388 h 224654"/>
                <a:gd name="connsiteX115" fmla="*/ 1393647 w 1804098"/>
                <a:gd name="connsiteY115" fmla="*/ 220297 h 224654"/>
                <a:gd name="connsiteX116" fmla="*/ 1352781 w 1804098"/>
                <a:gd name="connsiteY116" fmla="*/ 206676 h 224654"/>
                <a:gd name="connsiteX117" fmla="*/ 1305340 w 1804098"/>
                <a:gd name="connsiteY117" fmla="*/ 67170 h 224654"/>
                <a:gd name="connsiteX118" fmla="*/ 1280915 w 1804098"/>
                <a:gd name="connsiteY118" fmla="*/ 203858 h 224654"/>
                <a:gd name="connsiteX119" fmla="*/ 1262596 w 1804098"/>
                <a:gd name="connsiteY119" fmla="*/ 221237 h 224654"/>
                <a:gd name="connsiteX120" fmla="*/ 1240050 w 1804098"/>
                <a:gd name="connsiteY120" fmla="*/ 192585 h 224654"/>
                <a:gd name="connsiteX121" fmla="*/ 1271990 w 1804098"/>
                <a:gd name="connsiteY121" fmla="*/ 22548 h 224654"/>
                <a:gd name="connsiteX122" fmla="*/ 1293597 w 1804098"/>
                <a:gd name="connsiteY122" fmla="*/ 3289 h 224654"/>
                <a:gd name="connsiteX123" fmla="*/ 1342448 w 1804098"/>
                <a:gd name="connsiteY123" fmla="*/ 37109 h 224654"/>
                <a:gd name="connsiteX124" fmla="*/ 1378616 w 1804098"/>
                <a:gd name="connsiteY124" fmla="*/ 150310 h 224654"/>
                <a:gd name="connsiteX125" fmla="*/ 1401162 w 1804098"/>
                <a:gd name="connsiteY125" fmla="*/ 18320 h 224654"/>
                <a:gd name="connsiteX126" fmla="*/ 1416780 w 1804098"/>
                <a:gd name="connsiteY126" fmla="*/ 2232 h 224654"/>
                <a:gd name="connsiteX127" fmla="*/ 718548 w 1804098"/>
                <a:gd name="connsiteY127" fmla="*/ 2232 h 224654"/>
                <a:gd name="connsiteX128" fmla="*/ 741212 w 1804098"/>
                <a:gd name="connsiteY128" fmla="*/ 5168 h 224654"/>
                <a:gd name="connsiteX129" fmla="*/ 745909 w 1804098"/>
                <a:gd name="connsiteY129" fmla="*/ 22548 h 224654"/>
                <a:gd name="connsiteX130" fmla="*/ 723832 w 1804098"/>
                <a:gd name="connsiteY130" fmla="*/ 149371 h 224654"/>
                <a:gd name="connsiteX131" fmla="*/ 742621 w 1804098"/>
                <a:gd name="connsiteY131" fmla="*/ 183190 h 224654"/>
                <a:gd name="connsiteX132" fmla="*/ 785365 w 1804098"/>
                <a:gd name="connsiteY132" fmla="*/ 171917 h 224654"/>
                <a:gd name="connsiteX133" fmla="*/ 803684 w 1804098"/>
                <a:gd name="connsiteY133" fmla="*/ 124476 h 224654"/>
                <a:gd name="connsiteX134" fmla="*/ 823412 w 1804098"/>
                <a:gd name="connsiteY134" fmla="*/ 20669 h 224654"/>
                <a:gd name="connsiteX135" fmla="*/ 832806 w 1804098"/>
                <a:gd name="connsiteY135" fmla="*/ 4229 h 224654"/>
                <a:gd name="connsiteX136" fmla="*/ 869914 w 1804098"/>
                <a:gd name="connsiteY136" fmla="*/ 5638 h 224654"/>
                <a:gd name="connsiteX137" fmla="*/ 870383 w 1804098"/>
                <a:gd name="connsiteY137" fmla="*/ 15972 h 224654"/>
                <a:gd name="connsiteX138" fmla="*/ 841261 w 1804098"/>
                <a:gd name="connsiteY138" fmla="*/ 158295 h 224654"/>
                <a:gd name="connsiteX139" fmla="*/ 745440 w 1804098"/>
                <a:gd name="connsiteY139" fmla="*/ 224525 h 224654"/>
                <a:gd name="connsiteX140" fmla="*/ 677331 w 1804098"/>
                <a:gd name="connsiteY140" fmla="*/ 143264 h 224654"/>
                <a:gd name="connsiteX141" fmla="*/ 702225 w 1804098"/>
                <a:gd name="connsiteY141" fmla="*/ 12683 h 224654"/>
                <a:gd name="connsiteX142" fmla="*/ 718548 w 1804098"/>
                <a:gd name="connsiteY142" fmla="*/ 2232 h 224654"/>
                <a:gd name="connsiteX143" fmla="*/ 1596564 w 1804098"/>
                <a:gd name="connsiteY143" fmla="*/ 0 h 224654"/>
                <a:gd name="connsiteX144" fmla="*/ 1617231 w 1804098"/>
                <a:gd name="connsiteY144" fmla="*/ 2349 h 224654"/>
                <a:gd name="connsiteX145" fmla="*/ 1633671 w 1804098"/>
                <a:gd name="connsiteY145" fmla="*/ 32410 h 224654"/>
                <a:gd name="connsiteX146" fmla="*/ 1614413 w 1804098"/>
                <a:gd name="connsiteY146" fmla="*/ 43214 h 224654"/>
                <a:gd name="connsiteX147" fmla="*/ 1516242 w 1804098"/>
                <a:gd name="connsiteY147" fmla="*/ 89716 h 224654"/>
                <a:gd name="connsiteX148" fmla="*/ 1589048 w 1804098"/>
                <a:gd name="connsiteY148" fmla="*/ 182719 h 224654"/>
                <a:gd name="connsiteX149" fmla="*/ 1610186 w 1804098"/>
                <a:gd name="connsiteY149" fmla="*/ 191174 h 224654"/>
                <a:gd name="connsiteX150" fmla="*/ 1595154 w 1804098"/>
                <a:gd name="connsiteY150" fmla="*/ 220296 h 224654"/>
                <a:gd name="connsiteX151" fmla="*/ 1569790 w 1804098"/>
                <a:gd name="connsiteY151" fmla="*/ 224054 h 224654"/>
                <a:gd name="connsiteX152" fmla="*/ 1468331 w 1804098"/>
                <a:gd name="connsiteY152" fmla="*/ 176144 h 224654"/>
                <a:gd name="connsiteX153" fmla="*/ 1489938 w 1804098"/>
                <a:gd name="connsiteY153" fmla="*/ 44623 h 224654"/>
                <a:gd name="connsiteX154" fmla="*/ 1596564 w 1804098"/>
                <a:gd name="connsiteY154" fmla="*/ 0 h 224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1804098" h="224654">
                  <a:moveTo>
                    <a:pt x="555205" y="123534"/>
                  </a:moveTo>
                  <a:cubicBezTo>
                    <a:pt x="542053" y="123534"/>
                    <a:pt x="530779" y="150778"/>
                    <a:pt x="531249" y="176612"/>
                  </a:cubicBezTo>
                  <a:cubicBezTo>
                    <a:pt x="531249" y="190703"/>
                    <a:pt x="541114" y="185067"/>
                    <a:pt x="546750" y="186476"/>
                  </a:cubicBezTo>
                  <a:cubicBezTo>
                    <a:pt x="576342" y="186006"/>
                    <a:pt x="595600" y="172385"/>
                    <a:pt x="596070" y="152657"/>
                  </a:cubicBezTo>
                  <a:cubicBezTo>
                    <a:pt x="596070" y="134337"/>
                    <a:pt x="580569" y="123534"/>
                    <a:pt x="555205" y="123534"/>
                  </a:cubicBezTo>
                  <a:close/>
                  <a:moveTo>
                    <a:pt x="126353" y="42745"/>
                  </a:moveTo>
                  <a:cubicBezTo>
                    <a:pt x="113201" y="73747"/>
                    <a:pt x="101459" y="100051"/>
                    <a:pt x="88776" y="128704"/>
                  </a:cubicBezTo>
                  <a:cubicBezTo>
                    <a:pt x="135277" y="130113"/>
                    <a:pt x="135277" y="130113"/>
                    <a:pt x="131050" y="87369"/>
                  </a:cubicBezTo>
                  <a:cubicBezTo>
                    <a:pt x="130111" y="73747"/>
                    <a:pt x="128232" y="60594"/>
                    <a:pt x="126353" y="42745"/>
                  </a:cubicBezTo>
                  <a:close/>
                  <a:moveTo>
                    <a:pt x="1148454" y="40395"/>
                  </a:moveTo>
                  <a:cubicBezTo>
                    <a:pt x="1133893" y="73745"/>
                    <a:pt x="1122151" y="100050"/>
                    <a:pt x="1109468" y="129172"/>
                  </a:cubicBezTo>
                  <a:cubicBezTo>
                    <a:pt x="1123559" y="129172"/>
                    <a:pt x="1134833" y="128702"/>
                    <a:pt x="1146106" y="129172"/>
                  </a:cubicBezTo>
                  <a:cubicBezTo>
                    <a:pt x="1154091" y="129641"/>
                    <a:pt x="1156439" y="125884"/>
                    <a:pt x="1155500" y="117899"/>
                  </a:cubicBezTo>
                  <a:cubicBezTo>
                    <a:pt x="1153151" y="94413"/>
                    <a:pt x="1151272" y="70927"/>
                    <a:pt x="1148454" y="40395"/>
                  </a:cubicBezTo>
                  <a:close/>
                  <a:moveTo>
                    <a:pt x="581977" y="38516"/>
                  </a:moveTo>
                  <a:cubicBezTo>
                    <a:pt x="558022" y="37107"/>
                    <a:pt x="552385" y="46032"/>
                    <a:pt x="550037" y="79382"/>
                  </a:cubicBezTo>
                  <a:cubicBezTo>
                    <a:pt x="549567" y="90185"/>
                    <a:pt x="554734" y="89715"/>
                    <a:pt x="562249" y="90185"/>
                  </a:cubicBezTo>
                  <a:cubicBezTo>
                    <a:pt x="587145" y="90655"/>
                    <a:pt x="606403" y="79382"/>
                    <a:pt x="606403" y="62002"/>
                  </a:cubicBezTo>
                  <a:cubicBezTo>
                    <a:pt x="606403" y="43213"/>
                    <a:pt x="592781" y="39925"/>
                    <a:pt x="581977" y="38516"/>
                  </a:cubicBezTo>
                  <a:close/>
                  <a:moveTo>
                    <a:pt x="920644" y="4697"/>
                  </a:moveTo>
                  <a:cubicBezTo>
                    <a:pt x="932857" y="3757"/>
                    <a:pt x="946009" y="3757"/>
                    <a:pt x="957752" y="6576"/>
                  </a:cubicBezTo>
                  <a:cubicBezTo>
                    <a:pt x="962919" y="7985"/>
                    <a:pt x="959161" y="17849"/>
                    <a:pt x="957752" y="23486"/>
                  </a:cubicBezTo>
                  <a:cubicBezTo>
                    <a:pt x="949296" y="68109"/>
                    <a:pt x="941781" y="112262"/>
                    <a:pt x="931917" y="156415"/>
                  </a:cubicBezTo>
                  <a:cubicBezTo>
                    <a:pt x="927220" y="176613"/>
                    <a:pt x="931917" y="183189"/>
                    <a:pt x="952585" y="180370"/>
                  </a:cubicBezTo>
                  <a:cubicBezTo>
                    <a:pt x="962449" y="178962"/>
                    <a:pt x="972782" y="179901"/>
                    <a:pt x="983116" y="179901"/>
                  </a:cubicBezTo>
                  <a:cubicBezTo>
                    <a:pt x="1013178" y="179901"/>
                    <a:pt x="1012239" y="179901"/>
                    <a:pt x="1007072" y="208084"/>
                  </a:cubicBezTo>
                  <a:cubicBezTo>
                    <a:pt x="1004724" y="219826"/>
                    <a:pt x="999557" y="221236"/>
                    <a:pt x="989692" y="220766"/>
                  </a:cubicBezTo>
                  <a:cubicBezTo>
                    <a:pt x="971843" y="220296"/>
                    <a:pt x="954933" y="220766"/>
                    <a:pt x="937554" y="220766"/>
                  </a:cubicBezTo>
                  <a:cubicBezTo>
                    <a:pt x="929099" y="220766"/>
                    <a:pt x="920174" y="220766"/>
                    <a:pt x="911719" y="220766"/>
                  </a:cubicBezTo>
                  <a:cubicBezTo>
                    <a:pt x="873202" y="220766"/>
                    <a:pt x="873202" y="220766"/>
                    <a:pt x="880248" y="184128"/>
                  </a:cubicBezTo>
                  <a:cubicBezTo>
                    <a:pt x="890582" y="129641"/>
                    <a:pt x="901386" y="75624"/>
                    <a:pt x="911719" y="21137"/>
                  </a:cubicBezTo>
                  <a:cubicBezTo>
                    <a:pt x="913128" y="14561"/>
                    <a:pt x="911250" y="5167"/>
                    <a:pt x="920644" y="4697"/>
                  </a:cubicBezTo>
                  <a:close/>
                  <a:moveTo>
                    <a:pt x="433556" y="4191"/>
                  </a:moveTo>
                  <a:cubicBezTo>
                    <a:pt x="442532" y="4052"/>
                    <a:pt x="453981" y="4933"/>
                    <a:pt x="469247" y="6107"/>
                  </a:cubicBezTo>
                  <a:cubicBezTo>
                    <a:pt x="463140" y="53548"/>
                    <a:pt x="456565" y="101459"/>
                    <a:pt x="450458" y="148901"/>
                  </a:cubicBezTo>
                  <a:cubicBezTo>
                    <a:pt x="448110" y="167689"/>
                    <a:pt x="445761" y="186008"/>
                    <a:pt x="442943" y="204796"/>
                  </a:cubicBezTo>
                  <a:cubicBezTo>
                    <a:pt x="442003" y="211372"/>
                    <a:pt x="444821" y="220767"/>
                    <a:pt x="434488" y="221237"/>
                  </a:cubicBezTo>
                  <a:cubicBezTo>
                    <a:pt x="422275" y="221706"/>
                    <a:pt x="409593" y="221706"/>
                    <a:pt x="397380" y="219358"/>
                  </a:cubicBezTo>
                  <a:cubicBezTo>
                    <a:pt x="393622" y="218418"/>
                    <a:pt x="396910" y="209494"/>
                    <a:pt x="397850" y="204327"/>
                  </a:cubicBezTo>
                  <a:cubicBezTo>
                    <a:pt x="404896" y="156416"/>
                    <a:pt x="412411" y="108975"/>
                    <a:pt x="420396" y="54958"/>
                  </a:cubicBezTo>
                  <a:cubicBezTo>
                    <a:pt x="394562" y="107566"/>
                    <a:pt x="370136" y="154067"/>
                    <a:pt x="348999" y="201978"/>
                  </a:cubicBezTo>
                  <a:cubicBezTo>
                    <a:pt x="340544" y="221237"/>
                    <a:pt x="326922" y="218418"/>
                    <a:pt x="312831" y="217948"/>
                  </a:cubicBezTo>
                  <a:cubicBezTo>
                    <a:pt x="296391" y="217009"/>
                    <a:pt x="302967" y="202918"/>
                    <a:pt x="302028" y="194463"/>
                  </a:cubicBezTo>
                  <a:cubicBezTo>
                    <a:pt x="297331" y="148431"/>
                    <a:pt x="294042" y="102868"/>
                    <a:pt x="290285" y="52139"/>
                  </a:cubicBezTo>
                  <a:cubicBezTo>
                    <a:pt x="279012" y="99580"/>
                    <a:pt x="269148" y="141855"/>
                    <a:pt x="259753" y="184599"/>
                  </a:cubicBezTo>
                  <a:cubicBezTo>
                    <a:pt x="250829" y="222176"/>
                    <a:pt x="251298" y="222176"/>
                    <a:pt x="209024" y="219827"/>
                  </a:cubicBezTo>
                  <a:cubicBezTo>
                    <a:pt x="221236" y="171916"/>
                    <a:pt x="232979" y="124945"/>
                    <a:pt x="244722" y="77973"/>
                  </a:cubicBezTo>
                  <a:cubicBezTo>
                    <a:pt x="248950" y="61534"/>
                    <a:pt x="254587" y="45093"/>
                    <a:pt x="256935" y="28184"/>
                  </a:cubicBezTo>
                  <a:cubicBezTo>
                    <a:pt x="259284" y="8455"/>
                    <a:pt x="268208" y="3288"/>
                    <a:pt x="287467" y="4228"/>
                  </a:cubicBezTo>
                  <a:cubicBezTo>
                    <a:pt x="324574" y="6107"/>
                    <a:pt x="325514" y="4698"/>
                    <a:pt x="328332" y="41806"/>
                  </a:cubicBezTo>
                  <a:cubicBezTo>
                    <a:pt x="331620" y="77504"/>
                    <a:pt x="333499" y="113672"/>
                    <a:pt x="336317" y="154067"/>
                  </a:cubicBezTo>
                  <a:cubicBezTo>
                    <a:pt x="348060" y="127763"/>
                    <a:pt x="357924" y="105217"/>
                    <a:pt x="368727" y="82201"/>
                  </a:cubicBezTo>
                  <a:cubicBezTo>
                    <a:pt x="373425" y="72337"/>
                    <a:pt x="378122" y="62473"/>
                    <a:pt x="383288" y="52609"/>
                  </a:cubicBezTo>
                  <a:cubicBezTo>
                    <a:pt x="401960" y="14210"/>
                    <a:pt x="406628" y="4610"/>
                    <a:pt x="433556" y="4191"/>
                  </a:cubicBezTo>
                  <a:close/>
                  <a:moveTo>
                    <a:pt x="1798834" y="3582"/>
                  </a:moveTo>
                  <a:cubicBezTo>
                    <a:pt x="1802533" y="3876"/>
                    <a:pt x="1805117" y="5873"/>
                    <a:pt x="1803708" y="12683"/>
                  </a:cubicBezTo>
                  <a:cubicBezTo>
                    <a:pt x="1801359" y="23956"/>
                    <a:pt x="1808875" y="43684"/>
                    <a:pt x="1785859" y="43684"/>
                  </a:cubicBezTo>
                  <a:cubicBezTo>
                    <a:pt x="1768479" y="43684"/>
                    <a:pt x="1751570" y="44624"/>
                    <a:pt x="1734190" y="43684"/>
                  </a:cubicBezTo>
                  <a:cubicBezTo>
                    <a:pt x="1704598" y="41805"/>
                    <a:pt x="1713993" y="66231"/>
                    <a:pt x="1710705" y="79383"/>
                  </a:cubicBezTo>
                  <a:cubicBezTo>
                    <a:pt x="1706477" y="98641"/>
                    <a:pt x="1723857" y="87838"/>
                    <a:pt x="1730902" y="89716"/>
                  </a:cubicBezTo>
                  <a:cubicBezTo>
                    <a:pt x="1739827" y="91595"/>
                    <a:pt x="1749691" y="88777"/>
                    <a:pt x="1759085" y="90656"/>
                  </a:cubicBezTo>
                  <a:cubicBezTo>
                    <a:pt x="1767070" y="92065"/>
                    <a:pt x="1781162" y="82201"/>
                    <a:pt x="1783040" y="97702"/>
                  </a:cubicBezTo>
                  <a:cubicBezTo>
                    <a:pt x="1785859" y="121188"/>
                    <a:pt x="1777404" y="129172"/>
                    <a:pt x="1755797" y="129172"/>
                  </a:cubicBezTo>
                  <a:cubicBezTo>
                    <a:pt x="1743115" y="129172"/>
                    <a:pt x="1730433" y="130582"/>
                    <a:pt x="1718220" y="128703"/>
                  </a:cubicBezTo>
                  <a:cubicBezTo>
                    <a:pt x="1702719" y="126824"/>
                    <a:pt x="1698022" y="134340"/>
                    <a:pt x="1696143" y="147961"/>
                  </a:cubicBezTo>
                  <a:cubicBezTo>
                    <a:pt x="1690507" y="181781"/>
                    <a:pt x="1690037" y="181781"/>
                    <a:pt x="1725736" y="181781"/>
                  </a:cubicBezTo>
                  <a:cubicBezTo>
                    <a:pt x="1733721" y="181781"/>
                    <a:pt x="1741236" y="181781"/>
                    <a:pt x="1749221" y="181781"/>
                  </a:cubicBezTo>
                  <a:cubicBezTo>
                    <a:pt x="1778343" y="181781"/>
                    <a:pt x="1777404" y="181781"/>
                    <a:pt x="1772237" y="209024"/>
                  </a:cubicBezTo>
                  <a:cubicBezTo>
                    <a:pt x="1770358" y="219358"/>
                    <a:pt x="1766601" y="221707"/>
                    <a:pt x="1757206" y="221237"/>
                  </a:cubicBezTo>
                  <a:cubicBezTo>
                    <a:pt x="1738888" y="220297"/>
                    <a:pt x="1721038" y="220767"/>
                    <a:pt x="1703189" y="220767"/>
                  </a:cubicBezTo>
                  <a:cubicBezTo>
                    <a:pt x="1690037" y="220767"/>
                    <a:pt x="1676415" y="219358"/>
                    <a:pt x="1663263" y="221237"/>
                  </a:cubicBezTo>
                  <a:cubicBezTo>
                    <a:pt x="1641187" y="224055"/>
                    <a:pt x="1636020" y="217009"/>
                    <a:pt x="1640717" y="195403"/>
                  </a:cubicBezTo>
                  <a:cubicBezTo>
                    <a:pt x="1652930" y="139037"/>
                    <a:pt x="1663263" y="82201"/>
                    <a:pt x="1673128" y="25366"/>
                  </a:cubicBezTo>
                  <a:cubicBezTo>
                    <a:pt x="1675946" y="9865"/>
                    <a:pt x="1680643" y="2819"/>
                    <a:pt x="1698022" y="3758"/>
                  </a:cubicBezTo>
                  <a:cubicBezTo>
                    <a:pt x="1727614" y="5638"/>
                    <a:pt x="1757676" y="3758"/>
                    <a:pt x="1787268" y="4698"/>
                  </a:cubicBezTo>
                  <a:cubicBezTo>
                    <a:pt x="1790321" y="4698"/>
                    <a:pt x="1795135" y="3289"/>
                    <a:pt x="1798834" y="3582"/>
                  </a:cubicBezTo>
                  <a:close/>
                  <a:moveTo>
                    <a:pt x="113848" y="3582"/>
                  </a:moveTo>
                  <a:cubicBezTo>
                    <a:pt x="119074" y="3406"/>
                    <a:pt x="124710" y="4933"/>
                    <a:pt x="129642" y="4698"/>
                  </a:cubicBezTo>
                  <a:cubicBezTo>
                    <a:pt x="164871" y="3759"/>
                    <a:pt x="164871" y="4228"/>
                    <a:pt x="169098" y="38987"/>
                  </a:cubicBezTo>
                  <a:cubicBezTo>
                    <a:pt x="175674" y="93474"/>
                    <a:pt x="182251" y="147491"/>
                    <a:pt x="187887" y="201978"/>
                  </a:cubicBezTo>
                  <a:cubicBezTo>
                    <a:pt x="188827" y="209494"/>
                    <a:pt x="194933" y="224525"/>
                    <a:pt x="178023" y="220297"/>
                  </a:cubicBezTo>
                  <a:cubicBezTo>
                    <a:pt x="165341" y="217009"/>
                    <a:pt x="143734" y="235798"/>
                    <a:pt x="140445" y="205736"/>
                  </a:cubicBezTo>
                  <a:cubicBezTo>
                    <a:pt x="135748" y="163462"/>
                    <a:pt x="134809" y="164401"/>
                    <a:pt x="91595" y="163931"/>
                  </a:cubicBezTo>
                  <a:cubicBezTo>
                    <a:pt x="78913" y="163931"/>
                    <a:pt x="70458" y="166750"/>
                    <a:pt x="67169" y="179432"/>
                  </a:cubicBezTo>
                  <a:cubicBezTo>
                    <a:pt x="67169" y="180372"/>
                    <a:pt x="66700" y="180841"/>
                    <a:pt x="66231" y="181780"/>
                  </a:cubicBezTo>
                  <a:cubicBezTo>
                    <a:pt x="47911" y="221706"/>
                    <a:pt x="47911" y="221706"/>
                    <a:pt x="0" y="220297"/>
                  </a:cubicBezTo>
                  <a:cubicBezTo>
                    <a:pt x="34289" y="149840"/>
                    <a:pt x="67639" y="81262"/>
                    <a:pt x="100520" y="12683"/>
                  </a:cubicBezTo>
                  <a:cubicBezTo>
                    <a:pt x="103808" y="5637"/>
                    <a:pt x="108622" y="3758"/>
                    <a:pt x="113848" y="3582"/>
                  </a:cubicBezTo>
                  <a:close/>
                  <a:moveTo>
                    <a:pt x="1135597" y="3110"/>
                  </a:moveTo>
                  <a:cubicBezTo>
                    <a:pt x="1140705" y="2934"/>
                    <a:pt x="1146106" y="4461"/>
                    <a:pt x="1150804" y="4226"/>
                  </a:cubicBezTo>
                  <a:cubicBezTo>
                    <a:pt x="1186502" y="3287"/>
                    <a:pt x="1186032" y="3757"/>
                    <a:pt x="1189790" y="38985"/>
                  </a:cubicBezTo>
                  <a:cubicBezTo>
                    <a:pt x="1196366" y="99109"/>
                    <a:pt x="1203412" y="158763"/>
                    <a:pt x="1210927" y="219356"/>
                  </a:cubicBezTo>
                  <a:cubicBezTo>
                    <a:pt x="1206700" y="220295"/>
                    <a:pt x="1205290" y="220765"/>
                    <a:pt x="1203412" y="220765"/>
                  </a:cubicBezTo>
                  <a:cubicBezTo>
                    <a:pt x="1163955" y="221704"/>
                    <a:pt x="1163486" y="221704"/>
                    <a:pt x="1159728" y="182718"/>
                  </a:cubicBezTo>
                  <a:cubicBezTo>
                    <a:pt x="1158789" y="169566"/>
                    <a:pt x="1155501" y="162050"/>
                    <a:pt x="1140469" y="164399"/>
                  </a:cubicBezTo>
                  <a:cubicBezTo>
                    <a:pt x="1134363" y="165338"/>
                    <a:pt x="1127787" y="165338"/>
                    <a:pt x="1121681" y="164399"/>
                  </a:cubicBezTo>
                  <a:cubicBezTo>
                    <a:pt x="1101483" y="161111"/>
                    <a:pt x="1091619" y="169096"/>
                    <a:pt x="1084103" y="188354"/>
                  </a:cubicBezTo>
                  <a:cubicBezTo>
                    <a:pt x="1069542" y="225462"/>
                    <a:pt x="1068133" y="224992"/>
                    <a:pt x="1021631" y="218416"/>
                  </a:cubicBezTo>
                  <a:cubicBezTo>
                    <a:pt x="1055451" y="149368"/>
                    <a:pt x="1088800" y="80789"/>
                    <a:pt x="1122151" y="12211"/>
                  </a:cubicBezTo>
                  <a:cubicBezTo>
                    <a:pt x="1125674" y="5165"/>
                    <a:pt x="1130488" y="3286"/>
                    <a:pt x="1135597" y="3110"/>
                  </a:cubicBezTo>
                  <a:close/>
                  <a:moveTo>
                    <a:pt x="568122" y="2935"/>
                  </a:moveTo>
                  <a:cubicBezTo>
                    <a:pt x="581391" y="2465"/>
                    <a:pt x="594661" y="3053"/>
                    <a:pt x="607813" y="6106"/>
                  </a:cubicBezTo>
                  <a:cubicBezTo>
                    <a:pt x="629889" y="11272"/>
                    <a:pt x="649148" y="21606"/>
                    <a:pt x="653845" y="46971"/>
                  </a:cubicBezTo>
                  <a:cubicBezTo>
                    <a:pt x="657603" y="69047"/>
                    <a:pt x="646799" y="86897"/>
                    <a:pt x="621434" y="100988"/>
                  </a:cubicBezTo>
                  <a:cubicBezTo>
                    <a:pt x="618616" y="102397"/>
                    <a:pt x="615798" y="103806"/>
                    <a:pt x="613449" y="105685"/>
                  </a:cubicBezTo>
                  <a:cubicBezTo>
                    <a:pt x="659951" y="128701"/>
                    <a:pt x="650557" y="186006"/>
                    <a:pt x="611100" y="207144"/>
                  </a:cubicBezTo>
                  <a:cubicBezTo>
                    <a:pt x="571644" y="228281"/>
                    <a:pt x="528900" y="221705"/>
                    <a:pt x="487095" y="220296"/>
                  </a:cubicBezTo>
                  <a:cubicBezTo>
                    <a:pt x="477701" y="219826"/>
                    <a:pt x="479580" y="212310"/>
                    <a:pt x="480519" y="206204"/>
                  </a:cubicBezTo>
                  <a:cubicBezTo>
                    <a:pt x="492263" y="144202"/>
                    <a:pt x="504475" y="82200"/>
                    <a:pt x="516218" y="20197"/>
                  </a:cubicBezTo>
                  <a:cubicBezTo>
                    <a:pt x="517627" y="12682"/>
                    <a:pt x="519506" y="7045"/>
                    <a:pt x="528430" y="6106"/>
                  </a:cubicBezTo>
                  <a:cubicBezTo>
                    <a:pt x="541583" y="4931"/>
                    <a:pt x="554852" y="3405"/>
                    <a:pt x="568122" y="2935"/>
                  </a:cubicBezTo>
                  <a:close/>
                  <a:moveTo>
                    <a:pt x="1416780" y="2232"/>
                  </a:moveTo>
                  <a:cubicBezTo>
                    <a:pt x="1424061" y="2232"/>
                    <a:pt x="1432398" y="5403"/>
                    <a:pt x="1438739" y="5168"/>
                  </a:cubicBezTo>
                  <a:cubicBezTo>
                    <a:pt x="1455180" y="4698"/>
                    <a:pt x="1443906" y="18320"/>
                    <a:pt x="1442497" y="23957"/>
                  </a:cubicBezTo>
                  <a:cubicBezTo>
                    <a:pt x="1432163" y="84080"/>
                    <a:pt x="1420421" y="143734"/>
                    <a:pt x="1409617" y="203388"/>
                  </a:cubicBezTo>
                  <a:cubicBezTo>
                    <a:pt x="1407738" y="212782"/>
                    <a:pt x="1407738" y="223586"/>
                    <a:pt x="1393647" y="220297"/>
                  </a:cubicBezTo>
                  <a:cubicBezTo>
                    <a:pt x="1379555" y="217010"/>
                    <a:pt x="1360766" y="231571"/>
                    <a:pt x="1352781" y="206676"/>
                  </a:cubicBezTo>
                  <a:cubicBezTo>
                    <a:pt x="1337751" y="160174"/>
                    <a:pt x="1319901" y="114612"/>
                    <a:pt x="1305340" y="67170"/>
                  </a:cubicBezTo>
                  <a:cubicBezTo>
                    <a:pt x="1297355" y="112733"/>
                    <a:pt x="1288900" y="158295"/>
                    <a:pt x="1280915" y="203858"/>
                  </a:cubicBezTo>
                  <a:cubicBezTo>
                    <a:pt x="1279036" y="214661"/>
                    <a:pt x="1277157" y="221707"/>
                    <a:pt x="1262596" y="221237"/>
                  </a:cubicBezTo>
                  <a:cubicBezTo>
                    <a:pt x="1234413" y="220297"/>
                    <a:pt x="1234413" y="221707"/>
                    <a:pt x="1240050" y="192585"/>
                  </a:cubicBezTo>
                  <a:cubicBezTo>
                    <a:pt x="1250853" y="135749"/>
                    <a:pt x="1262126" y="79383"/>
                    <a:pt x="1271990" y="22548"/>
                  </a:cubicBezTo>
                  <a:cubicBezTo>
                    <a:pt x="1274339" y="7986"/>
                    <a:pt x="1279506" y="5168"/>
                    <a:pt x="1293597" y="3289"/>
                  </a:cubicBezTo>
                  <a:cubicBezTo>
                    <a:pt x="1321780" y="1"/>
                    <a:pt x="1334932" y="9865"/>
                    <a:pt x="1342448" y="37109"/>
                  </a:cubicBezTo>
                  <a:cubicBezTo>
                    <a:pt x="1352781" y="75156"/>
                    <a:pt x="1366873" y="112263"/>
                    <a:pt x="1378616" y="150310"/>
                  </a:cubicBezTo>
                  <a:cubicBezTo>
                    <a:pt x="1382373" y="105217"/>
                    <a:pt x="1394116" y="62004"/>
                    <a:pt x="1401162" y="18320"/>
                  </a:cubicBezTo>
                  <a:cubicBezTo>
                    <a:pt x="1403276" y="5403"/>
                    <a:pt x="1409500" y="2232"/>
                    <a:pt x="1416780" y="2232"/>
                  </a:cubicBezTo>
                  <a:close/>
                  <a:moveTo>
                    <a:pt x="718548" y="2232"/>
                  </a:moveTo>
                  <a:cubicBezTo>
                    <a:pt x="726064" y="2702"/>
                    <a:pt x="734636" y="5403"/>
                    <a:pt x="741212" y="5168"/>
                  </a:cubicBezTo>
                  <a:cubicBezTo>
                    <a:pt x="754834" y="4698"/>
                    <a:pt x="746849" y="16911"/>
                    <a:pt x="745909" y="22548"/>
                  </a:cubicBezTo>
                  <a:cubicBezTo>
                    <a:pt x="738863" y="64822"/>
                    <a:pt x="727590" y="106626"/>
                    <a:pt x="723832" y="149371"/>
                  </a:cubicBezTo>
                  <a:cubicBezTo>
                    <a:pt x="722423" y="164871"/>
                    <a:pt x="726651" y="178023"/>
                    <a:pt x="742621" y="183190"/>
                  </a:cubicBezTo>
                  <a:cubicBezTo>
                    <a:pt x="758591" y="188357"/>
                    <a:pt x="773623" y="185069"/>
                    <a:pt x="785365" y="171917"/>
                  </a:cubicBezTo>
                  <a:cubicBezTo>
                    <a:pt x="797108" y="158295"/>
                    <a:pt x="800865" y="141385"/>
                    <a:pt x="803684" y="124476"/>
                  </a:cubicBezTo>
                  <a:cubicBezTo>
                    <a:pt x="810260" y="90187"/>
                    <a:pt x="816366" y="55428"/>
                    <a:pt x="823412" y="20669"/>
                  </a:cubicBezTo>
                  <a:cubicBezTo>
                    <a:pt x="824821" y="14093"/>
                    <a:pt x="823412" y="4698"/>
                    <a:pt x="832806" y="4229"/>
                  </a:cubicBezTo>
                  <a:cubicBezTo>
                    <a:pt x="845019" y="3759"/>
                    <a:pt x="857701" y="4698"/>
                    <a:pt x="869914" y="5638"/>
                  </a:cubicBezTo>
                  <a:cubicBezTo>
                    <a:pt x="870383" y="5638"/>
                    <a:pt x="870853" y="12683"/>
                    <a:pt x="870383" y="15972"/>
                  </a:cubicBezTo>
                  <a:cubicBezTo>
                    <a:pt x="860989" y="63413"/>
                    <a:pt x="855822" y="111793"/>
                    <a:pt x="841261" y="158295"/>
                  </a:cubicBezTo>
                  <a:cubicBezTo>
                    <a:pt x="826700" y="204797"/>
                    <a:pt x="793351" y="226404"/>
                    <a:pt x="745440" y="224525"/>
                  </a:cubicBezTo>
                  <a:cubicBezTo>
                    <a:pt x="700347" y="223116"/>
                    <a:pt x="676861" y="198221"/>
                    <a:pt x="677331" y="143264"/>
                  </a:cubicBezTo>
                  <a:cubicBezTo>
                    <a:pt x="684377" y="106157"/>
                    <a:pt x="690952" y="58715"/>
                    <a:pt x="702225" y="12683"/>
                  </a:cubicBezTo>
                  <a:cubicBezTo>
                    <a:pt x="704574" y="3524"/>
                    <a:pt x="711033" y="1762"/>
                    <a:pt x="718548" y="2232"/>
                  </a:cubicBezTo>
                  <a:close/>
                  <a:moveTo>
                    <a:pt x="1596564" y="0"/>
                  </a:moveTo>
                  <a:cubicBezTo>
                    <a:pt x="1600321" y="469"/>
                    <a:pt x="1608776" y="1879"/>
                    <a:pt x="1617231" y="2349"/>
                  </a:cubicBezTo>
                  <a:cubicBezTo>
                    <a:pt x="1639778" y="3288"/>
                    <a:pt x="1641656" y="13622"/>
                    <a:pt x="1633671" y="32410"/>
                  </a:cubicBezTo>
                  <a:cubicBezTo>
                    <a:pt x="1628974" y="42744"/>
                    <a:pt x="1626625" y="45562"/>
                    <a:pt x="1614413" y="43214"/>
                  </a:cubicBezTo>
                  <a:cubicBezTo>
                    <a:pt x="1565562" y="33820"/>
                    <a:pt x="1531743" y="50729"/>
                    <a:pt x="1516242" y="89716"/>
                  </a:cubicBezTo>
                  <a:cubicBezTo>
                    <a:pt x="1492757" y="150309"/>
                    <a:pt x="1525167" y="191644"/>
                    <a:pt x="1589048" y="182719"/>
                  </a:cubicBezTo>
                  <a:cubicBezTo>
                    <a:pt x="1597503" y="181310"/>
                    <a:pt x="1608776" y="171446"/>
                    <a:pt x="1610186" y="191174"/>
                  </a:cubicBezTo>
                  <a:cubicBezTo>
                    <a:pt x="1611125" y="204796"/>
                    <a:pt x="1615352" y="218418"/>
                    <a:pt x="1595154" y="220296"/>
                  </a:cubicBezTo>
                  <a:cubicBezTo>
                    <a:pt x="1586700" y="221236"/>
                    <a:pt x="1578245" y="223115"/>
                    <a:pt x="1569790" y="224054"/>
                  </a:cubicBezTo>
                  <a:cubicBezTo>
                    <a:pt x="1523288" y="228282"/>
                    <a:pt x="1485241" y="209963"/>
                    <a:pt x="1468331" y="176144"/>
                  </a:cubicBezTo>
                  <a:cubicBezTo>
                    <a:pt x="1449542" y="138096"/>
                    <a:pt x="1459407" y="78912"/>
                    <a:pt x="1489938" y="44623"/>
                  </a:cubicBezTo>
                  <a:cubicBezTo>
                    <a:pt x="1516712" y="14561"/>
                    <a:pt x="1551471" y="939"/>
                    <a:pt x="1596564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5">
              <a:extLst>
                <a:ext uri="{FF2B5EF4-FFF2-40B4-BE49-F238E27FC236}">
                  <a16:creationId xmlns:a16="http://schemas.microsoft.com/office/drawing/2014/main" xmlns="" id="{99AE004C-C972-456F-BD55-D9F5AFD2CE0F}"/>
                </a:ext>
              </a:extLst>
            </p:cNvPr>
            <p:cNvSpPr/>
            <p:nvPr/>
          </p:nvSpPr>
          <p:spPr>
            <a:xfrm>
              <a:off x="3997472" y="4286353"/>
              <a:ext cx="187887" cy="187886"/>
            </a:xfrm>
            <a:custGeom>
              <a:avLst/>
              <a:gdLst>
                <a:gd name="connsiteX0" fmla="*/ 190500 w 381000"/>
                <a:gd name="connsiteY0" fmla="*/ 380048 h 381000"/>
                <a:gd name="connsiteX1" fmla="*/ 34290 w 381000"/>
                <a:gd name="connsiteY1" fmla="*/ 381000 h 381000"/>
                <a:gd name="connsiteX2" fmla="*/ 0 w 381000"/>
                <a:gd name="connsiteY2" fmla="*/ 345758 h 381000"/>
                <a:gd name="connsiteX3" fmla="*/ 0 w 381000"/>
                <a:gd name="connsiteY3" fmla="*/ 37147 h 381000"/>
                <a:gd name="connsiteX4" fmla="*/ 33338 w 381000"/>
                <a:gd name="connsiteY4" fmla="*/ 0 h 381000"/>
                <a:gd name="connsiteX5" fmla="*/ 346710 w 381000"/>
                <a:gd name="connsiteY5" fmla="*/ 0 h 381000"/>
                <a:gd name="connsiteX6" fmla="*/ 381000 w 381000"/>
                <a:gd name="connsiteY6" fmla="*/ 36195 h 381000"/>
                <a:gd name="connsiteX7" fmla="*/ 381000 w 381000"/>
                <a:gd name="connsiteY7" fmla="*/ 344805 h 381000"/>
                <a:gd name="connsiteX8" fmla="*/ 342900 w 381000"/>
                <a:gd name="connsiteY8" fmla="*/ 381000 h 381000"/>
                <a:gd name="connsiteX9" fmla="*/ 190500 w 381000"/>
                <a:gd name="connsiteY9" fmla="*/ 380048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81000">
                  <a:moveTo>
                    <a:pt x="190500" y="380048"/>
                  </a:moveTo>
                  <a:cubicBezTo>
                    <a:pt x="138113" y="380048"/>
                    <a:pt x="85725" y="379095"/>
                    <a:pt x="34290" y="381000"/>
                  </a:cubicBezTo>
                  <a:cubicBezTo>
                    <a:pt x="6668" y="381953"/>
                    <a:pt x="0" y="371475"/>
                    <a:pt x="0" y="345758"/>
                  </a:cubicBezTo>
                  <a:cubicBezTo>
                    <a:pt x="952" y="242887"/>
                    <a:pt x="952" y="140017"/>
                    <a:pt x="0" y="37147"/>
                  </a:cubicBezTo>
                  <a:cubicBezTo>
                    <a:pt x="0" y="12382"/>
                    <a:pt x="3810" y="0"/>
                    <a:pt x="33338" y="0"/>
                  </a:cubicBezTo>
                  <a:cubicBezTo>
                    <a:pt x="138113" y="1905"/>
                    <a:pt x="241935" y="952"/>
                    <a:pt x="346710" y="0"/>
                  </a:cubicBezTo>
                  <a:cubicBezTo>
                    <a:pt x="374332" y="0"/>
                    <a:pt x="381000" y="9525"/>
                    <a:pt x="381000" y="36195"/>
                  </a:cubicBezTo>
                  <a:cubicBezTo>
                    <a:pt x="380047" y="139065"/>
                    <a:pt x="379095" y="241935"/>
                    <a:pt x="381000" y="344805"/>
                  </a:cubicBezTo>
                  <a:cubicBezTo>
                    <a:pt x="381952" y="375285"/>
                    <a:pt x="370522" y="381953"/>
                    <a:pt x="342900" y="381000"/>
                  </a:cubicBezTo>
                  <a:cubicBezTo>
                    <a:pt x="291465" y="378143"/>
                    <a:pt x="240982" y="380048"/>
                    <a:pt x="190500" y="38004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6">
              <a:extLst>
                <a:ext uri="{FF2B5EF4-FFF2-40B4-BE49-F238E27FC236}">
                  <a16:creationId xmlns:a16="http://schemas.microsoft.com/office/drawing/2014/main" xmlns="" id="{8E6C7947-9143-4A51-A8E9-75772A68250E}"/>
                </a:ext>
              </a:extLst>
            </p:cNvPr>
            <p:cNvSpPr/>
            <p:nvPr/>
          </p:nvSpPr>
          <p:spPr>
            <a:xfrm>
              <a:off x="4231388" y="4286353"/>
              <a:ext cx="187887" cy="183188"/>
            </a:xfrm>
            <a:custGeom>
              <a:avLst/>
              <a:gdLst>
                <a:gd name="connsiteX0" fmla="*/ 192405 w 381000"/>
                <a:gd name="connsiteY0" fmla="*/ 380048 h 371475"/>
                <a:gd name="connsiteX1" fmla="*/ 30480 w 381000"/>
                <a:gd name="connsiteY1" fmla="*/ 380048 h 371475"/>
                <a:gd name="connsiteX2" fmla="*/ 0 w 381000"/>
                <a:gd name="connsiteY2" fmla="*/ 350520 h 371475"/>
                <a:gd name="connsiteX3" fmla="*/ 0 w 381000"/>
                <a:gd name="connsiteY3" fmla="*/ 27622 h 371475"/>
                <a:gd name="connsiteX4" fmla="*/ 27623 w 381000"/>
                <a:gd name="connsiteY4" fmla="*/ 0 h 371475"/>
                <a:gd name="connsiteX5" fmla="*/ 350520 w 381000"/>
                <a:gd name="connsiteY5" fmla="*/ 0 h 371475"/>
                <a:gd name="connsiteX6" fmla="*/ 381000 w 381000"/>
                <a:gd name="connsiteY6" fmla="*/ 34290 h 371475"/>
                <a:gd name="connsiteX7" fmla="*/ 381000 w 381000"/>
                <a:gd name="connsiteY7" fmla="*/ 347662 h 371475"/>
                <a:gd name="connsiteX8" fmla="*/ 348615 w 381000"/>
                <a:gd name="connsiteY8" fmla="*/ 380048 h 371475"/>
                <a:gd name="connsiteX9" fmla="*/ 192405 w 381000"/>
                <a:gd name="connsiteY9" fmla="*/ 38004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71475">
                  <a:moveTo>
                    <a:pt x="192405" y="380048"/>
                  </a:moveTo>
                  <a:cubicBezTo>
                    <a:pt x="138113" y="380048"/>
                    <a:pt x="84773" y="379095"/>
                    <a:pt x="30480" y="380048"/>
                  </a:cubicBezTo>
                  <a:cubicBezTo>
                    <a:pt x="8573" y="381000"/>
                    <a:pt x="0" y="374333"/>
                    <a:pt x="0" y="350520"/>
                  </a:cubicBezTo>
                  <a:cubicBezTo>
                    <a:pt x="952" y="242887"/>
                    <a:pt x="952" y="135255"/>
                    <a:pt x="0" y="27622"/>
                  </a:cubicBezTo>
                  <a:cubicBezTo>
                    <a:pt x="0" y="7620"/>
                    <a:pt x="6668" y="0"/>
                    <a:pt x="27623" y="0"/>
                  </a:cubicBezTo>
                  <a:cubicBezTo>
                    <a:pt x="135255" y="952"/>
                    <a:pt x="242888" y="952"/>
                    <a:pt x="350520" y="0"/>
                  </a:cubicBezTo>
                  <a:cubicBezTo>
                    <a:pt x="377190" y="0"/>
                    <a:pt x="381000" y="12382"/>
                    <a:pt x="381000" y="34290"/>
                  </a:cubicBezTo>
                  <a:cubicBezTo>
                    <a:pt x="380048" y="139065"/>
                    <a:pt x="380048" y="243840"/>
                    <a:pt x="381000" y="347662"/>
                  </a:cubicBezTo>
                  <a:cubicBezTo>
                    <a:pt x="381000" y="372428"/>
                    <a:pt x="373380" y="381000"/>
                    <a:pt x="348615" y="380048"/>
                  </a:cubicBezTo>
                  <a:cubicBezTo>
                    <a:pt x="296227" y="379095"/>
                    <a:pt x="243840" y="380048"/>
                    <a:pt x="192405" y="38004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7">
              <a:extLst>
                <a:ext uri="{FF2B5EF4-FFF2-40B4-BE49-F238E27FC236}">
                  <a16:creationId xmlns:a16="http://schemas.microsoft.com/office/drawing/2014/main" xmlns="" id="{30269FB1-73FE-4BCF-BF93-ADAC0FD954D6}"/>
                </a:ext>
              </a:extLst>
            </p:cNvPr>
            <p:cNvSpPr/>
            <p:nvPr/>
          </p:nvSpPr>
          <p:spPr>
            <a:xfrm>
              <a:off x="1341698" y="4286353"/>
              <a:ext cx="187887" cy="187886"/>
            </a:xfrm>
            <a:custGeom>
              <a:avLst/>
              <a:gdLst>
                <a:gd name="connsiteX0" fmla="*/ 189547 w 381000"/>
                <a:gd name="connsiteY0" fmla="*/ 380047 h 381000"/>
                <a:gd name="connsiteX1" fmla="*/ 32385 w 381000"/>
                <a:gd name="connsiteY1" fmla="*/ 381000 h 381000"/>
                <a:gd name="connsiteX2" fmla="*/ 0 w 381000"/>
                <a:gd name="connsiteY2" fmla="*/ 348615 h 381000"/>
                <a:gd name="connsiteX3" fmla="*/ 0 w 381000"/>
                <a:gd name="connsiteY3" fmla="*/ 34290 h 381000"/>
                <a:gd name="connsiteX4" fmla="*/ 36195 w 381000"/>
                <a:gd name="connsiteY4" fmla="*/ 0 h 381000"/>
                <a:gd name="connsiteX5" fmla="*/ 345758 w 381000"/>
                <a:gd name="connsiteY5" fmla="*/ 0 h 381000"/>
                <a:gd name="connsiteX6" fmla="*/ 381000 w 381000"/>
                <a:gd name="connsiteY6" fmla="*/ 35242 h 381000"/>
                <a:gd name="connsiteX7" fmla="*/ 381000 w 381000"/>
                <a:gd name="connsiteY7" fmla="*/ 344805 h 381000"/>
                <a:gd name="connsiteX8" fmla="*/ 341947 w 381000"/>
                <a:gd name="connsiteY8" fmla="*/ 381000 h 381000"/>
                <a:gd name="connsiteX9" fmla="*/ 189547 w 381000"/>
                <a:gd name="connsiteY9" fmla="*/ 380047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81000">
                  <a:moveTo>
                    <a:pt x="189547" y="380047"/>
                  </a:moveTo>
                  <a:cubicBezTo>
                    <a:pt x="137160" y="380047"/>
                    <a:pt x="84772" y="379095"/>
                    <a:pt x="32385" y="381000"/>
                  </a:cubicBezTo>
                  <a:cubicBezTo>
                    <a:pt x="7620" y="381953"/>
                    <a:pt x="0" y="374333"/>
                    <a:pt x="0" y="348615"/>
                  </a:cubicBezTo>
                  <a:cubicBezTo>
                    <a:pt x="952" y="243840"/>
                    <a:pt x="952" y="139065"/>
                    <a:pt x="0" y="34290"/>
                  </a:cubicBezTo>
                  <a:cubicBezTo>
                    <a:pt x="0" y="5715"/>
                    <a:pt x="10477" y="0"/>
                    <a:pt x="36195" y="0"/>
                  </a:cubicBezTo>
                  <a:cubicBezTo>
                    <a:pt x="139065" y="952"/>
                    <a:pt x="241935" y="952"/>
                    <a:pt x="345758" y="0"/>
                  </a:cubicBezTo>
                  <a:cubicBezTo>
                    <a:pt x="372427" y="0"/>
                    <a:pt x="381000" y="8572"/>
                    <a:pt x="381000" y="35242"/>
                  </a:cubicBezTo>
                  <a:cubicBezTo>
                    <a:pt x="380047" y="138113"/>
                    <a:pt x="379095" y="240983"/>
                    <a:pt x="381000" y="344805"/>
                  </a:cubicBezTo>
                  <a:cubicBezTo>
                    <a:pt x="381952" y="376238"/>
                    <a:pt x="369570" y="381953"/>
                    <a:pt x="341947" y="381000"/>
                  </a:cubicBezTo>
                  <a:cubicBezTo>
                    <a:pt x="291465" y="378143"/>
                    <a:pt x="240983" y="380047"/>
                    <a:pt x="189547" y="38004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8">
              <a:extLst>
                <a:ext uri="{FF2B5EF4-FFF2-40B4-BE49-F238E27FC236}">
                  <a16:creationId xmlns:a16="http://schemas.microsoft.com/office/drawing/2014/main" xmlns="" id="{09D67350-7ABF-4500-9064-760E637D8345}"/>
                </a:ext>
              </a:extLst>
            </p:cNvPr>
            <p:cNvSpPr/>
            <p:nvPr/>
          </p:nvSpPr>
          <p:spPr>
            <a:xfrm>
              <a:off x="1576048" y="4286353"/>
              <a:ext cx="187887" cy="183188"/>
            </a:xfrm>
            <a:custGeom>
              <a:avLst/>
              <a:gdLst>
                <a:gd name="connsiteX0" fmla="*/ 190578 w 381000"/>
                <a:gd name="connsiteY0" fmla="*/ 380047 h 371475"/>
                <a:gd name="connsiteX1" fmla="*/ 29606 w 381000"/>
                <a:gd name="connsiteY1" fmla="*/ 380047 h 371475"/>
                <a:gd name="connsiteX2" fmla="*/ 78 w 381000"/>
                <a:gd name="connsiteY2" fmla="*/ 350520 h 371475"/>
                <a:gd name="connsiteX3" fmla="*/ 78 w 381000"/>
                <a:gd name="connsiteY3" fmla="*/ 32385 h 371475"/>
                <a:gd name="connsiteX4" fmla="*/ 33416 w 381000"/>
                <a:gd name="connsiteY4" fmla="*/ 0 h 371475"/>
                <a:gd name="connsiteX5" fmla="*/ 346788 w 381000"/>
                <a:gd name="connsiteY5" fmla="*/ 0 h 371475"/>
                <a:gd name="connsiteX6" fmla="*/ 381078 w 381000"/>
                <a:gd name="connsiteY6" fmla="*/ 30480 h 371475"/>
                <a:gd name="connsiteX7" fmla="*/ 381078 w 381000"/>
                <a:gd name="connsiteY7" fmla="*/ 353378 h 371475"/>
                <a:gd name="connsiteX8" fmla="*/ 353456 w 381000"/>
                <a:gd name="connsiteY8" fmla="*/ 380047 h 371475"/>
                <a:gd name="connsiteX9" fmla="*/ 190578 w 381000"/>
                <a:gd name="connsiteY9" fmla="*/ 38004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00" h="371475">
                  <a:moveTo>
                    <a:pt x="190578" y="380047"/>
                  </a:moveTo>
                  <a:cubicBezTo>
                    <a:pt x="136286" y="380047"/>
                    <a:pt x="82946" y="379095"/>
                    <a:pt x="29606" y="380047"/>
                  </a:cubicBezTo>
                  <a:cubicBezTo>
                    <a:pt x="6746" y="381000"/>
                    <a:pt x="-874" y="372428"/>
                    <a:pt x="78" y="350520"/>
                  </a:cubicBezTo>
                  <a:cubicBezTo>
                    <a:pt x="1031" y="244793"/>
                    <a:pt x="1031" y="138113"/>
                    <a:pt x="78" y="32385"/>
                  </a:cubicBezTo>
                  <a:cubicBezTo>
                    <a:pt x="78" y="6667"/>
                    <a:pt x="8651" y="0"/>
                    <a:pt x="33416" y="0"/>
                  </a:cubicBezTo>
                  <a:cubicBezTo>
                    <a:pt x="138191" y="952"/>
                    <a:pt x="242013" y="952"/>
                    <a:pt x="346788" y="0"/>
                  </a:cubicBezTo>
                  <a:cubicBezTo>
                    <a:pt x="369648" y="0"/>
                    <a:pt x="381078" y="3810"/>
                    <a:pt x="381078" y="30480"/>
                  </a:cubicBezTo>
                  <a:cubicBezTo>
                    <a:pt x="380126" y="138113"/>
                    <a:pt x="380126" y="245745"/>
                    <a:pt x="381078" y="353378"/>
                  </a:cubicBezTo>
                  <a:cubicBezTo>
                    <a:pt x="381078" y="374333"/>
                    <a:pt x="374411" y="380047"/>
                    <a:pt x="353456" y="380047"/>
                  </a:cubicBezTo>
                  <a:cubicBezTo>
                    <a:pt x="298211" y="379095"/>
                    <a:pt x="243918" y="380047"/>
                    <a:pt x="190578" y="38004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9">
              <a:extLst>
                <a:ext uri="{FF2B5EF4-FFF2-40B4-BE49-F238E27FC236}">
                  <a16:creationId xmlns:a16="http://schemas.microsoft.com/office/drawing/2014/main" xmlns="" id="{7F5E077F-1D48-4DEE-B0CA-96490EEDD9A6}"/>
                </a:ext>
              </a:extLst>
            </p:cNvPr>
            <p:cNvSpPr/>
            <p:nvPr/>
          </p:nvSpPr>
          <p:spPr>
            <a:xfrm>
              <a:off x="949216" y="5911088"/>
              <a:ext cx="356984" cy="356984"/>
            </a:xfrm>
            <a:custGeom>
              <a:avLst/>
              <a:gdLst>
                <a:gd name="connsiteX0" fmla="*/ 731520 w 723900"/>
                <a:gd name="connsiteY0" fmla="*/ 364807 h 723900"/>
                <a:gd name="connsiteX1" fmla="*/ 366712 w 723900"/>
                <a:gd name="connsiteY1" fmla="*/ 729615 h 723900"/>
                <a:gd name="connsiteX2" fmla="*/ 0 w 723900"/>
                <a:gd name="connsiteY2" fmla="*/ 364807 h 723900"/>
                <a:gd name="connsiteX3" fmla="*/ 366712 w 723900"/>
                <a:gd name="connsiteY3" fmla="*/ 0 h 723900"/>
                <a:gd name="connsiteX4" fmla="*/ 731520 w 723900"/>
                <a:gd name="connsiteY4" fmla="*/ 364807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900" h="723900">
                  <a:moveTo>
                    <a:pt x="731520" y="364807"/>
                  </a:moveTo>
                  <a:cubicBezTo>
                    <a:pt x="731520" y="567690"/>
                    <a:pt x="569595" y="730568"/>
                    <a:pt x="366712" y="729615"/>
                  </a:cubicBezTo>
                  <a:cubicBezTo>
                    <a:pt x="164782" y="729615"/>
                    <a:pt x="0" y="565785"/>
                    <a:pt x="0" y="364807"/>
                  </a:cubicBezTo>
                  <a:cubicBezTo>
                    <a:pt x="0" y="162878"/>
                    <a:pt x="162877" y="953"/>
                    <a:pt x="366712" y="0"/>
                  </a:cubicBezTo>
                  <a:cubicBezTo>
                    <a:pt x="570548" y="953"/>
                    <a:pt x="731520" y="160972"/>
                    <a:pt x="731520" y="36480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0">
              <a:extLst>
                <a:ext uri="{FF2B5EF4-FFF2-40B4-BE49-F238E27FC236}">
                  <a16:creationId xmlns:a16="http://schemas.microsoft.com/office/drawing/2014/main" xmlns="" id="{72C55437-D489-4AF5-8606-5F05739D448A}"/>
                </a:ext>
              </a:extLst>
            </p:cNvPr>
            <p:cNvSpPr/>
            <p:nvPr/>
          </p:nvSpPr>
          <p:spPr>
            <a:xfrm>
              <a:off x="3636724" y="5911088"/>
              <a:ext cx="356984" cy="356984"/>
            </a:xfrm>
            <a:custGeom>
              <a:avLst/>
              <a:gdLst>
                <a:gd name="connsiteX0" fmla="*/ 367669 w 723900"/>
                <a:gd name="connsiteY0" fmla="*/ 732477 h 723900"/>
                <a:gd name="connsiteX1" fmla="*/ 4 w 723900"/>
                <a:gd name="connsiteY1" fmla="*/ 367669 h 723900"/>
                <a:gd name="connsiteX2" fmla="*/ 364812 w 723900"/>
                <a:gd name="connsiteY2" fmla="*/ 4 h 723900"/>
                <a:gd name="connsiteX3" fmla="*/ 732477 w 723900"/>
                <a:gd name="connsiteY3" fmla="*/ 364812 h 723900"/>
                <a:gd name="connsiteX4" fmla="*/ 367669 w 723900"/>
                <a:gd name="connsiteY4" fmla="*/ 732477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900" h="723900">
                  <a:moveTo>
                    <a:pt x="367669" y="732477"/>
                  </a:moveTo>
                  <a:cubicBezTo>
                    <a:pt x="165739" y="732477"/>
                    <a:pt x="957" y="568647"/>
                    <a:pt x="4" y="367669"/>
                  </a:cubicBezTo>
                  <a:cubicBezTo>
                    <a:pt x="-948" y="166692"/>
                    <a:pt x="163834" y="957"/>
                    <a:pt x="364812" y="4"/>
                  </a:cubicBezTo>
                  <a:cubicBezTo>
                    <a:pt x="565789" y="-948"/>
                    <a:pt x="731524" y="162882"/>
                    <a:pt x="732477" y="364812"/>
                  </a:cubicBezTo>
                  <a:cubicBezTo>
                    <a:pt x="733429" y="566742"/>
                    <a:pt x="568647" y="731524"/>
                    <a:pt x="367669" y="73247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900074" y="242865"/>
            <a:ext cx="7072362" cy="714380"/>
          </a:xfrm>
        </p:spPr>
        <p:txBody>
          <a:bodyPr/>
          <a:lstStyle/>
          <a:p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42884" y="1385872"/>
            <a:ext cx="7429552" cy="387798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800" dirty="0" smtClean="0"/>
              <a:t>Больной – </a:t>
            </a:r>
            <a:r>
              <a:rPr lang="en-US" sz="2800" dirty="0" err="1" smtClean="0"/>
              <a:t>kasal</a:t>
            </a:r>
            <a:r>
              <a:rPr lang="ru-RU" sz="2800" dirty="0" smtClean="0"/>
              <a:t>, </a:t>
            </a:r>
            <a:r>
              <a:rPr lang="en-US" sz="2800" dirty="0" err="1" smtClean="0"/>
              <a:t>bemor</a:t>
            </a:r>
            <a:endParaRPr lang="ru-RU" sz="2800" dirty="0" smtClean="0"/>
          </a:p>
          <a:p>
            <a:pPr>
              <a:lnSpc>
                <a:spcPct val="150000"/>
              </a:lnSpc>
            </a:pPr>
            <a:r>
              <a:rPr lang="ru-RU" sz="2800" dirty="0" smtClean="0"/>
              <a:t>Пациент – </a:t>
            </a:r>
            <a:r>
              <a:rPr lang="en-US" sz="2800" dirty="0" err="1" smtClean="0"/>
              <a:t>bemor</a:t>
            </a:r>
            <a:endParaRPr lang="ru-RU" sz="2800" dirty="0" smtClean="0"/>
          </a:p>
          <a:p>
            <a:pPr>
              <a:lnSpc>
                <a:spcPct val="150000"/>
              </a:lnSpc>
            </a:pPr>
            <a:r>
              <a:rPr lang="ru-RU" sz="2800" dirty="0" smtClean="0"/>
              <a:t>Соблюдать (режим) – </a:t>
            </a:r>
            <a:r>
              <a:rPr lang="en-US" sz="2800" dirty="0" err="1" smtClean="0"/>
              <a:t>rioya</a:t>
            </a:r>
            <a:r>
              <a:rPr lang="en-US" sz="2800" dirty="0" smtClean="0"/>
              <a:t> </a:t>
            </a:r>
            <a:r>
              <a:rPr lang="en-US" sz="2800" dirty="0" err="1" smtClean="0"/>
              <a:t>qilmoq</a:t>
            </a:r>
            <a:endParaRPr lang="ru-RU" sz="2800" dirty="0" smtClean="0"/>
          </a:p>
          <a:p>
            <a:pPr>
              <a:lnSpc>
                <a:spcPct val="150000"/>
              </a:lnSpc>
            </a:pPr>
            <a:r>
              <a:rPr lang="ru-RU" sz="2800" dirty="0" smtClean="0"/>
              <a:t>Принимать (лекарство) – </a:t>
            </a:r>
            <a:r>
              <a:rPr lang="ru-RU" sz="2800" dirty="0" err="1" smtClean="0"/>
              <a:t>qabul</a:t>
            </a:r>
            <a:r>
              <a:rPr lang="ru-RU" sz="2800" dirty="0" smtClean="0"/>
              <a:t> </a:t>
            </a:r>
            <a:r>
              <a:rPr lang="ru-RU" sz="2800" dirty="0" err="1" smtClean="0"/>
              <a:t>qilmoq</a:t>
            </a:r>
            <a:endParaRPr lang="ru-RU" sz="2800" dirty="0" smtClean="0"/>
          </a:p>
          <a:p>
            <a:pPr>
              <a:lnSpc>
                <a:spcPct val="150000"/>
              </a:lnSpc>
            </a:pPr>
            <a:r>
              <a:rPr lang="ru-RU" sz="2800" dirty="0" smtClean="0"/>
              <a:t>Терапевт принимает – </a:t>
            </a:r>
            <a:r>
              <a:rPr lang="en-US" sz="2800" dirty="0" err="1" smtClean="0"/>
              <a:t>terapevt</a:t>
            </a:r>
            <a:r>
              <a:rPr lang="en-US" sz="2800" dirty="0" smtClean="0"/>
              <a:t> </a:t>
            </a:r>
            <a:r>
              <a:rPr lang="en-US" sz="2800" dirty="0" err="1" smtClean="0"/>
              <a:t>qabul</a:t>
            </a:r>
            <a:r>
              <a:rPr lang="en-US" sz="2800" dirty="0" smtClean="0"/>
              <a:t> </a:t>
            </a:r>
            <a:r>
              <a:rPr lang="en-US" sz="2800" dirty="0" err="1" smtClean="0"/>
              <a:t>qiladi</a:t>
            </a:r>
            <a:endParaRPr lang="ru-RU" sz="2800" dirty="0" smtClean="0"/>
          </a:p>
          <a:p>
            <a:pPr>
              <a:lnSpc>
                <a:spcPct val="150000"/>
              </a:lnSpc>
            </a:pPr>
            <a:endParaRPr lang="ru-RU" sz="2800" dirty="0"/>
          </a:p>
        </p:txBody>
      </p:sp>
      <p:grpSp>
        <p:nvGrpSpPr>
          <p:cNvPr id="37" name="Group 18">
            <a:extLst>
              <a:ext uri="{FF2B5EF4-FFF2-40B4-BE49-F238E27FC236}">
                <a16:creationId xmlns:a16="http://schemas.microsoft.com/office/drawing/2014/main" xmlns="" id="{DF8F52D0-5D87-405E-BA65-56AF9A3D3B55}"/>
              </a:ext>
            </a:extLst>
          </p:cNvPr>
          <p:cNvGrpSpPr/>
          <p:nvPr/>
        </p:nvGrpSpPr>
        <p:grpSpPr>
          <a:xfrm>
            <a:off x="7615245" y="3886202"/>
            <a:ext cx="4125969" cy="2263418"/>
            <a:chOff x="4098364" y="1571764"/>
            <a:chExt cx="7301609" cy="4397082"/>
          </a:xfrm>
        </p:grpSpPr>
        <p:grpSp>
          <p:nvGrpSpPr>
            <p:cNvPr id="38" name="Graphic 55">
              <a:extLst>
                <a:ext uri="{FF2B5EF4-FFF2-40B4-BE49-F238E27FC236}">
                  <a16:creationId xmlns:a16="http://schemas.microsoft.com/office/drawing/2014/main" xmlns="" id="{07BE0110-21CB-4784-9B73-FEE3B5C2DEA1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63" name="Freeform: Shape 44">
                <a:extLst>
                  <a:ext uri="{FF2B5EF4-FFF2-40B4-BE49-F238E27FC236}">
                    <a16:creationId xmlns:a16="http://schemas.microsoft.com/office/drawing/2014/main" xmlns="" id="{78DDAAD3-86AB-4285-B5F7-C45BFBCFD756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45">
                <a:extLst>
                  <a:ext uri="{FF2B5EF4-FFF2-40B4-BE49-F238E27FC236}">
                    <a16:creationId xmlns:a16="http://schemas.microsoft.com/office/drawing/2014/main" xmlns="" id="{55EB9123-3753-4506-8222-5AE88DB42380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9" name="Freeform: Shape 20">
              <a:extLst>
                <a:ext uri="{FF2B5EF4-FFF2-40B4-BE49-F238E27FC236}">
                  <a16:creationId xmlns:a16="http://schemas.microsoft.com/office/drawing/2014/main" xmlns="" id="{8C465DD1-D51B-44F8-9FAB-02FD1D91A351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21">
              <a:extLst>
                <a:ext uri="{FF2B5EF4-FFF2-40B4-BE49-F238E27FC236}">
                  <a16:creationId xmlns:a16="http://schemas.microsoft.com/office/drawing/2014/main" xmlns="" id="{07C2D32A-B04B-46BB-805A-C60E1D827259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2">
              <a:extLst>
                <a:ext uri="{FF2B5EF4-FFF2-40B4-BE49-F238E27FC236}">
                  <a16:creationId xmlns:a16="http://schemas.microsoft.com/office/drawing/2014/main" xmlns="" id="{E7D4A462-4BB3-4A05-9E71-1E9AC4BB6AEC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3">
              <a:extLst>
                <a:ext uri="{FF2B5EF4-FFF2-40B4-BE49-F238E27FC236}">
                  <a16:creationId xmlns:a16="http://schemas.microsoft.com/office/drawing/2014/main" xmlns="" id="{7ACA2D96-E508-47C2-A9EF-895D686523AD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xmlns="" id="{24323EA9-46E0-44C7-A679-35CF00964FC7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xmlns="" id="{55F89EF9-240A-4E3A-A2A1-1AD7BE777947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6">
              <a:extLst>
                <a:ext uri="{FF2B5EF4-FFF2-40B4-BE49-F238E27FC236}">
                  <a16:creationId xmlns:a16="http://schemas.microsoft.com/office/drawing/2014/main" xmlns="" id="{F1D319BF-502F-4B01-9A50-925E0BA06648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27">
              <a:extLst>
                <a:ext uri="{FF2B5EF4-FFF2-40B4-BE49-F238E27FC236}">
                  <a16:creationId xmlns:a16="http://schemas.microsoft.com/office/drawing/2014/main" xmlns="" id="{8B61CDEF-C35C-4A53-902B-B6F3C170EF74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8">
              <a:extLst>
                <a:ext uri="{FF2B5EF4-FFF2-40B4-BE49-F238E27FC236}">
                  <a16:creationId xmlns:a16="http://schemas.microsoft.com/office/drawing/2014/main" xmlns="" id="{ADF0D9B5-C0C4-4BA7-9966-F3F2A3253E25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29">
              <a:extLst>
                <a:ext uri="{FF2B5EF4-FFF2-40B4-BE49-F238E27FC236}">
                  <a16:creationId xmlns:a16="http://schemas.microsoft.com/office/drawing/2014/main" xmlns="" id="{623B2B87-AA1B-44D3-97FF-C682904E26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0">
              <a:extLst>
                <a:ext uri="{FF2B5EF4-FFF2-40B4-BE49-F238E27FC236}">
                  <a16:creationId xmlns:a16="http://schemas.microsoft.com/office/drawing/2014/main" xmlns="" id="{8EE46983-336E-4100-B102-BEAB82823F7D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1">
              <a:extLst>
                <a:ext uri="{FF2B5EF4-FFF2-40B4-BE49-F238E27FC236}">
                  <a16:creationId xmlns:a16="http://schemas.microsoft.com/office/drawing/2014/main" xmlns="" id="{05FE1EE9-7098-4FF1-B9EC-804DE3F15399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2">
              <a:extLst>
                <a:ext uri="{FF2B5EF4-FFF2-40B4-BE49-F238E27FC236}">
                  <a16:creationId xmlns:a16="http://schemas.microsoft.com/office/drawing/2014/main" xmlns="" id="{43D32BD3-87FC-4E1C-BF31-706ADE045D34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accent3">
                <a:lumMod val="50000"/>
                <a:alpha val="2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52" name="Group 33">
              <a:extLst>
                <a:ext uri="{FF2B5EF4-FFF2-40B4-BE49-F238E27FC236}">
                  <a16:creationId xmlns:a16="http://schemas.microsoft.com/office/drawing/2014/main" xmlns="" id="{46F99F9A-9A87-4190-84E4-3DCE83F28BAB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59" name="Rectangle 40">
                <a:extLst>
                  <a:ext uri="{FF2B5EF4-FFF2-40B4-BE49-F238E27FC236}">
                    <a16:creationId xmlns:a16="http://schemas.microsoft.com/office/drawing/2014/main" xmlns="" id="{1758BB07-BFB4-4E82-AE43-F161D2204CA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41">
                <a:extLst>
                  <a:ext uri="{FF2B5EF4-FFF2-40B4-BE49-F238E27FC236}">
                    <a16:creationId xmlns:a16="http://schemas.microsoft.com/office/drawing/2014/main" xmlns="" id="{539CE0CB-EC42-4597-97A4-19C220DAE374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42">
                <a:extLst>
                  <a:ext uri="{FF2B5EF4-FFF2-40B4-BE49-F238E27FC236}">
                    <a16:creationId xmlns:a16="http://schemas.microsoft.com/office/drawing/2014/main" xmlns="" id="{360ECCDE-F1ED-434F-878B-DC8999730C36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43">
                <a:extLst>
                  <a:ext uri="{FF2B5EF4-FFF2-40B4-BE49-F238E27FC236}">
                    <a16:creationId xmlns:a16="http://schemas.microsoft.com/office/drawing/2014/main" xmlns="" id="{FC210918-F9C4-40DF-BD45-1AB90F6476C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34">
              <a:extLst>
                <a:ext uri="{FF2B5EF4-FFF2-40B4-BE49-F238E27FC236}">
                  <a16:creationId xmlns:a16="http://schemas.microsoft.com/office/drawing/2014/main" xmlns="" id="{54D4A0BB-C66A-4126-B48A-13B49C831FF6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56" name="Oval 37">
                <a:extLst>
                  <a:ext uri="{FF2B5EF4-FFF2-40B4-BE49-F238E27FC236}">
                    <a16:creationId xmlns:a16="http://schemas.microsoft.com/office/drawing/2014/main" xmlns="" id="{FD2BACFF-8116-4135-8532-A217259F7D39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38">
                <a:extLst>
                  <a:ext uri="{FF2B5EF4-FFF2-40B4-BE49-F238E27FC236}">
                    <a16:creationId xmlns:a16="http://schemas.microsoft.com/office/drawing/2014/main" xmlns="" id="{CC852A78-743F-4E84-9C43-D529C350950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39">
                <a:extLst>
                  <a:ext uri="{FF2B5EF4-FFF2-40B4-BE49-F238E27FC236}">
                    <a16:creationId xmlns:a16="http://schemas.microsoft.com/office/drawing/2014/main" xmlns="" id="{86AF0ED0-7BEC-4D26-961A-A3BFFC01F6ED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Rectangle: Rounded Corners 35">
              <a:extLst>
                <a:ext uri="{FF2B5EF4-FFF2-40B4-BE49-F238E27FC236}">
                  <a16:creationId xmlns:a16="http://schemas.microsoft.com/office/drawing/2014/main" xmlns="" id="{FE7F9931-CBA5-4004-87EB-0F7AFC1B6455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36">
              <a:extLst>
                <a:ext uri="{FF2B5EF4-FFF2-40B4-BE49-F238E27FC236}">
                  <a16:creationId xmlns:a16="http://schemas.microsoft.com/office/drawing/2014/main" xmlns="" id="{DCF0A894-797C-4988-B19B-81CBD533CD91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46">
            <a:extLst>
              <a:ext uri="{FF2B5EF4-FFF2-40B4-BE49-F238E27FC236}">
                <a16:creationId xmlns:a16="http://schemas.microsoft.com/office/drawing/2014/main" xmlns="" id="{E71E387C-4FC3-44EF-828B-747F9B7B6658}"/>
              </a:ext>
            </a:extLst>
          </p:cNvPr>
          <p:cNvGrpSpPr/>
          <p:nvPr/>
        </p:nvGrpSpPr>
        <p:grpSpPr>
          <a:xfrm flipH="1">
            <a:off x="8901129" y="3314698"/>
            <a:ext cx="1687479" cy="2258467"/>
            <a:chOff x="6277020" y="2139413"/>
            <a:chExt cx="3233993" cy="4457995"/>
          </a:xfrm>
        </p:grpSpPr>
        <p:grpSp>
          <p:nvGrpSpPr>
            <p:cNvPr id="66" name="Graphic 71">
              <a:extLst>
                <a:ext uri="{FF2B5EF4-FFF2-40B4-BE49-F238E27FC236}">
                  <a16:creationId xmlns:a16="http://schemas.microsoft.com/office/drawing/2014/main" xmlns="" id="{DF80A0B7-CB98-4DD3-A51A-564BA46DFC73}"/>
                </a:ext>
              </a:extLst>
            </p:cNvPr>
            <p:cNvGrpSpPr/>
            <p:nvPr/>
          </p:nvGrpSpPr>
          <p:grpSpPr>
            <a:xfrm>
              <a:off x="6277020" y="2139413"/>
              <a:ext cx="3233993" cy="4457995"/>
              <a:chOff x="6277020" y="2139413"/>
              <a:chExt cx="3233993" cy="4457995"/>
            </a:xfrm>
          </p:grpSpPr>
          <p:sp>
            <p:nvSpPr>
              <p:cNvPr id="78" name="Freeform: Shape 58">
                <a:extLst>
                  <a:ext uri="{FF2B5EF4-FFF2-40B4-BE49-F238E27FC236}">
                    <a16:creationId xmlns:a16="http://schemas.microsoft.com/office/drawing/2014/main" xmlns="" id="{CA53B31C-3B02-4E7D-8DD1-D1E04D3C1898}"/>
                  </a:ext>
                </a:extLst>
              </p:cNvPr>
              <p:cNvSpPr/>
              <p:nvPr/>
            </p:nvSpPr>
            <p:spPr>
              <a:xfrm>
                <a:off x="7099360" y="2194466"/>
                <a:ext cx="1045418" cy="1664925"/>
              </a:xfrm>
              <a:custGeom>
                <a:avLst/>
                <a:gdLst>
                  <a:gd name="connsiteX0" fmla="*/ 1049314 w 1045418"/>
                  <a:gd name="connsiteY0" fmla="*/ 736645 h 1664925"/>
                  <a:gd name="connsiteX1" fmla="*/ 1001399 w 1045418"/>
                  <a:gd name="connsiteY1" fmla="*/ 335418 h 1664925"/>
                  <a:gd name="connsiteX2" fmla="*/ 836358 w 1045418"/>
                  <a:gd name="connsiteY2" fmla="*/ 106490 h 1664925"/>
                  <a:gd name="connsiteX3" fmla="*/ 543544 w 1045418"/>
                  <a:gd name="connsiteY3" fmla="*/ 497 h 1664925"/>
                  <a:gd name="connsiteX4" fmla="*/ 128765 w 1045418"/>
                  <a:gd name="connsiteY4" fmla="*/ 108910 h 1664925"/>
                  <a:gd name="connsiteX5" fmla="*/ 2444 w 1045418"/>
                  <a:gd name="connsiteY5" fmla="*/ 524174 h 1664925"/>
                  <a:gd name="connsiteX6" fmla="*/ 20835 w 1045418"/>
                  <a:gd name="connsiteY6" fmla="*/ 860063 h 1664925"/>
                  <a:gd name="connsiteX7" fmla="*/ 76978 w 1045418"/>
                  <a:gd name="connsiteY7" fmla="*/ 1026555 h 1664925"/>
                  <a:gd name="connsiteX8" fmla="*/ 139897 w 1045418"/>
                  <a:gd name="connsiteY8" fmla="*/ 1157233 h 1664925"/>
                  <a:gd name="connsiteX9" fmla="*/ 170872 w 1045418"/>
                  <a:gd name="connsiteY9" fmla="*/ 1224023 h 1664925"/>
                  <a:gd name="connsiteX10" fmla="*/ 160708 w 1045418"/>
                  <a:gd name="connsiteY10" fmla="*/ 1293718 h 1664925"/>
                  <a:gd name="connsiteX11" fmla="*/ 162644 w 1045418"/>
                  <a:gd name="connsiteY11" fmla="*/ 1344537 h 1664925"/>
                  <a:gd name="connsiteX12" fmla="*/ 628727 w 1045418"/>
                  <a:gd name="connsiteY12" fmla="*/ 1667358 h 1664925"/>
                  <a:gd name="connsiteX13" fmla="*/ 641794 w 1045418"/>
                  <a:gd name="connsiteY13" fmla="*/ 1667842 h 1664925"/>
                  <a:gd name="connsiteX14" fmla="*/ 709069 w 1045418"/>
                  <a:gd name="connsiteY14" fmla="*/ 1660098 h 1664925"/>
                  <a:gd name="connsiteX15" fmla="*/ 816999 w 1045418"/>
                  <a:gd name="connsiteY15" fmla="*/ 1529905 h 1664925"/>
                  <a:gd name="connsiteX16" fmla="*/ 812643 w 1045418"/>
                  <a:gd name="connsiteY16" fmla="*/ 1453434 h 1664925"/>
                  <a:gd name="connsiteX17" fmla="*/ 826195 w 1045418"/>
                  <a:gd name="connsiteY17" fmla="*/ 1341149 h 1664925"/>
                  <a:gd name="connsiteX18" fmla="*/ 826195 w 1045418"/>
                  <a:gd name="connsiteY18" fmla="*/ 1341149 h 1664925"/>
                  <a:gd name="connsiteX19" fmla="*/ 826195 w 1045418"/>
                  <a:gd name="connsiteY19" fmla="*/ 1341149 h 1664925"/>
                  <a:gd name="connsiteX20" fmla="*/ 891533 w 1045418"/>
                  <a:gd name="connsiteY20" fmla="*/ 1252579 h 1664925"/>
                  <a:gd name="connsiteX21" fmla="*/ 987363 w 1045418"/>
                  <a:gd name="connsiteY21" fmla="*/ 1030911 h 1664925"/>
                  <a:gd name="connsiteX22" fmla="*/ 996559 w 1045418"/>
                  <a:gd name="connsiteY22" fmla="*/ 986868 h 1664925"/>
                  <a:gd name="connsiteX23" fmla="*/ 998011 w 1045418"/>
                  <a:gd name="connsiteY23" fmla="*/ 975252 h 1664925"/>
                  <a:gd name="connsiteX24" fmla="*/ 1049314 w 1045418"/>
                  <a:gd name="connsiteY24" fmla="*/ 736645 h 16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45418" h="1664925">
                    <a:moveTo>
                      <a:pt x="1049314" y="736645"/>
                    </a:moveTo>
                    <a:cubicBezTo>
                      <a:pt x="1050282" y="669855"/>
                      <a:pt x="1033826" y="406080"/>
                      <a:pt x="1001399" y="335418"/>
                    </a:cubicBezTo>
                    <a:cubicBezTo>
                      <a:pt x="989299" y="309282"/>
                      <a:pt x="862010" y="119558"/>
                      <a:pt x="836358" y="106490"/>
                    </a:cubicBezTo>
                    <a:cubicBezTo>
                      <a:pt x="732301" y="51800"/>
                      <a:pt x="641310" y="1949"/>
                      <a:pt x="543544" y="497"/>
                    </a:cubicBezTo>
                    <a:cubicBezTo>
                      <a:pt x="462234" y="-955"/>
                      <a:pt x="236211" y="-6279"/>
                      <a:pt x="128765" y="108910"/>
                    </a:cubicBezTo>
                    <a:cubicBezTo>
                      <a:pt x="94402" y="146178"/>
                      <a:pt x="16963" y="407532"/>
                      <a:pt x="2444" y="524174"/>
                    </a:cubicBezTo>
                    <a:cubicBezTo>
                      <a:pt x="-7236" y="622424"/>
                      <a:pt x="14543" y="769557"/>
                      <a:pt x="20835" y="860063"/>
                    </a:cubicBezTo>
                    <a:cubicBezTo>
                      <a:pt x="23739" y="901202"/>
                      <a:pt x="74074" y="1016876"/>
                      <a:pt x="76978" y="1026555"/>
                    </a:cubicBezTo>
                    <a:cubicBezTo>
                      <a:pt x="78430" y="1028491"/>
                      <a:pt x="139897" y="1157233"/>
                      <a:pt x="139897" y="1157233"/>
                    </a:cubicBezTo>
                    <a:cubicBezTo>
                      <a:pt x="148125" y="1166428"/>
                      <a:pt x="169420" y="1222087"/>
                      <a:pt x="170872" y="1224023"/>
                    </a:cubicBezTo>
                    <a:cubicBezTo>
                      <a:pt x="163128" y="1258870"/>
                      <a:pt x="163612" y="1279198"/>
                      <a:pt x="160708" y="1293718"/>
                    </a:cubicBezTo>
                    <a:cubicBezTo>
                      <a:pt x="158288" y="1312109"/>
                      <a:pt x="141833" y="1330017"/>
                      <a:pt x="162644" y="1344537"/>
                    </a:cubicBezTo>
                    <a:cubicBezTo>
                      <a:pt x="182004" y="1358088"/>
                      <a:pt x="620499" y="1665906"/>
                      <a:pt x="628727" y="1667358"/>
                    </a:cubicBezTo>
                    <a:cubicBezTo>
                      <a:pt x="634050" y="1669294"/>
                      <a:pt x="638406" y="1669294"/>
                      <a:pt x="641794" y="1667842"/>
                    </a:cubicBezTo>
                    <a:cubicBezTo>
                      <a:pt x="652926" y="1670262"/>
                      <a:pt x="690193" y="1660098"/>
                      <a:pt x="709069" y="1660098"/>
                    </a:cubicBezTo>
                    <a:cubicBezTo>
                      <a:pt x="720685" y="1660098"/>
                      <a:pt x="801027" y="1551200"/>
                      <a:pt x="816999" y="1529905"/>
                    </a:cubicBezTo>
                    <a:cubicBezTo>
                      <a:pt x="812643" y="1499414"/>
                      <a:pt x="813127" y="1493606"/>
                      <a:pt x="812643" y="1453434"/>
                    </a:cubicBezTo>
                    <a:cubicBezTo>
                      <a:pt x="811675" y="1415683"/>
                      <a:pt x="801995" y="1375996"/>
                      <a:pt x="826195" y="1341149"/>
                    </a:cubicBezTo>
                    <a:cubicBezTo>
                      <a:pt x="826195" y="1341149"/>
                      <a:pt x="826195" y="1341149"/>
                      <a:pt x="826195" y="1341149"/>
                    </a:cubicBezTo>
                    <a:cubicBezTo>
                      <a:pt x="826195" y="1341149"/>
                      <a:pt x="826195" y="1341149"/>
                      <a:pt x="826195" y="1341149"/>
                    </a:cubicBezTo>
                    <a:cubicBezTo>
                      <a:pt x="831518" y="1332921"/>
                      <a:pt x="880885" y="1264194"/>
                      <a:pt x="891533" y="1252579"/>
                    </a:cubicBezTo>
                    <a:cubicBezTo>
                      <a:pt x="935092" y="1183852"/>
                      <a:pt x="969939" y="1110770"/>
                      <a:pt x="987363" y="1030911"/>
                    </a:cubicBezTo>
                    <a:cubicBezTo>
                      <a:pt x="989783" y="1015908"/>
                      <a:pt x="992687" y="1001388"/>
                      <a:pt x="996559" y="986868"/>
                    </a:cubicBezTo>
                    <a:cubicBezTo>
                      <a:pt x="997527" y="982996"/>
                      <a:pt x="998011" y="979124"/>
                      <a:pt x="998011" y="975252"/>
                    </a:cubicBezTo>
                    <a:cubicBezTo>
                      <a:pt x="1005271" y="937501"/>
                      <a:pt x="1043506" y="800048"/>
                      <a:pt x="1049314" y="736645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59">
                <a:extLst>
                  <a:ext uri="{FF2B5EF4-FFF2-40B4-BE49-F238E27FC236}">
                    <a16:creationId xmlns:a16="http://schemas.microsoft.com/office/drawing/2014/main" xmlns="" id="{3286DA2D-AD2E-409F-B747-A8DA26A8C503}"/>
                  </a:ext>
                </a:extLst>
              </p:cNvPr>
              <p:cNvSpPr/>
              <p:nvPr/>
            </p:nvSpPr>
            <p:spPr>
              <a:xfrm>
                <a:off x="7251736" y="3408810"/>
                <a:ext cx="648547" cy="450111"/>
              </a:xfrm>
              <a:custGeom>
                <a:avLst/>
                <a:gdLst>
                  <a:gd name="connsiteX0" fmla="*/ 20917 w 648546"/>
                  <a:gd name="connsiteY0" fmla="*/ 0 h 450110"/>
                  <a:gd name="connsiteX1" fmla="*/ 76092 w 648546"/>
                  <a:gd name="connsiteY1" fmla="*/ 67275 h 450110"/>
                  <a:gd name="connsiteX2" fmla="*/ 223709 w 648546"/>
                  <a:gd name="connsiteY2" fmla="*/ 193596 h 450110"/>
                  <a:gd name="connsiteX3" fmla="*/ 359710 w 648546"/>
                  <a:gd name="connsiteY3" fmla="*/ 243447 h 450110"/>
                  <a:gd name="connsiteX4" fmla="*/ 631228 w 648546"/>
                  <a:gd name="connsiteY4" fmla="*/ 175204 h 450110"/>
                  <a:gd name="connsiteX5" fmla="*/ 650588 w 648546"/>
                  <a:gd name="connsiteY5" fmla="*/ 165524 h 450110"/>
                  <a:gd name="connsiteX6" fmla="*/ 505875 w 648546"/>
                  <a:gd name="connsiteY6" fmla="*/ 431719 h 450110"/>
                  <a:gd name="connsiteX7" fmla="*/ 476351 w 648546"/>
                  <a:gd name="connsiteY7" fmla="*/ 453014 h 450110"/>
                  <a:gd name="connsiteX8" fmla="*/ 10269 w 648546"/>
                  <a:gd name="connsiteY8" fmla="*/ 130193 h 450110"/>
                  <a:gd name="connsiteX9" fmla="*/ 8333 w 648546"/>
                  <a:gd name="connsiteY9" fmla="*/ 79374 h 450110"/>
                  <a:gd name="connsiteX10" fmla="*/ 20917 w 648546"/>
                  <a:gd name="connsiteY10" fmla="*/ 0 h 450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48546" h="450110">
                    <a:moveTo>
                      <a:pt x="20917" y="0"/>
                    </a:moveTo>
                    <a:cubicBezTo>
                      <a:pt x="40760" y="25167"/>
                      <a:pt x="64960" y="53723"/>
                      <a:pt x="76092" y="67275"/>
                    </a:cubicBezTo>
                    <a:cubicBezTo>
                      <a:pt x="124975" y="126321"/>
                      <a:pt x="162726" y="148101"/>
                      <a:pt x="223709" y="193596"/>
                    </a:cubicBezTo>
                    <a:cubicBezTo>
                      <a:pt x="262912" y="222635"/>
                      <a:pt x="309375" y="237155"/>
                      <a:pt x="359710" y="243447"/>
                    </a:cubicBezTo>
                    <a:cubicBezTo>
                      <a:pt x="459412" y="255063"/>
                      <a:pt x="547498" y="224571"/>
                      <a:pt x="631228" y="175204"/>
                    </a:cubicBezTo>
                    <a:cubicBezTo>
                      <a:pt x="637520" y="171332"/>
                      <a:pt x="644296" y="168428"/>
                      <a:pt x="650588" y="165524"/>
                    </a:cubicBezTo>
                    <a:cubicBezTo>
                      <a:pt x="634132" y="199888"/>
                      <a:pt x="550886" y="352345"/>
                      <a:pt x="505875" y="431719"/>
                    </a:cubicBezTo>
                    <a:cubicBezTo>
                      <a:pt x="498131" y="445755"/>
                      <a:pt x="493775" y="458822"/>
                      <a:pt x="476351" y="453014"/>
                    </a:cubicBezTo>
                    <a:cubicBezTo>
                      <a:pt x="468124" y="451563"/>
                      <a:pt x="29629" y="143745"/>
                      <a:pt x="10269" y="130193"/>
                    </a:cubicBezTo>
                    <a:cubicBezTo>
                      <a:pt x="-10543" y="115674"/>
                      <a:pt x="6397" y="97766"/>
                      <a:pt x="8333" y="79374"/>
                    </a:cubicBezTo>
                    <a:cubicBezTo>
                      <a:pt x="11721" y="62919"/>
                      <a:pt x="16561" y="46463"/>
                      <a:pt x="20917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60">
                <a:extLst>
                  <a:ext uri="{FF2B5EF4-FFF2-40B4-BE49-F238E27FC236}">
                    <a16:creationId xmlns:a16="http://schemas.microsoft.com/office/drawing/2014/main" xmlns="" id="{9C937369-B9B6-4268-A219-213E6BFC85A0}"/>
                  </a:ext>
                </a:extLst>
              </p:cNvPr>
              <p:cNvSpPr/>
              <p:nvPr/>
            </p:nvSpPr>
            <p:spPr>
              <a:xfrm>
                <a:off x="8924727" y="6462742"/>
                <a:ext cx="14520" cy="43559"/>
              </a:xfrm>
              <a:custGeom>
                <a:avLst/>
                <a:gdLst>
                  <a:gd name="connsiteX0" fmla="*/ 10915 w 14519"/>
                  <a:gd name="connsiteY0" fmla="*/ 45539 h 43559"/>
                  <a:gd name="connsiteX1" fmla="*/ 751 w 14519"/>
                  <a:gd name="connsiteY1" fmla="*/ 13112 h 43559"/>
                  <a:gd name="connsiteX2" fmla="*/ 6075 w 14519"/>
                  <a:gd name="connsiteY2" fmla="*/ 1012 h 43559"/>
                  <a:gd name="connsiteX3" fmla="*/ 12366 w 14519"/>
                  <a:gd name="connsiteY3" fmla="*/ 528 h 43559"/>
                  <a:gd name="connsiteX4" fmla="*/ 13819 w 14519"/>
                  <a:gd name="connsiteY4" fmla="*/ 13595 h 43559"/>
                  <a:gd name="connsiteX5" fmla="*/ 10915 w 14519"/>
                  <a:gd name="connsiteY5" fmla="*/ 45539 h 43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19" h="43559">
                    <a:moveTo>
                      <a:pt x="10915" y="45539"/>
                    </a:moveTo>
                    <a:cubicBezTo>
                      <a:pt x="267" y="35859"/>
                      <a:pt x="5107" y="23275"/>
                      <a:pt x="751" y="13112"/>
                    </a:cubicBezTo>
                    <a:cubicBezTo>
                      <a:pt x="-1669" y="8272"/>
                      <a:pt x="2203" y="3916"/>
                      <a:pt x="6075" y="1012"/>
                    </a:cubicBezTo>
                    <a:cubicBezTo>
                      <a:pt x="7527" y="44"/>
                      <a:pt x="11399" y="-440"/>
                      <a:pt x="12366" y="528"/>
                    </a:cubicBezTo>
                    <a:cubicBezTo>
                      <a:pt x="15754" y="4399"/>
                      <a:pt x="17691" y="10207"/>
                      <a:pt x="13819" y="13595"/>
                    </a:cubicBezTo>
                    <a:cubicBezTo>
                      <a:pt x="2203" y="23275"/>
                      <a:pt x="21079" y="34407"/>
                      <a:pt x="10915" y="45539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61">
                <a:extLst>
                  <a:ext uri="{FF2B5EF4-FFF2-40B4-BE49-F238E27FC236}">
                    <a16:creationId xmlns:a16="http://schemas.microsoft.com/office/drawing/2014/main" xmlns="" id="{424FB7AA-7913-4736-94C2-45AE3EE816F8}"/>
                  </a:ext>
                </a:extLst>
              </p:cNvPr>
              <p:cNvSpPr/>
              <p:nvPr/>
            </p:nvSpPr>
            <p:spPr>
              <a:xfrm>
                <a:off x="8902315" y="6372764"/>
                <a:ext cx="14520" cy="24199"/>
              </a:xfrm>
              <a:custGeom>
                <a:avLst/>
                <a:gdLst>
                  <a:gd name="connsiteX0" fmla="*/ 5739 w 14519"/>
                  <a:gd name="connsiteY0" fmla="*/ 0 h 24199"/>
                  <a:gd name="connsiteX1" fmla="*/ 15903 w 14519"/>
                  <a:gd name="connsiteY1" fmla="*/ 16940 h 24199"/>
                  <a:gd name="connsiteX2" fmla="*/ 11063 w 14519"/>
                  <a:gd name="connsiteY2" fmla="*/ 28072 h 24199"/>
                  <a:gd name="connsiteX3" fmla="*/ 899 w 14519"/>
                  <a:gd name="connsiteY3" fmla="*/ 11616 h 24199"/>
                  <a:gd name="connsiteX4" fmla="*/ 5739 w 14519"/>
                  <a:gd name="connsiteY4" fmla="*/ 0 h 2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19" h="24199">
                    <a:moveTo>
                      <a:pt x="5739" y="0"/>
                    </a:moveTo>
                    <a:cubicBezTo>
                      <a:pt x="13967" y="2420"/>
                      <a:pt x="15419" y="9680"/>
                      <a:pt x="15903" y="16940"/>
                    </a:cubicBezTo>
                    <a:cubicBezTo>
                      <a:pt x="16387" y="20812"/>
                      <a:pt x="18807" y="28072"/>
                      <a:pt x="11063" y="28072"/>
                    </a:cubicBezTo>
                    <a:cubicBezTo>
                      <a:pt x="899" y="27587"/>
                      <a:pt x="2351" y="18392"/>
                      <a:pt x="899" y="11616"/>
                    </a:cubicBezTo>
                    <a:cubicBezTo>
                      <a:pt x="-553" y="6776"/>
                      <a:pt x="-1037" y="2420"/>
                      <a:pt x="5739" y="0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62">
                <a:extLst>
                  <a:ext uri="{FF2B5EF4-FFF2-40B4-BE49-F238E27FC236}">
                    <a16:creationId xmlns:a16="http://schemas.microsoft.com/office/drawing/2014/main" xmlns="" id="{E09BC13C-33FC-4588-8A82-5F36121C6AB0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63">
                <a:extLst>
                  <a:ext uri="{FF2B5EF4-FFF2-40B4-BE49-F238E27FC236}">
                    <a16:creationId xmlns:a16="http://schemas.microsoft.com/office/drawing/2014/main" xmlns="" id="{B23ED4CD-2950-44AC-90B4-219913A2ABAD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64">
                <a:extLst>
                  <a:ext uri="{FF2B5EF4-FFF2-40B4-BE49-F238E27FC236}">
                    <a16:creationId xmlns:a16="http://schemas.microsoft.com/office/drawing/2014/main" xmlns="" id="{EF5D63A8-18A6-4AF1-9335-0C6364436645}"/>
                  </a:ext>
                </a:extLst>
              </p:cNvPr>
              <p:cNvSpPr/>
              <p:nvPr/>
            </p:nvSpPr>
            <p:spPr>
              <a:xfrm>
                <a:off x="8921980" y="6431327"/>
                <a:ext cx="4840" cy="19360"/>
              </a:xfrm>
              <a:custGeom>
                <a:avLst/>
                <a:gdLst>
                  <a:gd name="connsiteX0" fmla="*/ 3982 w 4839"/>
                  <a:gd name="connsiteY0" fmla="*/ 0 h 19359"/>
                  <a:gd name="connsiteX1" fmla="*/ 8338 w 4839"/>
                  <a:gd name="connsiteY1" fmla="*/ 19360 h 19359"/>
                  <a:gd name="connsiteX2" fmla="*/ 3982 w 4839"/>
                  <a:gd name="connsiteY2" fmla="*/ 0 h 19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39" h="19359">
                    <a:moveTo>
                      <a:pt x="3982" y="0"/>
                    </a:moveTo>
                    <a:cubicBezTo>
                      <a:pt x="5918" y="7744"/>
                      <a:pt x="10758" y="12584"/>
                      <a:pt x="8338" y="19360"/>
                    </a:cubicBezTo>
                    <a:cubicBezTo>
                      <a:pt x="110" y="15488"/>
                      <a:pt x="-3278" y="11132"/>
                      <a:pt x="3982" y="0"/>
                    </a:cubicBezTo>
                    <a:close/>
                  </a:path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65">
                <a:extLst>
                  <a:ext uri="{FF2B5EF4-FFF2-40B4-BE49-F238E27FC236}">
                    <a16:creationId xmlns:a16="http://schemas.microsoft.com/office/drawing/2014/main" xmlns="" id="{A18A1017-EA8B-492E-85AF-78A57BB0CEAE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66">
                <a:extLst>
                  <a:ext uri="{FF2B5EF4-FFF2-40B4-BE49-F238E27FC236}">
                    <a16:creationId xmlns:a16="http://schemas.microsoft.com/office/drawing/2014/main" xmlns="" id="{D6BB5707-5C50-4483-8EB3-CC85038EEB60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67">
                <a:extLst>
                  <a:ext uri="{FF2B5EF4-FFF2-40B4-BE49-F238E27FC236}">
                    <a16:creationId xmlns:a16="http://schemas.microsoft.com/office/drawing/2014/main" xmlns="" id="{D55A39C6-67EE-477C-80FA-B6944DDC8C6A}"/>
                  </a:ext>
                </a:extLst>
              </p:cNvPr>
              <p:cNvSpPr/>
              <p:nvPr/>
            </p:nvSpPr>
            <p:spPr>
              <a:xfrm>
                <a:off x="6277085" y="2139788"/>
                <a:ext cx="4840" cy="4840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solidFill>
                <a:srgbClr val="EDF7F6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68">
                <a:extLst>
                  <a:ext uri="{FF2B5EF4-FFF2-40B4-BE49-F238E27FC236}">
                    <a16:creationId xmlns:a16="http://schemas.microsoft.com/office/drawing/2014/main" xmlns="" id="{35F6B974-9482-4810-A417-674E6E0520F1}"/>
                  </a:ext>
                </a:extLst>
              </p:cNvPr>
              <p:cNvSpPr/>
              <p:nvPr/>
            </p:nvSpPr>
            <p:spPr>
              <a:xfrm>
                <a:off x="7171701" y="3473664"/>
                <a:ext cx="982500" cy="1432610"/>
              </a:xfrm>
              <a:custGeom>
                <a:avLst/>
                <a:gdLst>
                  <a:gd name="connsiteX0" fmla="*/ 774182 w 982499"/>
                  <a:gd name="connsiteY0" fmla="*/ 264742 h 1432610"/>
                  <a:gd name="connsiteX1" fmla="*/ 743690 w 982499"/>
                  <a:gd name="connsiteY1" fmla="*/ 246835 h 1432610"/>
                  <a:gd name="connsiteX2" fmla="*/ 673028 w 982499"/>
                  <a:gd name="connsiteY2" fmla="*/ 339277 h 1432610"/>
                  <a:gd name="connsiteX3" fmla="*/ 613497 w 982499"/>
                  <a:gd name="connsiteY3" fmla="*/ 375576 h 1432610"/>
                  <a:gd name="connsiteX4" fmla="*/ 569938 w 982499"/>
                  <a:gd name="connsiteY4" fmla="*/ 387676 h 1432610"/>
                  <a:gd name="connsiteX5" fmla="*/ 523959 w 982499"/>
                  <a:gd name="connsiteY5" fmla="*/ 367832 h 1432610"/>
                  <a:gd name="connsiteX6" fmla="*/ 203558 w 982499"/>
                  <a:gd name="connsiteY6" fmla="*/ 142777 h 1432610"/>
                  <a:gd name="connsiteX7" fmla="*/ 87884 w 982499"/>
                  <a:gd name="connsiteY7" fmla="*/ 59531 h 1432610"/>
                  <a:gd name="connsiteX8" fmla="*/ 80140 w 982499"/>
                  <a:gd name="connsiteY8" fmla="*/ 36783 h 1432610"/>
                  <a:gd name="connsiteX9" fmla="*/ 89820 w 982499"/>
                  <a:gd name="connsiteY9" fmla="*/ 0 h 1432610"/>
                  <a:gd name="connsiteX10" fmla="*/ 53521 w 982499"/>
                  <a:gd name="connsiteY10" fmla="*/ 27587 h 1432610"/>
                  <a:gd name="connsiteX11" fmla="*/ 29321 w 982499"/>
                  <a:gd name="connsiteY11" fmla="*/ 66307 h 1432610"/>
                  <a:gd name="connsiteX12" fmla="*/ 5122 w 982499"/>
                  <a:gd name="connsiteY12" fmla="*/ 158265 h 1432610"/>
                  <a:gd name="connsiteX13" fmla="*/ 394250 w 982499"/>
                  <a:gd name="connsiteY13" fmla="*/ 616119 h 1432610"/>
                  <a:gd name="connsiteX14" fmla="*/ 678836 w 982499"/>
                  <a:gd name="connsiteY14" fmla="*/ 999439 h 1432610"/>
                  <a:gd name="connsiteX15" fmla="*/ 982781 w 982499"/>
                  <a:gd name="connsiteY15" fmla="*/ 1436966 h 1432610"/>
                  <a:gd name="connsiteX16" fmla="*/ 889371 w 982499"/>
                  <a:gd name="connsiteY16" fmla="*/ 972820 h 1432610"/>
                  <a:gd name="connsiteX17" fmla="*/ 774182 w 982499"/>
                  <a:gd name="connsiteY17" fmla="*/ 264742 h 1432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82499" h="1432610">
                    <a:moveTo>
                      <a:pt x="774182" y="264742"/>
                    </a:moveTo>
                    <a:cubicBezTo>
                      <a:pt x="772730" y="262806"/>
                      <a:pt x="755306" y="244899"/>
                      <a:pt x="743690" y="246835"/>
                    </a:cubicBezTo>
                    <a:cubicBezTo>
                      <a:pt x="720943" y="263775"/>
                      <a:pt x="675448" y="334921"/>
                      <a:pt x="673028" y="339277"/>
                    </a:cubicBezTo>
                    <a:cubicBezTo>
                      <a:pt x="660444" y="363476"/>
                      <a:pt x="643021" y="377028"/>
                      <a:pt x="613497" y="375576"/>
                    </a:cubicBezTo>
                    <a:cubicBezTo>
                      <a:pt x="598493" y="374608"/>
                      <a:pt x="583006" y="379448"/>
                      <a:pt x="569938" y="387676"/>
                    </a:cubicBezTo>
                    <a:cubicBezTo>
                      <a:pt x="565098" y="389128"/>
                      <a:pt x="532187" y="373640"/>
                      <a:pt x="523959" y="367832"/>
                    </a:cubicBezTo>
                    <a:cubicBezTo>
                      <a:pt x="516699" y="362992"/>
                      <a:pt x="256312" y="179076"/>
                      <a:pt x="203558" y="142777"/>
                    </a:cubicBezTo>
                    <a:cubicBezTo>
                      <a:pt x="203558" y="142777"/>
                      <a:pt x="108211" y="73083"/>
                      <a:pt x="87884" y="59531"/>
                    </a:cubicBezTo>
                    <a:cubicBezTo>
                      <a:pt x="79656" y="53723"/>
                      <a:pt x="77236" y="46947"/>
                      <a:pt x="80140" y="36783"/>
                    </a:cubicBezTo>
                    <a:cubicBezTo>
                      <a:pt x="82076" y="29039"/>
                      <a:pt x="101436" y="1452"/>
                      <a:pt x="89820" y="0"/>
                    </a:cubicBezTo>
                    <a:cubicBezTo>
                      <a:pt x="86432" y="0"/>
                      <a:pt x="63200" y="22747"/>
                      <a:pt x="53521" y="27587"/>
                    </a:cubicBezTo>
                    <a:cubicBezTo>
                      <a:pt x="39485" y="36783"/>
                      <a:pt x="34645" y="51787"/>
                      <a:pt x="29321" y="66307"/>
                    </a:cubicBezTo>
                    <a:cubicBezTo>
                      <a:pt x="27385" y="80342"/>
                      <a:pt x="-14238" y="137937"/>
                      <a:pt x="5122" y="158265"/>
                    </a:cubicBezTo>
                    <a:cubicBezTo>
                      <a:pt x="136283" y="296202"/>
                      <a:pt x="264540" y="477214"/>
                      <a:pt x="394250" y="616119"/>
                    </a:cubicBezTo>
                    <a:cubicBezTo>
                      <a:pt x="461040" y="687266"/>
                      <a:pt x="648828" y="955396"/>
                      <a:pt x="678836" y="999439"/>
                    </a:cubicBezTo>
                    <a:cubicBezTo>
                      <a:pt x="683676" y="999439"/>
                      <a:pt x="929058" y="1381791"/>
                      <a:pt x="982781" y="1436966"/>
                    </a:cubicBezTo>
                    <a:cubicBezTo>
                      <a:pt x="950354" y="1229334"/>
                      <a:pt x="888403" y="974272"/>
                      <a:pt x="889371" y="972820"/>
                    </a:cubicBezTo>
                    <a:cubicBezTo>
                      <a:pt x="890339" y="950072"/>
                      <a:pt x="780474" y="346537"/>
                      <a:pt x="774182" y="26474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69">
                <a:extLst>
                  <a:ext uri="{FF2B5EF4-FFF2-40B4-BE49-F238E27FC236}">
                    <a16:creationId xmlns:a16="http://schemas.microsoft.com/office/drawing/2014/main" xmlns="" id="{91E69BB9-0438-4010-929F-9A7185E6BE63}"/>
                  </a:ext>
                </a:extLst>
              </p:cNvPr>
              <p:cNvSpPr/>
              <p:nvPr/>
            </p:nvSpPr>
            <p:spPr>
              <a:xfrm>
                <a:off x="7690572" y="3865948"/>
                <a:ext cx="469470" cy="1059938"/>
              </a:xfrm>
              <a:custGeom>
                <a:avLst/>
                <a:gdLst>
                  <a:gd name="connsiteX0" fmla="*/ 154157 w 469470"/>
                  <a:gd name="connsiteY0" fmla="*/ 524393 h 1059937"/>
                  <a:gd name="connsiteX1" fmla="*/ 96562 w 469470"/>
                  <a:gd name="connsiteY1" fmla="*/ 234483 h 1059937"/>
                  <a:gd name="connsiteX2" fmla="*/ 82526 w 469470"/>
                  <a:gd name="connsiteY2" fmla="*/ 212703 h 1059937"/>
                  <a:gd name="connsiteX3" fmla="*/ 9444 w 469470"/>
                  <a:gd name="connsiteY3" fmla="*/ 139137 h 1059937"/>
                  <a:gd name="connsiteX4" fmla="*/ 4120 w 469470"/>
                  <a:gd name="connsiteY4" fmla="*/ 107678 h 1059937"/>
                  <a:gd name="connsiteX5" fmla="*/ 22512 w 469470"/>
                  <a:gd name="connsiteY5" fmla="*/ 63151 h 1059937"/>
                  <a:gd name="connsiteX6" fmla="*/ 84462 w 469470"/>
                  <a:gd name="connsiteY6" fmla="*/ 13300 h 1059937"/>
                  <a:gd name="connsiteX7" fmla="*/ 156577 w 469470"/>
                  <a:gd name="connsiteY7" fmla="*/ 232 h 1059937"/>
                  <a:gd name="connsiteX8" fmla="*/ 203040 w 469470"/>
                  <a:gd name="connsiteY8" fmla="*/ 31207 h 1059937"/>
                  <a:gd name="connsiteX9" fmla="*/ 223367 w 469470"/>
                  <a:gd name="connsiteY9" fmla="*/ 182212 h 1059937"/>
                  <a:gd name="connsiteX10" fmla="*/ 249987 w 469470"/>
                  <a:gd name="connsiteY10" fmla="*/ 277558 h 1059937"/>
                  <a:gd name="connsiteX11" fmla="*/ 327909 w 469470"/>
                  <a:gd name="connsiteY11" fmla="*/ 432435 h 1059937"/>
                  <a:gd name="connsiteX12" fmla="*/ 441163 w 469470"/>
                  <a:gd name="connsiteY12" fmla="*/ 846246 h 1059937"/>
                  <a:gd name="connsiteX13" fmla="*/ 472622 w 469470"/>
                  <a:gd name="connsiteY13" fmla="*/ 1062106 h 1059937"/>
                  <a:gd name="connsiteX14" fmla="*/ 169160 w 469470"/>
                  <a:gd name="connsiteY14" fmla="*/ 609091 h 1059937"/>
                  <a:gd name="connsiteX15" fmla="*/ 154157 w 469470"/>
                  <a:gd name="connsiteY15" fmla="*/ 524393 h 1059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9470" h="1059937">
                    <a:moveTo>
                      <a:pt x="154157" y="524393"/>
                    </a:moveTo>
                    <a:cubicBezTo>
                      <a:pt x="134797" y="427595"/>
                      <a:pt x="115438" y="331281"/>
                      <a:pt x="96562" y="234483"/>
                    </a:cubicBezTo>
                    <a:cubicBezTo>
                      <a:pt x="94626" y="224803"/>
                      <a:pt x="88818" y="218995"/>
                      <a:pt x="82526" y="212703"/>
                    </a:cubicBezTo>
                    <a:cubicBezTo>
                      <a:pt x="58327" y="188020"/>
                      <a:pt x="34611" y="162852"/>
                      <a:pt x="9444" y="139137"/>
                    </a:cubicBezTo>
                    <a:cubicBezTo>
                      <a:pt x="-1204" y="128973"/>
                      <a:pt x="-2656" y="120261"/>
                      <a:pt x="4120" y="107678"/>
                    </a:cubicBezTo>
                    <a:cubicBezTo>
                      <a:pt x="11380" y="93158"/>
                      <a:pt x="19124" y="78638"/>
                      <a:pt x="22512" y="63151"/>
                    </a:cubicBezTo>
                    <a:cubicBezTo>
                      <a:pt x="29287" y="28303"/>
                      <a:pt x="52035" y="16203"/>
                      <a:pt x="84462" y="13300"/>
                    </a:cubicBezTo>
                    <a:cubicBezTo>
                      <a:pt x="104306" y="11364"/>
                      <a:pt x="136733" y="4104"/>
                      <a:pt x="156577" y="232"/>
                    </a:cubicBezTo>
                    <a:cubicBezTo>
                      <a:pt x="169644" y="-2672"/>
                      <a:pt x="192392" y="22495"/>
                      <a:pt x="203040" y="31207"/>
                    </a:cubicBezTo>
                    <a:cubicBezTo>
                      <a:pt x="266927" y="86382"/>
                      <a:pt x="231595" y="97998"/>
                      <a:pt x="223367" y="182212"/>
                    </a:cubicBezTo>
                    <a:cubicBezTo>
                      <a:pt x="219495" y="219963"/>
                      <a:pt x="232563" y="240775"/>
                      <a:pt x="249987" y="277558"/>
                    </a:cubicBezTo>
                    <a:cubicBezTo>
                      <a:pt x="278058" y="336605"/>
                      <a:pt x="310486" y="384036"/>
                      <a:pt x="327909" y="432435"/>
                    </a:cubicBezTo>
                    <a:cubicBezTo>
                      <a:pt x="332749" y="437275"/>
                      <a:pt x="432451" y="805107"/>
                      <a:pt x="441163" y="846246"/>
                    </a:cubicBezTo>
                    <a:cubicBezTo>
                      <a:pt x="447455" y="876738"/>
                      <a:pt x="479882" y="1057266"/>
                      <a:pt x="472622" y="1062106"/>
                    </a:cubicBezTo>
                    <a:cubicBezTo>
                      <a:pt x="422771" y="1048554"/>
                      <a:pt x="168192" y="627967"/>
                      <a:pt x="169160" y="609091"/>
                    </a:cubicBezTo>
                    <a:cubicBezTo>
                      <a:pt x="162385" y="588764"/>
                      <a:pt x="158029" y="565048"/>
                      <a:pt x="154157" y="52439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" name="Freeform: Shape 70">
                <a:extLst>
                  <a:ext uri="{FF2B5EF4-FFF2-40B4-BE49-F238E27FC236}">
                    <a16:creationId xmlns:a16="http://schemas.microsoft.com/office/drawing/2014/main" xmlns="" id="{ABAFC3B4-C2B1-4B7B-8227-5941BA13A8D6}"/>
                  </a:ext>
                </a:extLst>
              </p:cNvPr>
              <p:cNvSpPr/>
              <p:nvPr/>
            </p:nvSpPr>
            <p:spPr>
              <a:xfrm>
                <a:off x="8685419" y="5413012"/>
                <a:ext cx="29039" cy="24199"/>
              </a:xfrm>
              <a:custGeom>
                <a:avLst/>
                <a:gdLst>
                  <a:gd name="connsiteX0" fmla="*/ 30007 w 29039"/>
                  <a:gd name="connsiteY0" fmla="*/ 25168 h 24199"/>
                  <a:gd name="connsiteX1" fmla="*/ 0 w 29039"/>
                  <a:gd name="connsiteY1" fmla="*/ 0 h 24199"/>
                  <a:gd name="connsiteX2" fmla="*/ 30007 w 29039"/>
                  <a:gd name="connsiteY2" fmla="*/ 25168 h 24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039" h="24199">
                    <a:moveTo>
                      <a:pt x="30007" y="25168"/>
                    </a:moveTo>
                    <a:cubicBezTo>
                      <a:pt x="16456" y="26136"/>
                      <a:pt x="4840" y="16456"/>
                      <a:pt x="0" y="0"/>
                    </a:cubicBezTo>
                    <a:cubicBezTo>
                      <a:pt x="10648" y="7260"/>
                      <a:pt x="21780" y="14520"/>
                      <a:pt x="30007" y="25168"/>
                    </a:cubicBezTo>
                    <a:close/>
                  </a:path>
                </a:pathLst>
              </a:custGeom>
              <a:solidFill>
                <a:srgbClr val="F1C1AE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71">
                <a:extLst>
                  <a:ext uri="{FF2B5EF4-FFF2-40B4-BE49-F238E27FC236}">
                    <a16:creationId xmlns:a16="http://schemas.microsoft.com/office/drawing/2014/main" xmlns="" id="{D273F24C-C84C-43D3-99FC-DFA7EE0D7AE7}"/>
                  </a:ext>
                </a:extLst>
              </p:cNvPr>
              <p:cNvSpPr/>
              <p:nvPr/>
            </p:nvSpPr>
            <p:spPr>
              <a:xfrm>
                <a:off x="8105318" y="3015810"/>
                <a:ext cx="4840" cy="38719"/>
              </a:xfrm>
              <a:custGeom>
                <a:avLst/>
                <a:gdLst>
                  <a:gd name="connsiteX0" fmla="*/ 4637 w 0"/>
                  <a:gd name="connsiteY0" fmla="*/ 39687 h 38719"/>
                  <a:gd name="connsiteX1" fmla="*/ 281 w 0"/>
                  <a:gd name="connsiteY1" fmla="*/ 39687 h 38719"/>
                  <a:gd name="connsiteX2" fmla="*/ 4637 w 0"/>
                  <a:gd name="connsiteY2" fmla="*/ 0 h 38719"/>
                  <a:gd name="connsiteX3" fmla="*/ 4637 w 0"/>
                  <a:gd name="connsiteY3" fmla="*/ 39687 h 38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h="38719">
                    <a:moveTo>
                      <a:pt x="4637" y="39687"/>
                    </a:moveTo>
                    <a:cubicBezTo>
                      <a:pt x="3185" y="39687"/>
                      <a:pt x="1733" y="39687"/>
                      <a:pt x="281" y="39687"/>
                    </a:cubicBezTo>
                    <a:cubicBezTo>
                      <a:pt x="281" y="26135"/>
                      <a:pt x="-1655" y="12584"/>
                      <a:pt x="4637" y="0"/>
                    </a:cubicBezTo>
                    <a:cubicBezTo>
                      <a:pt x="4637" y="13552"/>
                      <a:pt x="4637" y="26619"/>
                      <a:pt x="4637" y="39687"/>
                    </a:cubicBezTo>
                    <a:close/>
                  </a:path>
                </a:pathLst>
              </a:custGeom>
              <a:solidFill>
                <a:srgbClr val="271F1C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72">
                <a:extLst>
                  <a:ext uri="{FF2B5EF4-FFF2-40B4-BE49-F238E27FC236}">
                    <a16:creationId xmlns:a16="http://schemas.microsoft.com/office/drawing/2014/main" xmlns="" id="{D0F7FFD2-9884-4B02-8063-F67B974ED0A7}"/>
                  </a:ext>
                </a:extLst>
              </p:cNvPr>
              <p:cNvSpPr/>
              <p:nvPr/>
            </p:nvSpPr>
            <p:spPr>
              <a:xfrm>
                <a:off x="8264628" y="3025974"/>
                <a:ext cx="4840" cy="48399"/>
              </a:xfrm>
              <a:custGeom>
                <a:avLst/>
                <a:gdLst>
                  <a:gd name="connsiteX0" fmla="*/ 5044 w 4839"/>
                  <a:gd name="connsiteY0" fmla="*/ 49367 h 48398"/>
                  <a:gd name="connsiteX1" fmla="*/ 1172 w 4839"/>
                  <a:gd name="connsiteY1" fmla="*/ 0 h 48398"/>
                  <a:gd name="connsiteX2" fmla="*/ 5044 w 4839"/>
                  <a:gd name="connsiteY2" fmla="*/ 49367 h 4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39" h="48398">
                    <a:moveTo>
                      <a:pt x="5044" y="49367"/>
                    </a:moveTo>
                    <a:cubicBezTo>
                      <a:pt x="-3668" y="33395"/>
                      <a:pt x="1656" y="16456"/>
                      <a:pt x="1172" y="0"/>
                    </a:cubicBezTo>
                    <a:cubicBezTo>
                      <a:pt x="7464" y="15972"/>
                      <a:pt x="5528" y="32427"/>
                      <a:pt x="5044" y="49367"/>
                    </a:cubicBezTo>
                    <a:close/>
                  </a:path>
                </a:pathLst>
              </a:custGeom>
              <a:solidFill>
                <a:srgbClr val="14100C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73">
                <a:extLst>
                  <a:ext uri="{FF2B5EF4-FFF2-40B4-BE49-F238E27FC236}">
                    <a16:creationId xmlns:a16="http://schemas.microsoft.com/office/drawing/2014/main" xmlns="" id="{A802899D-3BB5-4347-9FF8-507AD7C10EE7}"/>
                  </a:ext>
                </a:extLst>
              </p:cNvPr>
              <p:cNvSpPr/>
              <p:nvPr/>
            </p:nvSpPr>
            <p:spPr>
              <a:xfrm>
                <a:off x="7094544" y="3195491"/>
                <a:ext cx="4840" cy="4840"/>
              </a:xfrm>
              <a:custGeom>
                <a:avLst/>
                <a:gdLst>
                  <a:gd name="connsiteX0" fmla="*/ 0 w 0"/>
                  <a:gd name="connsiteY0" fmla="*/ 363 h 0"/>
                  <a:gd name="connsiteX1" fmla="*/ 0 w 0"/>
                  <a:gd name="connsiteY1" fmla="*/ 363 h 0"/>
                  <a:gd name="connsiteX2" fmla="*/ 0 w 0"/>
                  <a:gd name="connsiteY2" fmla="*/ 363 h 0"/>
                  <a:gd name="connsiteX3" fmla="*/ 0 w 0"/>
                  <a:gd name="connsiteY3" fmla="*/ 363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363"/>
                    </a:moveTo>
                    <a:cubicBezTo>
                      <a:pt x="0" y="363"/>
                      <a:pt x="0" y="-121"/>
                      <a:pt x="0" y="363"/>
                    </a:cubicBezTo>
                    <a:cubicBezTo>
                      <a:pt x="0" y="-121"/>
                      <a:pt x="0" y="-121"/>
                      <a:pt x="0" y="363"/>
                    </a:cubicBezTo>
                    <a:lnTo>
                      <a:pt x="0" y="363"/>
                    </a:lnTo>
                    <a:close/>
                  </a:path>
                </a:pathLst>
              </a:custGeom>
              <a:solidFill>
                <a:srgbClr val="080808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74">
                <a:extLst>
                  <a:ext uri="{FF2B5EF4-FFF2-40B4-BE49-F238E27FC236}">
                    <a16:creationId xmlns:a16="http://schemas.microsoft.com/office/drawing/2014/main" xmlns="" id="{F2BE9B15-58CC-4493-BD1D-D9B6A98ABF2B}"/>
                  </a:ext>
                </a:extLst>
              </p:cNvPr>
              <p:cNvSpPr/>
              <p:nvPr/>
            </p:nvSpPr>
            <p:spPr>
              <a:xfrm>
                <a:off x="7001382" y="2139413"/>
                <a:ext cx="1268054" cy="1418090"/>
              </a:xfrm>
              <a:custGeom>
                <a:avLst/>
                <a:gdLst>
                  <a:gd name="connsiteX0" fmla="*/ 1268774 w 1268053"/>
                  <a:gd name="connsiteY0" fmla="*/ 994490 h 1418090"/>
                  <a:gd name="connsiteX1" fmla="*/ 1268290 w 1268053"/>
                  <a:gd name="connsiteY1" fmla="*/ 935443 h 1418090"/>
                  <a:gd name="connsiteX2" fmla="*/ 1269258 w 1268053"/>
                  <a:gd name="connsiteY2" fmla="*/ 879785 h 1418090"/>
                  <a:gd name="connsiteX3" fmla="*/ 1255706 w 1268053"/>
                  <a:gd name="connsiteY3" fmla="*/ 866233 h 1418090"/>
                  <a:gd name="connsiteX4" fmla="*/ 1239250 w 1268053"/>
                  <a:gd name="connsiteY4" fmla="*/ 862845 h 1418090"/>
                  <a:gd name="connsiteX5" fmla="*/ 1224247 w 1268053"/>
                  <a:gd name="connsiteY5" fmla="*/ 817350 h 1418090"/>
                  <a:gd name="connsiteX6" fmla="*/ 1216019 w 1268053"/>
                  <a:gd name="connsiteY6" fmla="*/ 780083 h 1418090"/>
                  <a:gd name="connsiteX7" fmla="*/ 1190851 w 1268053"/>
                  <a:gd name="connsiteY7" fmla="*/ 741364 h 1418090"/>
                  <a:gd name="connsiteX8" fmla="*/ 1190851 w 1268053"/>
                  <a:gd name="connsiteY8" fmla="*/ 689093 h 1418090"/>
                  <a:gd name="connsiteX9" fmla="*/ 1190851 w 1268053"/>
                  <a:gd name="connsiteY9" fmla="*/ 689093 h 1418090"/>
                  <a:gd name="connsiteX10" fmla="*/ 1190851 w 1268053"/>
                  <a:gd name="connsiteY10" fmla="*/ 689093 h 1418090"/>
                  <a:gd name="connsiteX11" fmla="*/ 1190851 w 1268053"/>
                  <a:gd name="connsiteY11" fmla="*/ 689093 h 1418090"/>
                  <a:gd name="connsiteX12" fmla="*/ 1189883 w 1268053"/>
                  <a:gd name="connsiteY12" fmla="*/ 641662 h 1418090"/>
                  <a:gd name="connsiteX13" fmla="*/ 1171492 w 1268053"/>
                  <a:gd name="connsiteY13" fmla="*/ 510016 h 1418090"/>
                  <a:gd name="connsiteX14" fmla="*/ 1166168 w 1268053"/>
                  <a:gd name="connsiteY14" fmla="*/ 461617 h 1418090"/>
                  <a:gd name="connsiteX15" fmla="*/ 1142452 w 1268053"/>
                  <a:gd name="connsiteY15" fmla="*/ 390471 h 1418090"/>
                  <a:gd name="connsiteX16" fmla="*/ 1141484 w 1268053"/>
                  <a:gd name="connsiteY16" fmla="*/ 362399 h 1418090"/>
                  <a:gd name="connsiteX17" fmla="*/ 1120673 w 1268053"/>
                  <a:gd name="connsiteY17" fmla="*/ 278185 h 1418090"/>
                  <a:gd name="connsiteX18" fmla="*/ 1095989 w 1268053"/>
                  <a:gd name="connsiteY18" fmla="*/ 218170 h 1418090"/>
                  <a:gd name="connsiteX19" fmla="*/ 1035974 w 1268053"/>
                  <a:gd name="connsiteY19" fmla="*/ 152348 h 1418090"/>
                  <a:gd name="connsiteX20" fmla="*/ 974992 w 1268053"/>
                  <a:gd name="connsiteY20" fmla="*/ 99593 h 1418090"/>
                  <a:gd name="connsiteX21" fmla="*/ 953212 w 1268053"/>
                  <a:gd name="connsiteY21" fmla="*/ 89913 h 1418090"/>
                  <a:gd name="connsiteX22" fmla="*/ 904329 w 1268053"/>
                  <a:gd name="connsiteY22" fmla="*/ 62326 h 1418090"/>
                  <a:gd name="connsiteX23" fmla="*/ 866578 w 1268053"/>
                  <a:gd name="connsiteY23" fmla="*/ 49742 h 1418090"/>
                  <a:gd name="connsiteX24" fmla="*/ 794947 w 1268053"/>
                  <a:gd name="connsiteY24" fmla="*/ 23122 h 1418090"/>
                  <a:gd name="connsiteX25" fmla="*/ 721865 w 1268053"/>
                  <a:gd name="connsiteY25" fmla="*/ 11507 h 1418090"/>
                  <a:gd name="connsiteX26" fmla="*/ 581024 w 1268053"/>
                  <a:gd name="connsiteY26" fmla="*/ 1343 h 1418090"/>
                  <a:gd name="connsiteX27" fmla="*/ 457122 w 1268053"/>
                  <a:gd name="connsiteY27" fmla="*/ 15379 h 1418090"/>
                  <a:gd name="connsiteX28" fmla="*/ 361292 w 1268053"/>
                  <a:gd name="connsiteY28" fmla="*/ 40546 h 1418090"/>
                  <a:gd name="connsiteX29" fmla="*/ 291598 w 1268053"/>
                  <a:gd name="connsiteY29" fmla="*/ 71037 h 1418090"/>
                  <a:gd name="connsiteX30" fmla="*/ 236423 w 1268053"/>
                  <a:gd name="connsiteY30" fmla="*/ 96689 h 1418090"/>
                  <a:gd name="connsiteX31" fmla="*/ 204964 w 1268053"/>
                  <a:gd name="connsiteY31" fmla="*/ 117501 h 1418090"/>
                  <a:gd name="connsiteX32" fmla="*/ 184152 w 1268053"/>
                  <a:gd name="connsiteY32" fmla="*/ 140248 h 1418090"/>
                  <a:gd name="connsiteX33" fmla="*/ 121233 w 1268053"/>
                  <a:gd name="connsiteY33" fmla="*/ 216718 h 1418090"/>
                  <a:gd name="connsiteX34" fmla="*/ 87838 w 1268053"/>
                  <a:gd name="connsiteY34" fmla="*/ 306257 h 1418090"/>
                  <a:gd name="connsiteX35" fmla="*/ 88322 w 1268053"/>
                  <a:gd name="connsiteY35" fmla="*/ 305773 h 1418090"/>
                  <a:gd name="connsiteX36" fmla="*/ 71382 w 1268053"/>
                  <a:gd name="connsiteY36" fmla="*/ 364335 h 1418090"/>
                  <a:gd name="connsiteX37" fmla="*/ 67994 w 1268053"/>
                  <a:gd name="connsiteY37" fmla="*/ 396763 h 1418090"/>
                  <a:gd name="connsiteX38" fmla="*/ 63155 w 1268053"/>
                  <a:gd name="connsiteY38" fmla="*/ 453390 h 1418090"/>
                  <a:gd name="connsiteX39" fmla="*/ 67994 w 1268053"/>
                  <a:gd name="connsiteY39" fmla="*/ 567127 h 1418090"/>
                  <a:gd name="connsiteX40" fmla="*/ 82030 w 1268053"/>
                  <a:gd name="connsiteY40" fmla="*/ 641178 h 1418090"/>
                  <a:gd name="connsiteX41" fmla="*/ 84450 w 1268053"/>
                  <a:gd name="connsiteY41" fmla="*/ 688125 h 1418090"/>
                  <a:gd name="connsiteX42" fmla="*/ 41859 w 1268053"/>
                  <a:gd name="connsiteY42" fmla="*/ 732652 h 1418090"/>
                  <a:gd name="connsiteX43" fmla="*/ 40407 w 1268053"/>
                  <a:gd name="connsiteY43" fmla="*/ 747655 h 1418090"/>
                  <a:gd name="connsiteX44" fmla="*/ 18143 w 1268053"/>
                  <a:gd name="connsiteY44" fmla="*/ 782503 h 1418090"/>
                  <a:gd name="connsiteX45" fmla="*/ 4108 w 1268053"/>
                  <a:gd name="connsiteY45" fmla="*/ 875913 h 1418090"/>
                  <a:gd name="connsiteX46" fmla="*/ 24435 w 1268053"/>
                  <a:gd name="connsiteY46" fmla="*/ 985778 h 1418090"/>
                  <a:gd name="connsiteX47" fmla="*/ 63639 w 1268053"/>
                  <a:gd name="connsiteY47" fmla="*/ 1045793 h 1418090"/>
                  <a:gd name="connsiteX48" fmla="*/ 51539 w 1268053"/>
                  <a:gd name="connsiteY48" fmla="*/ 1042889 h 1418090"/>
                  <a:gd name="connsiteX49" fmla="*/ 98002 w 1268053"/>
                  <a:gd name="connsiteY49" fmla="*/ 1059829 h 1418090"/>
                  <a:gd name="connsiteX50" fmla="*/ 174472 w 1268053"/>
                  <a:gd name="connsiteY50" fmla="*/ 1080157 h 1418090"/>
                  <a:gd name="connsiteX51" fmla="*/ 168664 w 1268053"/>
                  <a:gd name="connsiteY51" fmla="*/ 1016270 h 1418090"/>
                  <a:gd name="connsiteX52" fmla="*/ 178344 w 1268053"/>
                  <a:gd name="connsiteY52" fmla="*/ 789763 h 1418090"/>
                  <a:gd name="connsiteX53" fmla="*/ 189476 w 1268053"/>
                  <a:gd name="connsiteY53" fmla="*/ 693933 h 1418090"/>
                  <a:gd name="connsiteX54" fmla="*/ 189476 w 1268053"/>
                  <a:gd name="connsiteY54" fmla="*/ 693933 h 1418090"/>
                  <a:gd name="connsiteX55" fmla="*/ 189476 w 1268053"/>
                  <a:gd name="connsiteY55" fmla="*/ 693933 h 1418090"/>
                  <a:gd name="connsiteX56" fmla="*/ 198672 w 1268053"/>
                  <a:gd name="connsiteY56" fmla="*/ 616010 h 1418090"/>
                  <a:gd name="connsiteX57" fmla="*/ 203996 w 1268053"/>
                  <a:gd name="connsiteY57" fmla="*/ 581647 h 1418090"/>
                  <a:gd name="connsiteX58" fmla="*/ 213191 w 1268053"/>
                  <a:gd name="connsiteY58" fmla="*/ 509048 h 1418090"/>
                  <a:gd name="connsiteX59" fmla="*/ 256267 w 1268053"/>
                  <a:gd name="connsiteY59" fmla="*/ 377887 h 1418090"/>
                  <a:gd name="connsiteX60" fmla="*/ 296922 w 1268053"/>
                  <a:gd name="connsiteY60" fmla="*/ 375467 h 1418090"/>
                  <a:gd name="connsiteX61" fmla="*/ 366132 w 1268053"/>
                  <a:gd name="connsiteY61" fmla="*/ 372563 h 1418090"/>
                  <a:gd name="connsiteX62" fmla="*/ 421307 w 1268053"/>
                  <a:gd name="connsiteY62" fmla="*/ 368691 h 1418090"/>
                  <a:gd name="connsiteX63" fmla="*/ 561664 w 1268053"/>
                  <a:gd name="connsiteY63" fmla="*/ 365787 h 1418090"/>
                  <a:gd name="connsiteX64" fmla="*/ 945952 w 1268053"/>
                  <a:gd name="connsiteY64" fmla="*/ 358044 h 1418090"/>
                  <a:gd name="connsiteX65" fmla="*/ 972572 w 1268053"/>
                  <a:gd name="connsiteY65" fmla="*/ 372079 h 1418090"/>
                  <a:gd name="connsiteX66" fmla="*/ 1063562 w 1268053"/>
                  <a:gd name="connsiteY66" fmla="*/ 587455 h 1418090"/>
                  <a:gd name="connsiteX67" fmla="*/ 1097441 w 1268053"/>
                  <a:gd name="connsiteY67" fmla="*/ 737492 h 1418090"/>
                  <a:gd name="connsiteX68" fmla="*/ 1105185 w 1268053"/>
                  <a:gd name="connsiteY68" fmla="*/ 923828 h 1418090"/>
                  <a:gd name="connsiteX69" fmla="*/ 1079050 w 1268053"/>
                  <a:gd name="connsiteY69" fmla="*/ 1083544 h 1418090"/>
                  <a:gd name="connsiteX70" fmla="*/ 1095021 w 1268053"/>
                  <a:gd name="connsiteY70" fmla="*/ 1083544 h 1418090"/>
                  <a:gd name="connsiteX71" fmla="*/ 1118253 w 1268053"/>
                  <a:gd name="connsiteY71" fmla="*/ 1071445 h 1418090"/>
                  <a:gd name="connsiteX72" fmla="*/ 1118253 w 1268053"/>
                  <a:gd name="connsiteY72" fmla="*/ 1071445 h 1418090"/>
                  <a:gd name="connsiteX73" fmla="*/ 1202467 w 1268053"/>
                  <a:gd name="connsiteY73" fmla="*/ 1062733 h 1418090"/>
                  <a:gd name="connsiteX74" fmla="*/ 1135676 w 1268053"/>
                  <a:gd name="connsiteY74" fmla="*/ 1183730 h 1418090"/>
                  <a:gd name="connsiteX75" fmla="*/ 1014679 w 1268053"/>
                  <a:gd name="connsiteY75" fmla="*/ 1292628 h 1418090"/>
                  <a:gd name="connsiteX76" fmla="*/ 929013 w 1268053"/>
                  <a:gd name="connsiteY76" fmla="*/ 1326023 h 1418090"/>
                  <a:gd name="connsiteX77" fmla="*/ 921269 w 1268053"/>
                  <a:gd name="connsiteY77" fmla="*/ 1341511 h 1418090"/>
                  <a:gd name="connsiteX78" fmla="*/ 969184 w 1268053"/>
                  <a:gd name="connsiteY78" fmla="*/ 1420401 h 1418090"/>
                  <a:gd name="connsiteX79" fmla="*/ 1042750 w 1268053"/>
                  <a:gd name="connsiteY79" fmla="*/ 1347803 h 1418090"/>
                  <a:gd name="connsiteX80" fmla="*/ 1056302 w 1268053"/>
                  <a:gd name="connsiteY80" fmla="*/ 1325055 h 1418090"/>
                  <a:gd name="connsiteX81" fmla="*/ 1088245 w 1268053"/>
                  <a:gd name="connsiteY81" fmla="*/ 1294564 h 1418090"/>
                  <a:gd name="connsiteX82" fmla="*/ 1201983 w 1268053"/>
                  <a:gd name="connsiteY82" fmla="*/ 1154691 h 1418090"/>
                  <a:gd name="connsiteX83" fmla="*/ 1236346 w 1268053"/>
                  <a:gd name="connsiteY83" fmla="*/ 1082576 h 1418090"/>
                  <a:gd name="connsiteX84" fmla="*/ 1258126 w 1268053"/>
                  <a:gd name="connsiteY84" fmla="*/ 1045309 h 1418090"/>
                  <a:gd name="connsiteX85" fmla="*/ 1268774 w 1268053"/>
                  <a:gd name="connsiteY85" fmla="*/ 994490 h 1418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68053" h="1418090">
                    <a:moveTo>
                      <a:pt x="1268774" y="994490"/>
                    </a:moveTo>
                    <a:cubicBezTo>
                      <a:pt x="1270226" y="971259"/>
                      <a:pt x="1266838" y="957707"/>
                      <a:pt x="1268290" y="935443"/>
                    </a:cubicBezTo>
                    <a:cubicBezTo>
                      <a:pt x="1262966" y="919472"/>
                      <a:pt x="1274581" y="895756"/>
                      <a:pt x="1269258" y="879785"/>
                    </a:cubicBezTo>
                    <a:cubicBezTo>
                      <a:pt x="1265870" y="873493"/>
                      <a:pt x="1265870" y="873493"/>
                      <a:pt x="1255706" y="866233"/>
                    </a:cubicBezTo>
                    <a:cubicBezTo>
                      <a:pt x="1247478" y="863813"/>
                      <a:pt x="1243122" y="865265"/>
                      <a:pt x="1239250" y="862845"/>
                    </a:cubicBezTo>
                    <a:cubicBezTo>
                      <a:pt x="1215535" y="853649"/>
                      <a:pt x="1225698" y="833322"/>
                      <a:pt x="1224247" y="817350"/>
                    </a:cubicBezTo>
                    <a:cubicBezTo>
                      <a:pt x="1223279" y="803798"/>
                      <a:pt x="1229570" y="788795"/>
                      <a:pt x="1216019" y="780083"/>
                    </a:cubicBezTo>
                    <a:cubicBezTo>
                      <a:pt x="1214567" y="779115"/>
                      <a:pt x="1190367" y="748139"/>
                      <a:pt x="1190851" y="741364"/>
                    </a:cubicBezTo>
                    <a:cubicBezTo>
                      <a:pt x="1189399" y="727328"/>
                      <a:pt x="1191335" y="689577"/>
                      <a:pt x="1190851" y="689093"/>
                    </a:cubicBezTo>
                    <a:cubicBezTo>
                      <a:pt x="1190851" y="689093"/>
                      <a:pt x="1190851" y="689093"/>
                      <a:pt x="1190851" y="689093"/>
                    </a:cubicBezTo>
                    <a:lnTo>
                      <a:pt x="1190851" y="689093"/>
                    </a:lnTo>
                    <a:lnTo>
                      <a:pt x="1190851" y="689093"/>
                    </a:lnTo>
                    <a:cubicBezTo>
                      <a:pt x="1188915" y="685221"/>
                      <a:pt x="1189883" y="653761"/>
                      <a:pt x="1189883" y="641662"/>
                    </a:cubicBezTo>
                    <a:cubicBezTo>
                      <a:pt x="1189399" y="606814"/>
                      <a:pt x="1177299" y="517760"/>
                      <a:pt x="1171492" y="510016"/>
                    </a:cubicBezTo>
                    <a:cubicBezTo>
                      <a:pt x="1166652" y="494045"/>
                      <a:pt x="1171008" y="477589"/>
                      <a:pt x="1166168" y="461617"/>
                    </a:cubicBezTo>
                    <a:cubicBezTo>
                      <a:pt x="1166168" y="436934"/>
                      <a:pt x="1139548" y="416122"/>
                      <a:pt x="1142452" y="390471"/>
                    </a:cubicBezTo>
                    <a:cubicBezTo>
                      <a:pt x="1139548" y="381275"/>
                      <a:pt x="1142452" y="371595"/>
                      <a:pt x="1141484" y="362399"/>
                    </a:cubicBezTo>
                    <a:cubicBezTo>
                      <a:pt x="1138580" y="325132"/>
                      <a:pt x="1145356" y="308193"/>
                      <a:pt x="1120673" y="278185"/>
                    </a:cubicBezTo>
                    <a:cubicBezTo>
                      <a:pt x="1115833" y="269957"/>
                      <a:pt x="1100345" y="225914"/>
                      <a:pt x="1095989" y="218170"/>
                    </a:cubicBezTo>
                    <a:cubicBezTo>
                      <a:pt x="1082437" y="186711"/>
                      <a:pt x="1056786" y="178967"/>
                      <a:pt x="1035974" y="152348"/>
                    </a:cubicBezTo>
                    <a:cubicBezTo>
                      <a:pt x="1019035" y="123308"/>
                      <a:pt x="1005967" y="110725"/>
                      <a:pt x="974992" y="99593"/>
                    </a:cubicBezTo>
                    <a:cubicBezTo>
                      <a:pt x="971120" y="99593"/>
                      <a:pt x="954664" y="94269"/>
                      <a:pt x="953212" y="89913"/>
                    </a:cubicBezTo>
                    <a:cubicBezTo>
                      <a:pt x="945468" y="75877"/>
                      <a:pt x="919333" y="63294"/>
                      <a:pt x="904329" y="62326"/>
                    </a:cubicBezTo>
                    <a:cubicBezTo>
                      <a:pt x="885938" y="58938"/>
                      <a:pt x="882550" y="58454"/>
                      <a:pt x="866578" y="49742"/>
                    </a:cubicBezTo>
                    <a:cubicBezTo>
                      <a:pt x="844798" y="34738"/>
                      <a:pt x="820599" y="27962"/>
                      <a:pt x="794947" y="23122"/>
                    </a:cubicBezTo>
                    <a:cubicBezTo>
                      <a:pt x="770748" y="18767"/>
                      <a:pt x="746064" y="16347"/>
                      <a:pt x="721865" y="11507"/>
                    </a:cubicBezTo>
                    <a:cubicBezTo>
                      <a:pt x="675402" y="2311"/>
                      <a:pt x="627971" y="-2529"/>
                      <a:pt x="581024" y="1343"/>
                    </a:cubicBezTo>
                    <a:cubicBezTo>
                      <a:pt x="539885" y="4731"/>
                      <a:pt x="498262" y="6667"/>
                      <a:pt x="457122" y="15379"/>
                    </a:cubicBezTo>
                    <a:cubicBezTo>
                      <a:pt x="413563" y="25058"/>
                      <a:pt x="401464" y="19735"/>
                      <a:pt x="361292" y="40546"/>
                    </a:cubicBezTo>
                    <a:cubicBezTo>
                      <a:pt x="342417" y="52646"/>
                      <a:pt x="309505" y="57486"/>
                      <a:pt x="291598" y="71037"/>
                    </a:cubicBezTo>
                    <a:cubicBezTo>
                      <a:pt x="284338" y="75877"/>
                      <a:pt x="240295" y="86041"/>
                      <a:pt x="236423" y="96689"/>
                    </a:cubicBezTo>
                    <a:cubicBezTo>
                      <a:pt x="228679" y="102013"/>
                      <a:pt x="206900" y="112661"/>
                      <a:pt x="204964" y="117501"/>
                    </a:cubicBezTo>
                    <a:cubicBezTo>
                      <a:pt x="198188" y="122824"/>
                      <a:pt x="190928" y="134924"/>
                      <a:pt x="184152" y="140248"/>
                    </a:cubicBezTo>
                    <a:cubicBezTo>
                      <a:pt x="144949" y="169287"/>
                      <a:pt x="132849" y="168319"/>
                      <a:pt x="121233" y="216718"/>
                    </a:cubicBezTo>
                    <a:cubicBezTo>
                      <a:pt x="113006" y="236078"/>
                      <a:pt x="96066" y="286897"/>
                      <a:pt x="87838" y="306257"/>
                    </a:cubicBezTo>
                    <a:lnTo>
                      <a:pt x="88322" y="305773"/>
                    </a:lnTo>
                    <a:cubicBezTo>
                      <a:pt x="91226" y="326100"/>
                      <a:pt x="68962" y="344008"/>
                      <a:pt x="71382" y="364335"/>
                    </a:cubicBezTo>
                    <a:cubicBezTo>
                      <a:pt x="66058" y="372079"/>
                      <a:pt x="73318" y="389019"/>
                      <a:pt x="67994" y="396763"/>
                    </a:cubicBezTo>
                    <a:cubicBezTo>
                      <a:pt x="66542" y="412734"/>
                      <a:pt x="64607" y="437418"/>
                      <a:pt x="63155" y="453390"/>
                    </a:cubicBezTo>
                    <a:cubicBezTo>
                      <a:pt x="58799" y="496949"/>
                      <a:pt x="64607" y="523568"/>
                      <a:pt x="67994" y="567127"/>
                    </a:cubicBezTo>
                    <a:cubicBezTo>
                      <a:pt x="69930" y="586003"/>
                      <a:pt x="82030" y="641178"/>
                      <a:pt x="82030" y="641178"/>
                    </a:cubicBezTo>
                    <a:cubicBezTo>
                      <a:pt x="87838" y="648437"/>
                      <a:pt x="83966" y="683285"/>
                      <a:pt x="84450" y="688125"/>
                    </a:cubicBezTo>
                    <a:cubicBezTo>
                      <a:pt x="64607" y="704096"/>
                      <a:pt x="54927" y="711356"/>
                      <a:pt x="41859" y="732652"/>
                    </a:cubicBezTo>
                    <a:lnTo>
                      <a:pt x="40407" y="747655"/>
                    </a:lnTo>
                    <a:cubicBezTo>
                      <a:pt x="36535" y="765563"/>
                      <a:pt x="28791" y="768951"/>
                      <a:pt x="18143" y="782503"/>
                    </a:cubicBezTo>
                    <a:cubicBezTo>
                      <a:pt x="-1216" y="807670"/>
                      <a:pt x="-3636" y="850261"/>
                      <a:pt x="4108" y="875913"/>
                    </a:cubicBezTo>
                    <a:cubicBezTo>
                      <a:pt x="9916" y="895756"/>
                      <a:pt x="22015" y="960127"/>
                      <a:pt x="24435" y="985778"/>
                    </a:cubicBezTo>
                    <a:cubicBezTo>
                      <a:pt x="26855" y="1010946"/>
                      <a:pt x="38955" y="1034177"/>
                      <a:pt x="63639" y="1045793"/>
                    </a:cubicBezTo>
                    <a:lnTo>
                      <a:pt x="51539" y="1042889"/>
                    </a:lnTo>
                    <a:cubicBezTo>
                      <a:pt x="61703" y="1043857"/>
                      <a:pt x="91226" y="1047729"/>
                      <a:pt x="98002" y="1059829"/>
                    </a:cubicBezTo>
                    <a:cubicBezTo>
                      <a:pt x="126557" y="1064185"/>
                      <a:pt x="146885" y="1072897"/>
                      <a:pt x="174472" y="1080157"/>
                    </a:cubicBezTo>
                    <a:cubicBezTo>
                      <a:pt x="177860" y="1058861"/>
                      <a:pt x="169632" y="1017238"/>
                      <a:pt x="168664" y="1016270"/>
                    </a:cubicBezTo>
                    <a:cubicBezTo>
                      <a:pt x="163340" y="931088"/>
                      <a:pt x="164792" y="874461"/>
                      <a:pt x="178344" y="789763"/>
                    </a:cubicBezTo>
                    <a:cubicBezTo>
                      <a:pt x="183668" y="758303"/>
                      <a:pt x="185604" y="725876"/>
                      <a:pt x="189476" y="693933"/>
                    </a:cubicBezTo>
                    <a:cubicBezTo>
                      <a:pt x="189476" y="693933"/>
                      <a:pt x="189476" y="693933"/>
                      <a:pt x="189476" y="693933"/>
                    </a:cubicBezTo>
                    <a:cubicBezTo>
                      <a:pt x="189476" y="693933"/>
                      <a:pt x="189476" y="693933"/>
                      <a:pt x="189476" y="693933"/>
                    </a:cubicBezTo>
                    <a:cubicBezTo>
                      <a:pt x="194800" y="682801"/>
                      <a:pt x="197704" y="614074"/>
                      <a:pt x="198672" y="616010"/>
                    </a:cubicBezTo>
                    <a:cubicBezTo>
                      <a:pt x="205448" y="605362"/>
                      <a:pt x="202544" y="593263"/>
                      <a:pt x="203996" y="581647"/>
                    </a:cubicBezTo>
                    <a:cubicBezTo>
                      <a:pt x="202060" y="554059"/>
                      <a:pt x="211739" y="506628"/>
                      <a:pt x="213191" y="509048"/>
                    </a:cubicBezTo>
                    <a:cubicBezTo>
                      <a:pt x="220935" y="463069"/>
                      <a:pt x="237391" y="419994"/>
                      <a:pt x="256267" y="377887"/>
                    </a:cubicBezTo>
                    <a:cubicBezTo>
                      <a:pt x="269818" y="373531"/>
                      <a:pt x="283370" y="376435"/>
                      <a:pt x="296922" y="375467"/>
                    </a:cubicBezTo>
                    <a:cubicBezTo>
                      <a:pt x="320153" y="374015"/>
                      <a:pt x="343385" y="379339"/>
                      <a:pt x="366132" y="372563"/>
                    </a:cubicBezTo>
                    <a:cubicBezTo>
                      <a:pt x="384040" y="367239"/>
                      <a:pt x="402915" y="369175"/>
                      <a:pt x="421307" y="368691"/>
                    </a:cubicBezTo>
                    <a:cubicBezTo>
                      <a:pt x="468254" y="367723"/>
                      <a:pt x="514717" y="366755"/>
                      <a:pt x="561664" y="365787"/>
                    </a:cubicBezTo>
                    <a:cubicBezTo>
                      <a:pt x="689922" y="363367"/>
                      <a:pt x="817695" y="360947"/>
                      <a:pt x="945952" y="358044"/>
                    </a:cubicBezTo>
                    <a:cubicBezTo>
                      <a:pt x="958052" y="357560"/>
                      <a:pt x="966280" y="359495"/>
                      <a:pt x="972572" y="372079"/>
                    </a:cubicBezTo>
                    <a:cubicBezTo>
                      <a:pt x="1006935" y="442258"/>
                      <a:pt x="1038878" y="513404"/>
                      <a:pt x="1063562" y="587455"/>
                    </a:cubicBezTo>
                    <a:cubicBezTo>
                      <a:pt x="1080017" y="636338"/>
                      <a:pt x="1097441" y="737492"/>
                      <a:pt x="1097441" y="737492"/>
                    </a:cubicBezTo>
                    <a:cubicBezTo>
                      <a:pt x="1097925" y="745235"/>
                      <a:pt x="1105185" y="878817"/>
                      <a:pt x="1105185" y="923828"/>
                    </a:cubicBezTo>
                    <a:cubicBezTo>
                      <a:pt x="1102281" y="948027"/>
                      <a:pt x="1079534" y="1068541"/>
                      <a:pt x="1079050" y="1083544"/>
                    </a:cubicBezTo>
                    <a:cubicBezTo>
                      <a:pt x="1082921" y="1083544"/>
                      <a:pt x="1092601" y="1087900"/>
                      <a:pt x="1095021" y="1083544"/>
                    </a:cubicBezTo>
                    <a:cubicBezTo>
                      <a:pt x="1095021" y="1083544"/>
                      <a:pt x="1108573" y="1074349"/>
                      <a:pt x="1118253" y="1071445"/>
                    </a:cubicBezTo>
                    <a:cubicBezTo>
                      <a:pt x="1118253" y="1071445"/>
                      <a:pt x="1118253" y="1071445"/>
                      <a:pt x="1118253" y="1071445"/>
                    </a:cubicBezTo>
                    <a:cubicBezTo>
                      <a:pt x="1146808" y="1080157"/>
                      <a:pt x="1171492" y="1066121"/>
                      <a:pt x="1202467" y="1062733"/>
                    </a:cubicBezTo>
                    <a:cubicBezTo>
                      <a:pt x="1183107" y="1109680"/>
                      <a:pt x="1165684" y="1143075"/>
                      <a:pt x="1135676" y="1183730"/>
                    </a:cubicBezTo>
                    <a:cubicBezTo>
                      <a:pt x="1103249" y="1227289"/>
                      <a:pt x="1073242" y="1276656"/>
                      <a:pt x="1014679" y="1292628"/>
                    </a:cubicBezTo>
                    <a:cubicBezTo>
                      <a:pt x="1014679" y="1293112"/>
                      <a:pt x="937240" y="1325539"/>
                      <a:pt x="929013" y="1326023"/>
                    </a:cubicBezTo>
                    <a:cubicBezTo>
                      <a:pt x="917397" y="1326507"/>
                      <a:pt x="919817" y="1335219"/>
                      <a:pt x="921269" y="1341511"/>
                    </a:cubicBezTo>
                    <a:cubicBezTo>
                      <a:pt x="924173" y="1352643"/>
                      <a:pt x="959020" y="1402978"/>
                      <a:pt x="969184" y="1420401"/>
                    </a:cubicBezTo>
                    <a:cubicBezTo>
                      <a:pt x="994351" y="1395718"/>
                      <a:pt x="1018551" y="1371518"/>
                      <a:pt x="1042750" y="1347803"/>
                    </a:cubicBezTo>
                    <a:cubicBezTo>
                      <a:pt x="1043234" y="1348771"/>
                      <a:pt x="1052914" y="1327959"/>
                      <a:pt x="1056302" y="1325055"/>
                    </a:cubicBezTo>
                    <a:cubicBezTo>
                      <a:pt x="1074694" y="1308116"/>
                      <a:pt x="1074694" y="1308116"/>
                      <a:pt x="1088245" y="1294564"/>
                    </a:cubicBezTo>
                    <a:cubicBezTo>
                      <a:pt x="1131320" y="1252457"/>
                      <a:pt x="1171976" y="1207930"/>
                      <a:pt x="1201983" y="1154691"/>
                    </a:cubicBezTo>
                    <a:cubicBezTo>
                      <a:pt x="1213599" y="1133879"/>
                      <a:pt x="1229570" y="1108228"/>
                      <a:pt x="1236346" y="1082576"/>
                    </a:cubicBezTo>
                    <a:cubicBezTo>
                      <a:pt x="1244574" y="1060797"/>
                      <a:pt x="1234410" y="1055957"/>
                      <a:pt x="1258126" y="1045309"/>
                    </a:cubicBezTo>
                    <a:cubicBezTo>
                      <a:pt x="1268774" y="1031273"/>
                      <a:pt x="1270226" y="1013366"/>
                      <a:pt x="1268774" y="994490"/>
                    </a:cubicBezTo>
                    <a:close/>
                  </a:path>
                </a:pathLst>
              </a:custGeom>
              <a:solidFill>
                <a:srgbClr val="080808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75">
                <a:extLst>
                  <a:ext uri="{FF2B5EF4-FFF2-40B4-BE49-F238E27FC236}">
                    <a16:creationId xmlns:a16="http://schemas.microsoft.com/office/drawing/2014/main" xmlns="" id="{849A0291-8F65-4734-96FC-0A346612A17D}"/>
                  </a:ext>
                </a:extLst>
              </p:cNvPr>
              <p:cNvSpPr/>
              <p:nvPr/>
            </p:nvSpPr>
            <p:spPr>
              <a:xfrm>
                <a:off x="6277020" y="3574080"/>
                <a:ext cx="3233993" cy="3023328"/>
              </a:xfrm>
              <a:custGeom>
                <a:avLst/>
                <a:gdLst>
                  <a:gd name="connsiteX0" fmla="*/ 2648459 w 3228213"/>
                  <a:gd name="connsiteY0" fmla="*/ 2975341 h 3020096"/>
                  <a:gd name="connsiteX1" fmla="*/ 2648459 w 3228213"/>
                  <a:gd name="connsiteY1" fmla="*/ 3008253 h 3020096"/>
                  <a:gd name="connsiteX2" fmla="*/ 2528913 w 3228213"/>
                  <a:gd name="connsiteY2" fmla="*/ 3016480 h 3020096"/>
                  <a:gd name="connsiteX3" fmla="*/ 699431 w 3228213"/>
                  <a:gd name="connsiteY3" fmla="*/ 3014545 h 3020096"/>
                  <a:gd name="connsiteX4" fmla="*/ 617153 w 3228213"/>
                  <a:gd name="connsiteY4" fmla="*/ 2980181 h 3020096"/>
                  <a:gd name="connsiteX5" fmla="*/ 642804 w 3228213"/>
                  <a:gd name="connsiteY5" fmla="*/ 2669460 h 3020096"/>
                  <a:gd name="connsiteX6" fmla="*/ 544070 w 3228213"/>
                  <a:gd name="connsiteY6" fmla="*/ 2132715 h 3020096"/>
                  <a:gd name="connsiteX7" fmla="*/ 418717 w 3228213"/>
                  <a:gd name="connsiteY7" fmla="*/ 1942023 h 3020096"/>
                  <a:gd name="connsiteX8" fmla="*/ 282716 w 3228213"/>
                  <a:gd name="connsiteY8" fmla="*/ 1774078 h 3020096"/>
                  <a:gd name="connsiteX9" fmla="*/ 282716 w 3228213"/>
                  <a:gd name="connsiteY9" fmla="*/ 1774078 h 3020096"/>
                  <a:gd name="connsiteX10" fmla="*/ 232865 w 3228213"/>
                  <a:gd name="connsiteY10" fmla="*/ 1706804 h 3020096"/>
                  <a:gd name="connsiteX11" fmla="*/ 205277 w 3228213"/>
                  <a:gd name="connsiteY11" fmla="*/ 1656953 h 3020096"/>
                  <a:gd name="connsiteX12" fmla="*/ 153974 w 3228213"/>
                  <a:gd name="connsiteY12" fmla="*/ 1531115 h 3020096"/>
                  <a:gd name="connsiteX13" fmla="*/ 64920 w 3228213"/>
                  <a:gd name="connsiteY13" fmla="*/ 1322516 h 3020096"/>
                  <a:gd name="connsiteX14" fmla="*/ 49433 w 3228213"/>
                  <a:gd name="connsiteY14" fmla="*/ 1245561 h 3020096"/>
                  <a:gd name="connsiteX15" fmla="*/ 66 w 3228213"/>
                  <a:gd name="connsiteY15" fmla="*/ 785287 h 3020096"/>
                  <a:gd name="connsiteX16" fmla="*/ 68308 w 3228213"/>
                  <a:gd name="connsiteY16" fmla="*/ 599435 h 3020096"/>
                  <a:gd name="connsiteX17" fmla="*/ 362090 w 3228213"/>
                  <a:gd name="connsiteY17" fmla="*/ 396643 h 3020096"/>
                  <a:gd name="connsiteX18" fmla="*/ 653452 w 3228213"/>
                  <a:gd name="connsiteY18" fmla="*/ 221439 h 3020096"/>
                  <a:gd name="connsiteX19" fmla="*/ 737182 w 3228213"/>
                  <a:gd name="connsiteY19" fmla="*/ 167716 h 3020096"/>
                  <a:gd name="connsiteX20" fmla="*/ 826720 w 3228213"/>
                  <a:gd name="connsiteY20" fmla="*/ 24455 h 3020096"/>
                  <a:gd name="connsiteX21" fmla="*/ 848984 w 3228213"/>
                  <a:gd name="connsiteY21" fmla="*/ 3159 h 3020096"/>
                  <a:gd name="connsiteX22" fmla="*/ 889639 w 3228213"/>
                  <a:gd name="connsiteY22" fmla="*/ 5095 h 3020096"/>
                  <a:gd name="connsiteX23" fmla="*/ 893995 w 3228213"/>
                  <a:gd name="connsiteY23" fmla="*/ 22035 h 3020096"/>
                  <a:gd name="connsiteX24" fmla="*/ 903191 w 3228213"/>
                  <a:gd name="connsiteY24" fmla="*/ 57850 h 3020096"/>
                  <a:gd name="connsiteX25" fmla="*/ 1505758 w 3228213"/>
                  <a:gd name="connsiteY25" fmla="*/ 756248 h 3020096"/>
                  <a:gd name="connsiteX26" fmla="*/ 1629176 w 3228213"/>
                  <a:gd name="connsiteY26" fmla="*/ 955167 h 3020096"/>
                  <a:gd name="connsiteX27" fmla="*/ 1755981 w 3228213"/>
                  <a:gd name="connsiteY27" fmla="*/ 1167639 h 3020096"/>
                  <a:gd name="connsiteX28" fmla="*/ 1873107 w 3228213"/>
                  <a:gd name="connsiteY28" fmla="*/ 1327840 h 3020096"/>
                  <a:gd name="connsiteX29" fmla="*/ 1732266 w 3228213"/>
                  <a:gd name="connsiteY29" fmla="*/ 633314 h 3020096"/>
                  <a:gd name="connsiteX30" fmla="*/ 1666443 w 3228213"/>
                  <a:gd name="connsiteY30" fmla="*/ 176912 h 3020096"/>
                  <a:gd name="connsiteX31" fmla="*/ 1671283 w 3228213"/>
                  <a:gd name="connsiteY31" fmla="*/ 159972 h 3020096"/>
                  <a:gd name="connsiteX32" fmla="*/ 1682899 w 3228213"/>
                  <a:gd name="connsiteY32" fmla="*/ 168200 h 3020096"/>
                  <a:gd name="connsiteX33" fmla="*/ 1820352 w 3228213"/>
                  <a:gd name="connsiteY33" fmla="*/ 253382 h 3020096"/>
                  <a:gd name="connsiteX34" fmla="*/ 2311118 w 3228213"/>
                  <a:gd name="connsiteY34" fmla="*/ 446978 h 3020096"/>
                  <a:gd name="connsiteX35" fmla="*/ 2636843 w 3228213"/>
                  <a:gd name="connsiteY35" fmla="*/ 723820 h 3020096"/>
                  <a:gd name="connsiteX36" fmla="*/ 2683790 w 3228213"/>
                  <a:gd name="connsiteY36" fmla="*/ 786739 h 3020096"/>
                  <a:gd name="connsiteX37" fmla="*/ 2787364 w 3228213"/>
                  <a:gd name="connsiteY37" fmla="*/ 919352 h 3020096"/>
                  <a:gd name="connsiteX38" fmla="*/ 3089858 w 3228213"/>
                  <a:gd name="connsiteY38" fmla="*/ 1364139 h 3020096"/>
                  <a:gd name="connsiteX39" fmla="*/ 3109701 w 3228213"/>
                  <a:gd name="connsiteY39" fmla="*/ 1394146 h 3020096"/>
                  <a:gd name="connsiteX40" fmla="*/ 3134869 w 3228213"/>
                  <a:gd name="connsiteY40" fmla="*/ 1436737 h 3020096"/>
                  <a:gd name="connsiteX41" fmla="*/ 3177460 w 3228213"/>
                  <a:gd name="connsiteY41" fmla="*/ 1558703 h 3020096"/>
                  <a:gd name="connsiteX42" fmla="*/ 3220051 w 3228213"/>
                  <a:gd name="connsiteY42" fmla="*/ 1770690 h 3020096"/>
                  <a:gd name="connsiteX43" fmla="*/ 3231183 w 3228213"/>
                  <a:gd name="connsiteY43" fmla="*/ 1852485 h 3020096"/>
                  <a:gd name="connsiteX44" fmla="*/ 3203111 w 3228213"/>
                  <a:gd name="connsiteY44" fmla="*/ 1957027 h 3020096"/>
                  <a:gd name="connsiteX45" fmla="*/ 3175524 w 3228213"/>
                  <a:gd name="connsiteY45" fmla="*/ 1987518 h 3020096"/>
                  <a:gd name="connsiteX46" fmla="*/ 2777200 w 3228213"/>
                  <a:gd name="connsiteY46" fmla="*/ 2064472 h 3020096"/>
                  <a:gd name="connsiteX47" fmla="*/ 2590864 w 3228213"/>
                  <a:gd name="connsiteY47" fmla="*/ 1982678 h 3020096"/>
                  <a:gd name="connsiteX48" fmla="*/ 2485354 w 3228213"/>
                  <a:gd name="connsiteY48" fmla="*/ 2335507 h 3020096"/>
                  <a:gd name="connsiteX49" fmla="*/ 2648459 w 3228213"/>
                  <a:gd name="connsiteY49" fmla="*/ 2975341 h 3020096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77200 w 3232540"/>
                  <a:gd name="connsiteY46" fmla="*/ 2064472 h 3023327"/>
                  <a:gd name="connsiteX47" fmla="*/ 2384298 w 3232540"/>
                  <a:gd name="connsiteY47" fmla="*/ 1825688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407026 w 3232540"/>
                  <a:gd name="connsiteY48" fmla="*/ 2052784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24399 w 3232540"/>
                  <a:gd name="connsiteY48" fmla="*/ 1972912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16136 w 3232540"/>
                  <a:gd name="connsiteY48" fmla="*/ 1967403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16136 w 3232540"/>
                  <a:gd name="connsiteY48" fmla="*/ 1967403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84298 w 3232540"/>
                  <a:gd name="connsiteY47" fmla="*/ 1825688 h 3023327"/>
                  <a:gd name="connsiteX48" fmla="*/ 2361403 w 3232540"/>
                  <a:gd name="connsiteY48" fmla="*/ 1976456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203111 w 3232540"/>
                  <a:gd name="connsiteY44" fmla="*/ 1957027 h 3023327"/>
                  <a:gd name="connsiteX45" fmla="*/ 3175524 w 3232540"/>
                  <a:gd name="connsiteY45" fmla="*/ 1987518 h 3023327"/>
                  <a:gd name="connsiteX46" fmla="*/ 2763429 w 3232540"/>
                  <a:gd name="connsiteY46" fmla="*/ 2050701 h 3023327"/>
                  <a:gd name="connsiteX47" fmla="*/ 2393352 w 3232540"/>
                  <a:gd name="connsiteY47" fmla="*/ 1880009 h 3023327"/>
                  <a:gd name="connsiteX48" fmla="*/ 2361403 w 3232540"/>
                  <a:gd name="connsiteY48" fmla="*/ 1976456 h 3023327"/>
                  <a:gd name="connsiteX49" fmla="*/ 2485354 w 3232540"/>
                  <a:gd name="connsiteY49" fmla="*/ 2335507 h 3023327"/>
                  <a:gd name="connsiteX50" fmla="*/ 2648459 w 3232540"/>
                  <a:gd name="connsiteY50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09701 w 3232540"/>
                  <a:gd name="connsiteY39" fmla="*/ 1394146 h 3023327"/>
                  <a:gd name="connsiteX40" fmla="*/ 3134869 w 3232540"/>
                  <a:gd name="connsiteY40" fmla="*/ 1436737 h 3023327"/>
                  <a:gd name="connsiteX41" fmla="*/ 3177460 w 3232540"/>
                  <a:gd name="connsiteY41" fmla="*/ 1558703 h 3023327"/>
                  <a:gd name="connsiteX42" fmla="*/ 3220051 w 3232540"/>
                  <a:gd name="connsiteY42" fmla="*/ 1770690 h 3023327"/>
                  <a:gd name="connsiteX43" fmla="*/ 3231183 w 3232540"/>
                  <a:gd name="connsiteY43" fmla="*/ 1852485 h 3023327"/>
                  <a:gd name="connsiteX44" fmla="*/ 3175524 w 3232540"/>
                  <a:gd name="connsiteY44" fmla="*/ 1987518 h 3023327"/>
                  <a:gd name="connsiteX45" fmla="*/ 2763429 w 3232540"/>
                  <a:gd name="connsiteY45" fmla="*/ 2050701 h 3023327"/>
                  <a:gd name="connsiteX46" fmla="*/ 2393352 w 3232540"/>
                  <a:gd name="connsiteY46" fmla="*/ 1880009 h 3023327"/>
                  <a:gd name="connsiteX47" fmla="*/ 2361403 w 3232540"/>
                  <a:gd name="connsiteY47" fmla="*/ 1976456 h 3023327"/>
                  <a:gd name="connsiteX48" fmla="*/ 2485354 w 3232540"/>
                  <a:gd name="connsiteY48" fmla="*/ 2335507 h 3023327"/>
                  <a:gd name="connsiteX49" fmla="*/ 2648459 w 3232540"/>
                  <a:gd name="connsiteY49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089858 w 3232540"/>
                  <a:gd name="connsiteY38" fmla="*/ 1364139 h 3023327"/>
                  <a:gd name="connsiteX39" fmla="*/ 3134869 w 3232540"/>
                  <a:gd name="connsiteY39" fmla="*/ 1436737 h 3023327"/>
                  <a:gd name="connsiteX40" fmla="*/ 3177460 w 3232540"/>
                  <a:gd name="connsiteY40" fmla="*/ 1558703 h 3023327"/>
                  <a:gd name="connsiteX41" fmla="*/ 3220051 w 3232540"/>
                  <a:gd name="connsiteY41" fmla="*/ 1770690 h 3023327"/>
                  <a:gd name="connsiteX42" fmla="*/ 3231183 w 3232540"/>
                  <a:gd name="connsiteY42" fmla="*/ 1852485 h 3023327"/>
                  <a:gd name="connsiteX43" fmla="*/ 3175524 w 3232540"/>
                  <a:gd name="connsiteY43" fmla="*/ 1987518 h 3023327"/>
                  <a:gd name="connsiteX44" fmla="*/ 2763429 w 3232540"/>
                  <a:gd name="connsiteY44" fmla="*/ 2050701 h 3023327"/>
                  <a:gd name="connsiteX45" fmla="*/ 2393352 w 3232540"/>
                  <a:gd name="connsiteY45" fmla="*/ 1880009 h 3023327"/>
                  <a:gd name="connsiteX46" fmla="*/ 2361403 w 3232540"/>
                  <a:gd name="connsiteY46" fmla="*/ 1976456 h 3023327"/>
                  <a:gd name="connsiteX47" fmla="*/ 2485354 w 3232540"/>
                  <a:gd name="connsiteY47" fmla="*/ 2335507 h 3023327"/>
                  <a:gd name="connsiteX48" fmla="*/ 2648459 w 3232540"/>
                  <a:gd name="connsiteY48" fmla="*/ 2975341 h 3023327"/>
                  <a:gd name="connsiteX0" fmla="*/ 2648459 w 3232540"/>
                  <a:gd name="connsiteY0" fmla="*/ 2975341 h 3023327"/>
                  <a:gd name="connsiteX1" fmla="*/ 2648459 w 3232540"/>
                  <a:gd name="connsiteY1" fmla="*/ 3008253 h 3023327"/>
                  <a:gd name="connsiteX2" fmla="*/ 2528913 w 3232540"/>
                  <a:gd name="connsiteY2" fmla="*/ 3016480 h 3023327"/>
                  <a:gd name="connsiteX3" fmla="*/ 699431 w 3232540"/>
                  <a:gd name="connsiteY3" fmla="*/ 3014545 h 3023327"/>
                  <a:gd name="connsiteX4" fmla="*/ 617153 w 3232540"/>
                  <a:gd name="connsiteY4" fmla="*/ 2980181 h 3023327"/>
                  <a:gd name="connsiteX5" fmla="*/ 642804 w 3232540"/>
                  <a:gd name="connsiteY5" fmla="*/ 2669460 h 3023327"/>
                  <a:gd name="connsiteX6" fmla="*/ 544070 w 3232540"/>
                  <a:gd name="connsiteY6" fmla="*/ 2132715 h 3023327"/>
                  <a:gd name="connsiteX7" fmla="*/ 418717 w 3232540"/>
                  <a:gd name="connsiteY7" fmla="*/ 1942023 h 3023327"/>
                  <a:gd name="connsiteX8" fmla="*/ 282716 w 3232540"/>
                  <a:gd name="connsiteY8" fmla="*/ 1774078 h 3023327"/>
                  <a:gd name="connsiteX9" fmla="*/ 282716 w 3232540"/>
                  <a:gd name="connsiteY9" fmla="*/ 1774078 h 3023327"/>
                  <a:gd name="connsiteX10" fmla="*/ 232865 w 3232540"/>
                  <a:gd name="connsiteY10" fmla="*/ 1706804 h 3023327"/>
                  <a:gd name="connsiteX11" fmla="*/ 205277 w 3232540"/>
                  <a:gd name="connsiteY11" fmla="*/ 1656953 h 3023327"/>
                  <a:gd name="connsiteX12" fmla="*/ 153974 w 3232540"/>
                  <a:gd name="connsiteY12" fmla="*/ 1531115 h 3023327"/>
                  <a:gd name="connsiteX13" fmla="*/ 64920 w 3232540"/>
                  <a:gd name="connsiteY13" fmla="*/ 1322516 h 3023327"/>
                  <a:gd name="connsiteX14" fmla="*/ 49433 w 3232540"/>
                  <a:gd name="connsiteY14" fmla="*/ 1245561 h 3023327"/>
                  <a:gd name="connsiteX15" fmla="*/ 66 w 3232540"/>
                  <a:gd name="connsiteY15" fmla="*/ 785287 h 3023327"/>
                  <a:gd name="connsiteX16" fmla="*/ 68308 w 3232540"/>
                  <a:gd name="connsiteY16" fmla="*/ 599435 h 3023327"/>
                  <a:gd name="connsiteX17" fmla="*/ 362090 w 3232540"/>
                  <a:gd name="connsiteY17" fmla="*/ 396643 h 3023327"/>
                  <a:gd name="connsiteX18" fmla="*/ 653452 w 3232540"/>
                  <a:gd name="connsiteY18" fmla="*/ 221439 h 3023327"/>
                  <a:gd name="connsiteX19" fmla="*/ 737182 w 3232540"/>
                  <a:gd name="connsiteY19" fmla="*/ 167716 h 3023327"/>
                  <a:gd name="connsiteX20" fmla="*/ 826720 w 3232540"/>
                  <a:gd name="connsiteY20" fmla="*/ 24455 h 3023327"/>
                  <a:gd name="connsiteX21" fmla="*/ 848984 w 3232540"/>
                  <a:gd name="connsiteY21" fmla="*/ 3159 h 3023327"/>
                  <a:gd name="connsiteX22" fmla="*/ 889639 w 3232540"/>
                  <a:gd name="connsiteY22" fmla="*/ 5095 h 3023327"/>
                  <a:gd name="connsiteX23" fmla="*/ 893995 w 3232540"/>
                  <a:gd name="connsiteY23" fmla="*/ 22035 h 3023327"/>
                  <a:gd name="connsiteX24" fmla="*/ 903191 w 3232540"/>
                  <a:gd name="connsiteY24" fmla="*/ 57850 h 3023327"/>
                  <a:gd name="connsiteX25" fmla="*/ 1505758 w 3232540"/>
                  <a:gd name="connsiteY25" fmla="*/ 756248 h 3023327"/>
                  <a:gd name="connsiteX26" fmla="*/ 1629176 w 3232540"/>
                  <a:gd name="connsiteY26" fmla="*/ 955167 h 3023327"/>
                  <a:gd name="connsiteX27" fmla="*/ 1755981 w 3232540"/>
                  <a:gd name="connsiteY27" fmla="*/ 1167639 h 3023327"/>
                  <a:gd name="connsiteX28" fmla="*/ 1873107 w 3232540"/>
                  <a:gd name="connsiteY28" fmla="*/ 1327840 h 3023327"/>
                  <a:gd name="connsiteX29" fmla="*/ 1732266 w 3232540"/>
                  <a:gd name="connsiteY29" fmla="*/ 633314 h 3023327"/>
                  <a:gd name="connsiteX30" fmla="*/ 1666443 w 3232540"/>
                  <a:gd name="connsiteY30" fmla="*/ 176912 h 3023327"/>
                  <a:gd name="connsiteX31" fmla="*/ 1671283 w 3232540"/>
                  <a:gd name="connsiteY31" fmla="*/ 159972 h 3023327"/>
                  <a:gd name="connsiteX32" fmla="*/ 1682899 w 3232540"/>
                  <a:gd name="connsiteY32" fmla="*/ 168200 h 3023327"/>
                  <a:gd name="connsiteX33" fmla="*/ 1820352 w 3232540"/>
                  <a:gd name="connsiteY33" fmla="*/ 253382 h 3023327"/>
                  <a:gd name="connsiteX34" fmla="*/ 2311118 w 3232540"/>
                  <a:gd name="connsiteY34" fmla="*/ 446978 h 3023327"/>
                  <a:gd name="connsiteX35" fmla="*/ 2636843 w 3232540"/>
                  <a:gd name="connsiteY35" fmla="*/ 723820 h 3023327"/>
                  <a:gd name="connsiteX36" fmla="*/ 2683790 w 3232540"/>
                  <a:gd name="connsiteY36" fmla="*/ 786739 h 3023327"/>
                  <a:gd name="connsiteX37" fmla="*/ 2787364 w 3232540"/>
                  <a:gd name="connsiteY37" fmla="*/ 919352 h 3023327"/>
                  <a:gd name="connsiteX38" fmla="*/ 3134869 w 3232540"/>
                  <a:gd name="connsiteY38" fmla="*/ 1436737 h 3023327"/>
                  <a:gd name="connsiteX39" fmla="*/ 3177460 w 3232540"/>
                  <a:gd name="connsiteY39" fmla="*/ 1558703 h 3023327"/>
                  <a:gd name="connsiteX40" fmla="*/ 3220051 w 3232540"/>
                  <a:gd name="connsiteY40" fmla="*/ 1770690 h 3023327"/>
                  <a:gd name="connsiteX41" fmla="*/ 3231183 w 3232540"/>
                  <a:gd name="connsiteY41" fmla="*/ 1852485 h 3023327"/>
                  <a:gd name="connsiteX42" fmla="*/ 3175524 w 3232540"/>
                  <a:gd name="connsiteY42" fmla="*/ 1987518 h 3023327"/>
                  <a:gd name="connsiteX43" fmla="*/ 2763429 w 3232540"/>
                  <a:gd name="connsiteY43" fmla="*/ 2050701 h 3023327"/>
                  <a:gd name="connsiteX44" fmla="*/ 2393352 w 3232540"/>
                  <a:gd name="connsiteY44" fmla="*/ 1880009 h 3023327"/>
                  <a:gd name="connsiteX45" fmla="*/ 2361403 w 3232540"/>
                  <a:gd name="connsiteY45" fmla="*/ 1976456 h 3023327"/>
                  <a:gd name="connsiteX46" fmla="*/ 2485354 w 3232540"/>
                  <a:gd name="connsiteY46" fmla="*/ 2335507 h 3023327"/>
                  <a:gd name="connsiteX47" fmla="*/ 2648459 w 3232540"/>
                  <a:gd name="connsiteY47" fmla="*/ 2975341 h 3023327"/>
                  <a:gd name="connsiteX0" fmla="*/ 2648459 w 3233993"/>
                  <a:gd name="connsiteY0" fmla="*/ 2975341 h 3023327"/>
                  <a:gd name="connsiteX1" fmla="*/ 2648459 w 3233993"/>
                  <a:gd name="connsiteY1" fmla="*/ 3008253 h 3023327"/>
                  <a:gd name="connsiteX2" fmla="*/ 2528913 w 3233993"/>
                  <a:gd name="connsiteY2" fmla="*/ 3016480 h 3023327"/>
                  <a:gd name="connsiteX3" fmla="*/ 699431 w 3233993"/>
                  <a:gd name="connsiteY3" fmla="*/ 3014545 h 3023327"/>
                  <a:gd name="connsiteX4" fmla="*/ 617153 w 3233993"/>
                  <a:gd name="connsiteY4" fmla="*/ 2980181 h 3023327"/>
                  <a:gd name="connsiteX5" fmla="*/ 642804 w 3233993"/>
                  <a:gd name="connsiteY5" fmla="*/ 2669460 h 3023327"/>
                  <a:gd name="connsiteX6" fmla="*/ 544070 w 3233993"/>
                  <a:gd name="connsiteY6" fmla="*/ 2132715 h 3023327"/>
                  <a:gd name="connsiteX7" fmla="*/ 418717 w 3233993"/>
                  <a:gd name="connsiteY7" fmla="*/ 1942023 h 3023327"/>
                  <a:gd name="connsiteX8" fmla="*/ 282716 w 3233993"/>
                  <a:gd name="connsiteY8" fmla="*/ 1774078 h 3023327"/>
                  <a:gd name="connsiteX9" fmla="*/ 282716 w 3233993"/>
                  <a:gd name="connsiteY9" fmla="*/ 1774078 h 3023327"/>
                  <a:gd name="connsiteX10" fmla="*/ 232865 w 3233993"/>
                  <a:gd name="connsiteY10" fmla="*/ 1706804 h 3023327"/>
                  <a:gd name="connsiteX11" fmla="*/ 205277 w 3233993"/>
                  <a:gd name="connsiteY11" fmla="*/ 1656953 h 3023327"/>
                  <a:gd name="connsiteX12" fmla="*/ 153974 w 3233993"/>
                  <a:gd name="connsiteY12" fmla="*/ 1531115 h 3023327"/>
                  <a:gd name="connsiteX13" fmla="*/ 64920 w 3233993"/>
                  <a:gd name="connsiteY13" fmla="*/ 1322516 h 3023327"/>
                  <a:gd name="connsiteX14" fmla="*/ 49433 w 3233993"/>
                  <a:gd name="connsiteY14" fmla="*/ 1245561 h 3023327"/>
                  <a:gd name="connsiteX15" fmla="*/ 66 w 3233993"/>
                  <a:gd name="connsiteY15" fmla="*/ 785287 h 3023327"/>
                  <a:gd name="connsiteX16" fmla="*/ 68308 w 3233993"/>
                  <a:gd name="connsiteY16" fmla="*/ 599435 h 3023327"/>
                  <a:gd name="connsiteX17" fmla="*/ 362090 w 3233993"/>
                  <a:gd name="connsiteY17" fmla="*/ 396643 h 3023327"/>
                  <a:gd name="connsiteX18" fmla="*/ 653452 w 3233993"/>
                  <a:gd name="connsiteY18" fmla="*/ 221439 h 3023327"/>
                  <a:gd name="connsiteX19" fmla="*/ 737182 w 3233993"/>
                  <a:gd name="connsiteY19" fmla="*/ 167716 h 3023327"/>
                  <a:gd name="connsiteX20" fmla="*/ 826720 w 3233993"/>
                  <a:gd name="connsiteY20" fmla="*/ 24455 h 3023327"/>
                  <a:gd name="connsiteX21" fmla="*/ 848984 w 3233993"/>
                  <a:gd name="connsiteY21" fmla="*/ 3159 h 3023327"/>
                  <a:gd name="connsiteX22" fmla="*/ 889639 w 3233993"/>
                  <a:gd name="connsiteY22" fmla="*/ 5095 h 3023327"/>
                  <a:gd name="connsiteX23" fmla="*/ 893995 w 3233993"/>
                  <a:gd name="connsiteY23" fmla="*/ 22035 h 3023327"/>
                  <a:gd name="connsiteX24" fmla="*/ 903191 w 3233993"/>
                  <a:gd name="connsiteY24" fmla="*/ 57850 h 3023327"/>
                  <a:gd name="connsiteX25" fmla="*/ 1505758 w 3233993"/>
                  <a:gd name="connsiteY25" fmla="*/ 756248 h 3023327"/>
                  <a:gd name="connsiteX26" fmla="*/ 1629176 w 3233993"/>
                  <a:gd name="connsiteY26" fmla="*/ 955167 h 3023327"/>
                  <a:gd name="connsiteX27" fmla="*/ 1755981 w 3233993"/>
                  <a:gd name="connsiteY27" fmla="*/ 1167639 h 3023327"/>
                  <a:gd name="connsiteX28" fmla="*/ 1873107 w 3233993"/>
                  <a:gd name="connsiteY28" fmla="*/ 1327840 h 3023327"/>
                  <a:gd name="connsiteX29" fmla="*/ 1732266 w 3233993"/>
                  <a:gd name="connsiteY29" fmla="*/ 633314 h 3023327"/>
                  <a:gd name="connsiteX30" fmla="*/ 1666443 w 3233993"/>
                  <a:gd name="connsiteY30" fmla="*/ 176912 h 3023327"/>
                  <a:gd name="connsiteX31" fmla="*/ 1671283 w 3233993"/>
                  <a:gd name="connsiteY31" fmla="*/ 159972 h 3023327"/>
                  <a:gd name="connsiteX32" fmla="*/ 1682899 w 3233993"/>
                  <a:gd name="connsiteY32" fmla="*/ 168200 h 3023327"/>
                  <a:gd name="connsiteX33" fmla="*/ 1820352 w 3233993"/>
                  <a:gd name="connsiteY33" fmla="*/ 253382 h 3023327"/>
                  <a:gd name="connsiteX34" fmla="*/ 2311118 w 3233993"/>
                  <a:gd name="connsiteY34" fmla="*/ 446978 h 3023327"/>
                  <a:gd name="connsiteX35" fmla="*/ 2636843 w 3233993"/>
                  <a:gd name="connsiteY35" fmla="*/ 723820 h 3023327"/>
                  <a:gd name="connsiteX36" fmla="*/ 2683790 w 3233993"/>
                  <a:gd name="connsiteY36" fmla="*/ 786739 h 3023327"/>
                  <a:gd name="connsiteX37" fmla="*/ 2787364 w 3233993"/>
                  <a:gd name="connsiteY37" fmla="*/ 919352 h 3023327"/>
                  <a:gd name="connsiteX38" fmla="*/ 3134869 w 3233993"/>
                  <a:gd name="connsiteY38" fmla="*/ 1436737 h 3023327"/>
                  <a:gd name="connsiteX39" fmla="*/ 3177460 w 3233993"/>
                  <a:gd name="connsiteY39" fmla="*/ 1558703 h 3023327"/>
                  <a:gd name="connsiteX40" fmla="*/ 3231183 w 3233993"/>
                  <a:gd name="connsiteY40" fmla="*/ 1852485 h 3023327"/>
                  <a:gd name="connsiteX41" fmla="*/ 3175524 w 3233993"/>
                  <a:gd name="connsiteY41" fmla="*/ 1987518 h 3023327"/>
                  <a:gd name="connsiteX42" fmla="*/ 2763429 w 3233993"/>
                  <a:gd name="connsiteY42" fmla="*/ 2050701 h 3023327"/>
                  <a:gd name="connsiteX43" fmla="*/ 2393352 w 3233993"/>
                  <a:gd name="connsiteY43" fmla="*/ 1880009 h 3023327"/>
                  <a:gd name="connsiteX44" fmla="*/ 2361403 w 3233993"/>
                  <a:gd name="connsiteY44" fmla="*/ 1976456 h 3023327"/>
                  <a:gd name="connsiteX45" fmla="*/ 2485354 w 3233993"/>
                  <a:gd name="connsiteY45" fmla="*/ 2335507 h 3023327"/>
                  <a:gd name="connsiteX46" fmla="*/ 2648459 w 3233993"/>
                  <a:gd name="connsiteY46" fmla="*/ 2975341 h 3023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233993" h="3023327">
                    <a:moveTo>
                      <a:pt x="2648459" y="2975341"/>
                    </a:moveTo>
                    <a:cubicBezTo>
                      <a:pt x="2651363" y="2986473"/>
                      <a:pt x="2653783" y="2998573"/>
                      <a:pt x="2648459" y="3008253"/>
                    </a:cubicBezTo>
                    <a:cubicBezTo>
                      <a:pt x="2633939" y="3035356"/>
                      <a:pt x="2551661" y="3017933"/>
                      <a:pt x="2528913" y="3016480"/>
                    </a:cubicBezTo>
                    <a:cubicBezTo>
                      <a:pt x="2465027" y="3012609"/>
                      <a:pt x="747346" y="3014545"/>
                      <a:pt x="699431" y="3014545"/>
                    </a:cubicBezTo>
                    <a:cubicBezTo>
                      <a:pt x="664100" y="3014545"/>
                      <a:pt x="612313" y="3032936"/>
                      <a:pt x="617153" y="2980181"/>
                    </a:cubicBezTo>
                    <a:cubicBezTo>
                      <a:pt x="626349" y="2877576"/>
                      <a:pt x="644256" y="2772550"/>
                      <a:pt x="642804" y="2669460"/>
                    </a:cubicBezTo>
                    <a:cubicBezTo>
                      <a:pt x="640868" y="2487964"/>
                      <a:pt x="637480" y="2291948"/>
                      <a:pt x="544070" y="2132715"/>
                    </a:cubicBezTo>
                    <a:cubicBezTo>
                      <a:pt x="505351" y="2066892"/>
                      <a:pt x="463728" y="2003490"/>
                      <a:pt x="418717" y="1942023"/>
                    </a:cubicBezTo>
                    <a:cubicBezTo>
                      <a:pt x="378062" y="1886848"/>
                      <a:pt x="335471" y="1818605"/>
                      <a:pt x="282716" y="1774078"/>
                    </a:cubicBezTo>
                    <a:lnTo>
                      <a:pt x="282716" y="1774078"/>
                    </a:lnTo>
                    <a:cubicBezTo>
                      <a:pt x="262872" y="1743587"/>
                      <a:pt x="248352" y="1730035"/>
                      <a:pt x="232865" y="1706804"/>
                    </a:cubicBezTo>
                    <a:cubicBezTo>
                      <a:pt x="212537" y="1696156"/>
                      <a:pt x="208181" y="1676796"/>
                      <a:pt x="205277" y="1656953"/>
                    </a:cubicBezTo>
                    <a:cubicBezTo>
                      <a:pt x="199469" y="1615814"/>
                      <a:pt x="169946" y="1569835"/>
                      <a:pt x="153974" y="1531115"/>
                    </a:cubicBezTo>
                    <a:cubicBezTo>
                      <a:pt x="124935" y="1461421"/>
                      <a:pt x="98800" y="1389790"/>
                      <a:pt x="64920" y="1322516"/>
                    </a:cubicBezTo>
                    <a:cubicBezTo>
                      <a:pt x="53304" y="1299284"/>
                      <a:pt x="54756" y="1271213"/>
                      <a:pt x="49433" y="1245561"/>
                    </a:cubicBezTo>
                    <a:cubicBezTo>
                      <a:pt x="19909" y="1090685"/>
                      <a:pt x="7809" y="943068"/>
                      <a:pt x="66" y="785287"/>
                    </a:cubicBezTo>
                    <a:cubicBezTo>
                      <a:pt x="-2354" y="731564"/>
                      <a:pt x="62984" y="601855"/>
                      <a:pt x="68308" y="599435"/>
                    </a:cubicBezTo>
                    <a:cubicBezTo>
                      <a:pt x="81376" y="586367"/>
                      <a:pt x="316111" y="424714"/>
                      <a:pt x="362090" y="396643"/>
                    </a:cubicBezTo>
                    <a:cubicBezTo>
                      <a:pt x="458888" y="338564"/>
                      <a:pt x="552782" y="272258"/>
                      <a:pt x="653452" y="221439"/>
                    </a:cubicBezTo>
                    <a:cubicBezTo>
                      <a:pt x="657324" y="219503"/>
                      <a:pt x="712015" y="183204"/>
                      <a:pt x="737182" y="167716"/>
                    </a:cubicBezTo>
                    <a:cubicBezTo>
                      <a:pt x="754606" y="129481"/>
                      <a:pt x="823333" y="39458"/>
                      <a:pt x="826720" y="24455"/>
                    </a:cubicBezTo>
                    <a:cubicBezTo>
                      <a:pt x="836400" y="19615"/>
                      <a:pt x="833980" y="2675"/>
                      <a:pt x="848984" y="3159"/>
                    </a:cubicBezTo>
                    <a:cubicBezTo>
                      <a:pt x="863020" y="-4101"/>
                      <a:pt x="876087" y="3159"/>
                      <a:pt x="889639" y="5095"/>
                    </a:cubicBezTo>
                    <a:cubicBezTo>
                      <a:pt x="896899" y="8967"/>
                      <a:pt x="897383" y="15743"/>
                      <a:pt x="893995" y="22035"/>
                    </a:cubicBezTo>
                    <a:cubicBezTo>
                      <a:pt x="886251" y="37039"/>
                      <a:pt x="893027" y="46718"/>
                      <a:pt x="903191" y="57850"/>
                    </a:cubicBezTo>
                    <a:cubicBezTo>
                      <a:pt x="1111307" y="284357"/>
                      <a:pt x="1334426" y="498765"/>
                      <a:pt x="1505758" y="756248"/>
                    </a:cubicBezTo>
                    <a:cubicBezTo>
                      <a:pt x="1548834" y="821102"/>
                      <a:pt x="1589005" y="888377"/>
                      <a:pt x="1629176" y="955167"/>
                    </a:cubicBezTo>
                    <a:cubicBezTo>
                      <a:pt x="1665475" y="1028250"/>
                      <a:pt x="1713874" y="1097460"/>
                      <a:pt x="1755981" y="1167639"/>
                    </a:cubicBezTo>
                    <a:cubicBezTo>
                      <a:pt x="1791797" y="1227654"/>
                      <a:pt x="1820836" y="1280409"/>
                      <a:pt x="1873107" y="1327840"/>
                    </a:cubicBezTo>
                    <a:cubicBezTo>
                      <a:pt x="1819868" y="1089233"/>
                      <a:pt x="1785989" y="871437"/>
                      <a:pt x="1732266" y="633314"/>
                    </a:cubicBezTo>
                    <a:cubicBezTo>
                      <a:pt x="1705162" y="483761"/>
                      <a:pt x="1668863" y="328401"/>
                      <a:pt x="1666443" y="176912"/>
                    </a:cubicBezTo>
                    <a:cubicBezTo>
                      <a:pt x="1667895" y="169652"/>
                      <a:pt x="1662571" y="156584"/>
                      <a:pt x="1671283" y="159972"/>
                    </a:cubicBezTo>
                    <a:cubicBezTo>
                      <a:pt x="1675639" y="161908"/>
                      <a:pt x="1680479" y="164328"/>
                      <a:pt x="1682899" y="168200"/>
                    </a:cubicBezTo>
                    <a:cubicBezTo>
                      <a:pt x="1715326" y="218051"/>
                      <a:pt x="1772437" y="232086"/>
                      <a:pt x="1820352" y="253382"/>
                    </a:cubicBezTo>
                    <a:cubicBezTo>
                      <a:pt x="1861975" y="271774"/>
                      <a:pt x="2271915" y="422779"/>
                      <a:pt x="2311118" y="446978"/>
                    </a:cubicBezTo>
                    <a:cubicBezTo>
                      <a:pt x="2366777" y="478437"/>
                      <a:pt x="2623291" y="706397"/>
                      <a:pt x="2636843" y="723820"/>
                    </a:cubicBezTo>
                    <a:cubicBezTo>
                      <a:pt x="2652815" y="744632"/>
                      <a:pt x="2666850" y="766895"/>
                      <a:pt x="2683790" y="786739"/>
                    </a:cubicBezTo>
                    <a:cubicBezTo>
                      <a:pt x="2720573" y="829330"/>
                      <a:pt x="2753969" y="873857"/>
                      <a:pt x="2787364" y="919352"/>
                    </a:cubicBezTo>
                    <a:cubicBezTo>
                      <a:pt x="2862544" y="1027685"/>
                      <a:pt x="3069853" y="1330179"/>
                      <a:pt x="3134869" y="1436737"/>
                    </a:cubicBezTo>
                    <a:cubicBezTo>
                      <a:pt x="3163908" y="1473037"/>
                      <a:pt x="3169232" y="1516112"/>
                      <a:pt x="3177460" y="1558703"/>
                    </a:cubicBezTo>
                    <a:cubicBezTo>
                      <a:pt x="3193512" y="1627994"/>
                      <a:pt x="3231506" y="1781016"/>
                      <a:pt x="3231183" y="1852485"/>
                    </a:cubicBezTo>
                    <a:cubicBezTo>
                      <a:pt x="3230860" y="1923954"/>
                      <a:pt x="3253483" y="1954482"/>
                      <a:pt x="3175524" y="1987518"/>
                    </a:cubicBezTo>
                    <a:cubicBezTo>
                      <a:pt x="3097565" y="2020554"/>
                      <a:pt x="2893791" y="2068619"/>
                      <a:pt x="2763429" y="2050701"/>
                    </a:cubicBezTo>
                    <a:cubicBezTo>
                      <a:pt x="2633067" y="2032783"/>
                      <a:pt x="2488557" y="1945763"/>
                      <a:pt x="2393352" y="1880009"/>
                    </a:cubicBezTo>
                    <a:cubicBezTo>
                      <a:pt x="2383528" y="1932686"/>
                      <a:pt x="2374857" y="1908011"/>
                      <a:pt x="2361403" y="1976456"/>
                    </a:cubicBezTo>
                    <a:cubicBezTo>
                      <a:pt x="2386509" y="2061426"/>
                      <a:pt x="2434098" y="2209290"/>
                      <a:pt x="2485354" y="2335507"/>
                    </a:cubicBezTo>
                    <a:cubicBezTo>
                      <a:pt x="2539077" y="2544590"/>
                      <a:pt x="2647007" y="2970986"/>
                      <a:pt x="2648459" y="2975341"/>
                    </a:cubicBezTo>
                    <a:close/>
                  </a:path>
                </a:pathLst>
              </a:custGeom>
              <a:solidFill>
                <a:schemeClr val="bg1"/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76">
                <a:extLst>
                  <a:ext uri="{FF2B5EF4-FFF2-40B4-BE49-F238E27FC236}">
                    <a16:creationId xmlns:a16="http://schemas.microsoft.com/office/drawing/2014/main" xmlns="" id="{90687CEF-FB63-4FD0-85D4-F18CAB959D29}"/>
                  </a:ext>
                </a:extLst>
              </p:cNvPr>
              <p:cNvSpPr/>
              <p:nvPr/>
            </p:nvSpPr>
            <p:spPr>
              <a:xfrm>
                <a:off x="8189378" y="2997346"/>
                <a:ext cx="696946" cy="1476169"/>
              </a:xfrm>
              <a:custGeom>
                <a:avLst/>
                <a:gdLst>
                  <a:gd name="connsiteX0" fmla="*/ 689637 w 696945"/>
                  <a:gd name="connsiteY0" fmla="*/ 1300553 h 1476169"/>
                  <a:gd name="connsiteX1" fmla="*/ 696897 w 696945"/>
                  <a:gd name="connsiteY1" fmla="*/ 1350404 h 1476169"/>
                  <a:gd name="connsiteX2" fmla="*/ 660114 w 696945"/>
                  <a:gd name="connsiteY2" fmla="*/ 1449138 h 1476169"/>
                  <a:gd name="connsiteX3" fmla="*/ 641722 w 696945"/>
                  <a:gd name="connsiteY3" fmla="*/ 1467530 h 1476169"/>
                  <a:gd name="connsiteX4" fmla="*/ 482006 w 696945"/>
                  <a:gd name="connsiteY4" fmla="*/ 1457850 h 1476169"/>
                  <a:gd name="connsiteX5" fmla="*/ 445222 w 696945"/>
                  <a:gd name="connsiteY5" fmla="*/ 1448170 h 1476169"/>
                  <a:gd name="connsiteX6" fmla="*/ 353748 w 696945"/>
                  <a:gd name="connsiteY6" fmla="*/ 1382347 h 1476169"/>
                  <a:gd name="connsiteX7" fmla="*/ 165476 w 696945"/>
                  <a:gd name="connsiteY7" fmla="*/ 1081790 h 1476169"/>
                  <a:gd name="connsiteX8" fmla="*/ 124821 w 696945"/>
                  <a:gd name="connsiteY8" fmla="*/ 1037747 h 1476169"/>
                  <a:gd name="connsiteX9" fmla="*/ 35767 w 696945"/>
                  <a:gd name="connsiteY9" fmla="*/ 892550 h 1476169"/>
                  <a:gd name="connsiteX10" fmla="*/ 12535 w 696945"/>
                  <a:gd name="connsiteY10" fmla="*/ 737189 h 1476169"/>
                  <a:gd name="connsiteX11" fmla="*/ 16407 w 696945"/>
                  <a:gd name="connsiteY11" fmla="*/ 576988 h 1476169"/>
                  <a:gd name="connsiteX12" fmla="*/ 436 w 696945"/>
                  <a:gd name="connsiteY12" fmla="*/ 423564 h 1476169"/>
                  <a:gd name="connsiteX13" fmla="*/ 109817 w 696945"/>
                  <a:gd name="connsiteY13" fmla="*/ 645231 h 1476169"/>
                  <a:gd name="connsiteX14" fmla="*/ 109817 w 696945"/>
                  <a:gd name="connsiteY14" fmla="*/ 480674 h 1476169"/>
                  <a:gd name="connsiteX15" fmla="*/ 47867 w 696945"/>
                  <a:gd name="connsiteY15" fmla="*/ 267235 h 1476169"/>
                  <a:gd name="connsiteX16" fmla="*/ 38187 w 696945"/>
                  <a:gd name="connsiteY16" fmla="*/ 234807 h 1476169"/>
                  <a:gd name="connsiteX17" fmla="*/ 15439 w 696945"/>
                  <a:gd name="connsiteY17" fmla="*/ 94450 h 1476169"/>
                  <a:gd name="connsiteX18" fmla="*/ 52707 w 696945"/>
                  <a:gd name="connsiteY18" fmla="*/ 83803 h 1476169"/>
                  <a:gd name="connsiteX19" fmla="*/ 56578 w 696945"/>
                  <a:gd name="connsiteY19" fmla="*/ 21368 h 1476169"/>
                  <a:gd name="connsiteX20" fmla="*/ 108849 w 696945"/>
                  <a:gd name="connsiteY20" fmla="*/ 4428 h 1476169"/>
                  <a:gd name="connsiteX21" fmla="*/ 153376 w 696945"/>
                  <a:gd name="connsiteY21" fmla="*/ 34436 h 1476169"/>
                  <a:gd name="connsiteX22" fmla="*/ 182416 w 696945"/>
                  <a:gd name="connsiteY22" fmla="*/ 46051 h 1476169"/>
                  <a:gd name="connsiteX23" fmla="*/ 206615 w 696945"/>
                  <a:gd name="connsiteY23" fmla="*/ 92514 h 1476169"/>
                  <a:gd name="connsiteX24" fmla="*/ 229847 w 696945"/>
                  <a:gd name="connsiteY24" fmla="*/ 108002 h 1476169"/>
                  <a:gd name="connsiteX25" fmla="*/ 255498 w 696945"/>
                  <a:gd name="connsiteY25" fmla="*/ 137041 h 1476169"/>
                  <a:gd name="connsiteX26" fmla="*/ 281150 w 696945"/>
                  <a:gd name="connsiteY26" fmla="*/ 166081 h 1476169"/>
                  <a:gd name="connsiteX27" fmla="*/ 308737 w 696945"/>
                  <a:gd name="connsiteY27" fmla="*/ 203832 h 1476169"/>
                  <a:gd name="connsiteX28" fmla="*/ 366816 w 696945"/>
                  <a:gd name="connsiteY28" fmla="*/ 276431 h 1476169"/>
                  <a:gd name="connsiteX29" fmla="*/ 366816 w 696945"/>
                  <a:gd name="connsiteY29" fmla="*/ 276431 h 1476169"/>
                  <a:gd name="connsiteX30" fmla="*/ 396339 w 696945"/>
                  <a:gd name="connsiteY30" fmla="*/ 339349 h 1476169"/>
                  <a:gd name="connsiteX31" fmla="*/ 424895 w 696945"/>
                  <a:gd name="connsiteY31" fmla="*/ 426951 h 1476169"/>
                  <a:gd name="connsiteX32" fmla="*/ 444738 w 696945"/>
                  <a:gd name="connsiteY32" fmla="*/ 576504 h 1476169"/>
                  <a:gd name="connsiteX33" fmla="*/ 473778 w 696945"/>
                  <a:gd name="connsiteY33" fmla="*/ 944337 h 1476169"/>
                  <a:gd name="connsiteX34" fmla="*/ 689637 w 696945"/>
                  <a:gd name="connsiteY34" fmla="*/ 1300553 h 1476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96945" h="1476169">
                    <a:moveTo>
                      <a:pt x="689637" y="1300553"/>
                    </a:moveTo>
                    <a:cubicBezTo>
                      <a:pt x="700769" y="1316525"/>
                      <a:pt x="702221" y="1332497"/>
                      <a:pt x="696897" y="1350404"/>
                    </a:cubicBezTo>
                    <a:cubicBezTo>
                      <a:pt x="687701" y="1384284"/>
                      <a:pt x="679957" y="1418647"/>
                      <a:pt x="660114" y="1449138"/>
                    </a:cubicBezTo>
                    <a:cubicBezTo>
                      <a:pt x="655274" y="1456398"/>
                      <a:pt x="649950" y="1463658"/>
                      <a:pt x="641722" y="1467530"/>
                    </a:cubicBezTo>
                    <a:cubicBezTo>
                      <a:pt x="586547" y="1494149"/>
                      <a:pt x="534277" y="1473338"/>
                      <a:pt x="482006" y="1457850"/>
                    </a:cubicBezTo>
                    <a:cubicBezTo>
                      <a:pt x="469906" y="1454462"/>
                      <a:pt x="457806" y="1450106"/>
                      <a:pt x="445222" y="1448170"/>
                    </a:cubicBezTo>
                    <a:cubicBezTo>
                      <a:pt x="406019" y="1438006"/>
                      <a:pt x="376012" y="1420099"/>
                      <a:pt x="353748" y="1382347"/>
                    </a:cubicBezTo>
                    <a:cubicBezTo>
                      <a:pt x="292282" y="1278774"/>
                      <a:pt x="229363" y="1183912"/>
                      <a:pt x="165476" y="1081790"/>
                    </a:cubicBezTo>
                    <a:cubicBezTo>
                      <a:pt x="155796" y="1066302"/>
                      <a:pt x="137405" y="1049846"/>
                      <a:pt x="124821" y="1037747"/>
                    </a:cubicBezTo>
                    <a:cubicBezTo>
                      <a:pt x="82230" y="997092"/>
                      <a:pt x="56578" y="954984"/>
                      <a:pt x="35767" y="892550"/>
                    </a:cubicBezTo>
                    <a:cubicBezTo>
                      <a:pt x="26087" y="864962"/>
                      <a:pt x="13503" y="756065"/>
                      <a:pt x="12535" y="737189"/>
                    </a:cubicBezTo>
                    <a:cubicBezTo>
                      <a:pt x="9147" y="663139"/>
                      <a:pt x="22215" y="651039"/>
                      <a:pt x="16407" y="576988"/>
                    </a:cubicBezTo>
                    <a:cubicBezTo>
                      <a:pt x="14471" y="554241"/>
                      <a:pt x="-2952" y="445827"/>
                      <a:pt x="436" y="423564"/>
                    </a:cubicBezTo>
                    <a:cubicBezTo>
                      <a:pt x="59966" y="417272"/>
                      <a:pt x="98686" y="563921"/>
                      <a:pt x="109817" y="645231"/>
                    </a:cubicBezTo>
                    <a:cubicBezTo>
                      <a:pt x="113689" y="672334"/>
                      <a:pt x="114173" y="508262"/>
                      <a:pt x="109817" y="480674"/>
                    </a:cubicBezTo>
                    <a:cubicBezTo>
                      <a:pt x="98202" y="407108"/>
                      <a:pt x="71098" y="337413"/>
                      <a:pt x="47867" y="267235"/>
                    </a:cubicBezTo>
                    <a:cubicBezTo>
                      <a:pt x="44479" y="256587"/>
                      <a:pt x="40607" y="245939"/>
                      <a:pt x="38187" y="234807"/>
                    </a:cubicBezTo>
                    <a:cubicBezTo>
                      <a:pt x="40607" y="211576"/>
                      <a:pt x="-5856" y="109454"/>
                      <a:pt x="15439" y="94450"/>
                    </a:cubicBezTo>
                    <a:cubicBezTo>
                      <a:pt x="34315" y="89126"/>
                      <a:pt x="56095" y="96386"/>
                      <a:pt x="52707" y="83803"/>
                    </a:cubicBezTo>
                    <a:cubicBezTo>
                      <a:pt x="45447" y="61539"/>
                      <a:pt x="52707" y="32016"/>
                      <a:pt x="56578" y="21368"/>
                    </a:cubicBezTo>
                    <a:cubicBezTo>
                      <a:pt x="62870" y="-896"/>
                      <a:pt x="91426" y="-4284"/>
                      <a:pt x="108849" y="4428"/>
                    </a:cubicBezTo>
                    <a:cubicBezTo>
                      <a:pt x="114173" y="9752"/>
                      <a:pt x="149021" y="27176"/>
                      <a:pt x="153376" y="34436"/>
                    </a:cubicBezTo>
                    <a:cubicBezTo>
                      <a:pt x="155796" y="40727"/>
                      <a:pt x="176124" y="45567"/>
                      <a:pt x="182416" y="46051"/>
                    </a:cubicBezTo>
                    <a:cubicBezTo>
                      <a:pt x="201292" y="57667"/>
                      <a:pt x="197904" y="72671"/>
                      <a:pt x="206615" y="92514"/>
                    </a:cubicBezTo>
                    <a:cubicBezTo>
                      <a:pt x="210971" y="99290"/>
                      <a:pt x="220651" y="104614"/>
                      <a:pt x="229847" y="108002"/>
                    </a:cubicBezTo>
                    <a:cubicBezTo>
                      <a:pt x="242431" y="114778"/>
                      <a:pt x="249206" y="123974"/>
                      <a:pt x="255498" y="137041"/>
                    </a:cubicBezTo>
                    <a:cubicBezTo>
                      <a:pt x="258402" y="139945"/>
                      <a:pt x="276794" y="162209"/>
                      <a:pt x="281150" y="166081"/>
                    </a:cubicBezTo>
                    <a:lnTo>
                      <a:pt x="308737" y="203832"/>
                    </a:lnTo>
                    <a:cubicBezTo>
                      <a:pt x="323257" y="221740"/>
                      <a:pt x="361492" y="270139"/>
                      <a:pt x="366816" y="276431"/>
                    </a:cubicBezTo>
                    <a:lnTo>
                      <a:pt x="366816" y="276431"/>
                    </a:lnTo>
                    <a:cubicBezTo>
                      <a:pt x="378432" y="284658"/>
                      <a:pt x="395855" y="337897"/>
                      <a:pt x="396339" y="339349"/>
                    </a:cubicBezTo>
                    <a:cubicBezTo>
                      <a:pt x="400695" y="345157"/>
                      <a:pt x="420055" y="417756"/>
                      <a:pt x="424895" y="426951"/>
                    </a:cubicBezTo>
                    <a:cubicBezTo>
                      <a:pt x="424895" y="429855"/>
                      <a:pt x="444738" y="563437"/>
                      <a:pt x="444738" y="576504"/>
                    </a:cubicBezTo>
                    <a:cubicBezTo>
                      <a:pt x="444738" y="600704"/>
                      <a:pt x="426347" y="841247"/>
                      <a:pt x="473778" y="944337"/>
                    </a:cubicBezTo>
                    <a:cubicBezTo>
                      <a:pt x="517337" y="1017903"/>
                      <a:pt x="676570" y="1280710"/>
                      <a:pt x="689637" y="1300553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77">
                <a:extLst>
                  <a:ext uri="{FF2B5EF4-FFF2-40B4-BE49-F238E27FC236}">
                    <a16:creationId xmlns:a16="http://schemas.microsoft.com/office/drawing/2014/main" xmlns="" id="{C293A069-6F64-466F-B74E-20DD1B2CF84C}"/>
                  </a:ext>
                </a:extLst>
              </p:cNvPr>
              <p:cNvSpPr/>
              <p:nvPr/>
            </p:nvSpPr>
            <p:spPr>
              <a:xfrm>
                <a:off x="8593853" y="5400576"/>
                <a:ext cx="430751" cy="513029"/>
              </a:xfrm>
              <a:custGeom>
                <a:avLst/>
                <a:gdLst>
                  <a:gd name="connsiteX0" fmla="*/ 172186 w 430751"/>
                  <a:gd name="connsiteY0" fmla="*/ 513820 h 513029"/>
                  <a:gd name="connsiteX1" fmla="*/ 53125 w 430751"/>
                  <a:gd name="connsiteY1" fmla="*/ 267953 h 513029"/>
                  <a:gd name="connsiteX2" fmla="*/ 4242 w 430751"/>
                  <a:gd name="connsiteY2" fmla="*/ 158088 h 513029"/>
                  <a:gd name="connsiteX3" fmla="*/ 5210 w 430751"/>
                  <a:gd name="connsiteY3" fmla="*/ 121788 h 513029"/>
                  <a:gd name="connsiteX4" fmla="*/ 59901 w 430751"/>
                  <a:gd name="connsiteY4" fmla="*/ 17246 h 513029"/>
                  <a:gd name="connsiteX5" fmla="*/ 89908 w 430751"/>
                  <a:gd name="connsiteY5" fmla="*/ 15795 h 513029"/>
                  <a:gd name="connsiteX6" fmla="*/ 119916 w 430751"/>
                  <a:gd name="connsiteY6" fmla="*/ 40962 h 513029"/>
                  <a:gd name="connsiteX7" fmla="*/ 230265 w 430751"/>
                  <a:gd name="connsiteY7" fmla="*/ 126628 h 513029"/>
                  <a:gd name="connsiteX8" fmla="*/ 425313 w 430751"/>
                  <a:gd name="connsiteY8" fmla="*/ 217618 h 513029"/>
                  <a:gd name="connsiteX9" fmla="*/ 425313 w 430751"/>
                  <a:gd name="connsiteY9" fmla="*/ 223910 h 513029"/>
                  <a:gd name="connsiteX10" fmla="*/ 434025 w 430751"/>
                  <a:gd name="connsiteY10" fmla="*/ 306673 h 513029"/>
                  <a:gd name="connsiteX11" fmla="*/ 434025 w 430751"/>
                  <a:gd name="connsiteY11" fmla="*/ 354104 h 513029"/>
                  <a:gd name="connsiteX12" fmla="*/ 424829 w 430751"/>
                  <a:gd name="connsiteY12" fmla="*/ 407826 h 513029"/>
                  <a:gd name="connsiteX13" fmla="*/ 424345 w 430751"/>
                  <a:gd name="connsiteY13" fmla="*/ 412182 h 513029"/>
                  <a:gd name="connsiteX14" fmla="*/ 414181 w 430751"/>
                  <a:gd name="connsiteY14" fmla="*/ 432026 h 513029"/>
                  <a:gd name="connsiteX15" fmla="*/ 404985 w 430751"/>
                  <a:gd name="connsiteY15" fmla="*/ 446546 h 513029"/>
                  <a:gd name="connsiteX16" fmla="*/ 365782 w 430751"/>
                  <a:gd name="connsiteY16" fmla="*/ 480425 h 513029"/>
                  <a:gd name="connsiteX17" fmla="*/ 361426 w 430751"/>
                  <a:gd name="connsiteY17" fmla="*/ 480909 h 513029"/>
                  <a:gd name="connsiteX18" fmla="*/ 288344 w 430751"/>
                  <a:gd name="connsiteY18" fmla="*/ 499784 h 513029"/>
                  <a:gd name="connsiteX19" fmla="*/ 269468 w 430751"/>
                  <a:gd name="connsiteY19" fmla="*/ 500269 h 513029"/>
                  <a:gd name="connsiteX20" fmla="*/ 173154 w 430751"/>
                  <a:gd name="connsiteY20" fmla="*/ 505109 h 513029"/>
                  <a:gd name="connsiteX21" fmla="*/ 172186 w 430751"/>
                  <a:gd name="connsiteY21" fmla="*/ 513820 h 513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30751" h="513029">
                    <a:moveTo>
                      <a:pt x="172186" y="513820"/>
                    </a:moveTo>
                    <a:cubicBezTo>
                      <a:pt x="115560" y="440254"/>
                      <a:pt x="94264" y="349264"/>
                      <a:pt x="53125" y="267953"/>
                    </a:cubicBezTo>
                    <a:cubicBezTo>
                      <a:pt x="34733" y="232138"/>
                      <a:pt x="21181" y="194387"/>
                      <a:pt x="4242" y="158088"/>
                    </a:cubicBezTo>
                    <a:cubicBezTo>
                      <a:pt x="-1566" y="145020"/>
                      <a:pt x="-1566" y="134372"/>
                      <a:pt x="5210" y="121788"/>
                    </a:cubicBezTo>
                    <a:cubicBezTo>
                      <a:pt x="24085" y="87425"/>
                      <a:pt x="41993" y="52094"/>
                      <a:pt x="59901" y="17246"/>
                    </a:cubicBezTo>
                    <a:cubicBezTo>
                      <a:pt x="71517" y="-5501"/>
                      <a:pt x="71517" y="-5501"/>
                      <a:pt x="89908" y="15795"/>
                    </a:cubicBezTo>
                    <a:cubicBezTo>
                      <a:pt x="97652" y="26926"/>
                      <a:pt x="105880" y="37574"/>
                      <a:pt x="119916" y="40962"/>
                    </a:cubicBezTo>
                    <a:cubicBezTo>
                      <a:pt x="156699" y="69518"/>
                      <a:pt x="192998" y="99041"/>
                      <a:pt x="230265" y="126628"/>
                    </a:cubicBezTo>
                    <a:cubicBezTo>
                      <a:pt x="282052" y="164379"/>
                      <a:pt x="418053" y="208422"/>
                      <a:pt x="425313" y="217618"/>
                    </a:cubicBezTo>
                    <a:cubicBezTo>
                      <a:pt x="425313" y="219554"/>
                      <a:pt x="425313" y="221974"/>
                      <a:pt x="425313" y="223910"/>
                    </a:cubicBezTo>
                    <a:cubicBezTo>
                      <a:pt x="434025" y="251014"/>
                      <a:pt x="429669" y="279085"/>
                      <a:pt x="434025" y="306673"/>
                    </a:cubicBezTo>
                    <a:cubicBezTo>
                      <a:pt x="434025" y="322644"/>
                      <a:pt x="434025" y="338132"/>
                      <a:pt x="434025" y="354104"/>
                    </a:cubicBezTo>
                    <a:cubicBezTo>
                      <a:pt x="431121" y="372011"/>
                      <a:pt x="430153" y="390403"/>
                      <a:pt x="424829" y="407826"/>
                    </a:cubicBezTo>
                    <a:cubicBezTo>
                      <a:pt x="424345" y="409278"/>
                      <a:pt x="424345" y="410730"/>
                      <a:pt x="424345" y="412182"/>
                    </a:cubicBezTo>
                    <a:cubicBezTo>
                      <a:pt x="420957" y="418958"/>
                      <a:pt x="420473" y="426702"/>
                      <a:pt x="414181" y="432026"/>
                    </a:cubicBezTo>
                    <a:cubicBezTo>
                      <a:pt x="411278" y="436866"/>
                      <a:pt x="408373" y="441706"/>
                      <a:pt x="404985" y="446546"/>
                    </a:cubicBezTo>
                    <a:cubicBezTo>
                      <a:pt x="400146" y="466873"/>
                      <a:pt x="381754" y="472197"/>
                      <a:pt x="365782" y="480425"/>
                    </a:cubicBezTo>
                    <a:cubicBezTo>
                      <a:pt x="364330" y="480425"/>
                      <a:pt x="362879" y="480425"/>
                      <a:pt x="361426" y="480909"/>
                    </a:cubicBezTo>
                    <a:cubicBezTo>
                      <a:pt x="340615" y="500752"/>
                      <a:pt x="313512" y="497365"/>
                      <a:pt x="288344" y="499784"/>
                    </a:cubicBezTo>
                    <a:cubicBezTo>
                      <a:pt x="282052" y="499784"/>
                      <a:pt x="275760" y="500269"/>
                      <a:pt x="269468" y="500269"/>
                    </a:cubicBezTo>
                    <a:cubicBezTo>
                      <a:pt x="237525" y="505592"/>
                      <a:pt x="205098" y="499301"/>
                      <a:pt x="173154" y="505109"/>
                    </a:cubicBezTo>
                    <a:cubicBezTo>
                      <a:pt x="173638" y="507528"/>
                      <a:pt x="173154" y="510916"/>
                      <a:pt x="172186" y="513820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4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7" name="Group 48">
              <a:extLst>
                <a:ext uri="{FF2B5EF4-FFF2-40B4-BE49-F238E27FC236}">
                  <a16:creationId xmlns:a16="http://schemas.microsoft.com/office/drawing/2014/main" xmlns="" id="{67728457-B81C-4DC1-B26A-8008FD02DC19}"/>
                </a:ext>
              </a:extLst>
            </p:cNvPr>
            <p:cNvGrpSpPr/>
            <p:nvPr/>
          </p:nvGrpSpPr>
          <p:grpSpPr>
            <a:xfrm>
              <a:off x="6825566" y="3607496"/>
              <a:ext cx="1709726" cy="1673938"/>
              <a:chOff x="6825566" y="3607496"/>
              <a:chExt cx="1709726" cy="1673938"/>
            </a:xfrm>
          </p:grpSpPr>
          <p:sp>
            <p:nvSpPr>
              <p:cNvPr id="68" name="Freeform: Shape 49">
                <a:extLst>
                  <a:ext uri="{FF2B5EF4-FFF2-40B4-BE49-F238E27FC236}">
                    <a16:creationId xmlns:a16="http://schemas.microsoft.com/office/drawing/2014/main" xmlns="" id="{F6CBC935-4011-4DFF-9E2F-EE9FCF9CEE4B}"/>
                  </a:ext>
                </a:extLst>
              </p:cNvPr>
              <p:cNvSpPr/>
              <p:nvPr/>
            </p:nvSpPr>
            <p:spPr>
              <a:xfrm rot="19931640" flipH="1">
                <a:off x="8267087" y="4744651"/>
                <a:ext cx="268205" cy="335404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  <a:gd name="connsiteX0" fmla="*/ 47426 w 186130"/>
                  <a:gd name="connsiteY0" fmla="*/ 12503 h 188801"/>
                  <a:gd name="connsiteX1" fmla="*/ 135208 w 186130"/>
                  <a:gd name="connsiteY1" fmla="*/ 13874 h 188801"/>
                  <a:gd name="connsiteX2" fmla="*/ 183214 w 186130"/>
                  <a:gd name="connsiteY2" fmla="*/ 116058 h 188801"/>
                  <a:gd name="connsiteX3" fmla="*/ 95432 w 186130"/>
                  <a:gd name="connsiteY3" fmla="*/ 188753 h 188801"/>
                  <a:gd name="connsiteX4" fmla="*/ 3535 w 186130"/>
                  <a:gd name="connsiteY4" fmla="*/ 120859 h 188801"/>
                  <a:gd name="connsiteX5" fmla="*/ 47426 w 186130"/>
                  <a:gd name="connsiteY5" fmla="*/ 12503 h 188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6130" h="188801">
                    <a:moveTo>
                      <a:pt x="47426" y="12503"/>
                    </a:moveTo>
                    <a:cubicBezTo>
                      <a:pt x="69371" y="-5328"/>
                      <a:pt x="112577" y="-3385"/>
                      <a:pt x="135208" y="13874"/>
                    </a:cubicBezTo>
                    <a:cubicBezTo>
                      <a:pt x="176356" y="37191"/>
                      <a:pt x="193501" y="74225"/>
                      <a:pt x="183214" y="116058"/>
                    </a:cubicBezTo>
                    <a:cubicBezTo>
                      <a:pt x="172927" y="158578"/>
                      <a:pt x="137952" y="187382"/>
                      <a:pt x="95432" y="188753"/>
                    </a:cubicBezTo>
                    <a:cubicBezTo>
                      <a:pt x="53598" y="190125"/>
                      <a:pt x="15193" y="162007"/>
                      <a:pt x="3535" y="120859"/>
                    </a:cubicBezTo>
                    <a:cubicBezTo>
                      <a:pt x="-8124" y="79025"/>
                      <a:pt x="9707" y="36506"/>
                      <a:pt x="47426" y="12503"/>
                    </a:cubicBezTo>
                    <a:close/>
                  </a:path>
                </a:pathLst>
              </a:custGeom>
              <a:solidFill>
                <a:srgbClr val="0E0404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50">
                <a:extLst>
                  <a:ext uri="{FF2B5EF4-FFF2-40B4-BE49-F238E27FC236}">
                    <a16:creationId xmlns:a16="http://schemas.microsoft.com/office/drawing/2014/main" xmlns="" id="{6284A7D7-3D34-4985-B879-3B58C32EADB4}"/>
                  </a:ext>
                </a:extLst>
              </p:cNvPr>
              <p:cNvSpPr/>
              <p:nvPr/>
            </p:nvSpPr>
            <p:spPr>
              <a:xfrm rot="19931640" flipH="1">
                <a:off x="8310231" y="4795846"/>
                <a:ext cx="187761" cy="231479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0" name="Freeform: Shape 51">
                <a:extLst>
                  <a:ext uri="{FF2B5EF4-FFF2-40B4-BE49-F238E27FC236}">
                    <a16:creationId xmlns:a16="http://schemas.microsoft.com/office/drawing/2014/main" xmlns="" id="{FB98DCF4-C7C3-40B0-BBAE-7CE8CE52CB2A}"/>
                  </a:ext>
                </a:extLst>
              </p:cNvPr>
              <p:cNvSpPr/>
              <p:nvPr/>
            </p:nvSpPr>
            <p:spPr>
              <a:xfrm rot="19931640" flipH="1">
                <a:off x="8043551" y="3607496"/>
                <a:ext cx="197809" cy="1198955"/>
              </a:xfrm>
              <a:custGeom>
                <a:avLst/>
                <a:gdLst>
                  <a:gd name="connsiteX0" fmla="*/ 31309 w 197809"/>
                  <a:gd name="connsiteY0" fmla="*/ 0 h 1198955"/>
                  <a:gd name="connsiteX1" fmla="*/ 8623 w 197809"/>
                  <a:gd name="connsiteY1" fmla="*/ 96358 h 1198955"/>
                  <a:gd name="connsiteX2" fmla="*/ 0 w 197809"/>
                  <a:gd name="connsiteY2" fmla="*/ 226395 h 1198955"/>
                  <a:gd name="connsiteX3" fmla="*/ 143760 w 197809"/>
                  <a:gd name="connsiteY3" fmla="*/ 1179118 h 1198955"/>
                  <a:gd name="connsiteX4" fmla="*/ 197367 w 197809"/>
                  <a:gd name="connsiteY4" fmla="*/ 1176683 h 1198955"/>
                  <a:gd name="connsiteX5" fmla="*/ 116958 w 197809"/>
                  <a:gd name="connsiteY5" fmla="*/ 812404 h 1198955"/>
                  <a:gd name="connsiteX6" fmla="*/ 51170 w 197809"/>
                  <a:gd name="connsiteY6" fmla="*/ 176444 h 1198955"/>
                  <a:gd name="connsiteX7" fmla="*/ 54101 w 197809"/>
                  <a:gd name="connsiteY7" fmla="*/ 106809 h 1198955"/>
                  <a:gd name="connsiteX8" fmla="*/ 61676 w 197809"/>
                  <a:gd name="connsiteY8" fmla="*/ 57582 h 1198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809" h="1198955">
                    <a:moveTo>
                      <a:pt x="31309" y="0"/>
                    </a:moveTo>
                    <a:lnTo>
                      <a:pt x="8623" y="96358"/>
                    </a:lnTo>
                    <a:cubicBezTo>
                      <a:pt x="2589" y="138981"/>
                      <a:pt x="0" y="182536"/>
                      <a:pt x="0" y="226395"/>
                    </a:cubicBezTo>
                    <a:cubicBezTo>
                      <a:pt x="0" y="551685"/>
                      <a:pt x="77971" y="864793"/>
                      <a:pt x="143760" y="1179118"/>
                    </a:cubicBezTo>
                    <a:cubicBezTo>
                      <a:pt x="165691" y="1207140"/>
                      <a:pt x="202240" y="1204703"/>
                      <a:pt x="197367" y="1176683"/>
                    </a:cubicBezTo>
                    <a:cubicBezTo>
                      <a:pt x="176656" y="1063378"/>
                      <a:pt x="137668" y="925709"/>
                      <a:pt x="116958" y="812404"/>
                    </a:cubicBezTo>
                    <a:cubicBezTo>
                      <a:pt x="77972" y="602855"/>
                      <a:pt x="52387" y="390868"/>
                      <a:pt x="51170" y="176444"/>
                    </a:cubicBezTo>
                    <a:cubicBezTo>
                      <a:pt x="51170" y="152991"/>
                      <a:pt x="52007" y="129767"/>
                      <a:pt x="54101" y="106809"/>
                    </a:cubicBezTo>
                    <a:lnTo>
                      <a:pt x="61676" y="57582"/>
                    </a:ln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1" name="Group 52">
                <a:extLst>
                  <a:ext uri="{FF2B5EF4-FFF2-40B4-BE49-F238E27FC236}">
                    <a16:creationId xmlns:a16="http://schemas.microsoft.com/office/drawing/2014/main" xmlns="" id="{84675473-FF51-446C-A4C0-BE3AA36A880F}"/>
                  </a:ext>
                </a:extLst>
              </p:cNvPr>
              <p:cNvGrpSpPr/>
              <p:nvPr/>
            </p:nvGrpSpPr>
            <p:grpSpPr>
              <a:xfrm rot="20643887">
                <a:off x="6825566" y="3698615"/>
                <a:ext cx="884412" cy="1582819"/>
                <a:chOff x="6911434" y="4294138"/>
                <a:chExt cx="755804" cy="1352649"/>
              </a:xfrm>
            </p:grpSpPr>
            <p:sp>
              <p:nvSpPr>
                <p:cNvPr id="73" name="Freeform: Shape 53">
                  <a:extLst>
                    <a:ext uri="{FF2B5EF4-FFF2-40B4-BE49-F238E27FC236}">
                      <a16:creationId xmlns:a16="http://schemas.microsoft.com/office/drawing/2014/main" xmlns="" id="{C290E649-E2B4-466C-9783-BBBBC3A1AD12}"/>
                    </a:ext>
                  </a:extLst>
                </p:cNvPr>
                <p:cNvSpPr/>
                <p:nvPr/>
              </p:nvSpPr>
              <p:spPr>
                <a:xfrm rot="19931640" flipH="1">
                  <a:off x="7411391" y="4964510"/>
                  <a:ext cx="255847" cy="548243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4" name="Freeform: Shape 54">
                  <a:extLst>
                    <a:ext uri="{FF2B5EF4-FFF2-40B4-BE49-F238E27FC236}">
                      <a16:creationId xmlns:a16="http://schemas.microsoft.com/office/drawing/2014/main" xmlns="" id="{CEF4407B-8837-4C4C-9ACB-564A74FAAEBD}"/>
                    </a:ext>
                  </a:extLst>
                </p:cNvPr>
                <p:cNvSpPr/>
                <p:nvPr/>
              </p:nvSpPr>
              <p:spPr>
                <a:xfrm rot="19931640" flipH="1">
                  <a:off x="7124440" y="5091024"/>
                  <a:ext cx="134015" cy="548243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: Shape 55">
                  <a:extLst>
                    <a:ext uri="{FF2B5EF4-FFF2-40B4-BE49-F238E27FC236}">
                      <a16:creationId xmlns:a16="http://schemas.microsoft.com/office/drawing/2014/main" xmlns="" id="{6FA7EE13-5714-47C9-B57C-716F4CFB4DEF}"/>
                    </a:ext>
                  </a:extLst>
                </p:cNvPr>
                <p:cNvSpPr/>
                <p:nvPr/>
              </p:nvSpPr>
              <p:spPr>
                <a:xfrm rot="19931640" flipH="1">
                  <a:off x="7505153" y="5519552"/>
                  <a:ext cx="48734" cy="4873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Freeform: Shape 56">
                  <a:extLst>
                    <a:ext uri="{FF2B5EF4-FFF2-40B4-BE49-F238E27FC236}">
                      <a16:creationId xmlns:a16="http://schemas.microsoft.com/office/drawing/2014/main" xmlns="" id="{78851919-D2E1-44A8-88D7-DD22CA571E17}"/>
                    </a:ext>
                  </a:extLst>
                </p:cNvPr>
                <p:cNvSpPr/>
                <p:nvPr/>
              </p:nvSpPr>
              <p:spPr>
                <a:xfrm rot="19931640" flipH="1">
                  <a:off x="7277561" y="5585872"/>
                  <a:ext cx="60915" cy="6091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Freeform: Shape 57">
                  <a:extLst>
                    <a:ext uri="{FF2B5EF4-FFF2-40B4-BE49-F238E27FC236}">
                      <a16:creationId xmlns:a16="http://schemas.microsoft.com/office/drawing/2014/main" xmlns="" id="{3DD7B611-E985-4C5E-B156-A65423D46EC8}"/>
                    </a:ext>
                  </a:extLst>
                </p:cNvPr>
                <p:cNvSpPr/>
                <p:nvPr/>
              </p:nvSpPr>
              <p:spPr>
                <a:xfrm rot="19931640" flipH="1">
                  <a:off x="6911434" y="4294138"/>
                  <a:ext cx="653615" cy="767278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  <a:gd name="connsiteX0" fmla="*/ 9624 w 360810"/>
                    <a:gd name="connsiteY0" fmla="*/ 4565 h 454288"/>
                    <a:gd name="connsiteX1" fmla="*/ 128953 w 360810"/>
                    <a:gd name="connsiteY1" fmla="*/ 113607 h 454288"/>
                    <a:gd name="connsiteX2" fmla="*/ 163243 w 360810"/>
                    <a:gd name="connsiteY2" fmla="*/ 165728 h 454288"/>
                    <a:gd name="connsiteX3" fmla="*/ 190675 w 360810"/>
                    <a:gd name="connsiteY3" fmla="*/ 194532 h 454288"/>
                    <a:gd name="connsiteX4" fmla="*/ 235938 w 360810"/>
                    <a:gd name="connsiteY4" fmla="*/ 204819 h 454288"/>
                    <a:gd name="connsiteX5" fmla="*/ 302461 w 360810"/>
                    <a:gd name="connsiteY5" fmla="*/ 275456 h 454288"/>
                    <a:gd name="connsiteX6" fmla="*/ 360754 w 360810"/>
                    <a:gd name="connsiteY6" fmla="*/ 411930 h 454288"/>
                    <a:gd name="connsiteX7" fmla="*/ 342923 w 360810"/>
                    <a:gd name="connsiteY7" fmla="*/ 429761 h 454288"/>
                    <a:gd name="connsiteX8" fmla="*/ 283944 w 360810"/>
                    <a:gd name="connsiteY8" fmla="*/ 296030 h 454288"/>
                    <a:gd name="connsiteX9" fmla="*/ 207135 w 360810"/>
                    <a:gd name="connsiteY9" fmla="*/ 220592 h 454288"/>
                    <a:gd name="connsiteX10" fmla="*/ 156385 w 360810"/>
                    <a:gd name="connsiteY10" fmla="*/ 232936 h 454288"/>
                    <a:gd name="connsiteX11" fmla="*/ 110437 w 360810"/>
                    <a:gd name="connsiteY11" fmla="*/ 374211 h 454288"/>
                    <a:gd name="connsiteX12" fmla="*/ 124153 w 360810"/>
                    <a:gd name="connsiteY12" fmla="*/ 451707 h 454288"/>
                    <a:gd name="connsiteX13" fmla="*/ 102207 w 360810"/>
                    <a:gd name="connsiteY13" fmla="*/ 450335 h 454288"/>
                    <a:gd name="connsiteX14" fmla="*/ 80947 w 360810"/>
                    <a:gd name="connsiteY14" fmla="*/ 355009 h 454288"/>
                    <a:gd name="connsiteX15" fmla="*/ 141984 w 360810"/>
                    <a:gd name="connsiteY15" fmla="*/ 209619 h 454288"/>
                    <a:gd name="connsiteX16" fmla="*/ 137869 w 360810"/>
                    <a:gd name="connsiteY16" fmla="*/ 180816 h 454288"/>
                    <a:gd name="connsiteX17" fmla="*/ 116609 w 360810"/>
                    <a:gd name="connsiteY17" fmla="*/ 142411 h 454288"/>
                    <a:gd name="connsiteX18" fmla="*/ 45286 w 360810"/>
                    <a:gd name="connsiteY18" fmla="*/ 68344 h 454288"/>
                    <a:gd name="connsiteX19" fmla="*/ 17168 w 360810"/>
                    <a:gd name="connsiteY19" fmla="*/ 42970 h 454288"/>
                    <a:gd name="connsiteX20" fmla="*/ 8233 w 360810"/>
                    <a:gd name="connsiteY20" fmla="*/ 22698 h 454288"/>
                    <a:gd name="connsiteX21" fmla="*/ 9624 w 360810"/>
                    <a:gd name="connsiteY21" fmla="*/ 4565 h 454288"/>
                    <a:gd name="connsiteX0" fmla="*/ 17456 w 368642"/>
                    <a:gd name="connsiteY0" fmla="*/ 3522 h 453245"/>
                    <a:gd name="connsiteX1" fmla="*/ 136785 w 368642"/>
                    <a:gd name="connsiteY1" fmla="*/ 112564 h 453245"/>
                    <a:gd name="connsiteX2" fmla="*/ 171075 w 368642"/>
                    <a:gd name="connsiteY2" fmla="*/ 164685 h 453245"/>
                    <a:gd name="connsiteX3" fmla="*/ 198507 w 368642"/>
                    <a:gd name="connsiteY3" fmla="*/ 193489 h 453245"/>
                    <a:gd name="connsiteX4" fmla="*/ 243770 w 368642"/>
                    <a:gd name="connsiteY4" fmla="*/ 203776 h 453245"/>
                    <a:gd name="connsiteX5" fmla="*/ 310293 w 368642"/>
                    <a:gd name="connsiteY5" fmla="*/ 274413 h 453245"/>
                    <a:gd name="connsiteX6" fmla="*/ 368586 w 368642"/>
                    <a:gd name="connsiteY6" fmla="*/ 410887 h 453245"/>
                    <a:gd name="connsiteX7" fmla="*/ 350755 w 368642"/>
                    <a:gd name="connsiteY7" fmla="*/ 428718 h 453245"/>
                    <a:gd name="connsiteX8" fmla="*/ 291776 w 368642"/>
                    <a:gd name="connsiteY8" fmla="*/ 294987 h 453245"/>
                    <a:gd name="connsiteX9" fmla="*/ 214967 w 368642"/>
                    <a:gd name="connsiteY9" fmla="*/ 219549 h 453245"/>
                    <a:gd name="connsiteX10" fmla="*/ 164217 w 368642"/>
                    <a:gd name="connsiteY10" fmla="*/ 231893 h 453245"/>
                    <a:gd name="connsiteX11" fmla="*/ 118269 w 368642"/>
                    <a:gd name="connsiteY11" fmla="*/ 373168 h 453245"/>
                    <a:gd name="connsiteX12" fmla="*/ 131985 w 368642"/>
                    <a:gd name="connsiteY12" fmla="*/ 450664 h 453245"/>
                    <a:gd name="connsiteX13" fmla="*/ 110039 w 368642"/>
                    <a:gd name="connsiteY13" fmla="*/ 449292 h 453245"/>
                    <a:gd name="connsiteX14" fmla="*/ 88779 w 368642"/>
                    <a:gd name="connsiteY14" fmla="*/ 353966 h 453245"/>
                    <a:gd name="connsiteX15" fmla="*/ 149816 w 368642"/>
                    <a:gd name="connsiteY15" fmla="*/ 208576 h 453245"/>
                    <a:gd name="connsiteX16" fmla="*/ 145701 w 368642"/>
                    <a:gd name="connsiteY16" fmla="*/ 179773 h 453245"/>
                    <a:gd name="connsiteX17" fmla="*/ 124441 w 368642"/>
                    <a:gd name="connsiteY17" fmla="*/ 141368 h 453245"/>
                    <a:gd name="connsiteX18" fmla="*/ 53118 w 368642"/>
                    <a:gd name="connsiteY18" fmla="*/ 67301 h 453245"/>
                    <a:gd name="connsiteX19" fmla="*/ 25000 w 368642"/>
                    <a:gd name="connsiteY19" fmla="*/ 41927 h 453245"/>
                    <a:gd name="connsiteX20" fmla="*/ 761 w 368642"/>
                    <a:gd name="connsiteY20" fmla="*/ 33027 h 453245"/>
                    <a:gd name="connsiteX21" fmla="*/ 17456 w 368642"/>
                    <a:gd name="connsiteY21" fmla="*/ 3522 h 453245"/>
                    <a:gd name="connsiteX0" fmla="*/ 35749 w 367948"/>
                    <a:gd name="connsiteY0" fmla="*/ 4556 h 442990"/>
                    <a:gd name="connsiteX1" fmla="*/ 136091 w 367948"/>
                    <a:gd name="connsiteY1" fmla="*/ 102309 h 442990"/>
                    <a:gd name="connsiteX2" fmla="*/ 170381 w 367948"/>
                    <a:gd name="connsiteY2" fmla="*/ 154430 h 442990"/>
                    <a:gd name="connsiteX3" fmla="*/ 197813 w 367948"/>
                    <a:gd name="connsiteY3" fmla="*/ 183234 h 442990"/>
                    <a:gd name="connsiteX4" fmla="*/ 243076 w 367948"/>
                    <a:gd name="connsiteY4" fmla="*/ 193521 h 442990"/>
                    <a:gd name="connsiteX5" fmla="*/ 309599 w 367948"/>
                    <a:gd name="connsiteY5" fmla="*/ 264158 h 442990"/>
                    <a:gd name="connsiteX6" fmla="*/ 367892 w 367948"/>
                    <a:gd name="connsiteY6" fmla="*/ 400632 h 442990"/>
                    <a:gd name="connsiteX7" fmla="*/ 350061 w 367948"/>
                    <a:gd name="connsiteY7" fmla="*/ 418463 h 442990"/>
                    <a:gd name="connsiteX8" fmla="*/ 291082 w 367948"/>
                    <a:gd name="connsiteY8" fmla="*/ 284732 h 442990"/>
                    <a:gd name="connsiteX9" fmla="*/ 214273 w 367948"/>
                    <a:gd name="connsiteY9" fmla="*/ 209294 h 442990"/>
                    <a:gd name="connsiteX10" fmla="*/ 163523 w 367948"/>
                    <a:gd name="connsiteY10" fmla="*/ 221638 h 442990"/>
                    <a:gd name="connsiteX11" fmla="*/ 117575 w 367948"/>
                    <a:gd name="connsiteY11" fmla="*/ 362913 h 442990"/>
                    <a:gd name="connsiteX12" fmla="*/ 131291 w 367948"/>
                    <a:gd name="connsiteY12" fmla="*/ 440409 h 442990"/>
                    <a:gd name="connsiteX13" fmla="*/ 109345 w 367948"/>
                    <a:gd name="connsiteY13" fmla="*/ 439037 h 442990"/>
                    <a:gd name="connsiteX14" fmla="*/ 88085 w 367948"/>
                    <a:gd name="connsiteY14" fmla="*/ 343711 h 442990"/>
                    <a:gd name="connsiteX15" fmla="*/ 149122 w 367948"/>
                    <a:gd name="connsiteY15" fmla="*/ 198321 h 442990"/>
                    <a:gd name="connsiteX16" fmla="*/ 145007 w 367948"/>
                    <a:gd name="connsiteY16" fmla="*/ 169518 h 442990"/>
                    <a:gd name="connsiteX17" fmla="*/ 123747 w 367948"/>
                    <a:gd name="connsiteY17" fmla="*/ 131113 h 442990"/>
                    <a:gd name="connsiteX18" fmla="*/ 52424 w 367948"/>
                    <a:gd name="connsiteY18" fmla="*/ 57046 h 442990"/>
                    <a:gd name="connsiteX19" fmla="*/ 24306 w 367948"/>
                    <a:gd name="connsiteY19" fmla="*/ 31672 h 442990"/>
                    <a:gd name="connsiteX20" fmla="*/ 67 w 367948"/>
                    <a:gd name="connsiteY20" fmla="*/ 22772 h 442990"/>
                    <a:gd name="connsiteX21" fmla="*/ 35749 w 367948"/>
                    <a:gd name="connsiteY21" fmla="*/ 4556 h 442990"/>
                    <a:gd name="connsiteX0" fmla="*/ 35721 w 367920"/>
                    <a:gd name="connsiteY0" fmla="*/ 867 h 439301"/>
                    <a:gd name="connsiteX1" fmla="*/ 136063 w 367920"/>
                    <a:gd name="connsiteY1" fmla="*/ 98620 h 439301"/>
                    <a:gd name="connsiteX2" fmla="*/ 170353 w 367920"/>
                    <a:gd name="connsiteY2" fmla="*/ 150741 h 439301"/>
                    <a:gd name="connsiteX3" fmla="*/ 197785 w 367920"/>
                    <a:gd name="connsiteY3" fmla="*/ 179545 h 439301"/>
                    <a:gd name="connsiteX4" fmla="*/ 243048 w 367920"/>
                    <a:gd name="connsiteY4" fmla="*/ 189832 h 439301"/>
                    <a:gd name="connsiteX5" fmla="*/ 309571 w 367920"/>
                    <a:gd name="connsiteY5" fmla="*/ 260469 h 439301"/>
                    <a:gd name="connsiteX6" fmla="*/ 367864 w 367920"/>
                    <a:gd name="connsiteY6" fmla="*/ 396943 h 439301"/>
                    <a:gd name="connsiteX7" fmla="*/ 350033 w 367920"/>
                    <a:gd name="connsiteY7" fmla="*/ 414774 h 439301"/>
                    <a:gd name="connsiteX8" fmla="*/ 291054 w 367920"/>
                    <a:gd name="connsiteY8" fmla="*/ 281043 h 439301"/>
                    <a:gd name="connsiteX9" fmla="*/ 214245 w 367920"/>
                    <a:gd name="connsiteY9" fmla="*/ 205605 h 439301"/>
                    <a:gd name="connsiteX10" fmla="*/ 163495 w 367920"/>
                    <a:gd name="connsiteY10" fmla="*/ 217949 h 439301"/>
                    <a:gd name="connsiteX11" fmla="*/ 117547 w 367920"/>
                    <a:gd name="connsiteY11" fmla="*/ 359224 h 439301"/>
                    <a:gd name="connsiteX12" fmla="*/ 131263 w 367920"/>
                    <a:gd name="connsiteY12" fmla="*/ 436720 h 439301"/>
                    <a:gd name="connsiteX13" fmla="*/ 109317 w 367920"/>
                    <a:gd name="connsiteY13" fmla="*/ 435348 h 439301"/>
                    <a:gd name="connsiteX14" fmla="*/ 88057 w 367920"/>
                    <a:gd name="connsiteY14" fmla="*/ 340022 h 439301"/>
                    <a:gd name="connsiteX15" fmla="*/ 149094 w 367920"/>
                    <a:gd name="connsiteY15" fmla="*/ 194632 h 439301"/>
                    <a:gd name="connsiteX16" fmla="*/ 144979 w 367920"/>
                    <a:gd name="connsiteY16" fmla="*/ 165829 h 439301"/>
                    <a:gd name="connsiteX17" fmla="*/ 123719 w 367920"/>
                    <a:gd name="connsiteY17" fmla="*/ 127424 h 439301"/>
                    <a:gd name="connsiteX18" fmla="*/ 52396 w 367920"/>
                    <a:gd name="connsiteY18" fmla="*/ 53357 h 439301"/>
                    <a:gd name="connsiteX19" fmla="*/ 24278 w 367920"/>
                    <a:gd name="connsiteY19" fmla="*/ 27983 h 439301"/>
                    <a:gd name="connsiteX20" fmla="*/ 39 w 367920"/>
                    <a:gd name="connsiteY20" fmla="*/ 19083 h 439301"/>
                    <a:gd name="connsiteX21" fmla="*/ 35721 w 367920"/>
                    <a:gd name="connsiteY21" fmla="*/ 867 h 439301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43 w 367924"/>
                    <a:gd name="connsiteY0" fmla="*/ 5470 h 431907"/>
                    <a:gd name="connsiteX1" fmla="*/ 136067 w 367924"/>
                    <a:gd name="connsiteY1" fmla="*/ 91226 h 431907"/>
                    <a:gd name="connsiteX2" fmla="*/ 170357 w 367924"/>
                    <a:gd name="connsiteY2" fmla="*/ 143347 h 431907"/>
                    <a:gd name="connsiteX3" fmla="*/ 197789 w 367924"/>
                    <a:gd name="connsiteY3" fmla="*/ 172151 h 431907"/>
                    <a:gd name="connsiteX4" fmla="*/ 243052 w 367924"/>
                    <a:gd name="connsiteY4" fmla="*/ 182438 h 431907"/>
                    <a:gd name="connsiteX5" fmla="*/ 309575 w 367924"/>
                    <a:gd name="connsiteY5" fmla="*/ 253075 h 431907"/>
                    <a:gd name="connsiteX6" fmla="*/ 367868 w 367924"/>
                    <a:gd name="connsiteY6" fmla="*/ 389549 h 431907"/>
                    <a:gd name="connsiteX7" fmla="*/ 350037 w 367924"/>
                    <a:gd name="connsiteY7" fmla="*/ 407380 h 431907"/>
                    <a:gd name="connsiteX8" fmla="*/ 291058 w 367924"/>
                    <a:gd name="connsiteY8" fmla="*/ 273649 h 431907"/>
                    <a:gd name="connsiteX9" fmla="*/ 214249 w 367924"/>
                    <a:gd name="connsiteY9" fmla="*/ 198211 h 431907"/>
                    <a:gd name="connsiteX10" fmla="*/ 163499 w 367924"/>
                    <a:gd name="connsiteY10" fmla="*/ 210555 h 431907"/>
                    <a:gd name="connsiteX11" fmla="*/ 117551 w 367924"/>
                    <a:gd name="connsiteY11" fmla="*/ 351830 h 431907"/>
                    <a:gd name="connsiteX12" fmla="*/ 131267 w 367924"/>
                    <a:gd name="connsiteY12" fmla="*/ 429326 h 431907"/>
                    <a:gd name="connsiteX13" fmla="*/ 109321 w 367924"/>
                    <a:gd name="connsiteY13" fmla="*/ 427954 h 431907"/>
                    <a:gd name="connsiteX14" fmla="*/ 88061 w 367924"/>
                    <a:gd name="connsiteY14" fmla="*/ 332628 h 431907"/>
                    <a:gd name="connsiteX15" fmla="*/ 149098 w 367924"/>
                    <a:gd name="connsiteY15" fmla="*/ 187238 h 431907"/>
                    <a:gd name="connsiteX16" fmla="*/ 144983 w 367924"/>
                    <a:gd name="connsiteY16" fmla="*/ 158435 h 431907"/>
                    <a:gd name="connsiteX17" fmla="*/ 123723 w 367924"/>
                    <a:gd name="connsiteY17" fmla="*/ 120030 h 431907"/>
                    <a:gd name="connsiteX18" fmla="*/ 52400 w 367924"/>
                    <a:gd name="connsiteY18" fmla="*/ 45963 h 431907"/>
                    <a:gd name="connsiteX19" fmla="*/ 24282 w 367924"/>
                    <a:gd name="connsiteY19" fmla="*/ 20589 h 431907"/>
                    <a:gd name="connsiteX20" fmla="*/ 43 w 367924"/>
                    <a:gd name="connsiteY20" fmla="*/ 11689 h 431907"/>
                    <a:gd name="connsiteX21" fmla="*/ 48843 w 367924"/>
                    <a:gd name="connsiteY21" fmla="*/ 5470 h 431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67924" h="431907">
                      <a:moveTo>
                        <a:pt x="48843" y="5470"/>
                      </a:moveTo>
                      <a:cubicBezTo>
                        <a:pt x="79018" y="28101"/>
                        <a:pt x="115815" y="68247"/>
                        <a:pt x="136067" y="91226"/>
                      </a:cubicBezTo>
                      <a:cubicBezTo>
                        <a:pt x="156319" y="114206"/>
                        <a:pt x="159385" y="124830"/>
                        <a:pt x="170357" y="143347"/>
                      </a:cubicBezTo>
                      <a:cubicBezTo>
                        <a:pt x="179273" y="157749"/>
                        <a:pt x="179959" y="173522"/>
                        <a:pt x="197789" y="172151"/>
                      </a:cubicBezTo>
                      <a:cubicBezTo>
                        <a:pt x="214249" y="173522"/>
                        <a:pt x="232765" y="178323"/>
                        <a:pt x="243052" y="182438"/>
                      </a:cubicBezTo>
                      <a:cubicBezTo>
                        <a:pt x="273227" y="194782"/>
                        <a:pt x="296545" y="229072"/>
                        <a:pt x="309575" y="253075"/>
                      </a:cubicBezTo>
                      <a:cubicBezTo>
                        <a:pt x="333578" y="297652"/>
                        <a:pt x="352095" y="341543"/>
                        <a:pt x="367868" y="389549"/>
                      </a:cubicBezTo>
                      <a:cubicBezTo>
                        <a:pt x="368554" y="402579"/>
                        <a:pt x="363067" y="408752"/>
                        <a:pt x="350037" y="407380"/>
                      </a:cubicBezTo>
                      <a:cubicBezTo>
                        <a:pt x="326720" y="362117"/>
                        <a:pt x="320548" y="325770"/>
                        <a:pt x="291058" y="273649"/>
                      </a:cubicBezTo>
                      <a:cubicBezTo>
                        <a:pt x="274599" y="247589"/>
                        <a:pt x="264998" y="208498"/>
                        <a:pt x="214249" y="198211"/>
                      </a:cubicBezTo>
                      <a:cubicBezTo>
                        <a:pt x="201904" y="195468"/>
                        <a:pt x="173101" y="203012"/>
                        <a:pt x="163499" y="210555"/>
                      </a:cubicBezTo>
                      <a:cubicBezTo>
                        <a:pt x="120980" y="241416"/>
                        <a:pt x="105206" y="299709"/>
                        <a:pt x="117551" y="351830"/>
                      </a:cubicBezTo>
                      <a:cubicBezTo>
                        <a:pt x="123037" y="377205"/>
                        <a:pt x="128524" y="401208"/>
                        <a:pt x="131267" y="429326"/>
                      </a:cubicBezTo>
                      <a:cubicBezTo>
                        <a:pt x="129209" y="434126"/>
                        <a:pt x="116179" y="431383"/>
                        <a:pt x="109321" y="427954"/>
                      </a:cubicBezTo>
                      <a:cubicBezTo>
                        <a:pt x="101777" y="397779"/>
                        <a:pt x="90805" y="364175"/>
                        <a:pt x="88061" y="332628"/>
                      </a:cubicBezTo>
                      <a:cubicBezTo>
                        <a:pt x="83261" y="273649"/>
                        <a:pt x="105206" y="225643"/>
                        <a:pt x="149098" y="187238"/>
                      </a:cubicBezTo>
                      <a:cubicBezTo>
                        <a:pt x="158699" y="179009"/>
                        <a:pt x="151155" y="168036"/>
                        <a:pt x="144983" y="158435"/>
                      </a:cubicBezTo>
                      <a:cubicBezTo>
                        <a:pt x="144983" y="158435"/>
                        <a:pt x="134010" y="137175"/>
                        <a:pt x="123723" y="120030"/>
                      </a:cubicBezTo>
                      <a:cubicBezTo>
                        <a:pt x="111379" y="98084"/>
                        <a:pt x="84632" y="72710"/>
                        <a:pt x="52400" y="45963"/>
                      </a:cubicBezTo>
                      <a:cubicBezTo>
                        <a:pt x="44170" y="37734"/>
                        <a:pt x="32512" y="28133"/>
                        <a:pt x="24282" y="20589"/>
                      </a:cubicBezTo>
                      <a:cubicBezTo>
                        <a:pt x="18107" y="12981"/>
                        <a:pt x="1300" y="18090"/>
                        <a:pt x="43" y="11689"/>
                      </a:cubicBezTo>
                      <a:cubicBezTo>
                        <a:pt x="-1214" y="5288"/>
                        <a:pt x="25183" y="-7222"/>
                        <a:pt x="48843" y="547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72" name="Freeform: Shape 87">
                <a:extLst>
                  <a:ext uri="{FF2B5EF4-FFF2-40B4-BE49-F238E27FC236}">
                    <a16:creationId xmlns:a16="http://schemas.microsoft.com/office/drawing/2014/main" xmlns="" id="{66C68230-7FFB-40CA-89FA-AE1ECD310A71}"/>
                  </a:ext>
                </a:extLst>
              </p:cNvPr>
              <p:cNvSpPr/>
              <p:nvPr/>
            </p:nvSpPr>
            <p:spPr>
              <a:xfrm rot="19931640" flipH="1">
                <a:off x="8352688" y="4851610"/>
                <a:ext cx="100354" cy="12372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85760" y="457178"/>
            <a:ext cx="4050550" cy="615553"/>
          </a:xfrm>
        </p:spPr>
        <p:txBody>
          <a:bodyPr/>
          <a:lstStyle/>
          <a:p>
            <a:r>
              <a:rPr lang="ru-RU" sz="4000" dirty="0" smtClean="0"/>
              <a:t>Упражнение 41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85760" y="1314434"/>
            <a:ext cx="11287204" cy="861774"/>
          </a:xfrm>
        </p:spPr>
        <p:txBody>
          <a:bodyPr/>
          <a:lstStyle/>
          <a:p>
            <a:r>
              <a:rPr lang="ru-RU" sz="2800" dirty="0" smtClean="0"/>
              <a:t>По ситуациям составьте сложное предложение. 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2328834" y="3457574"/>
            <a:ext cx="2500330" cy="1430179"/>
          </a:xfrm>
          <a:prstGeom prst="wedgeRoundRectCallout">
            <a:avLst>
              <a:gd name="adj1" fmla="val -68123"/>
              <a:gd name="adj2" fmla="val 45965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Как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вы себя чувствуете?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D:\клипарт\профессии\102772081_large_1111111111111_13_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9230" y="3028946"/>
            <a:ext cx="1863035" cy="2900360"/>
          </a:xfrm>
          <a:prstGeom prst="rect">
            <a:avLst/>
          </a:prstGeom>
          <a:noFill/>
        </p:spPr>
      </p:pic>
      <p:pic>
        <p:nvPicPr>
          <p:cNvPr id="1029" name="Picture 5" descr="D:\клипарт\профессии\102772033_large_11_13_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46" y="3743326"/>
            <a:ext cx="1946021" cy="2900360"/>
          </a:xfrm>
          <a:prstGeom prst="rect">
            <a:avLst/>
          </a:prstGeom>
          <a:noFill/>
        </p:spPr>
      </p:pic>
      <p:sp>
        <p:nvSpPr>
          <p:cNvPr id="11" name="Содержимое 3"/>
          <p:cNvSpPr txBox="1">
            <a:spLocks/>
          </p:cNvSpPr>
          <p:nvPr/>
        </p:nvSpPr>
        <p:spPr>
          <a:xfrm>
            <a:off x="838160" y="1966900"/>
            <a:ext cx="2205054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Ситуация 1.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Содержимое 3"/>
          <p:cNvSpPr txBox="1">
            <a:spLocks/>
          </p:cNvSpPr>
          <p:nvPr/>
        </p:nvSpPr>
        <p:spPr>
          <a:xfrm>
            <a:off x="7115180" y="2671756"/>
            <a:ext cx="3786214" cy="953453"/>
          </a:xfrm>
          <a:prstGeom prst="wedgeRoundRectCallout">
            <a:avLst>
              <a:gd name="adj1" fmla="val -68123"/>
              <a:gd name="adj2" fmla="val 45965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Доктор спросил,</a:t>
            </a:r>
            <a:r>
              <a:rPr kumimoji="0" lang="ru-RU" sz="28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…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" name="Picture 2" descr="Бесплатно векторы | Доктор и многие больные иллюстрации пациентов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595" t="34929" r="54632" b="29938"/>
          <a:stretch>
            <a:fillRect/>
          </a:stretch>
        </p:blipFill>
        <p:spPr bwMode="auto">
          <a:xfrm>
            <a:off x="8115312" y="3957640"/>
            <a:ext cx="1714512" cy="2816698"/>
          </a:xfrm>
          <a:prstGeom prst="rect">
            <a:avLst/>
          </a:prstGeom>
          <a:noFill/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901396" y="52862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85760" y="457178"/>
            <a:ext cx="4050550" cy="615553"/>
          </a:xfrm>
        </p:spPr>
        <p:txBody>
          <a:bodyPr/>
          <a:lstStyle/>
          <a:p>
            <a:r>
              <a:rPr lang="ru-RU" sz="4000" dirty="0" smtClean="0"/>
              <a:t>Упражнение 41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85760" y="1314434"/>
            <a:ext cx="11287204" cy="861774"/>
          </a:xfrm>
        </p:spPr>
        <p:txBody>
          <a:bodyPr/>
          <a:lstStyle/>
          <a:p>
            <a:r>
              <a:rPr lang="ru-RU" sz="2800" dirty="0" smtClean="0"/>
              <a:t>По ситуациям составьте сложное предложение. 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2328834" y="3457574"/>
            <a:ext cx="2500330" cy="1430179"/>
          </a:xfrm>
          <a:prstGeom prst="wedgeRoundRectCallout">
            <a:avLst>
              <a:gd name="adj1" fmla="val -68123"/>
              <a:gd name="adj2" fmla="val 45965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Как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вы себя чувствуете?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D:\клипарт\профессии\102772081_large_1111111111111_13_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9230" y="3028946"/>
            <a:ext cx="1863035" cy="2900360"/>
          </a:xfrm>
          <a:prstGeom prst="rect">
            <a:avLst/>
          </a:prstGeom>
          <a:noFill/>
        </p:spPr>
      </p:pic>
      <p:pic>
        <p:nvPicPr>
          <p:cNvPr id="1029" name="Picture 5" descr="D:\клипарт\профессии\102772033_large_11_13_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46" y="3743326"/>
            <a:ext cx="1946021" cy="2900360"/>
          </a:xfrm>
          <a:prstGeom prst="rect">
            <a:avLst/>
          </a:prstGeom>
          <a:noFill/>
        </p:spPr>
      </p:pic>
      <p:sp>
        <p:nvSpPr>
          <p:cNvPr id="11" name="Содержимое 3"/>
          <p:cNvSpPr txBox="1">
            <a:spLocks/>
          </p:cNvSpPr>
          <p:nvPr/>
        </p:nvSpPr>
        <p:spPr>
          <a:xfrm>
            <a:off x="838160" y="1966900"/>
            <a:ext cx="2205054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Ситуация 1.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Содержимое 3"/>
          <p:cNvSpPr txBox="1">
            <a:spLocks/>
          </p:cNvSpPr>
          <p:nvPr/>
        </p:nvSpPr>
        <p:spPr>
          <a:xfrm>
            <a:off x="7115180" y="2671756"/>
            <a:ext cx="3786214" cy="1430179"/>
          </a:xfrm>
          <a:prstGeom prst="wedgeRoundRectCallout">
            <a:avLst>
              <a:gd name="adj1" fmla="val -68123"/>
              <a:gd name="adj2" fmla="val 45965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Доктор спросил,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как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вы себя чувствуете.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" name="Picture 2" descr="Бесплатно векторы | Доктор и многие больные иллюстрации пациентов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595" t="34929" r="54632" b="29938"/>
          <a:stretch>
            <a:fillRect/>
          </a:stretch>
        </p:blipFill>
        <p:spPr bwMode="auto">
          <a:xfrm>
            <a:off x="8115312" y="3957640"/>
            <a:ext cx="1714512" cy="2816698"/>
          </a:xfrm>
          <a:prstGeom prst="rect">
            <a:avLst/>
          </a:prstGeom>
          <a:noFill/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901396" y="52862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85760" y="457178"/>
            <a:ext cx="4050550" cy="615553"/>
          </a:xfrm>
        </p:spPr>
        <p:txBody>
          <a:bodyPr/>
          <a:lstStyle/>
          <a:p>
            <a:r>
              <a:rPr lang="ru-RU" sz="4000" dirty="0" smtClean="0"/>
              <a:t>Упражнение 41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85760" y="1314434"/>
            <a:ext cx="11287204" cy="861774"/>
          </a:xfrm>
        </p:spPr>
        <p:txBody>
          <a:bodyPr/>
          <a:lstStyle/>
          <a:p>
            <a:r>
              <a:rPr lang="ru-RU" sz="2800" dirty="0" smtClean="0"/>
              <a:t>По ситуациям составьте сложное предложение. 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2185958" y="2457442"/>
            <a:ext cx="2928958" cy="1906905"/>
          </a:xfrm>
          <a:prstGeom prst="wedgeRoundRectCallout">
            <a:avLst>
              <a:gd name="adj1" fmla="val -68123"/>
              <a:gd name="adj2" fmla="val 45965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Почему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не </a:t>
            </a:r>
            <a:r>
              <a:rPr lang="ru-RU" sz="2800" kern="0" noProof="0" dirty="0" smtClean="0">
                <a:solidFill>
                  <a:srgbClr val="002060"/>
                </a:solidFill>
                <a:latin typeface="Arial"/>
                <a:cs typeface="Arial"/>
              </a:rPr>
              <a:t>соблюдаете режим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?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Содержимое 3"/>
          <p:cNvSpPr txBox="1">
            <a:spLocks/>
          </p:cNvSpPr>
          <p:nvPr/>
        </p:nvSpPr>
        <p:spPr>
          <a:xfrm>
            <a:off x="595226" y="1814500"/>
            <a:ext cx="12206374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Ситуация </a:t>
            </a:r>
            <a:r>
              <a:rPr lang="ru-RU" sz="2800" dirty="0" smtClean="0"/>
              <a:t>2.</a:t>
            </a:r>
            <a:r>
              <a:rPr lang="ru-RU" sz="2800" kern="0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Содержимое 3"/>
          <p:cNvSpPr txBox="1">
            <a:spLocks/>
          </p:cNvSpPr>
          <p:nvPr/>
        </p:nvSpPr>
        <p:spPr>
          <a:xfrm>
            <a:off x="7186618" y="2100252"/>
            <a:ext cx="3786214" cy="1430179"/>
          </a:xfrm>
          <a:prstGeom prst="wedgeRoundRectCallout">
            <a:avLst>
              <a:gd name="adj1" fmla="val -68123"/>
              <a:gd name="adj2" fmla="val 45965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 smtClean="0">
                <a:solidFill>
                  <a:srgbClr val="002060"/>
                </a:solidFill>
                <a:latin typeface="Arial"/>
                <a:cs typeface="Arial"/>
              </a:rPr>
              <a:t>Главврач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lang="ru-RU" sz="2800" kern="0" dirty="0" smtClean="0">
                <a:solidFill>
                  <a:srgbClr val="002060"/>
                </a:solidFill>
                <a:latin typeface="Arial"/>
                <a:cs typeface="Arial"/>
              </a:rPr>
              <a:t>хочет знать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lang="ru-RU" sz="28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…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050" name="Picture 2" descr="D:\клипарт\профессии\доктор\0_11b6cc_cb6125b7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44072" y="3957640"/>
            <a:ext cx="2721043" cy="2849670"/>
          </a:xfrm>
          <a:prstGeom prst="rect">
            <a:avLst/>
          </a:prstGeom>
          <a:noFill/>
        </p:spPr>
      </p:pic>
      <p:pic>
        <p:nvPicPr>
          <p:cNvPr id="2052" name="Picture 4" descr="D:\клипарт\профессии\доктор\0_125ef8_9f9418a0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570" y="3243260"/>
            <a:ext cx="1857388" cy="3714776"/>
          </a:xfrm>
          <a:prstGeom prst="rect">
            <a:avLst/>
          </a:prstGeom>
          <a:noFill/>
        </p:spPr>
      </p:pic>
      <p:pic>
        <p:nvPicPr>
          <p:cNvPr id="2053" name="Picture 5" descr="D:\клипарт\профессии\доктор\0_ba8ab_2fba90b4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00536" y="3226404"/>
            <a:ext cx="3350742" cy="3614279"/>
          </a:xfrm>
          <a:prstGeom prst="rect">
            <a:avLst/>
          </a:prstGeom>
          <a:noFill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901396" y="52862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85760" y="457178"/>
            <a:ext cx="4050550" cy="615553"/>
          </a:xfrm>
        </p:spPr>
        <p:txBody>
          <a:bodyPr/>
          <a:lstStyle/>
          <a:p>
            <a:r>
              <a:rPr lang="ru-RU" sz="4000" dirty="0" smtClean="0"/>
              <a:t>Упражнение 41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85760" y="1314434"/>
            <a:ext cx="11287204" cy="861774"/>
          </a:xfrm>
        </p:spPr>
        <p:txBody>
          <a:bodyPr/>
          <a:lstStyle/>
          <a:p>
            <a:r>
              <a:rPr lang="ru-RU" sz="2800" dirty="0" smtClean="0"/>
              <a:t>По ситуациям составьте сложное предложение. 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2185958" y="2457442"/>
            <a:ext cx="2928958" cy="1906905"/>
          </a:xfrm>
          <a:prstGeom prst="wedgeRoundRectCallout">
            <a:avLst>
              <a:gd name="adj1" fmla="val -68123"/>
              <a:gd name="adj2" fmla="val 45965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Почему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не </a:t>
            </a:r>
            <a:r>
              <a:rPr lang="ru-RU" sz="2800" kern="0" noProof="0" dirty="0" smtClean="0">
                <a:solidFill>
                  <a:srgbClr val="002060"/>
                </a:solidFill>
                <a:latin typeface="Arial"/>
                <a:cs typeface="Arial"/>
              </a:rPr>
              <a:t>соблюдаете режим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?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Содержимое 3"/>
          <p:cNvSpPr txBox="1">
            <a:spLocks/>
          </p:cNvSpPr>
          <p:nvPr/>
        </p:nvSpPr>
        <p:spPr>
          <a:xfrm>
            <a:off x="595226" y="1814500"/>
            <a:ext cx="12206374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Ситуация </a:t>
            </a:r>
            <a:r>
              <a:rPr lang="ru-RU" sz="2800" dirty="0" smtClean="0"/>
              <a:t>2.</a:t>
            </a:r>
            <a:r>
              <a:rPr lang="ru-RU" sz="2800" kern="0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Содержимое 3"/>
          <p:cNvSpPr txBox="1">
            <a:spLocks/>
          </p:cNvSpPr>
          <p:nvPr/>
        </p:nvSpPr>
        <p:spPr>
          <a:xfrm>
            <a:off x="7186618" y="2100252"/>
            <a:ext cx="3786214" cy="1906905"/>
          </a:xfrm>
          <a:prstGeom prst="wedgeRoundRectCallout">
            <a:avLst>
              <a:gd name="adj1" fmla="val -68123"/>
              <a:gd name="adj2" fmla="val 45965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 smtClean="0">
                <a:solidFill>
                  <a:srgbClr val="002060"/>
                </a:solidFill>
                <a:latin typeface="Arial"/>
                <a:cs typeface="Arial"/>
              </a:rPr>
              <a:t>Главврач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lang="ru-RU" sz="2800" kern="0" dirty="0" smtClean="0">
                <a:solidFill>
                  <a:srgbClr val="002060"/>
                </a:solidFill>
                <a:latin typeface="Arial"/>
                <a:cs typeface="Arial"/>
              </a:rPr>
              <a:t>хочет знать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lang="ru-RU" sz="2800" kern="0" dirty="0" smtClean="0">
                <a:solidFill>
                  <a:srgbClr val="C00000"/>
                </a:solidFill>
                <a:latin typeface="Arial"/>
                <a:cs typeface="Arial"/>
              </a:rPr>
              <a:t>почему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вы не соблюдаете режим.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050" name="Picture 2" descr="D:\клипарт\профессии\доктор\0_11b6cc_cb6125b7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44072" y="3957640"/>
            <a:ext cx="2721043" cy="2849670"/>
          </a:xfrm>
          <a:prstGeom prst="rect">
            <a:avLst/>
          </a:prstGeom>
          <a:noFill/>
        </p:spPr>
      </p:pic>
      <p:pic>
        <p:nvPicPr>
          <p:cNvPr id="2052" name="Picture 4" descr="D:\клипарт\профессии\доктор\0_125ef8_9f9418a0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570" y="3243260"/>
            <a:ext cx="1857388" cy="3714776"/>
          </a:xfrm>
          <a:prstGeom prst="rect">
            <a:avLst/>
          </a:prstGeom>
          <a:noFill/>
        </p:spPr>
      </p:pic>
      <p:pic>
        <p:nvPicPr>
          <p:cNvPr id="2053" name="Picture 5" descr="D:\клипарт\профессии\доктор\0_ba8ab_2fba90b4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00536" y="3226404"/>
            <a:ext cx="3350742" cy="3614279"/>
          </a:xfrm>
          <a:prstGeom prst="rect">
            <a:avLst/>
          </a:prstGeom>
          <a:noFill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901396" y="52862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85760" y="457178"/>
            <a:ext cx="4050550" cy="615553"/>
          </a:xfrm>
        </p:spPr>
        <p:txBody>
          <a:bodyPr/>
          <a:lstStyle/>
          <a:p>
            <a:r>
              <a:rPr lang="ru-RU" sz="4000" dirty="0" smtClean="0"/>
              <a:t>Упражнение 41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85760" y="1314434"/>
            <a:ext cx="11287204" cy="861774"/>
          </a:xfrm>
        </p:spPr>
        <p:txBody>
          <a:bodyPr/>
          <a:lstStyle/>
          <a:p>
            <a:r>
              <a:rPr lang="ru-RU" sz="2800" dirty="0" smtClean="0"/>
              <a:t>По ситуациям составьте сложное предложение. 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2543148" y="2243128"/>
            <a:ext cx="2928958" cy="1906905"/>
          </a:xfrm>
          <a:prstGeom prst="wedgeRoundRectCallout">
            <a:avLst>
              <a:gd name="adj1" fmla="val -68123"/>
              <a:gd name="adj2" fmla="val 45965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Когда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 smtClean="0">
                <a:solidFill>
                  <a:srgbClr val="002060"/>
                </a:solidFill>
                <a:latin typeface="Arial"/>
                <a:cs typeface="Arial"/>
              </a:rPr>
              <a:t>п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ринимали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это лекарство?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Содержимое 3"/>
          <p:cNvSpPr txBox="1">
            <a:spLocks/>
          </p:cNvSpPr>
          <p:nvPr/>
        </p:nvSpPr>
        <p:spPr>
          <a:xfrm>
            <a:off x="595226" y="1814500"/>
            <a:ext cx="12206374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Ситуация </a:t>
            </a:r>
            <a:r>
              <a:rPr lang="ru-RU" sz="2800" noProof="0" dirty="0" smtClean="0"/>
              <a:t>3</a:t>
            </a:r>
            <a:r>
              <a:rPr lang="ru-RU" sz="2800" dirty="0" smtClean="0"/>
              <a:t>.</a:t>
            </a:r>
            <a:r>
              <a:rPr lang="ru-RU" sz="2800" kern="0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Содержимое 3"/>
          <p:cNvSpPr txBox="1">
            <a:spLocks/>
          </p:cNvSpPr>
          <p:nvPr/>
        </p:nvSpPr>
        <p:spPr>
          <a:xfrm>
            <a:off x="6329362" y="2028814"/>
            <a:ext cx="3786214" cy="1430179"/>
          </a:xfrm>
          <a:prstGeom prst="wedgeRoundRectCallout">
            <a:avLst>
              <a:gd name="adj1" fmla="val 52631"/>
              <a:gd name="adj2" fmla="val 60847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 smtClean="0">
                <a:solidFill>
                  <a:srgbClr val="002060"/>
                </a:solidFill>
                <a:latin typeface="Arial"/>
                <a:cs typeface="Arial"/>
              </a:rPr>
              <a:t>Терапевт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интересуется, … 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079" name="Picture 7" descr="Female Doctor Vector Character holding Pil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08" y="2600318"/>
            <a:ext cx="1938977" cy="4357718"/>
          </a:xfrm>
          <a:prstGeom prst="rect">
            <a:avLst/>
          </a:prstGeom>
          <a:noFill/>
        </p:spPr>
      </p:pic>
      <p:pic>
        <p:nvPicPr>
          <p:cNvPr id="19460" name="Picture 4" descr="Картинки мультфильм доктора, Стоковые Фотографии и Роялти-Фри Изображения  мультфильм доктора | Depositphotos®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58320" y="2886070"/>
            <a:ext cx="2754237" cy="4314830"/>
          </a:xfrm>
          <a:prstGeom prst="rect">
            <a:avLst/>
          </a:prstGeom>
          <a:noFill/>
        </p:spPr>
      </p:pic>
      <p:pic>
        <p:nvPicPr>
          <p:cNvPr id="9" name="Picture 4" descr="Little boy sick in the hospital — Stock Vector © starlight789 #12711978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14916" y="3386136"/>
            <a:ext cx="2786082" cy="3523068"/>
          </a:xfrm>
          <a:prstGeom prst="rect">
            <a:avLst/>
          </a:prstGeom>
          <a:noFill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901396" y="52862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85760" y="457178"/>
            <a:ext cx="4050550" cy="615553"/>
          </a:xfrm>
        </p:spPr>
        <p:txBody>
          <a:bodyPr/>
          <a:lstStyle/>
          <a:p>
            <a:r>
              <a:rPr lang="ru-RU" sz="4000" dirty="0" smtClean="0"/>
              <a:t>Упражнение 41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85760" y="1314434"/>
            <a:ext cx="11287204" cy="861774"/>
          </a:xfrm>
        </p:spPr>
        <p:txBody>
          <a:bodyPr/>
          <a:lstStyle/>
          <a:p>
            <a:r>
              <a:rPr lang="ru-RU" sz="2800" dirty="0" smtClean="0"/>
              <a:t>По ситуациям составьте сложное предложение. </a:t>
            </a:r>
          </a:p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2400272" y="2100252"/>
            <a:ext cx="2928958" cy="1906905"/>
          </a:xfrm>
          <a:prstGeom prst="wedgeRoundRectCallout">
            <a:avLst>
              <a:gd name="adj1" fmla="val -68123"/>
              <a:gd name="adj2" fmla="val 45965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Когда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 err="1" smtClean="0">
                <a:solidFill>
                  <a:srgbClr val="002060"/>
                </a:solidFill>
                <a:latin typeface="Arial"/>
                <a:cs typeface="Arial"/>
              </a:rPr>
              <a:t>п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ринимали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эти таблетки?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Содержимое 3"/>
          <p:cNvSpPr txBox="1">
            <a:spLocks/>
          </p:cNvSpPr>
          <p:nvPr/>
        </p:nvSpPr>
        <p:spPr>
          <a:xfrm>
            <a:off x="595226" y="1814500"/>
            <a:ext cx="12206374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Ситуация </a:t>
            </a:r>
            <a:r>
              <a:rPr lang="ru-RU" sz="2800" noProof="0" dirty="0" smtClean="0"/>
              <a:t>3</a:t>
            </a:r>
            <a:r>
              <a:rPr lang="ru-RU" sz="2800" dirty="0" smtClean="0"/>
              <a:t>.</a:t>
            </a:r>
            <a:r>
              <a:rPr lang="ru-RU" sz="2800" kern="0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Содержимое 3"/>
          <p:cNvSpPr txBox="1">
            <a:spLocks/>
          </p:cNvSpPr>
          <p:nvPr/>
        </p:nvSpPr>
        <p:spPr>
          <a:xfrm>
            <a:off x="6329362" y="2028814"/>
            <a:ext cx="3786214" cy="2383631"/>
          </a:xfrm>
          <a:prstGeom prst="wedgeRoundRectCallout">
            <a:avLst>
              <a:gd name="adj1" fmla="val 52631"/>
              <a:gd name="adj2" fmla="val 60847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 smtClean="0">
                <a:solidFill>
                  <a:srgbClr val="002060"/>
                </a:solidFill>
                <a:latin typeface="Arial"/>
                <a:cs typeface="Arial"/>
              </a:rPr>
              <a:t>Терапевт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интересуется, </a:t>
            </a:r>
            <a:r>
              <a:rPr lang="ru-RU" sz="2800" kern="0" dirty="0" smtClean="0">
                <a:solidFill>
                  <a:srgbClr val="C00000"/>
                </a:solidFill>
                <a:latin typeface="Arial"/>
                <a:cs typeface="Arial"/>
              </a:rPr>
              <a:t>когда </a:t>
            </a:r>
            <a:r>
              <a:rPr lang="ru-RU" sz="2800" kern="0" dirty="0" smtClean="0">
                <a:solidFill>
                  <a:srgbClr val="002060"/>
                </a:solidFill>
                <a:latin typeface="Arial"/>
                <a:cs typeface="Arial"/>
              </a:rPr>
              <a:t>вы принимали эти таблетки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079" name="Picture 7" descr="Female Doctor Vector Character holding Pil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08" y="2600318"/>
            <a:ext cx="1938977" cy="4357718"/>
          </a:xfrm>
          <a:prstGeom prst="rect">
            <a:avLst/>
          </a:prstGeom>
          <a:noFill/>
        </p:spPr>
      </p:pic>
      <p:pic>
        <p:nvPicPr>
          <p:cNvPr id="19460" name="Picture 4" descr="Картинки мультфильм доктора, Стоковые Фотографии и Роялти-Фри Изображения  мультфильм доктора | Depositphotos®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58320" y="2388517"/>
            <a:ext cx="3071834" cy="4812383"/>
          </a:xfrm>
          <a:prstGeom prst="rect">
            <a:avLst/>
          </a:prstGeom>
          <a:noFill/>
        </p:spPr>
      </p:pic>
      <p:pic>
        <p:nvPicPr>
          <p:cNvPr id="13" name="Picture 4" descr="Little boy sick in the hospital — Stock Vector © starlight789 #12711978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57726" y="3386136"/>
            <a:ext cx="2786082" cy="3523068"/>
          </a:xfrm>
          <a:prstGeom prst="rect">
            <a:avLst/>
          </a:prstGeom>
          <a:noFill/>
        </p:spPr>
      </p:pic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901396" y="52862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7449</TotalTime>
  <Words>797</Words>
  <Application>Microsoft Office PowerPoint</Application>
  <PresentationFormat>Произвольный</PresentationFormat>
  <Paragraphs>229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Русский язык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896</cp:revision>
  <dcterms:created xsi:type="dcterms:W3CDTF">2020-04-09T07:32:19Z</dcterms:created>
  <dcterms:modified xsi:type="dcterms:W3CDTF">2020-10-18T07:18:40Z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