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80" r:id="rId2"/>
    <p:sldId id="469" r:id="rId3"/>
    <p:sldId id="379" r:id="rId4"/>
    <p:sldId id="477" r:id="rId5"/>
    <p:sldId id="470" r:id="rId6"/>
    <p:sldId id="471" r:id="rId7"/>
    <p:sldId id="472" r:id="rId8"/>
    <p:sldId id="473" r:id="rId9"/>
    <p:sldId id="474" r:id="rId10"/>
    <p:sldId id="467" r:id="rId11"/>
    <p:sldId id="476" r:id="rId12"/>
    <p:sldId id="475" r:id="rId13"/>
    <p:sldId id="450" r:id="rId14"/>
    <p:sldId id="478" r:id="rId15"/>
    <p:sldId id="480" r:id="rId16"/>
    <p:sldId id="479" r:id="rId17"/>
    <p:sldId id="481" r:id="rId18"/>
    <p:sldId id="484" r:id="rId19"/>
    <p:sldId id="485" r:id="rId20"/>
    <p:sldId id="483" r:id="rId21"/>
    <p:sldId id="466" r:id="rId22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00A8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8" autoAdjust="0"/>
    <p:restoredTop sz="92409" autoAdjust="0"/>
  </p:normalViewPr>
  <p:slideViewPr>
    <p:cSldViewPr>
      <p:cViewPr varScale="1">
        <p:scale>
          <a:sx n="60" d="100"/>
          <a:sy n="60" d="100"/>
        </p:scale>
        <p:origin x="-840" y="-96"/>
      </p:cViewPr>
      <p:guideLst>
        <p:guide orient="horz" pos="2880"/>
        <p:guide orient="horz" pos="6391"/>
        <p:guide pos="2327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5395B-3487-4D50-8112-2831CA3DA4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A9843-A0CB-40F1-961E-80BE990839B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B93CC66-7FB4-4CE6-BDD0-38E3C09FED5E}" type="parTrans" cxnId="{0359D3ED-6FEE-481B-9A87-E00398286A70}">
      <dgm:prSet/>
      <dgm:spPr/>
      <dgm:t>
        <a:bodyPr/>
        <a:lstStyle/>
        <a:p>
          <a:endParaRPr lang="ru-RU"/>
        </a:p>
      </dgm:t>
    </dgm:pt>
    <dgm:pt modelId="{35FB800D-9EE2-4D68-B814-40C3015FD3D5}" type="sibTrans" cxnId="{0359D3ED-6FEE-481B-9A87-E00398286A70}">
      <dgm:prSet/>
      <dgm:spPr/>
      <dgm:t>
        <a:bodyPr/>
        <a:lstStyle/>
        <a:p>
          <a:endParaRPr lang="ru-RU"/>
        </a:p>
      </dgm:t>
    </dgm:pt>
    <dgm:pt modelId="{0E6E15E1-B53C-4765-9487-17655BD0C3CB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как рассказать или спросить кого-либо о здоровье;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1CC3E44A-E63E-484B-8E7F-32820B6A0971}" type="parTrans" cxnId="{2C133DD2-E559-4139-B094-4E0565E2816C}">
      <dgm:prSet/>
      <dgm:spPr/>
      <dgm:t>
        <a:bodyPr/>
        <a:lstStyle/>
        <a:p>
          <a:endParaRPr lang="ru-RU"/>
        </a:p>
      </dgm:t>
    </dgm:pt>
    <dgm:pt modelId="{85099008-297F-487E-9203-F3F8E8FEFE5A}" type="sibTrans" cxnId="{2C133DD2-E559-4139-B094-4E0565E2816C}">
      <dgm:prSet/>
      <dgm:spPr/>
      <dgm:t>
        <a:bodyPr/>
        <a:lstStyle/>
        <a:p>
          <a:endParaRPr lang="ru-RU"/>
        </a:p>
      </dgm:t>
    </dgm:pt>
    <dgm:pt modelId="{B7975532-1A88-41F5-875D-4ADAAF4DA0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0B21249-8C27-4B64-AB4F-866ED505F469}" type="parTrans" cxnId="{9D23C0F0-37C8-4B0C-9F9C-D2880CC35DA5}">
      <dgm:prSet/>
      <dgm:spPr/>
      <dgm:t>
        <a:bodyPr/>
        <a:lstStyle/>
        <a:p>
          <a:endParaRPr lang="ru-RU"/>
        </a:p>
      </dgm:t>
    </dgm:pt>
    <dgm:pt modelId="{BA4EAC60-AB33-48D1-A89B-234276E6F66B}" type="sibTrans" cxnId="{9D23C0F0-37C8-4B0C-9F9C-D2880CC35DA5}">
      <dgm:prSet/>
      <dgm:spPr/>
      <dgm:t>
        <a:bodyPr/>
        <a:lstStyle/>
        <a:p>
          <a:endParaRPr lang="ru-RU"/>
        </a:p>
      </dgm:t>
    </dgm:pt>
    <dgm:pt modelId="{890EEF95-D8F2-4D5F-BA8E-A4EDF0125D41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что такое сложноподчиненные предложения</a:t>
          </a:r>
          <a:r>
            <a:rPr lang="ru-RU" sz="3600" dirty="0" smtClean="0">
              <a:latin typeface="Arial" pitchFamily="34" charset="0"/>
              <a:cs typeface="Arial" pitchFamily="34" charset="0"/>
            </a:rPr>
            <a:t>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D541B06A-460D-4349-8C1A-2544E5CB2709}" type="parTrans" cxnId="{EA72DCB0-0D36-4493-B50A-BFADD444A127}">
      <dgm:prSet/>
      <dgm:spPr/>
      <dgm:t>
        <a:bodyPr/>
        <a:lstStyle/>
        <a:p>
          <a:endParaRPr lang="ru-RU"/>
        </a:p>
      </dgm:t>
    </dgm:pt>
    <dgm:pt modelId="{B304408A-033D-4BE1-8367-6DF5A6A38BF3}" type="sibTrans" cxnId="{EA72DCB0-0D36-4493-B50A-BFADD444A127}">
      <dgm:prSet/>
      <dgm:spPr/>
      <dgm:t>
        <a:bodyPr/>
        <a:lstStyle/>
        <a:p>
          <a:endParaRPr lang="ru-RU"/>
        </a:p>
      </dgm:t>
    </dgm:pt>
    <dgm:pt modelId="{A2CDB74B-31DB-45FF-88FE-5D8AA4D10CA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F764F28-1FC9-41E8-969A-02C48461A401}" type="parTrans" cxnId="{09F493F4-4D70-4A04-A59C-12828383F996}">
      <dgm:prSet/>
      <dgm:spPr/>
      <dgm:t>
        <a:bodyPr/>
        <a:lstStyle/>
        <a:p>
          <a:endParaRPr lang="ru-RU"/>
        </a:p>
      </dgm:t>
    </dgm:pt>
    <dgm:pt modelId="{7E13A4E3-1AD2-4765-9546-F7DF96588B34}" type="sibTrans" cxnId="{09F493F4-4D70-4A04-A59C-12828383F996}">
      <dgm:prSet/>
      <dgm:spPr/>
      <dgm:t>
        <a:bodyPr/>
        <a:lstStyle/>
        <a:p>
          <a:endParaRPr lang="ru-RU"/>
        </a:p>
      </dgm:t>
    </dgm:pt>
    <dgm:pt modelId="{D04ABFA8-7904-45FB-AF2C-7449BD89C99D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что такое придаточные изъяснительные предложения</a:t>
          </a:r>
          <a:r>
            <a:rPr lang="ru-RU" sz="3200" dirty="0" smtClean="0"/>
            <a:t>.</a:t>
          </a:r>
          <a:endParaRPr lang="ru-RU" sz="3200" dirty="0"/>
        </a:p>
      </dgm:t>
    </dgm:pt>
    <dgm:pt modelId="{AD3D046C-BBD4-49D4-AA4B-757DB461E12E}" type="parTrans" cxnId="{1EBF759A-284B-4859-810B-21DA2AF09D45}">
      <dgm:prSet/>
      <dgm:spPr/>
      <dgm:t>
        <a:bodyPr/>
        <a:lstStyle/>
        <a:p>
          <a:endParaRPr lang="ru-RU"/>
        </a:p>
      </dgm:t>
    </dgm:pt>
    <dgm:pt modelId="{DF776949-B618-4A43-B825-017E2644BA79}" type="sibTrans" cxnId="{1EBF759A-284B-4859-810B-21DA2AF09D45}">
      <dgm:prSet/>
      <dgm:spPr/>
      <dgm:t>
        <a:bodyPr/>
        <a:lstStyle/>
        <a:p>
          <a:endParaRPr lang="ru-RU"/>
        </a:p>
      </dgm:t>
    </dgm:pt>
    <dgm:pt modelId="{FB74238E-9E9A-4553-B5DF-CCDF2822CA8F}" type="pres">
      <dgm:prSet presAssocID="{9D85395B-3487-4D50-8112-2831CA3DA4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D3238-7C3F-44FF-9A0A-1574B8F385E7}" type="pres">
      <dgm:prSet presAssocID="{4C9A9843-A0CB-40F1-961E-80BE990839B7}" presName="composite" presStyleCnt="0"/>
      <dgm:spPr/>
    </dgm:pt>
    <dgm:pt modelId="{F0CC10CE-394A-4AAD-9AB1-58B4509C3DB1}" type="pres">
      <dgm:prSet presAssocID="{4C9A9843-A0CB-40F1-961E-80BE990839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BEF8F-D011-4090-8183-E58FDACFE3E8}" type="pres">
      <dgm:prSet presAssocID="{4C9A9843-A0CB-40F1-961E-80BE990839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3EC52-E8C8-484D-A7D5-FBEA9C27DB74}" type="pres">
      <dgm:prSet presAssocID="{35FB800D-9EE2-4D68-B814-40C3015FD3D5}" presName="sp" presStyleCnt="0"/>
      <dgm:spPr/>
    </dgm:pt>
    <dgm:pt modelId="{1D7E4400-B756-4587-93CB-28F8159EC874}" type="pres">
      <dgm:prSet presAssocID="{B7975532-1A88-41F5-875D-4ADAAF4DA0F4}" presName="composite" presStyleCnt="0"/>
      <dgm:spPr/>
    </dgm:pt>
    <dgm:pt modelId="{7BEE4076-CA6C-490B-BB0E-0487D88FE7DD}" type="pres">
      <dgm:prSet presAssocID="{B7975532-1A88-41F5-875D-4ADAAF4DA0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E2AA6-F356-4903-8782-4766A94E5C4A}" type="pres">
      <dgm:prSet presAssocID="{B7975532-1A88-41F5-875D-4ADAAF4DA0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6628-950E-4CE6-A5AD-8FEC55178EDE}" type="pres">
      <dgm:prSet presAssocID="{BA4EAC60-AB33-48D1-A89B-234276E6F66B}" presName="sp" presStyleCnt="0"/>
      <dgm:spPr/>
    </dgm:pt>
    <dgm:pt modelId="{90D56CE2-DD1F-4F3D-92B5-1855DF6A4BAB}" type="pres">
      <dgm:prSet presAssocID="{A2CDB74B-31DB-45FF-88FE-5D8AA4D10CAD}" presName="composite" presStyleCnt="0"/>
      <dgm:spPr/>
    </dgm:pt>
    <dgm:pt modelId="{0EB44FF6-5E89-4996-805E-942CDD35A176}" type="pres">
      <dgm:prSet presAssocID="{A2CDB74B-31DB-45FF-88FE-5D8AA4D10C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F0E25-5A13-41DB-8E41-5BE95C2D578C}" type="pres">
      <dgm:prSet presAssocID="{A2CDB74B-31DB-45FF-88FE-5D8AA4D10CAD}" presName="descendantText" presStyleLbl="alignAcc1" presStyleIdx="2" presStyleCnt="3" custLinFactNeighborX="-426" custLinFactNeighborY="-3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21DDB-8071-4FEC-831A-EAEE27E020F5}" type="presOf" srcId="{D04ABFA8-7904-45FB-AF2C-7449BD89C99D}" destId="{A5DF0E25-5A13-41DB-8E41-5BE95C2D578C}" srcOrd="0" destOrd="0" presId="urn:microsoft.com/office/officeart/2005/8/layout/chevron2"/>
    <dgm:cxn modelId="{36928CC0-116B-419D-AEC4-474BDBD12A16}" type="presOf" srcId="{0E6E15E1-B53C-4765-9487-17655BD0C3CB}" destId="{2EFBEF8F-D011-4090-8183-E58FDACFE3E8}" srcOrd="0" destOrd="0" presId="urn:microsoft.com/office/officeart/2005/8/layout/chevron2"/>
    <dgm:cxn modelId="{6774BF5B-614D-482B-9FDC-650D28BAE265}" type="presOf" srcId="{4C9A9843-A0CB-40F1-961E-80BE990839B7}" destId="{F0CC10CE-394A-4AAD-9AB1-58B4509C3DB1}" srcOrd="0" destOrd="0" presId="urn:microsoft.com/office/officeart/2005/8/layout/chevron2"/>
    <dgm:cxn modelId="{2C133DD2-E559-4139-B094-4E0565E2816C}" srcId="{4C9A9843-A0CB-40F1-961E-80BE990839B7}" destId="{0E6E15E1-B53C-4765-9487-17655BD0C3CB}" srcOrd="0" destOrd="0" parTransId="{1CC3E44A-E63E-484B-8E7F-32820B6A0971}" sibTransId="{85099008-297F-487E-9203-F3F8E8FEFE5A}"/>
    <dgm:cxn modelId="{0359D3ED-6FEE-481B-9A87-E00398286A70}" srcId="{9D85395B-3487-4D50-8112-2831CA3DA419}" destId="{4C9A9843-A0CB-40F1-961E-80BE990839B7}" srcOrd="0" destOrd="0" parTransId="{BB93CC66-7FB4-4CE6-BDD0-38E3C09FED5E}" sibTransId="{35FB800D-9EE2-4D68-B814-40C3015FD3D5}"/>
    <dgm:cxn modelId="{6D671AC5-605E-4E22-BEA0-921162844672}" type="presOf" srcId="{890EEF95-D8F2-4D5F-BA8E-A4EDF0125D41}" destId="{4A3E2AA6-F356-4903-8782-4766A94E5C4A}" srcOrd="0" destOrd="0" presId="urn:microsoft.com/office/officeart/2005/8/layout/chevron2"/>
    <dgm:cxn modelId="{436C174E-FAB5-4B6D-9625-85CA471D6315}" type="presOf" srcId="{A2CDB74B-31DB-45FF-88FE-5D8AA4D10CAD}" destId="{0EB44FF6-5E89-4996-805E-942CDD35A176}" srcOrd="0" destOrd="0" presId="urn:microsoft.com/office/officeart/2005/8/layout/chevron2"/>
    <dgm:cxn modelId="{E107A17E-F684-400A-B61E-E5D1C7247C1D}" type="presOf" srcId="{9D85395B-3487-4D50-8112-2831CA3DA419}" destId="{FB74238E-9E9A-4553-B5DF-CCDF2822CA8F}" srcOrd="0" destOrd="0" presId="urn:microsoft.com/office/officeart/2005/8/layout/chevron2"/>
    <dgm:cxn modelId="{9D23C0F0-37C8-4B0C-9F9C-D2880CC35DA5}" srcId="{9D85395B-3487-4D50-8112-2831CA3DA419}" destId="{B7975532-1A88-41F5-875D-4ADAAF4DA0F4}" srcOrd="1" destOrd="0" parTransId="{E0B21249-8C27-4B64-AB4F-866ED505F469}" sibTransId="{BA4EAC60-AB33-48D1-A89B-234276E6F66B}"/>
    <dgm:cxn modelId="{EA72DCB0-0D36-4493-B50A-BFADD444A127}" srcId="{B7975532-1A88-41F5-875D-4ADAAF4DA0F4}" destId="{890EEF95-D8F2-4D5F-BA8E-A4EDF0125D41}" srcOrd="0" destOrd="0" parTransId="{D541B06A-460D-4349-8C1A-2544E5CB2709}" sibTransId="{B304408A-033D-4BE1-8367-6DF5A6A38BF3}"/>
    <dgm:cxn modelId="{09F493F4-4D70-4A04-A59C-12828383F996}" srcId="{9D85395B-3487-4D50-8112-2831CA3DA419}" destId="{A2CDB74B-31DB-45FF-88FE-5D8AA4D10CAD}" srcOrd="2" destOrd="0" parTransId="{4F764F28-1FC9-41E8-969A-02C48461A401}" sibTransId="{7E13A4E3-1AD2-4765-9546-F7DF96588B34}"/>
    <dgm:cxn modelId="{1EBF759A-284B-4859-810B-21DA2AF09D45}" srcId="{A2CDB74B-31DB-45FF-88FE-5D8AA4D10CAD}" destId="{D04ABFA8-7904-45FB-AF2C-7449BD89C99D}" srcOrd="0" destOrd="0" parTransId="{AD3D046C-BBD4-49D4-AA4B-757DB461E12E}" sibTransId="{DF776949-B618-4A43-B825-017E2644BA79}"/>
    <dgm:cxn modelId="{3CE11681-5CF1-4F35-B0D3-95461F7716BA}" type="presOf" srcId="{B7975532-1A88-41F5-875D-4ADAAF4DA0F4}" destId="{7BEE4076-CA6C-490B-BB0E-0487D88FE7DD}" srcOrd="0" destOrd="0" presId="urn:microsoft.com/office/officeart/2005/8/layout/chevron2"/>
    <dgm:cxn modelId="{DA55CA1F-0FB2-45A3-BE48-3F6EAE756FAB}" type="presParOf" srcId="{FB74238E-9E9A-4553-B5DF-CCDF2822CA8F}" destId="{612D3238-7C3F-44FF-9A0A-1574B8F385E7}" srcOrd="0" destOrd="0" presId="urn:microsoft.com/office/officeart/2005/8/layout/chevron2"/>
    <dgm:cxn modelId="{AFA4C97A-50B9-49A8-A7FD-FA6A214F5BB2}" type="presParOf" srcId="{612D3238-7C3F-44FF-9A0A-1574B8F385E7}" destId="{F0CC10CE-394A-4AAD-9AB1-58B4509C3DB1}" srcOrd="0" destOrd="0" presId="urn:microsoft.com/office/officeart/2005/8/layout/chevron2"/>
    <dgm:cxn modelId="{70417611-00D4-4D02-874A-AA5E1B8B508D}" type="presParOf" srcId="{612D3238-7C3F-44FF-9A0A-1574B8F385E7}" destId="{2EFBEF8F-D011-4090-8183-E58FDACFE3E8}" srcOrd="1" destOrd="0" presId="urn:microsoft.com/office/officeart/2005/8/layout/chevron2"/>
    <dgm:cxn modelId="{BC3EAAB1-91C1-4D58-A0A0-2438012AFE63}" type="presParOf" srcId="{FB74238E-9E9A-4553-B5DF-CCDF2822CA8F}" destId="{B073EC52-E8C8-484D-A7D5-FBEA9C27DB74}" srcOrd="1" destOrd="0" presId="urn:microsoft.com/office/officeart/2005/8/layout/chevron2"/>
    <dgm:cxn modelId="{73E04E36-A034-4A45-A329-56B7ECEBE5B1}" type="presParOf" srcId="{FB74238E-9E9A-4553-B5DF-CCDF2822CA8F}" destId="{1D7E4400-B756-4587-93CB-28F8159EC874}" srcOrd="2" destOrd="0" presId="urn:microsoft.com/office/officeart/2005/8/layout/chevron2"/>
    <dgm:cxn modelId="{D36045C7-AC59-4D7E-B0AA-BAD5B21A39D1}" type="presParOf" srcId="{1D7E4400-B756-4587-93CB-28F8159EC874}" destId="{7BEE4076-CA6C-490B-BB0E-0487D88FE7DD}" srcOrd="0" destOrd="0" presId="urn:microsoft.com/office/officeart/2005/8/layout/chevron2"/>
    <dgm:cxn modelId="{019F5A02-E0DE-43D6-8C5B-264B5F7766FE}" type="presParOf" srcId="{1D7E4400-B756-4587-93CB-28F8159EC874}" destId="{4A3E2AA6-F356-4903-8782-4766A94E5C4A}" srcOrd="1" destOrd="0" presId="urn:microsoft.com/office/officeart/2005/8/layout/chevron2"/>
    <dgm:cxn modelId="{6F10EB5F-F993-472B-9F55-B5B3B62AFB92}" type="presParOf" srcId="{FB74238E-9E9A-4553-B5DF-CCDF2822CA8F}" destId="{53766628-950E-4CE6-A5AD-8FEC55178EDE}" srcOrd="3" destOrd="0" presId="urn:microsoft.com/office/officeart/2005/8/layout/chevron2"/>
    <dgm:cxn modelId="{70BAF3E2-9AF4-4461-8921-1AA34C2595BD}" type="presParOf" srcId="{FB74238E-9E9A-4553-B5DF-CCDF2822CA8F}" destId="{90D56CE2-DD1F-4F3D-92B5-1855DF6A4BAB}" srcOrd="4" destOrd="0" presId="urn:microsoft.com/office/officeart/2005/8/layout/chevron2"/>
    <dgm:cxn modelId="{8D86BBB0-22FB-4874-BEF0-1C512E9BB7AC}" type="presParOf" srcId="{90D56CE2-DD1F-4F3D-92B5-1855DF6A4BAB}" destId="{0EB44FF6-5E89-4996-805E-942CDD35A176}" srcOrd="0" destOrd="0" presId="urn:microsoft.com/office/officeart/2005/8/layout/chevron2"/>
    <dgm:cxn modelId="{35D7FC5E-9374-4EC3-A00F-4B6CA8B7F52B}" type="presParOf" srcId="{90D56CE2-DD1F-4F3D-92B5-1855DF6A4BAB}" destId="{A5DF0E25-5A13-41DB-8E41-5BE95C2D57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85395B-3487-4D50-8112-2831CA3DA4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A9843-A0CB-40F1-961E-80BE990839B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B93CC66-7FB4-4CE6-BDD0-38E3C09FED5E}" type="parTrans" cxnId="{0359D3ED-6FEE-481B-9A87-E00398286A70}">
      <dgm:prSet/>
      <dgm:spPr/>
      <dgm:t>
        <a:bodyPr/>
        <a:lstStyle/>
        <a:p>
          <a:endParaRPr lang="ru-RU"/>
        </a:p>
      </dgm:t>
    </dgm:pt>
    <dgm:pt modelId="{35FB800D-9EE2-4D68-B814-40C3015FD3D5}" type="sibTrans" cxnId="{0359D3ED-6FEE-481B-9A87-E00398286A70}">
      <dgm:prSet/>
      <dgm:spPr/>
      <dgm:t>
        <a:bodyPr/>
        <a:lstStyle/>
        <a:p>
          <a:endParaRPr lang="ru-RU"/>
        </a:p>
      </dgm:t>
    </dgm:pt>
    <dgm:pt modelId="{0E6E15E1-B53C-4765-9487-17655BD0C3CB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как рассказать или спросить </a:t>
          </a:r>
          <a:r>
            <a:rPr lang="ru-RU" sz="3200" dirty="0" smtClean="0">
              <a:latin typeface="Arial" pitchFamily="34" charset="0"/>
              <a:cs typeface="Arial" pitchFamily="34" charset="0"/>
            </a:rPr>
            <a:t>кого-либо      </a:t>
          </a:r>
          <a:r>
            <a:rPr lang="ru-RU" sz="3200" dirty="0" smtClean="0">
              <a:latin typeface="Arial" pitchFamily="34" charset="0"/>
              <a:cs typeface="Arial" pitchFamily="34" charset="0"/>
            </a:rPr>
            <a:t>о здоровье;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1CC3E44A-E63E-484B-8E7F-32820B6A0971}" type="parTrans" cxnId="{2C133DD2-E559-4139-B094-4E0565E2816C}">
      <dgm:prSet/>
      <dgm:spPr/>
      <dgm:t>
        <a:bodyPr/>
        <a:lstStyle/>
        <a:p>
          <a:endParaRPr lang="ru-RU"/>
        </a:p>
      </dgm:t>
    </dgm:pt>
    <dgm:pt modelId="{85099008-297F-487E-9203-F3F8E8FEFE5A}" type="sibTrans" cxnId="{2C133DD2-E559-4139-B094-4E0565E2816C}">
      <dgm:prSet/>
      <dgm:spPr/>
      <dgm:t>
        <a:bodyPr/>
        <a:lstStyle/>
        <a:p>
          <a:endParaRPr lang="ru-RU"/>
        </a:p>
      </dgm:t>
    </dgm:pt>
    <dgm:pt modelId="{B7975532-1A88-41F5-875D-4ADAAF4DA0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0B21249-8C27-4B64-AB4F-866ED505F469}" type="parTrans" cxnId="{9D23C0F0-37C8-4B0C-9F9C-D2880CC35DA5}">
      <dgm:prSet/>
      <dgm:spPr/>
      <dgm:t>
        <a:bodyPr/>
        <a:lstStyle/>
        <a:p>
          <a:endParaRPr lang="ru-RU"/>
        </a:p>
      </dgm:t>
    </dgm:pt>
    <dgm:pt modelId="{BA4EAC60-AB33-48D1-A89B-234276E6F66B}" type="sibTrans" cxnId="{9D23C0F0-37C8-4B0C-9F9C-D2880CC35DA5}">
      <dgm:prSet/>
      <dgm:spPr/>
      <dgm:t>
        <a:bodyPr/>
        <a:lstStyle/>
        <a:p>
          <a:endParaRPr lang="ru-RU"/>
        </a:p>
      </dgm:t>
    </dgm:pt>
    <dgm:pt modelId="{890EEF95-D8F2-4D5F-BA8E-A4EDF0125D41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что такое СПП с придаточными изъяснительными;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D541B06A-460D-4349-8C1A-2544E5CB2709}" type="parTrans" cxnId="{EA72DCB0-0D36-4493-B50A-BFADD444A127}">
      <dgm:prSet/>
      <dgm:spPr/>
      <dgm:t>
        <a:bodyPr/>
        <a:lstStyle/>
        <a:p>
          <a:endParaRPr lang="ru-RU"/>
        </a:p>
      </dgm:t>
    </dgm:pt>
    <dgm:pt modelId="{B304408A-033D-4BE1-8367-6DF5A6A38BF3}" type="sibTrans" cxnId="{EA72DCB0-0D36-4493-B50A-BFADD444A127}">
      <dgm:prSet/>
      <dgm:spPr/>
      <dgm:t>
        <a:bodyPr/>
        <a:lstStyle/>
        <a:p>
          <a:endParaRPr lang="ru-RU"/>
        </a:p>
      </dgm:t>
    </dgm:pt>
    <dgm:pt modelId="{A2CDB74B-31DB-45FF-88FE-5D8AA4D10CA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F764F28-1FC9-41E8-969A-02C48461A401}" type="parTrans" cxnId="{09F493F4-4D70-4A04-A59C-12828383F996}">
      <dgm:prSet/>
      <dgm:spPr/>
      <dgm:t>
        <a:bodyPr/>
        <a:lstStyle/>
        <a:p>
          <a:endParaRPr lang="ru-RU"/>
        </a:p>
      </dgm:t>
    </dgm:pt>
    <dgm:pt modelId="{7E13A4E3-1AD2-4765-9546-F7DF96588B34}" type="sibTrans" cxnId="{09F493F4-4D70-4A04-A59C-12828383F996}">
      <dgm:prSet/>
      <dgm:spPr/>
      <dgm:t>
        <a:bodyPr/>
        <a:lstStyle/>
        <a:p>
          <a:endParaRPr lang="ru-RU"/>
        </a:p>
      </dgm:t>
    </dgm:pt>
    <dgm:pt modelId="{D04ABFA8-7904-45FB-AF2C-7449BD89C99D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какие глаголы и союзы используют в СПП с придаточными изъяснительными;</a:t>
          </a:r>
          <a:r>
            <a:rPr lang="ru-RU" sz="3200" dirty="0" smtClean="0"/>
            <a:t>.</a:t>
          </a:r>
          <a:endParaRPr lang="ru-RU" sz="3200" dirty="0"/>
        </a:p>
      </dgm:t>
    </dgm:pt>
    <dgm:pt modelId="{AD3D046C-BBD4-49D4-AA4B-757DB461E12E}" type="parTrans" cxnId="{1EBF759A-284B-4859-810B-21DA2AF09D45}">
      <dgm:prSet/>
      <dgm:spPr/>
      <dgm:t>
        <a:bodyPr/>
        <a:lstStyle/>
        <a:p>
          <a:endParaRPr lang="ru-RU"/>
        </a:p>
      </dgm:t>
    </dgm:pt>
    <dgm:pt modelId="{DF776949-B618-4A43-B825-017E2644BA79}" type="sibTrans" cxnId="{1EBF759A-284B-4859-810B-21DA2AF09D45}">
      <dgm:prSet/>
      <dgm:spPr/>
      <dgm:t>
        <a:bodyPr/>
        <a:lstStyle/>
        <a:p>
          <a:endParaRPr lang="ru-RU"/>
        </a:p>
      </dgm:t>
    </dgm:pt>
    <dgm:pt modelId="{FB74238E-9E9A-4553-B5DF-CCDF2822CA8F}" type="pres">
      <dgm:prSet presAssocID="{9D85395B-3487-4D50-8112-2831CA3DA4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D3238-7C3F-44FF-9A0A-1574B8F385E7}" type="pres">
      <dgm:prSet presAssocID="{4C9A9843-A0CB-40F1-961E-80BE990839B7}" presName="composite" presStyleCnt="0"/>
      <dgm:spPr/>
    </dgm:pt>
    <dgm:pt modelId="{F0CC10CE-394A-4AAD-9AB1-58B4509C3DB1}" type="pres">
      <dgm:prSet presAssocID="{4C9A9843-A0CB-40F1-961E-80BE990839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BEF8F-D011-4090-8183-E58FDACFE3E8}" type="pres">
      <dgm:prSet presAssocID="{4C9A9843-A0CB-40F1-961E-80BE990839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3EC52-E8C8-484D-A7D5-FBEA9C27DB74}" type="pres">
      <dgm:prSet presAssocID="{35FB800D-9EE2-4D68-B814-40C3015FD3D5}" presName="sp" presStyleCnt="0"/>
      <dgm:spPr/>
    </dgm:pt>
    <dgm:pt modelId="{1D7E4400-B756-4587-93CB-28F8159EC874}" type="pres">
      <dgm:prSet presAssocID="{B7975532-1A88-41F5-875D-4ADAAF4DA0F4}" presName="composite" presStyleCnt="0"/>
      <dgm:spPr/>
    </dgm:pt>
    <dgm:pt modelId="{7BEE4076-CA6C-490B-BB0E-0487D88FE7DD}" type="pres">
      <dgm:prSet presAssocID="{B7975532-1A88-41F5-875D-4ADAAF4DA0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E2AA6-F356-4903-8782-4766A94E5C4A}" type="pres">
      <dgm:prSet presAssocID="{B7975532-1A88-41F5-875D-4ADAAF4DA0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6628-950E-4CE6-A5AD-8FEC55178EDE}" type="pres">
      <dgm:prSet presAssocID="{BA4EAC60-AB33-48D1-A89B-234276E6F66B}" presName="sp" presStyleCnt="0"/>
      <dgm:spPr/>
    </dgm:pt>
    <dgm:pt modelId="{90D56CE2-DD1F-4F3D-92B5-1855DF6A4BAB}" type="pres">
      <dgm:prSet presAssocID="{A2CDB74B-31DB-45FF-88FE-5D8AA4D10CAD}" presName="composite" presStyleCnt="0"/>
      <dgm:spPr/>
    </dgm:pt>
    <dgm:pt modelId="{0EB44FF6-5E89-4996-805E-942CDD35A176}" type="pres">
      <dgm:prSet presAssocID="{A2CDB74B-31DB-45FF-88FE-5D8AA4D10C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F0E25-5A13-41DB-8E41-5BE95C2D578C}" type="pres">
      <dgm:prSet presAssocID="{A2CDB74B-31DB-45FF-88FE-5D8AA4D10CAD}" presName="descendantText" presStyleLbl="alignAcc1" presStyleIdx="2" presStyleCnt="3" custLinFactNeighborX="-426" custLinFactNeighborY="-3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2E4BD8-44E8-42EC-BC20-653FFB41740C}" type="presOf" srcId="{4C9A9843-A0CB-40F1-961E-80BE990839B7}" destId="{F0CC10CE-394A-4AAD-9AB1-58B4509C3DB1}" srcOrd="0" destOrd="0" presId="urn:microsoft.com/office/officeart/2005/8/layout/chevron2"/>
    <dgm:cxn modelId="{0B6ACB1C-A811-4D4D-9560-FE6393F2DD31}" type="presOf" srcId="{B7975532-1A88-41F5-875D-4ADAAF4DA0F4}" destId="{7BEE4076-CA6C-490B-BB0E-0487D88FE7DD}" srcOrd="0" destOrd="0" presId="urn:microsoft.com/office/officeart/2005/8/layout/chevron2"/>
    <dgm:cxn modelId="{0359D3ED-6FEE-481B-9A87-E00398286A70}" srcId="{9D85395B-3487-4D50-8112-2831CA3DA419}" destId="{4C9A9843-A0CB-40F1-961E-80BE990839B7}" srcOrd="0" destOrd="0" parTransId="{BB93CC66-7FB4-4CE6-BDD0-38E3C09FED5E}" sibTransId="{35FB800D-9EE2-4D68-B814-40C3015FD3D5}"/>
    <dgm:cxn modelId="{2C133DD2-E559-4139-B094-4E0565E2816C}" srcId="{4C9A9843-A0CB-40F1-961E-80BE990839B7}" destId="{0E6E15E1-B53C-4765-9487-17655BD0C3CB}" srcOrd="0" destOrd="0" parTransId="{1CC3E44A-E63E-484B-8E7F-32820B6A0971}" sibTransId="{85099008-297F-487E-9203-F3F8E8FEFE5A}"/>
    <dgm:cxn modelId="{C765A834-B0BB-4A9C-AF32-B47D51A4EF36}" type="presOf" srcId="{890EEF95-D8F2-4D5F-BA8E-A4EDF0125D41}" destId="{4A3E2AA6-F356-4903-8782-4766A94E5C4A}" srcOrd="0" destOrd="0" presId="urn:microsoft.com/office/officeart/2005/8/layout/chevron2"/>
    <dgm:cxn modelId="{8794FAD8-24B3-4917-AAD5-C1E5C160CDE5}" type="presOf" srcId="{9D85395B-3487-4D50-8112-2831CA3DA419}" destId="{FB74238E-9E9A-4553-B5DF-CCDF2822CA8F}" srcOrd="0" destOrd="0" presId="urn:microsoft.com/office/officeart/2005/8/layout/chevron2"/>
    <dgm:cxn modelId="{F26CAC54-37F2-4F28-8553-403E2A6E506D}" type="presOf" srcId="{0E6E15E1-B53C-4765-9487-17655BD0C3CB}" destId="{2EFBEF8F-D011-4090-8183-E58FDACFE3E8}" srcOrd="0" destOrd="0" presId="urn:microsoft.com/office/officeart/2005/8/layout/chevron2"/>
    <dgm:cxn modelId="{9D23C0F0-37C8-4B0C-9F9C-D2880CC35DA5}" srcId="{9D85395B-3487-4D50-8112-2831CA3DA419}" destId="{B7975532-1A88-41F5-875D-4ADAAF4DA0F4}" srcOrd="1" destOrd="0" parTransId="{E0B21249-8C27-4B64-AB4F-866ED505F469}" sibTransId="{BA4EAC60-AB33-48D1-A89B-234276E6F66B}"/>
    <dgm:cxn modelId="{FFC36979-DAFC-495C-9431-3CE3EED4E604}" type="presOf" srcId="{D04ABFA8-7904-45FB-AF2C-7449BD89C99D}" destId="{A5DF0E25-5A13-41DB-8E41-5BE95C2D578C}" srcOrd="0" destOrd="0" presId="urn:microsoft.com/office/officeart/2005/8/layout/chevron2"/>
    <dgm:cxn modelId="{EA72DCB0-0D36-4493-B50A-BFADD444A127}" srcId="{B7975532-1A88-41F5-875D-4ADAAF4DA0F4}" destId="{890EEF95-D8F2-4D5F-BA8E-A4EDF0125D41}" srcOrd="0" destOrd="0" parTransId="{D541B06A-460D-4349-8C1A-2544E5CB2709}" sibTransId="{B304408A-033D-4BE1-8367-6DF5A6A38BF3}"/>
    <dgm:cxn modelId="{2CB2B14D-CFF4-48E0-9D26-197F7D3DF3B1}" type="presOf" srcId="{A2CDB74B-31DB-45FF-88FE-5D8AA4D10CAD}" destId="{0EB44FF6-5E89-4996-805E-942CDD35A176}" srcOrd="0" destOrd="0" presId="urn:microsoft.com/office/officeart/2005/8/layout/chevron2"/>
    <dgm:cxn modelId="{09F493F4-4D70-4A04-A59C-12828383F996}" srcId="{9D85395B-3487-4D50-8112-2831CA3DA419}" destId="{A2CDB74B-31DB-45FF-88FE-5D8AA4D10CAD}" srcOrd="2" destOrd="0" parTransId="{4F764F28-1FC9-41E8-969A-02C48461A401}" sibTransId="{7E13A4E3-1AD2-4765-9546-F7DF96588B34}"/>
    <dgm:cxn modelId="{1EBF759A-284B-4859-810B-21DA2AF09D45}" srcId="{A2CDB74B-31DB-45FF-88FE-5D8AA4D10CAD}" destId="{D04ABFA8-7904-45FB-AF2C-7449BD89C99D}" srcOrd="0" destOrd="0" parTransId="{AD3D046C-BBD4-49D4-AA4B-757DB461E12E}" sibTransId="{DF776949-B618-4A43-B825-017E2644BA79}"/>
    <dgm:cxn modelId="{FCA26D0F-9811-4F71-996C-C9F83B7D5C41}" type="presParOf" srcId="{FB74238E-9E9A-4553-B5DF-CCDF2822CA8F}" destId="{612D3238-7C3F-44FF-9A0A-1574B8F385E7}" srcOrd="0" destOrd="0" presId="urn:microsoft.com/office/officeart/2005/8/layout/chevron2"/>
    <dgm:cxn modelId="{8794B100-3D51-43A7-A5F0-1894A67C524A}" type="presParOf" srcId="{612D3238-7C3F-44FF-9A0A-1574B8F385E7}" destId="{F0CC10CE-394A-4AAD-9AB1-58B4509C3DB1}" srcOrd="0" destOrd="0" presId="urn:microsoft.com/office/officeart/2005/8/layout/chevron2"/>
    <dgm:cxn modelId="{BE725D07-5A90-4724-A497-8DAD47BEBA59}" type="presParOf" srcId="{612D3238-7C3F-44FF-9A0A-1574B8F385E7}" destId="{2EFBEF8F-D011-4090-8183-E58FDACFE3E8}" srcOrd="1" destOrd="0" presId="urn:microsoft.com/office/officeart/2005/8/layout/chevron2"/>
    <dgm:cxn modelId="{75CF9CE2-79D6-4F51-8D27-CA841E84AA85}" type="presParOf" srcId="{FB74238E-9E9A-4553-B5DF-CCDF2822CA8F}" destId="{B073EC52-E8C8-484D-A7D5-FBEA9C27DB74}" srcOrd="1" destOrd="0" presId="urn:microsoft.com/office/officeart/2005/8/layout/chevron2"/>
    <dgm:cxn modelId="{B81BF69F-9F58-4DF7-857B-541B04E22AEB}" type="presParOf" srcId="{FB74238E-9E9A-4553-B5DF-CCDF2822CA8F}" destId="{1D7E4400-B756-4587-93CB-28F8159EC874}" srcOrd="2" destOrd="0" presId="urn:microsoft.com/office/officeart/2005/8/layout/chevron2"/>
    <dgm:cxn modelId="{F8706C26-93EB-4E5E-B984-BAE77C60CFD8}" type="presParOf" srcId="{1D7E4400-B756-4587-93CB-28F8159EC874}" destId="{7BEE4076-CA6C-490B-BB0E-0487D88FE7DD}" srcOrd="0" destOrd="0" presId="urn:microsoft.com/office/officeart/2005/8/layout/chevron2"/>
    <dgm:cxn modelId="{D210F88F-3D25-4B0E-B5B8-93BD1C2E03C0}" type="presParOf" srcId="{1D7E4400-B756-4587-93CB-28F8159EC874}" destId="{4A3E2AA6-F356-4903-8782-4766A94E5C4A}" srcOrd="1" destOrd="0" presId="urn:microsoft.com/office/officeart/2005/8/layout/chevron2"/>
    <dgm:cxn modelId="{6A946C87-0E02-4D38-AD45-409227AB6B22}" type="presParOf" srcId="{FB74238E-9E9A-4553-B5DF-CCDF2822CA8F}" destId="{53766628-950E-4CE6-A5AD-8FEC55178EDE}" srcOrd="3" destOrd="0" presId="urn:microsoft.com/office/officeart/2005/8/layout/chevron2"/>
    <dgm:cxn modelId="{D29052C6-D279-4C3A-A4E7-54B75AAB82FF}" type="presParOf" srcId="{FB74238E-9E9A-4553-B5DF-CCDF2822CA8F}" destId="{90D56CE2-DD1F-4F3D-92B5-1855DF6A4BAB}" srcOrd="4" destOrd="0" presId="urn:microsoft.com/office/officeart/2005/8/layout/chevron2"/>
    <dgm:cxn modelId="{66A25A62-F2F9-4E0C-B628-709CBC67AA3D}" type="presParOf" srcId="{90D56CE2-DD1F-4F3D-92B5-1855DF6A4BAB}" destId="{0EB44FF6-5E89-4996-805E-942CDD35A176}" srcOrd="0" destOrd="0" presId="urn:microsoft.com/office/officeart/2005/8/layout/chevron2"/>
    <dgm:cxn modelId="{3BCADA97-2965-48B5-9DAA-DB7CBE3EEE4B}" type="presParOf" srcId="{90D56CE2-DD1F-4F3D-92B5-1855DF6A4BAB}" destId="{A5DF0E25-5A13-41DB-8E41-5BE95C2D578C}" srcOrd="1" destOrd="0" presId="urn:microsoft.com/office/officeart/2005/8/layout/chevron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C10CE-394A-4AAD-9AB1-58B4509C3DB1}">
      <dsp:nvSpPr>
        <dsp:cNvPr id="0" name=""/>
        <dsp:cNvSpPr/>
      </dsp:nvSpPr>
      <dsp:spPr>
        <a:xfrm rot="5400000">
          <a:off x="-269344" y="269814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1</a:t>
          </a:r>
          <a:endParaRPr lang="ru-RU" sz="3500" kern="1200" dirty="0"/>
        </a:p>
      </dsp:txBody>
      <dsp:txXfrm rot="-5400000">
        <a:off x="1" y="628939"/>
        <a:ext cx="1256940" cy="538689"/>
      </dsp:txXfrm>
    </dsp:sp>
    <dsp:sp modelId="{2EFBEF8F-D011-4090-8183-E58FDACFE3E8}">
      <dsp:nvSpPr>
        <dsp:cNvPr id="0" name=""/>
        <dsp:cNvSpPr/>
      </dsp:nvSpPr>
      <dsp:spPr>
        <a:xfrm rot="5400000">
          <a:off x="4932761" y="-3675350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устроено сложное предложение;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256940" y="57447"/>
        <a:ext cx="8461825" cy="1053207"/>
      </dsp:txXfrm>
    </dsp:sp>
    <dsp:sp modelId="{7BEE4076-CA6C-490B-BB0E-0487D88FE7DD}">
      <dsp:nvSpPr>
        <dsp:cNvPr id="0" name=""/>
        <dsp:cNvSpPr/>
      </dsp:nvSpPr>
      <dsp:spPr>
        <a:xfrm rot="5400000">
          <a:off x="-269344" y="1873196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</a:t>
          </a:r>
          <a:endParaRPr lang="ru-RU" sz="3500" kern="1200" dirty="0"/>
        </a:p>
      </dsp:txBody>
      <dsp:txXfrm rot="-5400000">
        <a:off x="1" y="2232321"/>
        <a:ext cx="1256940" cy="538689"/>
      </dsp:txXfrm>
    </dsp:sp>
    <dsp:sp modelId="{4A3E2AA6-F356-4903-8782-4766A94E5C4A}">
      <dsp:nvSpPr>
        <dsp:cNvPr id="0" name=""/>
        <dsp:cNvSpPr/>
      </dsp:nvSpPr>
      <dsp:spPr>
        <a:xfrm rot="5400000">
          <a:off x="4932761" y="-2071969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</a:t>
          </a:r>
          <a:r>
            <a:rPr lang="ru-RU" sz="3200" kern="1200" smtClean="0">
              <a:latin typeface="Arial" pitchFamily="34" charset="0"/>
              <a:cs typeface="Arial" pitchFamily="34" charset="0"/>
            </a:rPr>
            <a:t>устроено сложносочиненное </a:t>
          </a:r>
          <a:r>
            <a:rPr lang="ru-RU" sz="3200" kern="1200" dirty="0" smtClean="0">
              <a:latin typeface="Arial" pitchFamily="34" charset="0"/>
              <a:cs typeface="Arial" pitchFamily="34" charset="0"/>
            </a:rPr>
            <a:t>предложение;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256940" y="1660828"/>
        <a:ext cx="8461825" cy="1053207"/>
      </dsp:txXfrm>
    </dsp:sp>
    <dsp:sp modelId="{0EB44FF6-5E89-4996-805E-942CDD35A176}">
      <dsp:nvSpPr>
        <dsp:cNvPr id="0" name=""/>
        <dsp:cNvSpPr/>
      </dsp:nvSpPr>
      <dsp:spPr>
        <a:xfrm rot="5400000">
          <a:off x="-269344" y="3476577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3</a:t>
          </a:r>
          <a:endParaRPr lang="ru-RU" sz="3500" kern="1200" dirty="0"/>
        </a:p>
      </dsp:txBody>
      <dsp:txXfrm rot="-5400000">
        <a:off x="1" y="3835702"/>
        <a:ext cx="1256940" cy="538689"/>
      </dsp:txXfrm>
    </dsp:sp>
    <dsp:sp modelId="{A5DF0E25-5A13-41DB-8E41-5BE95C2D578C}">
      <dsp:nvSpPr>
        <dsp:cNvPr id="0" name=""/>
        <dsp:cNvSpPr/>
      </dsp:nvSpPr>
      <dsp:spPr>
        <a:xfrm rot="5400000">
          <a:off x="4932761" y="-468587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связаны между собой части сложносочиненного предложения</a:t>
          </a:r>
          <a:r>
            <a:rPr lang="ru-RU" sz="3200" kern="1200" dirty="0" smtClean="0"/>
            <a:t>.</a:t>
          </a:r>
          <a:endParaRPr lang="ru-RU" sz="3200" kern="1200" dirty="0"/>
        </a:p>
      </dsp:txBody>
      <dsp:txXfrm rot="-5400000">
        <a:off x="1256940" y="3264210"/>
        <a:ext cx="8461825" cy="1053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5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5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6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4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9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851" y="288036"/>
            <a:ext cx="10497312" cy="407804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80E5C6-665C-4DA8-A2A3-0CA8014EDD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6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5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5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75358"/>
            <a:ext cx="12788911" cy="24415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8814" y="254033"/>
            <a:ext cx="8716502" cy="1227500"/>
          </a:xfrm>
          <a:prstGeom prst="rect">
            <a:avLst/>
          </a:prstGeom>
        </p:spPr>
        <p:txBody>
          <a:bodyPr vert="horz" wrap="square" lIns="0" tIns="33322" rIns="0" bIns="0" rtlCol="0">
            <a:spAutoFit/>
          </a:bodyPr>
          <a:lstStyle/>
          <a:p>
            <a:pPr marL="28978" algn="ctr">
              <a:spcBef>
                <a:spcPts val="260"/>
              </a:spcBef>
            </a:pPr>
            <a:r>
              <a:rPr lang="ru-RU" sz="7758" spc="-12" dirty="0"/>
              <a:t>Русский язык</a:t>
            </a:r>
            <a:endParaRPr sz="7758" dirty="0"/>
          </a:p>
        </p:txBody>
      </p:sp>
      <p:sp>
        <p:nvSpPr>
          <p:cNvPr id="4" name="object 4"/>
          <p:cNvSpPr txBox="1"/>
          <p:nvPr/>
        </p:nvSpPr>
        <p:spPr>
          <a:xfrm>
            <a:off x="1900207" y="2457442"/>
            <a:ext cx="10429948" cy="3150990"/>
          </a:xfrm>
          <a:prstGeom prst="rect">
            <a:avLst/>
          </a:prstGeom>
        </p:spPr>
        <p:txBody>
          <a:bodyPr vert="horz" wrap="square" lIns="0" tIns="31876" rIns="0" bIns="0" rtlCol="0">
            <a:spAutoFit/>
          </a:bodyPr>
          <a:lstStyle/>
          <a:p>
            <a:pPr marL="13684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сказать об объекте действия?</a:t>
            </a:r>
          </a:p>
          <a:p>
            <a:pPr marL="13684"/>
            <a:endParaRPr lang="ru-RU" sz="4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6263" marR="664370">
              <a:spcBef>
                <a:spcPts val="1595"/>
              </a:spcBef>
            </a:pPr>
            <a:r>
              <a:rPr lang="ru-RU" sz="44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4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4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6263" marR="664370">
              <a:spcBef>
                <a:spcPts val="1595"/>
              </a:spcBef>
            </a:pPr>
            <a:r>
              <a:rPr lang="ru-RU" sz="44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4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987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2011" y="2522817"/>
            <a:ext cx="764148" cy="2001333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6" name="object 6"/>
          <p:cNvSpPr/>
          <p:nvPr/>
        </p:nvSpPr>
        <p:spPr>
          <a:xfrm>
            <a:off x="972011" y="4909022"/>
            <a:ext cx="764148" cy="15394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grpSp>
        <p:nvGrpSpPr>
          <p:cNvPr id="7" name="object 15"/>
          <p:cNvGrpSpPr/>
          <p:nvPr/>
        </p:nvGrpSpPr>
        <p:grpSpPr>
          <a:xfrm>
            <a:off x="769395" y="412043"/>
            <a:ext cx="1037660" cy="111601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</p:grpSp>
      <p:grpSp>
        <p:nvGrpSpPr>
          <p:cNvPr id="29" name="object 10"/>
          <p:cNvGrpSpPr/>
          <p:nvPr/>
        </p:nvGrpSpPr>
        <p:grpSpPr>
          <a:xfrm>
            <a:off x="10557416" y="136608"/>
            <a:ext cx="2001333" cy="1616461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942287" y="983331"/>
            <a:ext cx="1230642" cy="543721"/>
          </a:xfrm>
          <a:prstGeom prst="rect">
            <a:avLst/>
          </a:prstGeom>
        </p:spPr>
        <p:txBody>
          <a:bodyPr vert="horz" wrap="square" lIns="0" tIns="13000" rIns="0" bIns="0" rtlCol="0">
            <a:spAutoFit/>
          </a:bodyPr>
          <a:lstStyle/>
          <a:p>
            <a:pPr algn="ctr">
              <a:spcBef>
                <a:spcPts val="102"/>
              </a:spcBef>
            </a:pPr>
            <a:r>
              <a:rPr sz="3448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448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448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711368" y="213587"/>
            <a:ext cx="1539487" cy="746831"/>
          </a:xfrm>
          <a:prstGeom prst="rect">
            <a:avLst/>
          </a:prstGeom>
        </p:spPr>
        <p:txBody>
          <a:bodyPr vert="horz" wrap="square" lIns="0" tIns="1710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lang="ru-RU" sz="4741" b="1" spc="1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741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5117" t="25781" r="18411" b="43945"/>
          <a:stretch>
            <a:fillRect/>
          </a:stretch>
        </p:blipFill>
        <p:spPr bwMode="auto">
          <a:xfrm>
            <a:off x="8198274" y="3209922"/>
            <a:ext cx="3488940" cy="36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00012" y="314303"/>
            <a:ext cx="5429287" cy="677108"/>
          </a:xfrm>
        </p:spPr>
        <p:txBody>
          <a:bodyPr/>
          <a:lstStyle/>
          <a:p>
            <a:pPr algn="l"/>
            <a:r>
              <a:rPr lang="ru-RU" sz="4400" dirty="0" smtClean="0"/>
              <a:t>Упражнение 38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008" y="1314440"/>
            <a:ext cx="12215898" cy="5601533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О чём</a:t>
            </a:r>
            <a:r>
              <a:rPr lang="ru-RU" sz="2800" dirty="0" smtClean="0"/>
              <a:t> родители просят детей?</a:t>
            </a:r>
          </a:p>
          <a:p>
            <a:r>
              <a:rPr lang="ru-RU" sz="2800" dirty="0" smtClean="0"/>
              <a:t>                       </a:t>
            </a:r>
            <a:r>
              <a:rPr lang="ru-RU" sz="2800" dirty="0" smtClean="0">
                <a:solidFill>
                  <a:srgbClr val="C00000"/>
                </a:solidFill>
              </a:rPr>
              <a:t>о чём?</a:t>
            </a:r>
          </a:p>
          <a:p>
            <a:r>
              <a:rPr lang="ru-RU" sz="2800" u="sng" dirty="0" smtClean="0"/>
              <a:t>Родители</a:t>
            </a:r>
            <a:r>
              <a:rPr lang="ru-RU" sz="2800" dirty="0" smtClean="0"/>
              <a:t> </a:t>
            </a:r>
            <a:r>
              <a:rPr lang="ru-RU" sz="2800" b="1" u="dbl" dirty="0" smtClean="0">
                <a:solidFill>
                  <a:srgbClr val="002060"/>
                </a:solidFill>
              </a:rPr>
              <a:t>просят</a:t>
            </a:r>
            <a:r>
              <a:rPr lang="ru-RU" sz="2800" dirty="0" smtClean="0"/>
              <a:t> детей, чтобы </a:t>
            </a:r>
            <a:r>
              <a:rPr lang="ru-RU" sz="2800" u="sng" dirty="0" smtClean="0"/>
              <a:t>они</a:t>
            </a:r>
            <a:r>
              <a:rPr lang="ru-RU" sz="2800" dirty="0" smtClean="0"/>
              <a:t> </a:t>
            </a:r>
            <a:r>
              <a:rPr lang="ru-RU" sz="2800" u="dbl" dirty="0" smtClean="0"/>
              <a:t>занимались</a:t>
            </a:r>
            <a:r>
              <a:rPr lang="ru-RU" sz="2800" dirty="0" smtClean="0"/>
              <a:t> утренней зарядкой.</a:t>
            </a:r>
          </a:p>
          <a:p>
            <a:r>
              <a:rPr lang="ru-RU" sz="2800" dirty="0" smtClean="0"/>
              <a:t>                       </a:t>
            </a:r>
            <a:r>
              <a:rPr lang="ru-RU" sz="2800" dirty="0" smtClean="0"/>
              <a:t>                                             </a:t>
            </a:r>
            <a:r>
              <a:rPr lang="en-US" sz="2800" dirty="0" smtClean="0"/>
              <a:t>[   </a:t>
            </a:r>
            <a:r>
              <a:rPr lang="en-US" sz="2800" dirty="0" smtClean="0"/>
              <a:t>]</a:t>
            </a:r>
            <a:r>
              <a:rPr lang="ru-RU" sz="2800" dirty="0" smtClean="0"/>
              <a:t>, чтобы (    ).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Что</a:t>
            </a:r>
            <a:r>
              <a:rPr lang="ru-RU" sz="2800" dirty="0" smtClean="0"/>
              <a:t> зависит от каждого человека?</a:t>
            </a:r>
          </a:p>
          <a:p>
            <a:r>
              <a:rPr lang="ru-RU" sz="2800" dirty="0" smtClean="0"/>
              <a:t>                                     </a:t>
            </a:r>
            <a:r>
              <a:rPr lang="ru-RU" sz="2800" dirty="0" smtClean="0">
                <a:solidFill>
                  <a:srgbClr val="C00000"/>
                </a:solidFill>
              </a:rPr>
              <a:t>что?</a:t>
            </a:r>
          </a:p>
          <a:p>
            <a:r>
              <a:rPr lang="ru-RU" sz="2800" dirty="0" smtClean="0"/>
              <a:t>От каждого человека </a:t>
            </a:r>
            <a:r>
              <a:rPr lang="ru-RU" sz="2800" u="dbl" dirty="0" smtClean="0">
                <a:solidFill>
                  <a:srgbClr val="002060"/>
                </a:solidFill>
              </a:rPr>
              <a:t>зависит</a:t>
            </a:r>
            <a:r>
              <a:rPr lang="ru-RU" sz="2800" dirty="0" smtClean="0"/>
              <a:t>, </a:t>
            </a:r>
            <a:r>
              <a:rPr lang="ru-RU" sz="2800" b="1" dirty="0" smtClean="0">
                <a:solidFill>
                  <a:srgbClr val="002060"/>
                </a:solidFill>
              </a:rPr>
              <a:t>каким</a:t>
            </a:r>
            <a:r>
              <a:rPr lang="ru-RU" sz="2800" dirty="0" smtClean="0"/>
              <a:t> </a:t>
            </a:r>
            <a:r>
              <a:rPr lang="ru-RU" sz="2800" u="dbl" dirty="0" smtClean="0"/>
              <a:t>будет</a:t>
            </a:r>
            <a:r>
              <a:rPr lang="ru-RU" sz="2800" dirty="0" smtClean="0"/>
              <a:t> его физическое и психическое </a:t>
            </a:r>
            <a:r>
              <a:rPr lang="ru-RU" sz="2800" u="sng" dirty="0" smtClean="0"/>
              <a:t>состояние</a:t>
            </a:r>
            <a:r>
              <a:rPr lang="ru-RU" sz="2800" dirty="0" smtClean="0"/>
              <a:t>.</a:t>
            </a:r>
            <a:r>
              <a:rPr lang="en-US" sz="2800" dirty="0" smtClean="0"/>
              <a:t>      </a:t>
            </a:r>
            <a:r>
              <a:rPr lang="ru-RU" sz="2800" dirty="0" smtClean="0"/>
              <a:t>                       </a:t>
            </a:r>
            <a:r>
              <a:rPr lang="en-US" sz="2800" dirty="0" smtClean="0"/>
              <a:t>[  </a:t>
            </a:r>
            <a:r>
              <a:rPr lang="en-US" sz="2800" dirty="0" smtClean="0"/>
              <a:t>]</a:t>
            </a:r>
            <a:r>
              <a:rPr lang="ru-RU" sz="2800" dirty="0" smtClean="0"/>
              <a:t>, ( каким ).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Что</a:t>
            </a:r>
            <a:r>
              <a:rPr lang="ru-RU" sz="2800" dirty="0" smtClean="0"/>
              <a:t> не может сделать для человека врач?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                                           что?</a:t>
            </a:r>
            <a:r>
              <a:rPr lang="ru-RU" sz="2800" dirty="0" smtClean="0"/>
              <a:t>   </a:t>
            </a:r>
          </a:p>
          <a:p>
            <a:r>
              <a:rPr lang="ru-RU" sz="2800" dirty="0" smtClean="0"/>
              <a:t>Ни один </a:t>
            </a:r>
            <a:r>
              <a:rPr lang="ru-RU" sz="2800" u="sng" dirty="0" smtClean="0"/>
              <a:t>врач</a:t>
            </a:r>
            <a:r>
              <a:rPr lang="ru-RU" sz="2800" dirty="0" smtClean="0"/>
              <a:t> </a:t>
            </a:r>
            <a:r>
              <a:rPr lang="ru-RU" sz="2800" u="dbl" dirty="0" smtClean="0"/>
              <a:t>не может </a:t>
            </a:r>
            <a:r>
              <a:rPr lang="ru-RU" sz="2800" b="1" u="dbl" dirty="0" smtClean="0"/>
              <a:t>сделать</a:t>
            </a:r>
            <a:r>
              <a:rPr lang="ru-RU" sz="2800" dirty="0" smtClean="0"/>
              <a:t> для человека </a:t>
            </a:r>
            <a:r>
              <a:rPr lang="ru-RU" sz="2800" b="1" dirty="0" smtClean="0">
                <a:solidFill>
                  <a:srgbClr val="002060"/>
                </a:solidFill>
              </a:rPr>
              <a:t>то</a:t>
            </a:r>
            <a:r>
              <a:rPr lang="ru-RU" sz="2800" dirty="0" smtClean="0"/>
              <a:t>, </a:t>
            </a:r>
            <a:r>
              <a:rPr lang="ru-RU" sz="2800" b="1" dirty="0" smtClean="0">
                <a:solidFill>
                  <a:srgbClr val="002060"/>
                </a:solidFill>
              </a:rPr>
              <a:t>что</a:t>
            </a:r>
            <a:r>
              <a:rPr lang="ru-RU" sz="2800" dirty="0" smtClean="0"/>
              <a:t> </a:t>
            </a:r>
            <a:r>
              <a:rPr lang="ru-RU" sz="2800" u="sng" dirty="0" smtClean="0"/>
              <a:t>человек</a:t>
            </a:r>
            <a:r>
              <a:rPr lang="ru-RU" sz="2800" dirty="0" smtClean="0"/>
              <a:t> </a:t>
            </a:r>
            <a:r>
              <a:rPr lang="ru-RU" sz="2800" u="dbl" dirty="0" smtClean="0"/>
              <a:t>должен</a:t>
            </a:r>
            <a:r>
              <a:rPr lang="ru-RU" sz="2800" dirty="0" smtClean="0"/>
              <a:t> и </a:t>
            </a:r>
            <a:r>
              <a:rPr lang="ru-RU" sz="2800" u="dbl" dirty="0" smtClean="0"/>
              <a:t>может сделать</a:t>
            </a:r>
            <a:r>
              <a:rPr lang="ru-RU" sz="2800" dirty="0" smtClean="0"/>
              <a:t> для себя сам. </a:t>
            </a:r>
            <a:r>
              <a:rPr lang="en-US" sz="2800" dirty="0" smtClean="0"/>
              <a:t>    </a:t>
            </a:r>
            <a:r>
              <a:rPr lang="ru-RU" sz="2800" dirty="0" smtClean="0"/>
              <a:t>              </a:t>
            </a:r>
            <a:r>
              <a:rPr lang="en-US" sz="2800" dirty="0" smtClean="0"/>
              <a:t>[  </a:t>
            </a:r>
            <a:r>
              <a:rPr lang="en-US" sz="2800" dirty="0" smtClean="0"/>
              <a:t>]</a:t>
            </a:r>
            <a:r>
              <a:rPr lang="ru-RU" sz="2800" dirty="0" smtClean="0"/>
              <a:t>, (что  ).</a:t>
            </a:r>
          </a:p>
          <a:p>
            <a:r>
              <a:rPr lang="en-US" sz="2800" dirty="0" smtClean="0"/>
              <a:t>                 </a:t>
            </a:r>
            <a:endParaRPr lang="ru-RU" sz="2800" dirty="0" smtClean="0"/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4114784" y="1885938"/>
            <a:ext cx="1785950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5686420" y="5314962"/>
            <a:ext cx="3357586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4757726" y="3600450"/>
            <a:ext cx="1714512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474441" y="242870"/>
            <a:ext cx="10468512" cy="615553"/>
          </a:xfrm>
        </p:spPr>
        <p:txBody>
          <a:bodyPr/>
          <a:lstStyle/>
          <a:p>
            <a:pPr algn="r"/>
            <a:r>
              <a:rPr lang="ru-RU" sz="4000" dirty="0" smtClean="0"/>
              <a:t>Виды сложноподчинённых предложений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169210" y="2671756"/>
            <a:ext cx="2232256" cy="677108"/>
          </a:xfrm>
        </p:spPr>
        <p:txBody>
          <a:bodyPr/>
          <a:lstStyle/>
          <a:p>
            <a:r>
              <a:rPr lang="en-US" b="1" dirty="0" smtClean="0"/>
              <a:t>[ </a:t>
            </a:r>
            <a:r>
              <a:rPr lang="en-US" dirty="0" smtClean="0"/>
              <a:t>____  _____ </a:t>
            </a:r>
            <a:r>
              <a:rPr lang="en-US" b="1" dirty="0" smtClean="0"/>
              <a:t>]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>
            <a:off x="4168544" y="1814500"/>
            <a:ext cx="4233589" cy="2928958"/>
          </a:xfrm>
          <a:prstGeom prst="hear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69877" y="2886070"/>
            <a:ext cx="84671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4322" y="2386006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,</a:t>
            </a:r>
            <a:r>
              <a:rPr lang="en-US" sz="3600" dirty="0" smtClean="0"/>
              <a:t>(</a:t>
            </a:r>
            <a:r>
              <a:rPr lang="ru-RU" sz="3600" u="wavy" dirty="0" smtClean="0"/>
              <a:t>определени</a:t>
            </a:r>
            <a:r>
              <a:rPr lang="ru-RU" sz="3600" dirty="0" smtClean="0"/>
              <a:t>е</a:t>
            </a:r>
            <a:r>
              <a:rPr lang="en-US" sz="3600" dirty="0" smtClean="0"/>
              <a:t>)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 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7661" y="6029346"/>
            <a:ext cx="400231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,</a:t>
            </a:r>
            <a:r>
              <a:rPr lang="en-US" dirty="0" smtClean="0"/>
              <a:t>(</a:t>
            </a:r>
            <a:r>
              <a:rPr lang="ru-RU" u="dotDash" dirty="0" smtClean="0"/>
              <a:t>обстоятельство</a:t>
            </a:r>
            <a:r>
              <a:rPr lang="ru-RU" dirty="0" smtClean="0"/>
              <a:t>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10031" y="2457447"/>
            <a:ext cx="346627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,</a:t>
            </a:r>
            <a:r>
              <a:rPr lang="en-US" dirty="0" smtClean="0"/>
              <a:t>(</a:t>
            </a:r>
            <a:r>
              <a:rPr lang="ru-RU" u="dash" dirty="0" smtClean="0"/>
              <a:t>дополнение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2" name="Выгнутая вверх стрелка 21"/>
          <p:cNvSpPr/>
          <p:nvPr/>
        </p:nvSpPr>
        <p:spPr>
          <a:xfrm flipH="1">
            <a:off x="2552082" y="1743062"/>
            <a:ext cx="277107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>
            <a:off x="6862647" y="1814500"/>
            <a:ext cx="2771077" cy="669606"/>
          </a:xfrm>
          <a:prstGeom prst="curvedDownArrow">
            <a:avLst/>
          </a:prstGeom>
          <a:solidFill>
            <a:srgbClr val="00B05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44856" y="1314434"/>
            <a:ext cx="1411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какой?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417" y="1314434"/>
            <a:ext cx="2168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что? о чём?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Выноска со стрелкой вниз 25"/>
          <p:cNvSpPr/>
          <p:nvPr/>
        </p:nvSpPr>
        <p:spPr>
          <a:xfrm>
            <a:off x="4630390" y="4886334"/>
            <a:ext cx="3155948" cy="9144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553418" y="4886334"/>
            <a:ext cx="3386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где? когда? как?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757198" y="314304"/>
            <a:ext cx="10501386" cy="677108"/>
          </a:xfrm>
        </p:spPr>
        <p:txBody>
          <a:bodyPr/>
          <a:lstStyle/>
          <a:p>
            <a:pPr algn="ctr"/>
            <a:r>
              <a:rPr lang="ru-RU" sz="4400" dirty="0" smtClean="0"/>
              <a:t>СПП с придаточными изъяснительными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14322" y="1314437"/>
            <a:ext cx="11787270" cy="3877985"/>
          </a:xfrm>
        </p:spPr>
        <p:txBody>
          <a:bodyPr/>
          <a:lstStyle/>
          <a:p>
            <a:r>
              <a:rPr lang="ru-RU" sz="2800" dirty="0" smtClean="0"/>
              <a:t>В сложноподчинённых предложениях одно из предложений </a:t>
            </a:r>
            <a:r>
              <a:rPr lang="ru-RU" sz="2800" b="1" i="1" dirty="0" smtClean="0"/>
              <a:t>главное</a:t>
            </a:r>
            <a:r>
              <a:rPr lang="ru-RU" sz="2800" dirty="0" smtClean="0"/>
              <a:t>. От него можно поставить вопрос к </a:t>
            </a:r>
            <a:r>
              <a:rPr lang="ru-RU" sz="2800" b="1" i="1" dirty="0" smtClean="0"/>
              <a:t>придаточному</a:t>
            </a:r>
            <a:r>
              <a:rPr lang="ru-RU" sz="2800" dirty="0" smtClean="0"/>
              <a:t>. </a:t>
            </a:r>
          </a:p>
          <a:p>
            <a:endParaRPr lang="ru-RU" sz="2800" dirty="0" smtClean="0"/>
          </a:p>
          <a:p>
            <a:r>
              <a:rPr lang="ru-RU" sz="2800" dirty="0" smtClean="0"/>
              <a:t>Главная и придаточная части связаны </a:t>
            </a:r>
            <a:r>
              <a:rPr lang="ru-RU" sz="2800" b="1" dirty="0" smtClean="0">
                <a:solidFill>
                  <a:srgbClr val="002060"/>
                </a:solidFill>
              </a:rPr>
              <a:t>по смыслу, интонацией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 подчинительным союзом или союзным словом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                      </a:t>
            </a:r>
            <a:r>
              <a:rPr lang="ru-RU" sz="2800" dirty="0" smtClean="0">
                <a:solidFill>
                  <a:srgbClr val="C00000"/>
                </a:solidFill>
              </a:rPr>
              <a:t>что?</a:t>
            </a:r>
          </a:p>
          <a:p>
            <a:r>
              <a:rPr lang="ru-RU" sz="2800" i="1" u="sng" dirty="0" smtClean="0"/>
              <a:t>Медики</a:t>
            </a:r>
            <a:r>
              <a:rPr lang="ru-RU" sz="2800" i="1" dirty="0" smtClean="0"/>
              <a:t> </a:t>
            </a:r>
            <a:r>
              <a:rPr lang="ru-RU" sz="2800" i="1" u="dbl" dirty="0" smtClean="0"/>
              <a:t>утверждают</a:t>
            </a:r>
            <a:r>
              <a:rPr lang="ru-RU" sz="2800" b="1" i="1" dirty="0" smtClean="0"/>
              <a:t>,</a:t>
            </a:r>
            <a:r>
              <a:rPr lang="ru-RU" sz="2800" dirty="0" smtClean="0"/>
              <a:t> </a:t>
            </a:r>
            <a:r>
              <a:rPr lang="ru-RU" sz="2800" b="1" i="1" dirty="0" smtClean="0"/>
              <a:t>что</a:t>
            </a:r>
            <a:r>
              <a:rPr lang="ru-RU" sz="2800" i="1" dirty="0" smtClean="0"/>
              <a:t> </a:t>
            </a:r>
            <a:r>
              <a:rPr lang="ru-RU" sz="2800" i="1" u="sng" dirty="0" smtClean="0"/>
              <a:t>будущее</a:t>
            </a:r>
            <a:r>
              <a:rPr lang="ru-RU" sz="2800" i="1" dirty="0" smtClean="0"/>
              <a:t> </a:t>
            </a:r>
            <a:r>
              <a:rPr lang="ru-RU" sz="2800" i="1" u="dbl" dirty="0" smtClean="0"/>
              <a:t>принадлежит</a:t>
            </a:r>
            <a:r>
              <a:rPr lang="ru-RU" sz="2800" i="1" dirty="0" smtClean="0"/>
              <a:t> не лекарствам, </a:t>
            </a:r>
          </a:p>
          <a:p>
            <a:r>
              <a:rPr lang="ru-RU" sz="2800" i="1" dirty="0" smtClean="0"/>
              <a:t>а профилактике заболеваний.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                                              </a:t>
            </a:r>
            <a:r>
              <a:rPr lang="en-US" sz="2800" b="1" dirty="0" smtClean="0"/>
              <a:t>[ </a:t>
            </a:r>
            <a:r>
              <a:rPr lang="ru-RU" sz="2800" b="1" dirty="0" smtClean="0"/>
              <a:t>   </a:t>
            </a:r>
            <a:r>
              <a:rPr lang="en-US" sz="2800" b="1" dirty="0" smtClean="0"/>
              <a:t>], </a:t>
            </a:r>
            <a:r>
              <a:rPr lang="en-US" sz="2800" b="1" dirty="0" err="1" smtClean="0">
                <a:solidFill>
                  <a:srgbClr val="C00000"/>
                </a:solidFill>
              </a:rPr>
              <a:t>что</a:t>
            </a:r>
            <a:r>
              <a:rPr lang="en-US" sz="2800" b="1" dirty="0" smtClean="0"/>
              <a:t> ( </a:t>
            </a:r>
            <a:r>
              <a:rPr lang="ru-RU" sz="2800" b="1" dirty="0" smtClean="0"/>
              <a:t>   </a:t>
            </a:r>
            <a:r>
              <a:rPr lang="en-US" sz="2800" b="1" dirty="0" smtClean="0"/>
              <a:t>).</a:t>
            </a:r>
            <a:endParaRPr lang="ru-RU" sz="2800" dirty="0" smtClean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971644" y="5815032"/>
            <a:ext cx="9144064" cy="1022449"/>
          </a:xfrm>
          <a:prstGeom prst="cub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ru-RU" sz="2800" b="1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’</a:t>
            </a:r>
            <a:r>
              <a:rPr kumimoji="0" lang="en-US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ldiruvchi</a:t>
            </a: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ergash</a:t>
            </a: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gapli</a:t>
            </a: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qo</a:t>
            </a:r>
            <a:r>
              <a:rPr kumimoji="0" lang="ru-RU" sz="2800" b="1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’</a:t>
            </a:r>
            <a:r>
              <a:rPr kumimoji="0" lang="en-US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shma</a:t>
            </a: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gap</a:t>
            </a:r>
            <a:endParaRPr kumimoji="0" lang="ru-RU" sz="2800" b="0" u="none" strike="noStrike" kern="0" cap="none" spc="0" normalizeH="0" baseline="0" noProof="0" dirty="0" smtClean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4043347" y="3529012"/>
            <a:ext cx="2143141" cy="357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900074" y="242870"/>
            <a:ext cx="10287072" cy="615553"/>
          </a:xfrm>
        </p:spPr>
        <p:txBody>
          <a:bodyPr/>
          <a:lstStyle/>
          <a:p>
            <a:r>
              <a:rPr lang="ru-RU" sz="4000" dirty="0" smtClean="0"/>
              <a:t>СПП с изъяснительными придаточными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42884" y="1385878"/>
            <a:ext cx="11930146" cy="3877985"/>
          </a:xfrm>
        </p:spPr>
        <p:txBody>
          <a:bodyPr/>
          <a:lstStyle/>
          <a:p>
            <a:r>
              <a:rPr lang="ru-RU" sz="2800" dirty="0" smtClean="0"/>
              <a:t>Придаточные </a:t>
            </a:r>
            <a:r>
              <a:rPr lang="ru-RU" sz="2800" i="1" dirty="0" smtClean="0"/>
              <a:t>изъяснительные (</a:t>
            </a:r>
            <a:r>
              <a:rPr lang="en-US" sz="2800" b="1" i="1" dirty="0" smtClean="0"/>
              <a:t>to</a:t>
            </a:r>
            <a:r>
              <a:rPr lang="ru-RU" sz="2800" b="1" i="1" dirty="0" smtClean="0"/>
              <a:t>’</a:t>
            </a:r>
            <a:r>
              <a:rPr lang="en-US" sz="2800" b="1" i="1" dirty="0" err="1" smtClean="0"/>
              <a:t>ldiruvchi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ergash</a:t>
            </a:r>
            <a:r>
              <a:rPr lang="en-US" sz="2800" b="1" i="1" dirty="0" smtClean="0"/>
              <a:t> gap</a:t>
            </a:r>
            <a:r>
              <a:rPr lang="ru-RU" sz="2800" b="1" i="1" dirty="0" smtClean="0"/>
              <a:t>)</a:t>
            </a:r>
            <a:r>
              <a:rPr lang="ru-RU" sz="2800" dirty="0" smtClean="0"/>
              <a:t> отвечают на вопросы косвенных падежей. </a:t>
            </a:r>
            <a:endParaRPr lang="ru-RU" sz="2800" dirty="0" smtClean="0"/>
          </a:p>
          <a:p>
            <a:r>
              <a:rPr lang="ru-RU" sz="2800" dirty="0" smtClean="0"/>
              <a:t>Они </a:t>
            </a:r>
            <a:r>
              <a:rPr lang="ru-RU" sz="2800" dirty="0" smtClean="0"/>
              <a:t>относятся обычно к глаголу </a:t>
            </a:r>
            <a:r>
              <a:rPr lang="ru-RU" sz="2800" b="1" dirty="0" smtClean="0">
                <a:solidFill>
                  <a:srgbClr val="002060"/>
                </a:solidFill>
              </a:rPr>
              <a:t>речи, мысли или чувства </a:t>
            </a:r>
            <a:r>
              <a:rPr lang="ru-RU" sz="2800" dirty="0" smtClean="0"/>
              <a:t>в главной части, дополняя его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i="1" u="sng" dirty="0" smtClean="0"/>
              <a:t>Учитель</a:t>
            </a:r>
            <a:r>
              <a:rPr lang="ru-RU" sz="2800" i="1" dirty="0" smtClean="0"/>
              <a:t> </a:t>
            </a:r>
            <a:r>
              <a:rPr lang="ru-RU" sz="2800" b="1" i="1" u="dbl" dirty="0" smtClean="0">
                <a:solidFill>
                  <a:srgbClr val="002060"/>
                </a:solidFill>
              </a:rPr>
              <a:t>посоветовал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/>
              <a:t>ученикам, </a:t>
            </a:r>
            <a:r>
              <a:rPr lang="ru-RU" sz="2800" b="1" i="1" dirty="0" smtClean="0">
                <a:solidFill>
                  <a:srgbClr val="C00000"/>
                </a:solidFill>
              </a:rPr>
              <a:t>чтобы</a:t>
            </a:r>
            <a:r>
              <a:rPr lang="ru-RU" sz="2800" b="1" i="1" dirty="0" smtClean="0"/>
              <a:t> </a:t>
            </a:r>
            <a:r>
              <a:rPr lang="ru-RU" sz="2800" i="1" dirty="0" smtClean="0"/>
              <a:t>к семинару </a:t>
            </a:r>
            <a:r>
              <a:rPr lang="ru-RU" sz="2800" i="1" u="sng" dirty="0" smtClean="0"/>
              <a:t>они</a:t>
            </a:r>
            <a:r>
              <a:rPr lang="ru-RU" sz="2800" i="1" dirty="0" smtClean="0"/>
              <a:t> </a:t>
            </a:r>
            <a:r>
              <a:rPr lang="ru-RU" sz="2800" i="1" u="dbl" dirty="0" smtClean="0"/>
              <a:t>прочитали</a:t>
            </a:r>
            <a:r>
              <a:rPr lang="ru-RU" sz="2800" i="1" dirty="0" smtClean="0"/>
              <a:t> </a:t>
            </a:r>
            <a:r>
              <a:rPr lang="ru-RU" sz="2800" i="1" dirty="0" smtClean="0"/>
              <a:t>дополнительную литературу.</a:t>
            </a:r>
          </a:p>
          <a:p>
            <a:r>
              <a:rPr lang="ru-RU" sz="2800" b="1" i="1" dirty="0" smtClean="0"/>
              <a:t>                                                           </a:t>
            </a:r>
            <a:r>
              <a:rPr lang="ru-RU" sz="2800" b="1" dirty="0" smtClean="0"/>
              <a:t>[ </a:t>
            </a:r>
            <a:r>
              <a:rPr lang="ru-RU" sz="2800" b="1" dirty="0" smtClean="0"/>
              <a:t>], </a:t>
            </a:r>
            <a:r>
              <a:rPr lang="ru-RU" sz="2800" b="1" dirty="0" smtClean="0">
                <a:solidFill>
                  <a:srgbClr val="C00000"/>
                </a:solidFill>
              </a:rPr>
              <a:t>чтобы</a:t>
            </a:r>
            <a:r>
              <a:rPr lang="ru-RU" sz="2800" b="1" dirty="0" smtClean="0"/>
              <a:t> ( ).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3829032" y="3028946"/>
            <a:ext cx="2714644" cy="4286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2370" y="5386400"/>
            <a:ext cx="3772018" cy="920204"/>
          </a:xfrm>
          <a:prstGeom prst="cub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r>
              <a:rPr lang="ru-RU" dirty="0" smtClean="0"/>
              <a:t>оюз - </a:t>
            </a:r>
            <a:r>
              <a:rPr lang="en-US" dirty="0" err="1" smtClean="0"/>
              <a:t>boglovchi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42884" y="1385874"/>
            <a:ext cx="11858708" cy="5940088"/>
          </a:xfrm>
        </p:spPr>
        <p:txBody>
          <a:bodyPr/>
          <a:lstStyle/>
          <a:p>
            <a:r>
              <a:rPr lang="ru-RU" sz="2800" b="1" i="1" dirty="0" smtClean="0"/>
              <a:t>Придаточные изъяснительные </a:t>
            </a:r>
            <a:r>
              <a:rPr lang="ru-RU" sz="2800" dirty="0" smtClean="0"/>
              <a:t>присоединяются к главной части </a:t>
            </a:r>
            <a:r>
              <a:rPr lang="ru-RU" sz="2800" dirty="0" smtClean="0"/>
              <a:t>   с </a:t>
            </a:r>
            <a:r>
              <a:rPr lang="ru-RU" sz="2800" dirty="0" smtClean="0"/>
              <a:t>помощью:</a:t>
            </a:r>
          </a:p>
          <a:p>
            <a:r>
              <a:rPr lang="ru-RU" sz="2800" dirty="0" smtClean="0"/>
              <a:t>1) союзов </a:t>
            </a:r>
            <a:r>
              <a:rPr lang="ru-RU" sz="2800" b="1" i="1" dirty="0" smtClean="0"/>
              <a:t>что, чтобы, как, будто, как будто, ли;</a:t>
            </a:r>
            <a:endParaRPr lang="ru-RU" sz="2800" dirty="0" smtClean="0"/>
          </a:p>
          <a:p>
            <a:r>
              <a:rPr lang="ru-RU" sz="2800" i="1" u="sng" dirty="0" smtClean="0"/>
              <a:t>Тренер</a:t>
            </a:r>
            <a:r>
              <a:rPr lang="ru-RU" sz="2800" i="1" dirty="0" smtClean="0"/>
              <a:t> </a:t>
            </a:r>
            <a:r>
              <a:rPr lang="ru-RU" sz="2800" i="1" u="dbl" dirty="0" smtClean="0"/>
              <a:t>сказал</a:t>
            </a:r>
            <a:r>
              <a:rPr lang="ru-RU" sz="2800" i="1" dirty="0" smtClean="0"/>
              <a:t>, </a:t>
            </a:r>
            <a:r>
              <a:rPr lang="ru-RU" sz="2800" b="1" i="1" dirty="0" smtClean="0">
                <a:solidFill>
                  <a:srgbClr val="C00000"/>
                </a:solidFill>
              </a:rPr>
              <a:t>что</a:t>
            </a:r>
            <a:r>
              <a:rPr lang="ru-RU" sz="2800" i="1" dirty="0" smtClean="0"/>
              <a:t> </a:t>
            </a:r>
            <a:r>
              <a:rPr lang="ru-RU" sz="2800" i="1" u="sng" dirty="0" smtClean="0"/>
              <a:t>мы</a:t>
            </a:r>
            <a:r>
              <a:rPr lang="ru-RU" sz="2800" i="1" dirty="0" smtClean="0"/>
              <a:t> </a:t>
            </a:r>
            <a:r>
              <a:rPr lang="ru-RU" sz="2800" i="1" u="dbl" dirty="0" smtClean="0"/>
              <a:t>будем заниматься</a:t>
            </a:r>
            <a:r>
              <a:rPr lang="ru-RU" sz="2800" i="1" dirty="0" smtClean="0"/>
              <a:t> лечебной физкультурой</a:t>
            </a:r>
            <a:r>
              <a:rPr lang="ru-RU" sz="2800" i="1" dirty="0" smtClean="0"/>
              <a:t>.</a:t>
            </a:r>
          </a:p>
          <a:p>
            <a:endParaRPr lang="ru-RU" sz="2800" dirty="0" smtClean="0"/>
          </a:p>
          <a:p>
            <a:r>
              <a:rPr lang="ru-RU" sz="2800" i="1" u="sng" dirty="0" smtClean="0"/>
              <a:t>Они</a:t>
            </a:r>
            <a:r>
              <a:rPr lang="ru-RU" sz="2800" i="1" dirty="0" smtClean="0"/>
              <a:t> </a:t>
            </a:r>
            <a:r>
              <a:rPr lang="ru-RU" sz="2800" i="1" u="dbl" dirty="0" smtClean="0"/>
              <a:t>не знали</a:t>
            </a:r>
            <a:r>
              <a:rPr lang="ru-RU" sz="2800" i="1" dirty="0" smtClean="0"/>
              <a:t>, </a:t>
            </a:r>
            <a:r>
              <a:rPr lang="ru-RU" sz="2800" i="1" u="dbl" dirty="0" smtClean="0"/>
              <a:t>сохранились</a:t>
            </a:r>
            <a:r>
              <a:rPr lang="ru-RU" sz="2800" i="1" dirty="0" smtClean="0"/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ли</a:t>
            </a:r>
            <a:r>
              <a:rPr lang="ru-RU" sz="2800" b="1" i="1" dirty="0" smtClean="0"/>
              <a:t> </a:t>
            </a:r>
            <a:r>
              <a:rPr lang="ru-RU" sz="2800" i="1" dirty="0" smtClean="0"/>
              <a:t>эти </a:t>
            </a:r>
            <a:r>
              <a:rPr lang="ru-RU" sz="2800" i="1" u="sng" dirty="0" smtClean="0"/>
              <a:t>виды</a:t>
            </a:r>
            <a:r>
              <a:rPr lang="ru-RU" sz="2800" i="1" dirty="0" smtClean="0"/>
              <a:t> лекарственных трав.</a:t>
            </a:r>
            <a:endParaRPr lang="ru-RU" sz="2800" dirty="0" smtClean="0"/>
          </a:p>
          <a:p>
            <a:r>
              <a:rPr lang="ru-RU" sz="2800" dirty="0" smtClean="0"/>
              <a:t>Союз </a:t>
            </a:r>
            <a:r>
              <a:rPr lang="ru-RU" sz="2800" b="1" dirty="0" smtClean="0">
                <a:solidFill>
                  <a:srgbClr val="C00000"/>
                </a:solidFill>
              </a:rPr>
              <a:t>ли</a:t>
            </a:r>
            <a:r>
              <a:rPr lang="ru-RU" sz="2800" b="1" dirty="0" smtClean="0"/>
              <a:t> </a:t>
            </a:r>
            <a:r>
              <a:rPr lang="ru-RU" sz="2800" dirty="0" smtClean="0"/>
              <a:t>стоит на втором месте и выражает предположение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2) союзных слов </a:t>
            </a:r>
            <a:r>
              <a:rPr lang="ru-RU" sz="2800" b="1" i="1" dirty="0" smtClean="0"/>
              <a:t>кто, что, какой, чей, где, куда, </a:t>
            </a:r>
            <a:r>
              <a:rPr lang="ru-RU" sz="2800" b="1" i="1" dirty="0" smtClean="0"/>
              <a:t>откуда.</a:t>
            </a:r>
          </a:p>
          <a:p>
            <a:endParaRPr lang="ru-RU" sz="2800" dirty="0" smtClean="0"/>
          </a:p>
          <a:p>
            <a:r>
              <a:rPr lang="ru-RU" sz="2800" i="1" u="sng" dirty="0" smtClean="0"/>
              <a:t>Врач</a:t>
            </a:r>
            <a:r>
              <a:rPr lang="ru-RU" sz="2800" i="1" dirty="0" smtClean="0"/>
              <a:t> </a:t>
            </a:r>
            <a:r>
              <a:rPr lang="ru-RU" sz="2800" i="1" u="dbl" dirty="0" smtClean="0"/>
              <a:t>объяснил</a:t>
            </a:r>
            <a:r>
              <a:rPr lang="ru-RU" sz="2800" i="1" dirty="0" smtClean="0"/>
              <a:t>, </a:t>
            </a:r>
            <a:r>
              <a:rPr lang="ru-RU" sz="2800" b="1" i="1" u="dotDash" dirty="0" smtClean="0">
                <a:solidFill>
                  <a:srgbClr val="C00000"/>
                </a:solidFill>
              </a:rPr>
              <a:t>как</a:t>
            </a:r>
            <a:r>
              <a:rPr lang="ru-RU" sz="2800" b="1" i="1" dirty="0" smtClean="0"/>
              <a:t> </a:t>
            </a:r>
            <a:r>
              <a:rPr lang="ru-RU" sz="2800" i="1" u="dbl" dirty="0" smtClean="0"/>
              <a:t>можно применять</a:t>
            </a:r>
            <a:r>
              <a:rPr lang="ru-RU" sz="2800" i="1" dirty="0" smtClean="0"/>
              <a:t> это лекарство. </a:t>
            </a:r>
            <a:endParaRPr lang="ru-RU" sz="2800" i="1" dirty="0" smtClean="0"/>
          </a:p>
          <a:p>
            <a:endParaRPr lang="ru-RU" sz="2800" dirty="0" smtClean="0"/>
          </a:p>
          <a:p>
            <a:r>
              <a:rPr lang="ru-RU" sz="2800" dirty="0" smtClean="0"/>
              <a:t>Союзные слова – члены предложения.</a:t>
            </a:r>
          </a:p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half" idx="2"/>
          </p:nvPr>
        </p:nvSpPr>
        <p:spPr>
          <a:xfrm>
            <a:off x="900074" y="242870"/>
            <a:ext cx="10287072" cy="615553"/>
          </a:xfrm>
        </p:spPr>
        <p:txBody>
          <a:bodyPr/>
          <a:lstStyle/>
          <a:p>
            <a:r>
              <a:rPr lang="ru-RU" sz="4000" dirty="0" smtClean="0"/>
              <a:t>СПП с изъяснительными придаточными</a:t>
            </a:r>
            <a:endParaRPr lang="ru-RU" sz="4000" dirty="0"/>
          </a:p>
        </p:txBody>
      </p:sp>
      <p:sp>
        <p:nvSpPr>
          <p:cNvPr id="6" name="Молния 5"/>
          <p:cNvSpPr/>
          <p:nvPr/>
        </p:nvSpPr>
        <p:spPr>
          <a:xfrm flipH="1">
            <a:off x="3400404" y="5314962"/>
            <a:ext cx="428628" cy="41433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одержимое 3"/>
          <p:cNvSpPr txBox="1">
            <a:spLocks/>
          </p:cNvSpPr>
          <p:nvPr/>
        </p:nvSpPr>
        <p:spPr>
          <a:xfrm>
            <a:off x="2043082" y="5529276"/>
            <a:ext cx="1857388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информация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27724" y="314302"/>
            <a:ext cx="11084306" cy="677108"/>
          </a:xfrm>
        </p:spPr>
        <p:txBody>
          <a:bodyPr/>
          <a:lstStyle/>
          <a:p>
            <a:pPr algn="ctr"/>
            <a:r>
              <a:rPr lang="ru-RU" sz="4400" dirty="0" smtClean="0"/>
              <a:t>Какой союз выбрать?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57132" y="1314434"/>
            <a:ext cx="4014807" cy="3500460"/>
          </a:xfrm>
        </p:spPr>
        <p:txBody>
          <a:bodyPr/>
          <a:lstStyle/>
          <a:p>
            <a:pPr algn="r"/>
            <a:r>
              <a:rPr lang="ru-RU" sz="2800" dirty="0" smtClean="0"/>
              <a:t>говорить, сказать, </a:t>
            </a:r>
            <a:r>
              <a:rPr lang="ru-RU" sz="2800" dirty="0" smtClean="0"/>
              <a:t>сообщить</a:t>
            </a:r>
            <a:r>
              <a:rPr lang="ru-RU" sz="2800" dirty="0" smtClean="0"/>
              <a:t>, объявить, объяснить, </a:t>
            </a:r>
            <a:r>
              <a:rPr lang="ru-RU" sz="2800" dirty="0" smtClean="0"/>
              <a:t>читать, писать</a:t>
            </a:r>
            <a:r>
              <a:rPr lang="ru-RU" sz="2800" dirty="0" smtClean="0"/>
              <a:t>, </a:t>
            </a:r>
            <a:r>
              <a:rPr lang="ru-RU" sz="2800" dirty="0" smtClean="0"/>
              <a:t>передать</a:t>
            </a:r>
            <a:r>
              <a:rPr lang="ru-RU" sz="2800" dirty="0" smtClean="0"/>
              <a:t>, доложить, обещать…;</a:t>
            </a:r>
          </a:p>
          <a:p>
            <a:pPr algn="r"/>
            <a:r>
              <a:rPr lang="ru-RU" sz="2800" dirty="0" smtClean="0"/>
              <a:t>думать, считать, знать, понимать, </a:t>
            </a:r>
            <a:r>
              <a:rPr lang="ru-RU" sz="2800" dirty="0" smtClean="0"/>
              <a:t>помнить</a:t>
            </a:r>
            <a:r>
              <a:rPr lang="ru-RU" sz="2800" dirty="0" smtClean="0"/>
              <a:t>, </a:t>
            </a:r>
            <a:r>
              <a:rPr lang="ru-RU" sz="2800" dirty="0" smtClean="0"/>
              <a:t>забыть, верить</a:t>
            </a:r>
            <a:r>
              <a:rPr lang="ru-RU" sz="2800" dirty="0" smtClean="0"/>
              <a:t>, </a:t>
            </a:r>
            <a:r>
              <a:rPr lang="ru-RU" sz="2800" dirty="0" smtClean="0"/>
              <a:t>…;</a:t>
            </a:r>
            <a:endParaRPr lang="ru-RU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29098" y="2814632"/>
            <a:ext cx="1402525" cy="1375618"/>
          </a:xfrm>
          <a:prstGeom prst="striped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 smtClean="0"/>
              <a:t>что</a:t>
            </a:r>
            <a:endParaRPr lang="ru-RU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 l="75854" t="29687" r="4380" b="41016"/>
          <a:stretch>
            <a:fillRect/>
          </a:stretch>
        </p:blipFill>
        <p:spPr bwMode="auto">
          <a:xfrm>
            <a:off x="4329098" y="4743458"/>
            <a:ext cx="277107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6400800" y="1385872"/>
            <a:ext cx="3357586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просить, советовать, рекомендовать,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приказывать, скомандовать, потребовать 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9824" y="1743062"/>
            <a:ext cx="2025886" cy="1375618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 smtClean="0"/>
              <a:t>чтобы</a:t>
            </a:r>
            <a:endParaRPr lang="ru-RU" dirty="0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614322" y="6172218"/>
            <a:ext cx="1285884" cy="572572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9" name="Group 461">
            <a:extLst>
              <a:ext uri="{FF2B5EF4-FFF2-40B4-BE49-F238E27FC236}">
                <a16:creationId xmlns="" xmlns:a16="http://schemas.microsoft.com/office/drawing/2014/main" id="{C23E2AF8-3809-44AF-92F6-8EE87B9ED433}"/>
              </a:ext>
            </a:extLst>
          </p:cNvPr>
          <p:cNvGrpSpPr/>
          <p:nvPr/>
        </p:nvGrpSpPr>
        <p:grpSpPr>
          <a:xfrm>
            <a:off x="828636" y="4743458"/>
            <a:ext cx="1518466" cy="1520058"/>
            <a:chOff x="2939995" y="933055"/>
            <a:chExt cx="3043578" cy="2474019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10" name="Group 463">
              <a:extLst>
                <a:ext uri="{FF2B5EF4-FFF2-40B4-BE49-F238E27FC236}">
                  <a16:creationId xmlns="" xmlns:a16="http://schemas.microsoft.com/office/drawing/2014/main" id="{B3EB7FD7-17BE-431D-B158-B03297C4F6E6}"/>
                </a:ext>
              </a:extLst>
            </p:cNvPr>
            <p:cNvGrpSpPr/>
            <p:nvPr/>
          </p:nvGrpSpPr>
          <p:grpSpPr>
            <a:xfrm rot="3017773">
              <a:off x="5584710" y="1817102"/>
              <a:ext cx="469871" cy="327855"/>
              <a:chOff x="5405974" y="1533288"/>
              <a:chExt cx="608646" cy="424685"/>
            </a:xfrm>
            <a:grpFill/>
          </p:grpSpPr>
          <p:sp>
            <p:nvSpPr>
              <p:cNvPr id="42" name="Trapezoid 495">
                <a:extLst>
                  <a:ext uri="{FF2B5EF4-FFF2-40B4-BE49-F238E27FC236}">
                    <a16:creationId xmlns="" xmlns:a16="http://schemas.microsoft.com/office/drawing/2014/main" id="{94537E60-740C-4712-8544-FDC34FADF3B2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rapezoid 496">
                <a:extLst>
                  <a:ext uri="{FF2B5EF4-FFF2-40B4-BE49-F238E27FC236}">
                    <a16:creationId xmlns="" xmlns:a16="http://schemas.microsoft.com/office/drawing/2014/main" id="{FD7CE979-DF48-4ADF-8438-35684474DC36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rapezoid 497">
                <a:extLst>
                  <a:ext uri="{FF2B5EF4-FFF2-40B4-BE49-F238E27FC236}">
                    <a16:creationId xmlns="" xmlns:a16="http://schemas.microsoft.com/office/drawing/2014/main" id="{1444D037-61BA-4B79-AE8D-D853838CB033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rapezoid 498">
                <a:extLst>
                  <a:ext uri="{FF2B5EF4-FFF2-40B4-BE49-F238E27FC236}">
                    <a16:creationId xmlns="" xmlns:a16="http://schemas.microsoft.com/office/drawing/2014/main" id="{E77733EE-16A1-4D44-8F9B-8266326A1DE1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rapezoid 499">
                <a:extLst>
                  <a:ext uri="{FF2B5EF4-FFF2-40B4-BE49-F238E27FC236}">
                    <a16:creationId xmlns="" xmlns:a16="http://schemas.microsoft.com/office/drawing/2014/main" id="{A5391A42-E1E4-4E22-B85F-09A723873A9B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464">
              <a:extLst>
                <a:ext uri="{FF2B5EF4-FFF2-40B4-BE49-F238E27FC236}">
                  <a16:creationId xmlns="" xmlns:a16="http://schemas.microsoft.com/office/drawing/2014/main" id="{C80C525A-8BEC-4A5B-978D-6A5A75A9FE54}"/>
                </a:ext>
              </a:extLst>
            </p:cNvPr>
            <p:cNvGrpSpPr/>
            <p:nvPr/>
          </p:nvGrpSpPr>
          <p:grpSpPr>
            <a:xfrm rot="18490567" flipH="1">
              <a:off x="5363410" y="1800572"/>
              <a:ext cx="471719" cy="328072"/>
              <a:chOff x="5405974" y="1533288"/>
              <a:chExt cx="611040" cy="424965"/>
            </a:xfrm>
            <a:grpFill/>
          </p:grpSpPr>
          <p:sp>
            <p:nvSpPr>
              <p:cNvPr id="37" name="Trapezoid 490">
                <a:extLst>
                  <a:ext uri="{FF2B5EF4-FFF2-40B4-BE49-F238E27FC236}">
                    <a16:creationId xmlns="" xmlns:a16="http://schemas.microsoft.com/office/drawing/2014/main" id="{AC6BC0D3-376D-4752-AD83-2D0D95C3C9BE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rapezoid 491">
                <a:extLst>
                  <a:ext uri="{FF2B5EF4-FFF2-40B4-BE49-F238E27FC236}">
                    <a16:creationId xmlns="" xmlns:a16="http://schemas.microsoft.com/office/drawing/2014/main" id="{64B693A2-AFAA-468C-96B2-902584543500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rapezoid 492">
                <a:extLst>
                  <a:ext uri="{FF2B5EF4-FFF2-40B4-BE49-F238E27FC236}">
                    <a16:creationId xmlns="" xmlns:a16="http://schemas.microsoft.com/office/drawing/2014/main" id="{C49E2A10-DF66-4A62-B88A-62329C8E9EDA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rapezoid 493">
                <a:extLst>
                  <a:ext uri="{FF2B5EF4-FFF2-40B4-BE49-F238E27FC236}">
                    <a16:creationId xmlns="" xmlns:a16="http://schemas.microsoft.com/office/drawing/2014/main" id="{62E256E8-16F7-4CEC-9FCB-EB453B1B488B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rapezoid 494">
                <a:extLst>
                  <a:ext uri="{FF2B5EF4-FFF2-40B4-BE49-F238E27FC236}">
                    <a16:creationId xmlns="" xmlns:a16="http://schemas.microsoft.com/office/drawing/2014/main" id="{586C0BF1-832C-45E7-AE50-C3ED60FAB82F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465">
              <a:extLst>
                <a:ext uri="{FF2B5EF4-FFF2-40B4-BE49-F238E27FC236}">
                  <a16:creationId xmlns="" xmlns:a16="http://schemas.microsoft.com/office/drawing/2014/main" id="{B0E7087F-DBAC-4FC8-9451-2AE5C26FD42A}"/>
                </a:ext>
              </a:extLst>
            </p:cNvPr>
            <p:cNvGrpSpPr/>
            <p:nvPr/>
          </p:nvGrpSpPr>
          <p:grpSpPr>
            <a:xfrm>
              <a:off x="2939995" y="933055"/>
              <a:ext cx="2881564" cy="2474019"/>
              <a:chOff x="2939995" y="732089"/>
              <a:chExt cx="2881564" cy="2474019"/>
            </a:xfrm>
            <a:grpFill/>
          </p:grpSpPr>
          <p:grpSp>
            <p:nvGrpSpPr>
              <p:cNvPr id="13" name="Group 466">
                <a:extLst>
                  <a:ext uri="{FF2B5EF4-FFF2-40B4-BE49-F238E27FC236}">
                    <a16:creationId xmlns="" xmlns:a16="http://schemas.microsoft.com/office/drawing/2014/main" id="{0C57A733-340E-4FD5-81E5-51B473C59DEA}"/>
                  </a:ext>
                </a:extLst>
              </p:cNvPr>
              <p:cNvGrpSpPr/>
              <p:nvPr/>
            </p:nvGrpSpPr>
            <p:grpSpPr>
              <a:xfrm rot="7898637">
                <a:off x="5214392" y="799382"/>
                <a:ext cx="344525" cy="861967"/>
                <a:chOff x="4130248" y="650162"/>
                <a:chExt cx="502279" cy="1664988"/>
              </a:xfrm>
              <a:grpFill/>
            </p:grpSpPr>
            <p:sp>
              <p:nvSpPr>
                <p:cNvPr id="35" name="Trapezoid 488">
                  <a:extLst>
                    <a:ext uri="{FF2B5EF4-FFF2-40B4-BE49-F238E27FC236}">
                      <a16:creationId xmlns="" xmlns:a16="http://schemas.microsoft.com/office/drawing/2014/main" id="{DCA65B31-E2AF-4352-BBBC-A978CD50E20B}"/>
                    </a:ext>
                  </a:extLst>
                </p:cNvPr>
                <p:cNvSpPr/>
                <p:nvPr/>
              </p:nvSpPr>
              <p:spPr>
                <a:xfrm>
                  <a:off x="4130248" y="650162"/>
                  <a:ext cx="502273" cy="1664988"/>
                </a:xfrm>
                <a:prstGeom prst="trapezoid">
                  <a:avLst>
                    <a:gd name="adj" fmla="val 9168"/>
                  </a:avLst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Trapezoid 94">
                  <a:extLst>
                    <a:ext uri="{FF2B5EF4-FFF2-40B4-BE49-F238E27FC236}">
                      <a16:creationId xmlns="" xmlns:a16="http://schemas.microsoft.com/office/drawing/2014/main" id="{2D83A334-0B32-4C10-B384-0B8A48B29477}"/>
                    </a:ext>
                  </a:extLst>
                </p:cNvPr>
                <p:cNvSpPr/>
                <p:nvPr/>
              </p:nvSpPr>
              <p:spPr>
                <a:xfrm>
                  <a:off x="4449648" y="650162"/>
                  <a:ext cx="182879" cy="1664988"/>
                </a:xfrm>
                <a:custGeom>
                  <a:avLst/>
                  <a:gdLst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82880 w 182880"/>
                    <a:gd name="connsiteY2" fmla="*/ 0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0540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68965 w 182880"/>
                    <a:gd name="connsiteY2" fmla="*/ 6157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3619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" h="1664988">
                      <a:moveTo>
                        <a:pt x="0" y="1664988"/>
                      </a:moveTo>
                      <a:lnTo>
                        <a:pt x="0" y="0"/>
                      </a:lnTo>
                      <a:lnTo>
                        <a:pt x="133619" y="3079"/>
                      </a:lnTo>
                      <a:lnTo>
                        <a:pt x="182880" y="1664988"/>
                      </a:lnTo>
                      <a:lnTo>
                        <a:pt x="0" y="1664988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467">
                <a:extLst>
                  <a:ext uri="{FF2B5EF4-FFF2-40B4-BE49-F238E27FC236}">
                    <a16:creationId xmlns="" xmlns:a16="http://schemas.microsoft.com/office/drawing/2014/main" id="{85A03996-9335-453C-A1E5-F5719499BCED}"/>
                  </a:ext>
                </a:extLst>
              </p:cNvPr>
              <p:cNvGrpSpPr/>
              <p:nvPr/>
            </p:nvGrpSpPr>
            <p:grpSpPr>
              <a:xfrm rot="15664019">
                <a:off x="4162697" y="535798"/>
                <a:ext cx="459422" cy="1569099"/>
                <a:chOff x="307880" y="495300"/>
                <a:chExt cx="589983" cy="1728101"/>
              </a:xfrm>
              <a:grpFill/>
            </p:grpSpPr>
            <p:sp>
              <p:nvSpPr>
                <p:cNvPr id="33" name="Rectangle: Rounded Corners 487">
                  <a:extLst>
                    <a:ext uri="{FF2B5EF4-FFF2-40B4-BE49-F238E27FC236}">
                      <a16:creationId xmlns="" xmlns:a16="http://schemas.microsoft.com/office/drawing/2014/main" id="{44320E3D-4F6F-4144-9574-5A317943CAA9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8" cy="1539139"/>
                </a:xfrm>
                <a:prstGeom prst="roundRect">
                  <a:avLst>
                    <a:gd name="adj" fmla="val 0"/>
                  </a:avLst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: Rounded Corners 486">
                  <a:extLst>
                    <a:ext uri="{FF2B5EF4-FFF2-40B4-BE49-F238E27FC236}">
                      <a16:creationId xmlns="" xmlns:a16="http://schemas.microsoft.com/office/drawing/2014/main" id="{2CA7F438-CF3F-4029-B122-4E8F651C3062}"/>
                    </a:ext>
                  </a:extLst>
                </p:cNvPr>
                <p:cNvSpPr/>
                <p:nvPr/>
              </p:nvSpPr>
              <p:spPr>
                <a:xfrm rot="20495611">
                  <a:off x="307880" y="495300"/>
                  <a:ext cx="589983" cy="1686911"/>
                </a:xfrm>
                <a:prstGeom prst="roundRect">
                  <a:avLst>
                    <a:gd name="adj" fmla="val 0"/>
                  </a:avLst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" name="Group 468">
                <a:extLst>
                  <a:ext uri="{FF2B5EF4-FFF2-40B4-BE49-F238E27FC236}">
                    <a16:creationId xmlns="" xmlns:a16="http://schemas.microsoft.com/office/drawing/2014/main" id="{902A47DF-5E15-40F3-B8A6-F83F00E4EDBD}"/>
                  </a:ext>
                </a:extLst>
              </p:cNvPr>
              <p:cNvGrpSpPr/>
              <p:nvPr/>
            </p:nvGrpSpPr>
            <p:grpSpPr>
              <a:xfrm rot="1062574">
                <a:off x="4839586" y="732089"/>
                <a:ext cx="437403" cy="437403"/>
                <a:chOff x="121429" y="411151"/>
                <a:chExt cx="607375" cy="607375"/>
              </a:xfrm>
              <a:grpFill/>
            </p:grpSpPr>
            <p:sp>
              <p:nvSpPr>
                <p:cNvPr id="29" name="Oval 482">
                  <a:extLst>
                    <a:ext uri="{FF2B5EF4-FFF2-40B4-BE49-F238E27FC236}">
                      <a16:creationId xmlns="" xmlns:a16="http://schemas.microsoft.com/office/drawing/2014/main" id="{E0ED0B39-41D6-4EA2-9E33-448D85237231}"/>
                    </a:ext>
                  </a:extLst>
                </p:cNvPr>
                <p:cNvSpPr/>
                <p:nvPr/>
              </p:nvSpPr>
              <p:spPr>
                <a:xfrm>
                  <a:off x="121429" y="411151"/>
                  <a:ext cx="607375" cy="607375"/>
                </a:xfrm>
                <a:prstGeom prst="ellipse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Freeform: Shape 483">
                  <a:extLst>
                    <a:ext uri="{FF2B5EF4-FFF2-40B4-BE49-F238E27FC236}">
                      <a16:creationId xmlns="" xmlns:a16="http://schemas.microsoft.com/office/drawing/2014/main" id="{8AA4CC6E-7A0E-408F-A9D3-A4C265A8D68E}"/>
                    </a:ext>
                  </a:extLst>
                </p:cNvPr>
                <p:cNvSpPr/>
                <p:nvPr/>
              </p:nvSpPr>
              <p:spPr>
                <a:xfrm>
                  <a:off x="186933" y="476655"/>
                  <a:ext cx="476367" cy="476367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grpFill/>
                <a:ln w="5155" cap="flat">
                  <a:solidFill>
                    <a:srgbClr val="0070C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484">
                  <a:extLst>
                    <a:ext uri="{FF2B5EF4-FFF2-40B4-BE49-F238E27FC236}">
                      <a16:creationId xmlns="" xmlns:a16="http://schemas.microsoft.com/office/drawing/2014/main" id="{DC3B6153-9C31-4865-A47F-0150D7D1CA38}"/>
                    </a:ext>
                  </a:extLst>
                </p:cNvPr>
                <p:cNvSpPr/>
                <p:nvPr/>
              </p:nvSpPr>
              <p:spPr>
                <a:xfrm>
                  <a:off x="306264" y="596604"/>
                  <a:ext cx="237705" cy="236465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Oval 485">
                  <a:extLst>
                    <a:ext uri="{FF2B5EF4-FFF2-40B4-BE49-F238E27FC236}">
                      <a16:creationId xmlns="" xmlns:a16="http://schemas.microsoft.com/office/drawing/2014/main" id="{B7B6F5EA-A82B-4044-9C36-FEA07012A117}"/>
                    </a:ext>
                  </a:extLst>
                </p:cNvPr>
                <p:cNvSpPr/>
                <p:nvPr/>
              </p:nvSpPr>
              <p:spPr>
                <a:xfrm>
                  <a:off x="385558" y="675280"/>
                  <a:ext cx="79122" cy="79122"/>
                </a:xfrm>
                <a:prstGeom prst="ellipse">
                  <a:avLst/>
                </a:prstGeom>
                <a:grp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Rectangle: Top Corners Rounded 469">
                <a:extLst>
                  <a:ext uri="{FF2B5EF4-FFF2-40B4-BE49-F238E27FC236}">
                    <a16:creationId xmlns="" xmlns:a16="http://schemas.microsoft.com/office/drawing/2014/main" id="{DE844847-DB09-4EA2-ACD3-B0083D5AE211}"/>
                  </a:ext>
                </a:extLst>
              </p:cNvPr>
              <p:cNvSpPr/>
              <p:nvPr/>
            </p:nvSpPr>
            <p:spPr>
              <a:xfrm>
                <a:off x="2939995" y="2950076"/>
                <a:ext cx="1618488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470">
                <a:extLst>
                  <a:ext uri="{FF2B5EF4-FFF2-40B4-BE49-F238E27FC236}">
                    <a16:creationId xmlns="" xmlns:a16="http://schemas.microsoft.com/office/drawing/2014/main" id="{56007349-B55E-4ED9-8949-143B50122250}"/>
                  </a:ext>
                </a:extLst>
              </p:cNvPr>
              <p:cNvGrpSpPr/>
              <p:nvPr/>
            </p:nvGrpSpPr>
            <p:grpSpPr>
              <a:xfrm rot="1056235">
                <a:off x="3546587" y="1602585"/>
                <a:ext cx="391039" cy="1171393"/>
                <a:chOff x="391499" y="630207"/>
                <a:chExt cx="531845" cy="1593193"/>
              </a:xfrm>
              <a:grpFill/>
            </p:grpSpPr>
            <p:sp>
              <p:nvSpPr>
                <p:cNvPr id="27" name="Rectangle: Rounded Corners 480">
                  <a:extLst>
                    <a:ext uri="{FF2B5EF4-FFF2-40B4-BE49-F238E27FC236}">
                      <a16:creationId xmlns="" xmlns:a16="http://schemas.microsoft.com/office/drawing/2014/main" id="{94C4BCE1-F957-4257-BC22-E5C30986BD5A}"/>
                    </a:ext>
                  </a:extLst>
                </p:cNvPr>
                <p:cNvSpPr/>
                <p:nvPr/>
              </p:nvSpPr>
              <p:spPr>
                <a:xfrm rot="20495611">
                  <a:off x="400452" y="630207"/>
                  <a:ext cx="522892" cy="1539138"/>
                </a:xfrm>
                <a:prstGeom prst="roundRect">
                  <a:avLst>
                    <a:gd name="adj" fmla="val 0"/>
                  </a:avLst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: Rounded Corners 481">
                  <a:extLst>
                    <a:ext uri="{FF2B5EF4-FFF2-40B4-BE49-F238E27FC236}">
                      <a16:creationId xmlns="" xmlns:a16="http://schemas.microsoft.com/office/drawing/2014/main" id="{97640522-F00D-4D1C-ABC9-DF36BD6DFB05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7" cy="1539138"/>
                </a:xfrm>
                <a:prstGeom prst="roundRect">
                  <a:avLst>
                    <a:gd name="adj" fmla="val 0"/>
                  </a:avLst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Oval 471">
                <a:extLst>
                  <a:ext uri="{FF2B5EF4-FFF2-40B4-BE49-F238E27FC236}">
                    <a16:creationId xmlns="" xmlns:a16="http://schemas.microsoft.com/office/drawing/2014/main" id="{01DCC629-6E73-47F9-A605-FF13A2A0FECB}"/>
                  </a:ext>
                </a:extLst>
              </p:cNvPr>
              <p:cNvSpPr/>
              <p:nvPr/>
            </p:nvSpPr>
            <p:spPr>
              <a:xfrm>
                <a:off x="3460460" y="1374042"/>
                <a:ext cx="525968" cy="525968"/>
              </a:xfrm>
              <a:prstGeom prst="ellipse">
                <a:avLst/>
              </a:prstGeom>
              <a:grp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472">
                <a:extLst>
                  <a:ext uri="{FF2B5EF4-FFF2-40B4-BE49-F238E27FC236}">
                    <a16:creationId xmlns="" xmlns:a16="http://schemas.microsoft.com/office/drawing/2014/main" id="{B50213B0-0BF1-495F-8915-E28CECA32C64}"/>
                  </a:ext>
                </a:extLst>
              </p:cNvPr>
              <p:cNvSpPr/>
              <p:nvPr/>
            </p:nvSpPr>
            <p:spPr>
              <a:xfrm>
                <a:off x="3517185" y="1430767"/>
                <a:ext cx="412519" cy="41251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grpFill/>
              <a:ln w="5155" cap="flat">
                <a:solidFill>
                  <a:srgbClr val="0070C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473">
                <a:extLst>
                  <a:ext uri="{FF2B5EF4-FFF2-40B4-BE49-F238E27FC236}">
                    <a16:creationId xmlns="" xmlns:a16="http://schemas.microsoft.com/office/drawing/2014/main" id="{C77269D8-9AC4-4A4C-9D4C-BF64842A6C2B}"/>
                  </a:ext>
                </a:extLst>
              </p:cNvPr>
              <p:cNvSpPr/>
              <p:nvPr/>
            </p:nvSpPr>
            <p:spPr>
              <a:xfrm>
                <a:off x="3620522" y="1534641"/>
                <a:ext cx="205845" cy="204771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474">
                <a:extLst>
                  <a:ext uri="{FF2B5EF4-FFF2-40B4-BE49-F238E27FC236}">
                    <a16:creationId xmlns="" xmlns:a16="http://schemas.microsoft.com/office/drawing/2014/main" id="{E3BF14E8-F7C2-492F-B05E-2E4B58902888}"/>
                  </a:ext>
                </a:extLst>
              </p:cNvPr>
              <p:cNvSpPr/>
              <p:nvPr/>
            </p:nvSpPr>
            <p:spPr>
              <a:xfrm>
                <a:off x="3689186" y="1602768"/>
                <a:ext cx="68517" cy="68517"/>
              </a:xfrm>
              <a:prstGeom prst="ellipse">
                <a:avLst/>
              </a:prstGeom>
              <a:grp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Top Corners Rounded 475">
                <a:extLst>
                  <a:ext uri="{FF2B5EF4-FFF2-40B4-BE49-F238E27FC236}">
                    <a16:creationId xmlns="" xmlns:a16="http://schemas.microsoft.com/office/drawing/2014/main" id="{595EB54F-A31B-425A-B813-5C50DD28FC16}"/>
                  </a:ext>
                </a:extLst>
              </p:cNvPr>
              <p:cNvSpPr/>
              <p:nvPr/>
            </p:nvSpPr>
            <p:spPr>
              <a:xfrm>
                <a:off x="3126222" y="2879336"/>
                <a:ext cx="1246034" cy="711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Top Corners Rounded 476">
                <a:extLst>
                  <a:ext uri="{FF2B5EF4-FFF2-40B4-BE49-F238E27FC236}">
                    <a16:creationId xmlns="" xmlns:a16="http://schemas.microsoft.com/office/drawing/2014/main" id="{23AC2672-6732-4D38-8EAA-6DD5CF2ADB4D}"/>
                  </a:ext>
                </a:extLst>
              </p:cNvPr>
              <p:cNvSpPr/>
              <p:nvPr/>
            </p:nvSpPr>
            <p:spPr>
              <a:xfrm>
                <a:off x="3226374" y="2738165"/>
                <a:ext cx="920652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477">
                <a:extLst>
                  <a:ext uri="{FF2B5EF4-FFF2-40B4-BE49-F238E27FC236}">
                    <a16:creationId xmlns="" xmlns:a16="http://schemas.microsoft.com/office/drawing/2014/main" id="{BEF6376D-FB3C-4184-93E4-363B9344CD53}"/>
                  </a:ext>
                </a:extLst>
              </p:cNvPr>
              <p:cNvGrpSpPr/>
              <p:nvPr/>
            </p:nvGrpSpPr>
            <p:grpSpPr>
              <a:xfrm rot="2713823">
                <a:off x="5532341" y="1340822"/>
                <a:ext cx="289218" cy="289219"/>
                <a:chOff x="5108323" y="1463792"/>
                <a:chExt cx="374636" cy="374638"/>
              </a:xfrm>
              <a:grpFill/>
            </p:grpSpPr>
            <p:sp>
              <p:nvSpPr>
                <p:cNvPr id="25" name="Oval 478">
                  <a:extLst>
                    <a:ext uri="{FF2B5EF4-FFF2-40B4-BE49-F238E27FC236}">
                      <a16:creationId xmlns="" xmlns:a16="http://schemas.microsoft.com/office/drawing/2014/main" id="{698DD8BF-851B-4483-B6A9-EB7397ED148E}"/>
                    </a:ext>
                  </a:extLst>
                </p:cNvPr>
                <p:cNvSpPr/>
                <p:nvPr/>
              </p:nvSpPr>
              <p:spPr>
                <a:xfrm>
                  <a:off x="5108323" y="1463792"/>
                  <a:ext cx="374636" cy="374638"/>
                </a:xfrm>
                <a:prstGeom prst="ellips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Freeform: Shape 479">
                  <a:extLst>
                    <a:ext uri="{FF2B5EF4-FFF2-40B4-BE49-F238E27FC236}">
                      <a16:creationId xmlns="" xmlns:a16="http://schemas.microsoft.com/office/drawing/2014/main" id="{9779E0AE-DFA7-406E-B106-23022897AED0}"/>
                    </a:ext>
                  </a:extLst>
                </p:cNvPr>
                <p:cNvSpPr/>
                <p:nvPr/>
              </p:nvSpPr>
              <p:spPr>
                <a:xfrm>
                  <a:off x="5167785" y="1523587"/>
                  <a:ext cx="255882" cy="255676"/>
                </a:xfrm>
                <a:custGeom>
                  <a:avLst/>
                  <a:gdLst>
                    <a:gd name="connsiteX0" fmla="*/ 127864 w 255882"/>
                    <a:gd name="connsiteY0" fmla="*/ 81461 h 255676"/>
                    <a:gd name="connsiteX1" fmla="*/ 81805 w 255882"/>
                    <a:gd name="connsiteY1" fmla="*/ 127520 h 255676"/>
                    <a:gd name="connsiteX2" fmla="*/ 127864 w 255882"/>
                    <a:gd name="connsiteY2" fmla="*/ 173579 h 255676"/>
                    <a:gd name="connsiteX3" fmla="*/ 173923 w 255882"/>
                    <a:gd name="connsiteY3" fmla="*/ 127520 h 255676"/>
                    <a:gd name="connsiteX4" fmla="*/ 127864 w 255882"/>
                    <a:gd name="connsiteY4" fmla="*/ 81461 h 255676"/>
                    <a:gd name="connsiteX5" fmla="*/ 122296 w 255882"/>
                    <a:gd name="connsiteY5" fmla="*/ 86 h 255676"/>
                    <a:gd name="connsiteX6" fmla="*/ 127383 w 255882"/>
                    <a:gd name="connsiteY6" fmla="*/ 4211 h 255676"/>
                    <a:gd name="connsiteX7" fmla="*/ 132401 w 255882"/>
                    <a:gd name="connsiteY7" fmla="*/ 21809 h 255676"/>
                    <a:gd name="connsiteX8" fmla="*/ 145188 w 255882"/>
                    <a:gd name="connsiteY8" fmla="*/ 29027 h 255676"/>
                    <a:gd name="connsiteX9" fmla="*/ 149312 w 255882"/>
                    <a:gd name="connsiteY9" fmla="*/ 25452 h 255676"/>
                    <a:gd name="connsiteX10" fmla="*/ 158937 w 255882"/>
                    <a:gd name="connsiteY10" fmla="*/ 9160 h 255676"/>
                    <a:gd name="connsiteX11" fmla="*/ 166705 w 255882"/>
                    <a:gd name="connsiteY11" fmla="*/ 5929 h 255676"/>
                    <a:gd name="connsiteX12" fmla="*/ 174404 w 255882"/>
                    <a:gd name="connsiteY12" fmla="*/ 18372 h 255676"/>
                    <a:gd name="connsiteX13" fmla="*/ 172479 w 255882"/>
                    <a:gd name="connsiteY13" fmla="*/ 34046 h 255676"/>
                    <a:gd name="connsiteX14" fmla="*/ 172479 w 255882"/>
                    <a:gd name="connsiteY14" fmla="*/ 35695 h 255676"/>
                    <a:gd name="connsiteX15" fmla="*/ 186434 w 255882"/>
                    <a:gd name="connsiteY15" fmla="*/ 41882 h 255676"/>
                    <a:gd name="connsiteX16" fmla="*/ 201764 w 255882"/>
                    <a:gd name="connsiteY16" fmla="*/ 30402 h 255676"/>
                    <a:gd name="connsiteX17" fmla="*/ 211045 w 255882"/>
                    <a:gd name="connsiteY17" fmla="*/ 30540 h 255676"/>
                    <a:gd name="connsiteX18" fmla="*/ 212488 w 255882"/>
                    <a:gd name="connsiteY18" fmla="*/ 31777 h 255676"/>
                    <a:gd name="connsiteX19" fmla="*/ 214069 w 255882"/>
                    <a:gd name="connsiteY19" fmla="*/ 42364 h 255676"/>
                    <a:gd name="connsiteX20" fmla="*/ 205614 w 255882"/>
                    <a:gd name="connsiteY20" fmla="*/ 57418 h 255676"/>
                    <a:gd name="connsiteX21" fmla="*/ 206783 w 255882"/>
                    <a:gd name="connsiteY21" fmla="*/ 67180 h 255676"/>
                    <a:gd name="connsiteX22" fmla="*/ 215719 w 255882"/>
                    <a:gd name="connsiteY22" fmla="*/ 70755 h 255676"/>
                    <a:gd name="connsiteX23" fmla="*/ 233799 w 255882"/>
                    <a:gd name="connsiteY23" fmla="*/ 66011 h 255676"/>
                    <a:gd name="connsiteX24" fmla="*/ 241498 w 255882"/>
                    <a:gd name="connsiteY24" fmla="*/ 68967 h 255676"/>
                    <a:gd name="connsiteX25" fmla="*/ 243836 w 255882"/>
                    <a:gd name="connsiteY25" fmla="*/ 73573 h 255676"/>
                    <a:gd name="connsiteX26" fmla="*/ 241911 w 255882"/>
                    <a:gd name="connsiteY26" fmla="*/ 80379 h 255676"/>
                    <a:gd name="connsiteX27" fmla="*/ 226443 w 255882"/>
                    <a:gd name="connsiteY27" fmla="*/ 92684 h 255676"/>
                    <a:gd name="connsiteX28" fmla="*/ 223694 w 255882"/>
                    <a:gd name="connsiteY28" fmla="*/ 100177 h 255676"/>
                    <a:gd name="connsiteX29" fmla="*/ 224519 w 255882"/>
                    <a:gd name="connsiteY29" fmla="*/ 103202 h 255676"/>
                    <a:gd name="connsiteX30" fmla="*/ 230843 w 255882"/>
                    <a:gd name="connsiteY30" fmla="*/ 108633 h 255676"/>
                    <a:gd name="connsiteX31" fmla="*/ 249541 w 255882"/>
                    <a:gd name="connsiteY31" fmla="*/ 111176 h 255676"/>
                    <a:gd name="connsiteX32" fmla="*/ 255591 w 255882"/>
                    <a:gd name="connsiteY32" fmla="*/ 117157 h 255676"/>
                    <a:gd name="connsiteX33" fmla="*/ 255797 w 255882"/>
                    <a:gd name="connsiteY33" fmla="*/ 122519 h 255676"/>
                    <a:gd name="connsiteX34" fmla="*/ 251398 w 255882"/>
                    <a:gd name="connsiteY34" fmla="*/ 127675 h 255676"/>
                    <a:gd name="connsiteX35" fmla="*/ 233799 w 255882"/>
                    <a:gd name="connsiteY35" fmla="*/ 132693 h 255676"/>
                    <a:gd name="connsiteX36" fmla="*/ 226650 w 255882"/>
                    <a:gd name="connsiteY36" fmla="*/ 144586 h 255676"/>
                    <a:gd name="connsiteX37" fmla="*/ 230293 w 255882"/>
                    <a:gd name="connsiteY37" fmla="*/ 149398 h 255676"/>
                    <a:gd name="connsiteX38" fmla="*/ 246448 w 255882"/>
                    <a:gd name="connsiteY38" fmla="*/ 158884 h 255676"/>
                    <a:gd name="connsiteX39" fmla="*/ 249954 w 255882"/>
                    <a:gd name="connsiteY39" fmla="*/ 167065 h 255676"/>
                    <a:gd name="connsiteX40" fmla="*/ 249816 w 255882"/>
                    <a:gd name="connsiteY40" fmla="*/ 167890 h 255676"/>
                    <a:gd name="connsiteX41" fmla="*/ 240123 w 255882"/>
                    <a:gd name="connsiteY41" fmla="*/ 174833 h 255676"/>
                    <a:gd name="connsiteX42" fmla="*/ 223212 w 255882"/>
                    <a:gd name="connsiteY42" fmla="*/ 172702 h 255676"/>
                    <a:gd name="connsiteX43" fmla="*/ 214688 w 255882"/>
                    <a:gd name="connsiteY43" fmla="*/ 177102 h 255676"/>
                    <a:gd name="connsiteX44" fmla="*/ 214551 w 255882"/>
                    <a:gd name="connsiteY44" fmla="*/ 187276 h 255676"/>
                    <a:gd name="connsiteX45" fmla="*/ 225481 w 255882"/>
                    <a:gd name="connsiteY45" fmla="*/ 201712 h 255676"/>
                    <a:gd name="connsiteX46" fmla="*/ 225481 w 255882"/>
                    <a:gd name="connsiteY46" fmla="*/ 211130 h 255676"/>
                    <a:gd name="connsiteX47" fmla="*/ 225068 w 255882"/>
                    <a:gd name="connsiteY47" fmla="*/ 211611 h 255676"/>
                    <a:gd name="connsiteX48" fmla="*/ 213245 w 255882"/>
                    <a:gd name="connsiteY48" fmla="*/ 213948 h 255676"/>
                    <a:gd name="connsiteX49" fmla="*/ 198602 w 255882"/>
                    <a:gd name="connsiteY49" fmla="*/ 205699 h 255676"/>
                    <a:gd name="connsiteX50" fmla="*/ 188565 w 255882"/>
                    <a:gd name="connsiteY50" fmla="*/ 207143 h 255676"/>
                    <a:gd name="connsiteX51" fmla="*/ 185334 w 255882"/>
                    <a:gd name="connsiteY51" fmla="*/ 216217 h 255676"/>
                    <a:gd name="connsiteX52" fmla="*/ 190078 w 255882"/>
                    <a:gd name="connsiteY52" fmla="*/ 234503 h 255676"/>
                    <a:gd name="connsiteX53" fmla="*/ 187397 w 255882"/>
                    <a:gd name="connsiteY53" fmla="*/ 241377 h 255676"/>
                    <a:gd name="connsiteX54" fmla="*/ 182585 w 255882"/>
                    <a:gd name="connsiteY54" fmla="*/ 243852 h 255676"/>
                    <a:gd name="connsiteX55" fmla="*/ 175366 w 255882"/>
                    <a:gd name="connsiteY55" fmla="*/ 241859 h 255676"/>
                    <a:gd name="connsiteX56" fmla="*/ 164024 w 255882"/>
                    <a:gd name="connsiteY56" fmla="*/ 227491 h 255676"/>
                    <a:gd name="connsiteX57" fmla="*/ 149381 w 255882"/>
                    <a:gd name="connsiteY57" fmla="*/ 226254 h 255676"/>
                    <a:gd name="connsiteX58" fmla="*/ 147456 w 255882"/>
                    <a:gd name="connsiteY58" fmla="*/ 230103 h 255676"/>
                    <a:gd name="connsiteX59" fmla="*/ 144844 w 255882"/>
                    <a:gd name="connsiteY59" fmla="*/ 249008 h 255676"/>
                    <a:gd name="connsiteX60" fmla="*/ 139895 w 255882"/>
                    <a:gd name="connsiteY60" fmla="*/ 255676 h 255676"/>
                    <a:gd name="connsiteX61" fmla="*/ 131577 w 255882"/>
                    <a:gd name="connsiteY61" fmla="*/ 255676 h 255676"/>
                    <a:gd name="connsiteX62" fmla="*/ 127933 w 255882"/>
                    <a:gd name="connsiteY62" fmla="*/ 250589 h 255676"/>
                    <a:gd name="connsiteX63" fmla="*/ 122777 w 255882"/>
                    <a:gd name="connsiteY63" fmla="*/ 232372 h 255676"/>
                    <a:gd name="connsiteX64" fmla="*/ 116659 w 255882"/>
                    <a:gd name="connsiteY64" fmla="*/ 227010 h 255676"/>
                    <a:gd name="connsiteX65" fmla="*/ 112947 w 255882"/>
                    <a:gd name="connsiteY65" fmla="*/ 226597 h 255676"/>
                    <a:gd name="connsiteX66" fmla="*/ 106622 w 255882"/>
                    <a:gd name="connsiteY66" fmla="*/ 230103 h 255676"/>
                    <a:gd name="connsiteX67" fmla="*/ 105041 w 255882"/>
                    <a:gd name="connsiteY67" fmla="*/ 232784 h 255676"/>
                    <a:gd name="connsiteX68" fmla="*/ 96380 w 255882"/>
                    <a:gd name="connsiteY68" fmla="*/ 247427 h 255676"/>
                    <a:gd name="connsiteX69" fmla="*/ 89849 w 255882"/>
                    <a:gd name="connsiteY69" fmla="*/ 250108 h 255676"/>
                    <a:gd name="connsiteX70" fmla="*/ 84555 w 255882"/>
                    <a:gd name="connsiteY70" fmla="*/ 248320 h 255676"/>
                    <a:gd name="connsiteX71" fmla="*/ 80981 w 255882"/>
                    <a:gd name="connsiteY71" fmla="*/ 241652 h 255676"/>
                    <a:gd name="connsiteX72" fmla="*/ 83249 w 255882"/>
                    <a:gd name="connsiteY72" fmla="*/ 222885 h 255676"/>
                    <a:gd name="connsiteX73" fmla="*/ 78094 w 255882"/>
                    <a:gd name="connsiteY73" fmla="*/ 214155 h 255676"/>
                    <a:gd name="connsiteX74" fmla="*/ 68538 w 255882"/>
                    <a:gd name="connsiteY74" fmla="*/ 214636 h 255676"/>
                    <a:gd name="connsiteX75" fmla="*/ 55133 w 255882"/>
                    <a:gd name="connsiteY75" fmla="*/ 224810 h 255676"/>
                    <a:gd name="connsiteX76" fmla="*/ 43240 w 255882"/>
                    <a:gd name="connsiteY76" fmla="*/ 224123 h 255676"/>
                    <a:gd name="connsiteX77" fmla="*/ 42209 w 255882"/>
                    <a:gd name="connsiteY77" fmla="*/ 223091 h 255676"/>
                    <a:gd name="connsiteX78" fmla="*/ 41178 w 255882"/>
                    <a:gd name="connsiteY78" fmla="*/ 214842 h 255676"/>
                    <a:gd name="connsiteX79" fmla="*/ 50115 w 255882"/>
                    <a:gd name="connsiteY79" fmla="*/ 198893 h 255676"/>
                    <a:gd name="connsiteX80" fmla="*/ 51627 w 255882"/>
                    <a:gd name="connsiteY80" fmla="*/ 194013 h 255676"/>
                    <a:gd name="connsiteX81" fmla="*/ 39597 w 255882"/>
                    <a:gd name="connsiteY81" fmla="*/ 185420 h 255676"/>
                    <a:gd name="connsiteX82" fmla="*/ 21105 w 255882"/>
                    <a:gd name="connsiteY82" fmla="*/ 190232 h 255676"/>
                    <a:gd name="connsiteX83" fmla="*/ 15193 w 255882"/>
                    <a:gd name="connsiteY83" fmla="*/ 188238 h 255676"/>
                    <a:gd name="connsiteX84" fmla="*/ 12237 w 255882"/>
                    <a:gd name="connsiteY84" fmla="*/ 183014 h 255676"/>
                    <a:gd name="connsiteX85" fmla="*/ 14230 w 255882"/>
                    <a:gd name="connsiteY85" fmla="*/ 175314 h 255676"/>
                    <a:gd name="connsiteX86" fmla="*/ 27910 w 255882"/>
                    <a:gd name="connsiteY86" fmla="*/ 164453 h 255676"/>
                    <a:gd name="connsiteX87" fmla="*/ 31554 w 255882"/>
                    <a:gd name="connsiteY87" fmla="*/ 153385 h 255676"/>
                    <a:gd name="connsiteX88" fmla="*/ 24198 w 255882"/>
                    <a:gd name="connsiteY88" fmla="*/ 147198 h 255676"/>
                    <a:gd name="connsiteX89" fmla="*/ 6943 w 255882"/>
                    <a:gd name="connsiteY89" fmla="*/ 144861 h 255676"/>
                    <a:gd name="connsiteX90" fmla="*/ 138 w 255882"/>
                    <a:gd name="connsiteY90" fmla="*/ 140049 h 255676"/>
                    <a:gd name="connsiteX91" fmla="*/ 0 w 255882"/>
                    <a:gd name="connsiteY91" fmla="*/ 131525 h 255676"/>
                    <a:gd name="connsiteX92" fmla="*/ 5019 w 255882"/>
                    <a:gd name="connsiteY92" fmla="*/ 127881 h 255676"/>
                    <a:gd name="connsiteX93" fmla="*/ 22617 w 255882"/>
                    <a:gd name="connsiteY93" fmla="*/ 122931 h 255676"/>
                    <a:gd name="connsiteX94" fmla="*/ 28667 w 255882"/>
                    <a:gd name="connsiteY94" fmla="*/ 116194 h 255676"/>
                    <a:gd name="connsiteX95" fmla="*/ 29010 w 255882"/>
                    <a:gd name="connsiteY95" fmla="*/ 113307 h 255676"/>
                    <a:gd name="connsiteX96" fmla="*/ 25229 w 255882"/>
                    <a:gd name="connsiteY96" fmla="*/ 106295 h 255676"/>
                    <a:gd name="connsiteX97" fmla="*/ 9281 w 255882"/>
                    <a:gd name="connsiteY97" fmla="*/ 96946 h 255676"/>
                    <a:gd name="connsiteX98" fmla="*/ 5843 w 255882"/>
                    <a:gd name="connsiteY98" fmla="*/ 88560 h 255676"/>
                    <a:gd name="connsiteX99" fmla="*/ 6187 w 255882"/>
                    <a:gd name="connsiteY99" fmla="*/ 87391 h 255676"/>
                    <a:gd name="connsiteX100" fmla="*/ 15261 w 255882"/>
                    <a:gd name="connsiteY100" fmla="*/ 81135 h 255676"/>
                    <a:gd name="connsiteX101" fmla="*/ 32173 w 255882"/>
                    <a:gd name="connsiteY101" fmla="*/ 83060 h 255676"/>
                    <a:gd name="connsiteX102" fmla="*/ 40834 w 255882"/>
                    <a:gd name="connsiteY102" fmla="*/ 79073 h 255676"/>
                    <a:gd name="connsiteX103" fmla="*/ 40147 w 255882"/>
                    <a:gd name="connsiteY103" fmla="*/ 67318 h 255676"/>
                    <a:gd name="connsiteX104" fmla="*/ 29629 w 255882"/>
                    <a:gd name="connsiteY104" fmla="*/ 53363 h 255676"/>
                    <a:gd name="connsiteX105" fmla="*/ 29629 w 255882"/>
                    <a:gd name="connsiteY105" fmla="*/ 45595 h 255676"/>
                    <a:gd name="connsiteX106" fmla="*/ 33066 w 255882"/>
                    <a:gd name="connsiteY106" fmla="*/ 41745 h 255676"/>
                    <a:gd name="connsiteX107" fmla="*/ 40422 w 255882"/>
                    <a:gd name="connsiteY107" fmla="*/ 40920 h 255676"/>
                    <a:gd name="connsiteX108" fmla="*/ 56027 w 255882"/>
                    <a:gd name="connsiteY108" fmla="*/ 49719 h 255676"/>
                    <a:gd name="connsiteX109" fmla="*/ 69982 w 255882"/>
                    <a:gd name="connsiteY109" fmla="*/ 45801 h 255676"/>
                    <a:gd name="connsiteX110" fmla="*/ 70325 w 255882"/>
                    <a:gd name="connsiteY110" fmla="*/ 39751 h 255676"/>
                    <a:gd name="connsiteX111" fmla="*/ 65788 w 255882"/>
                    <a:gd name="connsiteY111" fmla="*/ 22221 h 255676"/>
                    <a:gd name="connsiteX112" fmla="*/ 69088 w 255882"/>
                    <a:gd name="connsiteY112" fmla="*/ 14110 h 255676"/>
                    <a:gd name="connsiteX113" fmla="*/ 71632 w 255882"/>
                    <a:gd name="connsiteY113" fmla="*/ 12735 h 255676"/>
                    <a:gd name="connsiteX114" fmla="*/ 81118 w 255882"/>
                    <a:gd name="connsiteY114" fmla="*/ 15072 h 255676"/>
                    <a:gd name="connsiteX115" fmla="*/ 92049 w 255882"/>
                    <a:gd name="connsiteY115" fmla="*/ 28958 h 255676"/>
                    <a:gd name="connsiteX116" fmla="*/ 106966 w 255882"/>
                    <a:gd name="connsiteY116" fmla="*/ 28890 h 255676"/>
                    <a:gd name="connsiteX117" fmla="*/ 108754 w 255882"/>
                    <a:gd name="connsiteY117" fmla="*/ 22565 h 255676"/>
                    <a:gd name="connsiteX118" fmla="*/ 110953 w 255882"/>
                    <a:gd name="connsiteY118" fmla="*/ 6479 h 255676"/>
                    <a:gd name="connsiteX119" fmla="*/ 116934 w 255882"/>
                    <a:gd name="connsiteY119" fmla="*/ 292 h 255676"/>
                    <a:gd name="connsiteX120" fmla="*/ 122296 w 255882"/>
                    <a:gd name="connsiteY120" fmla="*/ 86 h 25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255882" h="255676">
                      <a:moveTo>
                        <a:pt x="127864" y="81461"/>
                      </a:moveTo>
                      <a:cubicBezTo>
                        <a:pt x="102426" y="81461"/>
                        <a:pt x="81805" y="102082"/>
                        <a:pt x="81805" y="127520"/>
                      </a:cubicBezTo>
                      <a:cubicBezTo>
                        <a:pt x="81805" y="152958"/>
                        <a:pt x="102426" y="173579"/>
                        <a:pt x="127864" y="173579"/>
                      </a:cubicBezTo>
                      <a:cubicBezTo>
                        <a:pt x="153302" y="173579"/>
                        <a:pt x="173923" y="152958"/>
                        <a:pt x="173923" y="127520"/>
                      </a:cubicBezTo>
                      <a:cubicBezTo>
                        <a:pt x="173923" y="102082"/>
                        <a:pt x="153302" y="81461"/>
                        <a:pt x="127864" y="81461"/>
                      </a:cubicBezTo>
                      <a:close/>
                      <a:moveTo>
                        <a:pt x="122296" y="86"/>
                      </a:moveTo>
                      <a:cubicBezTo>
                        <a:pt x="124908" y="223"/>
                        <a:pt x="126696" y="1598"/>
                        <a:pt x="127383" y="4211"/>
                      </a:cubicBezTo>
                      <a:cubicBezTo>
                        <a:pt x="129033" y="10054"/>
                        <a:pt x="130752" y="15966"/>
                        <a:pt x="132401" y="21809"/>
                      </a:cubicBezTo>
                      <a:cubicBezTo>
                        <a:pt x="134120" y="27790"/>
                        <a:pt x="139070" y="30608"/>
                        <a:pt x="145188" y="29027"/>
                      </a:cubicBezTo>
                      <a:cubicBezTo>
                        <a:pt x="147181" y="28546"/>
                        <a:pt x="148350" y="27102"/>
                        <a:pt x="149312" y="25452"/>
                      </a:cubicBezTo>
                      <a:cubicBezTo>
                        <a:pt x="152475" y="20022"/>
                        <a:pt x="155706" y="14591"/>
                        <a:pt x="158937" y="9160"/>
                      </a:cubicBezTo>
                      <a:cubicBezTo>
                        <a:pt x="160999" y="5654"/>
                        <a:pt x="162786" y="4898"/>
                        <a:pt x="166705" y="5929"/>
                      </a:cubicBezTo>
                      <a:cubicBezTo>
                        <a:pt x="174542" y="7923"/>
                        <a:pt x="175573" y="9641"/>
                        <a:pt x="174404" y="18372"/>
                      </a:cubicBezTo>
                      <a:cubicBezTo>
                        <a:pt x="173717" y="23596"/>
                        <a:pt x="173098" y="28821"/>
                        <a:pt x="172479" y="34046"/>
                      </a:cubicBezTo>
                      <a:cubicBezTo>
                        <a:pt x="172410" y="34595"/>
                        <a:pt x="172410" y="35145"/>
                        <a:pt x="172479" y="35695"/>
                      </a:cubicBezTo>
                      <a:cubicBezTo>
                        <a:pt x="173373" y="41264"/>
                        <a:pt x="181828" y="45113"/>
                        <a:pt x="186434" y="41882"/>
                      </a:cubicBezTo>
                      <a:cubicBezTo>
                        <a:pt x="191659" y="38170"/>
                        <a:pt x="196677" y="34252"/>
                        <a:pt x="201764" y="30402"/>
                      </a:cubicBezTo>
                      <a:cubicBezTo>
                        <a:pt x="205476" y="27584"/>
                        <a:pt x="207333" y="27652"/>
                        <a:pt x="211045" y="30540"/>
                      </a:cubicBezTo>
                      <a:cubicBezTo>
                        <a:pt x="211526" y="30952"/>
                        <a:pt x="212007" y="31296"/>
                        <a:pt x="212488" y="31777"/>
                      </a:cubicBezTo>
                      <a:cubicBezTo>
                        <a:pt x="216819" y="35902"/>
                        <a:pt x="217025" y="37139"/>
                        <a:pt x="214069" y="42364"/>
                      </a:cubicBezTo>
                      <a:cubicBezTo>
                        <a:pt x="211251" y="47382"/>
                        <a:pt x="208570" y="52469"/>
                        <a:pt x="205614" y="57418"/>
                      </a:cubicBezTo>
                      <a:cubicBezTo>
                        <a:pt x="203483" y="61062"/>
                        <a:pt x="204445" y="64087"/>
                        <a:pt x="206783" y="67180"/>
                      </a:cubicBezTo>
                      <a:cubicBezTo>
                        <a:pt x="209120" y="70274"/>
                        <a:pt x="211801" y="71786"/>
                        <a:pt x="215719" y="70755"/>
                      </a:cubicBezTo>
                      <a:cubicBezTo>
                        <a:pt x="221769" y="69174"/>
                        <a:pt x="227818" y="67661"/>
                        <a:pt x="233799" y="66011"/>
                      </a:cubicBezTo>
                      <a:cubicBezTo>
                        <a:pt x="237649" y="64980"/>
                        <a:pt x="239367" y="65599"/>
                        <a:pt x="241498" y="68967"/>
                      </a:cubicBezTo>
                      <a:cubicBezTo>
                        <a:pt x="242461" y="70411"/>
                        <a:pt x="243286" y="71923"/>
                        <a:pt x="243836" y="73573"/>
                      </a:cubicBezTo>
                      <a:cubicBezTo>
                        <a:pt x="244867" y="76529"/>
                        <a:pt x="244385" y="78385"/>
                        <a:pt x="241911" y="80379"/>
                      </a:cubicBezTo>
                      <a:cubicBezTo>
                        <a:pt x="236755" y="84504"/>
                        <a:pt x="231668" y="88628"/>
                        <a:pt x="226443" y="92684"/>
                      </a:cubicBezTo>
                      <a:cubicBezTo>
                        <a:pt x="223831" y="94678"/>
                        <a:pt x="223144" y="97152"/>
                        <a:pt x="223694" y="100177"/>
                      </a:cubicBezTo>
                      <a:cubicBezTo>
                        <a:pt x="223900" y="101208"/>
                        <a:pt x="224244" y="102171"/>
                        <a:pt x="224519" y="103202"/>
                      </a:cubicBezTo>
                      <a:cubicBezTo>
                        <a:pt x="225412" y="106433"/>
                        <a:pt x="227543" y="108220"/>
                        <a:pt x="230843" y="108633"/>
                      </a:cubicBezTo>
                      <a:cubicBezTo>
                        <a:pt x="237099" y="109458"/>
                        <a:pt x="243354" y="110351"/>
                        <a:pt x="249541" y="111176"/>
                      </a:cubicBezTo>
                      <a:cubicBezTo>
                        <a:pt x="253254" y="111657"/>
                        <a:pt x="255178" y="113445"/>
                        <a:pt x="255591" y="117157"/>
                      </a:cubicBezTo>
                      <a:cubicBezTo>
                        <a:pt x="255797" y="118944"/>
                        <a:pt x="256003" y="120732"/>
                        <a:pt x="255797" y="122519"/>
                      </a:cubicBezTo>
                      <a:cubicBezTo>
                        <a:pt x="255453" y="125337"/>
                        <a:pt x="254010" y="126919"/>
                        <a:pt x="251398" y="127675"/>
                      </a:cubicBezTo>
                      <a:cubicBezTo>
                        <a:pt x="245554" y="129325"/>
                        <a:pt x="239642" y="130974"/>
                        <a:pt x="233799" y="132693"/>
                      </a:cubicBezTo>
                      <a:cubicBezTo>
                        <a:pt x="228093" y="134343"/>
                        <a:pt x="225481" y="138674"/>
                        <a:pt x="226650" y="144586"/>
                      </a:cubicBezTo>
                      <a:cubicBezTo>
                        <a:pt x="227062" y="146854"/>
                        <a:pt x="228368" y="148298"/>
                        <a:pt x="230293" y="149398"/>
                      </a:cubicBezTo>
                      <a:cubicBezTo>
                        <a:pt x="235655" y="152560"/>
                        <a:pt x="241017" y="155722"/>
                        <a:pt x="246448" y="158884"/>
                      </a:cubicBezTo>
                      <a:cubicBezTo>
                        <a:pt x="250435" y="161222"/>
                        <a:pt x="251054" y="162597"/>
                        <a:pt x="249954" y="167065"/>
                      </a:cubicBezTo>
                      <a:cubicBezTo>
                        <a:pt x="249885" y="167340"/>
                        <a:pt x="249885" y="167615"/>
                        <a:pt x="249816" y="167890"/>
                      </a:cubicBezTo>
                      <a:cubicBezTo>
                        <a:pt x="248166" y="173321"/>
                        <a:pt x="246310" y="176002"/>
                        <a:pt x="240123" y="174833"/>
                      </a:cubicBezTo>
                      <a:cubicBezTo>
                        <a:pt x="234555" y="173733"/>
                        <a:pt x="228849" y="173527"/>
                        <a:pt x="223212" y="172702"/>
                      </a:cubicBezTo>
                      <a:cubicBezTo>
                        <a:pt x="219225" y="172152"/>
                        <a:pt x="216613" y="173733"/>
                        <a:pt x="214688" y="177102"/>
                      </a:cubicBezTo>
                      <a:cubicBezTo>
                        <a:pt x="212695" y="180539"/>
                        <a:pt x="211801" y="183770"/>
                        <a:pt x="214551" y="187276"/>
                      </a:cubicBezTo>
                      <a:cubicBezTo>
                        <a:pt x="218263" y="192019"/>
                        <a:pt x="221838" y="196900"/>
                        <a:pt x="225481" y="201712"/>
                      </a:cubicBezTo>
                      <a:cubicBezTo>
                        <a:pt x="228506" y="205630"/>
                        <a:pt x="228506" y="207212"/>
                        <a:pt x="225481" y="211130"/>
                      </a:cubicBezTo>
                      <a:cubicBezTo>
                        <a:pt x="225343" y="211267"/>
                        <a:pt x="225206" y="211474"/>
                        <a:pt x="225068" y="211611"/>
                      </a:cubicBezTo>
                      <a:cubicBezTo>
                        <a:pt x="221081" y="215873"/>
                        <a:pt x="219500" y="217729"/>
                        <a:pt x="213245" y="213948"/>
                      </a:cubicBezTo>
                      <a:cubicBezTo>
                        <a:pt x="208432" y="211061"/>
                        <a:pt x="203345" y="208586"/>
                        <a:pt x="198602" y="205699"/>
                      </a:cubicBezTo>
                      <a:cubicBezTo>
                        <a:pt x="194684" y="203362"/>
                        <a:pt x="191659" y="204737"/>
                        <a:pt x="188565" y="207143"/>
                      </a:cubicBezTo>
                      <a:cubicBezTo>
                        <a:pt x="185472" y="209480"/>
                        <a:pt x="184234" y="212299"/>
                        <a:pt x="185334" y="216217"/>
                      </a:cubicBezTo>
                      <a:cubicBezTo>
                        <a:pt x="187053" y="222267"/>
                        <a:pt x="188565" y="228385"/>
                        <a:pt x="190078" y="234503"/>
                      </a:cubicBezTo>
                      <a:cubicBezTo>
                        <a:pt x="190903" y="237803"/>
                        <a:pt x="190215" y="239590"/>
                        <a:pt x="187397" y="241377"/>
                      </a:cubicBezTo>
                      <a:cubicBezTo>
                        <a:pt x="185884" y="242340"/>
                        <a:pt x="184303" y="243233"/>
                        <a:pt x="182585" y="243852"/>
                      </a:cubicBezTo>
                      <a:cubicBezTo>
                        <a:pt x="179560" y="244952"/>
                        <a:pt x="177360" y="244402"/>
                        <a:pt x="175366" y="241859"/>
                      </a:cubicBezTo>
                      <a:cubicBezTo>
                        <a:pt x="171585" y="237115"/>
                        <a:pt x="167805" y="232303"/>
                        <a:pt x="164024" y="227491"/>
                      </a:cubicBezTo>
                      <a:cubicBezTo>
                        <a:pt x="160380" y="222954"/>
                        <a:pt x="153781" y="222335"/>
                        <a:pt x="149381" y="226254"/>
                      </a:cubicBezTo>
                      <a:cubicBezTo>
                        <a:pt x="148213" y="227285"/>
                        <a:pt x="147663" y="228591"/>
                        <a:pt x="147456" y="230103"/>
                      </a:cubicBezTo>
                      <a:cubicBezTo>
                        <a:pt x="146563" y="236428"/>
                        <a:pt x="145532" y="242683"/>
                        <a:pt x="144844" y="249008"/>
                      </a:cubicBezTo>
                      <a:cubicBezTo>
                        <a:pt x="144432" y="252308"/>
                        <a:pt x="143126" y="254645"/>
                        <a:pt x="139895" y="255676"/>
                      </a:cubicBezTo>
                      <a:cubicBezTo>
                        <a:pt x="137145" y="255676"/>
                        <a:pt x="134326" y="255676"/>
                        <a:pt x="131577" y="255676"/>
                      </a:cubicBezTo>
                      <a:cubicBezTo>
                        <a:pt x="129652" y="254507"/>
                        <a:pt x="128552" y="252789"/>
                        <a:pt x="127933" y="250589"/>
                      </a:cubicBezTo>
                      <a:cubicBezTo>
                        <a:pt x="126283" y="244540"/>
                        <a:pt x="124427" y="238490"/>
                        <a:pt x="122777" y="232372"/>
                      </a:cubicBezTo>
                      <a:cubicBezTo>
                        <a:pt x="121884" y="229141"/>
                        <a:pt x="119890" y="227422"/>
                        <a:pt x="116659" y="227010"/>
                      </a:cubicBezTo>
                      <a:cubicBezTo>
                        <a:pt x="115422" y="226872"/>
                        <a:pt x="114184" y="226666"/>
                        <a:pt x="112947" y="226597"/>
                      </a:cubicBezTo>
                      <a:cubicBezTo>
                        <a:pt x="110060" y="226391"/>
                        <a:pt x="108066" y="227697"/>
                        <a:pt x="106622" y="230103"/>
                      </a:cubicBezTo>
                      <a:cubicBezTo>
                        <a:pt x="106072" y="230997"/>
                        <a:pt x="105591" y="231891"/>
                        <a:pt x="105041" y="232784"/>
                      </a:cubicBezTo>
                      <a:cubicBezTo>
                        <a:pt x="102154" y="237665"/>
                        <a:pt x="99335" y="242615"/>
                        <a:pt x="96380" y="247427"/>
                      </a:cubicBezTo>
                      <a:cubicBezTo>
                        <a:pt x="94798" y="250108"/>
                        <a:pt x="92873" y="250795"/>
                        <a:pt x="89849" y="250108"/>
                      </a:cubicBezTo>
                      <a:cubicBezTo>
                        <a:pt x="87993" y="249695"/>
                        <a:pt x="86274" y="249077"/>
                        <a:pt x="84555" y="248320"/>
                      </a:cubicBezTo>
                      <a:cubicBezTo>
                        <a:pt x="81531" y="246877"/>
                        <a:pt x="80568" y="245021"/>
                        <a:pt x="80981" y="241652"/>
                      </a:cubicBezTo>
                      <a:cubicBezTo>
                        <a:pt x="81737" y="235397"/>
                        <a:pt x="82356" y="229141"/>
                        <a:pt x="83249" y="222885"/>
                      </a:cubicBezTo>
                      <a:cubicBezTo>
                        <a:pt x="83868" y="218486"/>
                        <a:pt x="81531" y="216080"/>
                        <a:pt x="78094" y="214155"/>
                      </a:cubicBezTo>
                      <a:cubicBezTo>
                        <a:pt x="74725" y="212299"/>
                        <a:pt x="71700" y="212024"/>
                        <a:pt x="68538" y="214636"/>
                      </a:cubicBezTo>
                      <a:cubicBezTo>
                        <a:pt x="64139" y="218142"/>
                        <a:pt x="59533" y="221373"/>
                        <a:pt x="55133" y="224810"/>
                      </a:cubicBezTo>
                      <a:cubicBezTo>
                        <a:pt x="50665" y="228316"/>
                        <a:pt x="48740" y="229072"/>
                        <a:pt x="43240" y="224123"/>
                      </a:cubicBezTo>
                      <a:cubicBezTo>
                        <a:pt x="42897" y="223779"/>
                        <a:pt x="42553" y="223435"/>
                        <a:pt x="42209" y="223091"/>
                      </a:cubicBezTo>
                      <a:cubicBezTo>
                        <a:pt x="39528" y="220342"/>
                        <a:pt x="39253" y="218211"/>
                        <a:pt x="41178" y="214842"/>
                      </a:cubicBezTo>
                      <a:cubicBezTo>
                        <a:pt x="44134" y="209549"/>
                        <a:pt x="47159" y="204187"/>
                        <a:pt x="50115" y="198893"/>
                      </a:cubicBezTo>
                      <a:cubicBezTo>
                        <a:pt x="50940" y="197381"/>
                        <a:pt x="51833" y="195869"/>
                        <a:pt x="51627" y="194013"/>
                      </a:cubicBezTo>
                      <a:cubicBezTo>
                        <a:pt x="51146" y="188444"/>
                        <a:pt x="44959" y="184045"/>
                        <a:pt x="39597" y="185420"/>
                      </a:cubicBezTo>
                      <a:cubicBezTo>
                        <a:pt x="33410" y="187001"/>
                        <a:pt x="27223" y="188582"/>
                        <a:pt x="21105" y="190232"/>
                      </a:cubicBezTo>
                      <a:cubicBezTo>
                        <a:pt x="18630" y="190919"/>
                        <a:pt x="16774" y="190163"/>
                        <a:pt x="15193" y="188238"/>
                      </a:cubicBezTo>
                      <a:cubicBezTo>
                        <a:pt x="13887" y="186657"/>
                        <a:pt x="13062" y="184870"/>
                        <a:pt x="12237" y="183014"/>
                      </a:cubicBezTo>
                      <a:cubicBezTo>
                        <a:pt x="10862" y="179783"/>
                        <a:pt x="11481" y="177445"/>
                        <a:pt x="14230" y="175314"/>
                      </a:cubicBezTo>
                      <a:cubicBezTo>
                        <a:pt x="18767" y="171671"/>
                        <a:pt x="23373" y="168096"/>
                        <a:pt x="27910" y="164453"/>
                      </a:cubicBezTo>
                      <a:cubicBezTo>
                        <a:pt x="32722" y="160741"/>
                        <a:pt x="33135" y="159159"/>
                        <a:pt x="31554" y="153385"/>
                      </a:cubicBezTo>
                      <a:cubicBezTo>
                        <a:pt x="30454" y="149604"/>
                        <a:pt x="28185" y="147611"/>
                        <a:pt x="24198" y="147198"/>
                      </a:cubicBezTo>
                      <a:cubicBezTo>
                        <a:pt x="18424" y="146579"/>
                        <a:pt x="12718" y="145479"/>
                        <a:pt x="6943" y="144861"/>
                      </a:cubicBezTo>
                      <a:cubicBezTo>
                        <a:pt x="3644" y="144517"/>
                        <a:pt x="1306" y="143211"/>
                        <a:pt x="138" y="140049"/>
                      </a:cubicBezTo>
                      <a:cubicBezTo>
                        <a:pt x="0" y="137093"/>
                        <a:pt x="0" y="134343"/>
                        <a:pt x="0" y="131525"/>
                      </a:cubicBezTo>
                      <a:cubicBezTo>
                        <a:pt x="1100" y="129462"/>
                        <a:pt x="2819" y="128431"/>
                        <a:pt x="5019" y="127881"/>
                      </a:cubicBezTo>
                      <a:cubicBezTo>
                        <a:pt x="10931" y="126300"/>
                        <a:pt x="16705" y="124513"/>
                        <a:pt x="22617" y="122931"/>
                      </a:cubicBezTo>
                      <a:cubicBezTo>
                        <a:pt x="26192" y="121969"/>
                        <a:pt x="28323" y="119975"/>
                        <a:pt x="28667" y="116194"/>
                      </a:cubicBezTo>
                      <a:cubicBezTo>
                        <a:pt x="28735" y="115232"/>
                        <a:pt x="28873" y="114270"/>
                        <a:pt x="29010" y="113307"/>
                      </a:cubicBezTo>
                      <a:cubicBezTo>
                        <a:pt x="29354" y="110076"/>
                        <a:pt x="27910" y="107876"/>
                        <a:pt x="25229" y="106295"/>
                      </a:cubicBezTo>
                      <a:cubicBezTo>
                        <a:pt x="19867" y="103202"/>
                        <a:pt x="14574" y="100040"/>
                        <a:pt x="9281" y="96946"/>
                      </a:cubicBezTo>
                      <a:cubicBezTo>
                        <a:pt x="5362" y="94678"/>
                        <a:pt x="4675" y="92959"/>
                        <a:pt x="5843" y="88560"/>
                      </a:cubicBezTo>
                      <a:cubicBezTo>
                        <a:pt x="5981" y="88147"/>
                        <a:pt x="6050" y="87735"/>
                        <a:pt x="6187" y="87391"/>
                      </a:cubicBezTo>
                      <a:cubicBezTo>
                        <a:pt x="7906" y="81685"/>
                        <a:pt x="9418" y="80585"/>
                        <a:pt x="15261" y="81135"/>
                      </a:cubicBezTo>
                      <a:cubicBezTo>
                        <a:pt x="20898" y="81685"/>
                        <a:pt x="26535" y="82304"/>
                        <a:pt x="32173" y="83060"/>
                      </a:cubicBezTo>
                      <a:cubicBezTo>
                        <a:pt x="36641" y="83610"/>
                        <a:pt x="38566" y="82854"/>
                        <a:pt x="40834" y="79073"/>
                      </a:cubicBezTo>
                      <a:cubicBezTo>
                        <a:pt x="44065" y="73848"/>
                        <a:pt x="43928" y="72198"/>
                        <a:pt x="40147" y="67318"/>
                      </a:cubicBezTo>
                      <a:cubicBezTo>
                        <a:pt x="36572" y="62712"/>
                        <a:pt x="33066" y="58037"/>
                        <a:pt x="29629" y="53363"/>
                      </a:cubicBezTo>
                      <a:cubicBezTo>
                        <a:pt x="27567" y="50613"/>
                        <a:pt x="27567" y="48344"/>
                        <a:pt x="29629" y="45595"/>
                      </a:cubicBezTo>
                      <a:cubicBezTo>
                        <a:pt x="30660" y="44220"/>
                        <a:pt x="31760" y="42845"/>
                        <a:pt x="33066" y="41745"/>
                      </a:cubicBezTo>
                      <a:cubicBezTo>
                        <a:pt x="35678" y="39545"/>
                        <a:pt x="37466" y="39270"/>
                        <a:pt x="40422" y="40920"/>
                      </a:cubicBezTo>
                      <a:cubicBezTo>
                        <a:pt x="45646" y="43807"/>
                        <a:pt x="51008" y="46488"/>
                        <a:pt x="56027" y="49719"/>
                      </a:cubicBezTo>
                      <a:cubicBezTo>
                        <a:pt x="61801" y="53431"/>
                        <a:pt x="65788" y="50957"/>
                        <a:pt x="69982" y="45801"/>
                      </a:cubicBezTo>
                      <a:cubicBezTo>
                        <a:pt x="71357" y="44082"/>
                        <a:pt x="70875" y="41814"/>
                        <a:pt x="70325" y="39751"/>
                      </a:cubicBezTo>
                      <a:cubicBezTo>
                        <a:pt x="68813" y="33908"/>
                        <a:pt x="67301" y="28065"/>
                        <a:pt x="65788" y="22221"/>
                      </a:cubicBezTo>
                      <a:cubicBezTo>
                        <a:pt x="64688" y="18028"/>
                        <a:pt x="65376" y="16309"/>
                        <a:pt x="69088" y="14110"/>
                      </a:cubicBezTo>
                      <a:cubicBezTo>
                        <a:pt x="69913" y="13628"/>
                        <a:pt x="70738" y="13147"/>
                        <a:pt x="71632" y="12735"/>
                      </a:cubicBezTo>
                      <a:cubicBezTo>
                        <a:pt x="76100" y="10672"/>
                        <a:pt x="78094" y="11154"/>
                        <a:pt x="81118" y="15072"/>
                      </a:cubicBezTo>
                      <a:cubicBezTo>
                        <a:pt x="84762" y="19678"/>
                        <a:pt x="88405" y="24353"/>
                        <a:pt x="92049" y="28958"/>
                      </a:cubicBezTo>
                      <a:cubicBezTo>
                        <a:pt x="95486" y="33221"/>
                        <a:pt x="103529" y="33221"/>
                        <a:pt x="106966" y="28890"/>
                      </a:cubicBezTo>
                      <a:cubicBezTo>
                        <a:pt x="108410" y="27034"/>
                        <a:pt x="108410" y="24696"/>
                        <a:pt x="108754" y="22565"/>
                      </a:cubicBezTo>
                      <a:cubicBezTo>
                        <a:pt x="109578" y="17203"/>
                        <a:pt x="110266" y="11841"/>
                        <a:pt x="110953" y="6479"/>
                      </a:cubicBezTo>
                      <a:cubicBezTo>
                        <a:pt x="111503" y="2217"/>
                        <a:pt x="112672" y="1048"/>
                        <a:pt x="116934" y="292"/>
                      </a:cubicBezTo>
                      <a:cubicBezTo>
                        <a:pt x="118721" y="-52"/>
                        <a:pt x="120509" y="-52"/>
                        <a:pt x="122296" y="86"/>
                      </a:cubicBezTo>
                      <a:close/>
                    </a:path>
                  </a:pathLst>
                </a:custGeom>
                <a:grpFill/>
                <a:ln w="5155" cap="flat">
                  <a:solidFill>
                    <a:srgbClr val="0070C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8" name="Содержимое 3"/>
          <p:cNvSpPr txBox="1">
            <a:spLocks/>
          </p:cNvSpPr>
          <p:nvPr/>
        </p:nvSpPr>
        <p:spPr>
          <a:xfrm>
            <a:off x="8186750" y="6100780"/>
            <a:ext cx="1285884" cy="572572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чтобы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9" name="Group 461">
            <a:extLst>
              <a:ext uri="{FF2B5EF4-FFF2-40B4-BE49-F238E27FC236}">
                <a16:creationId xmlns="" xmlns:a16="http://schemas.microsoft.com/office/drawing/2014/main" id="{C23E2AF8-3809-44AF-92F6-8EE87B9ED433}"/>
              </a:ext>
            </a:extLst>
          </p:cNvPr>
          <p:cNvGrpSpPr/>
          <p:nvPr/>
        </p:nvGrpSpPr>
        <p:grpSpPr>
          <a:xfrm>
            <a:off x="8401064" y="4529144"/>
            <a:ext cx="1518466" cy="1662934"/>
            <a:chOff x="2939995" y="933055"/>
            <a:chExt cx="3043578" cy="2474019"/>
          </a:xfrm>
        </p:grpSpPr>
        <p:grpSp>
          <p:nvGrpSpPr>
            <p:cNvPr id="50" name="Group 463">
              <a:extLst>
                <a:ext uri="{FF2B5EF4-FFF2-40B4-BE49-F238E27FC236}">
                  <a16:creationId xmlns="" xmlns:a16="http://schemas.microsoft.com/office/drawing/2014/main" id="{B3EB7FD7-17BE-431D-B158-B03297C4F6E6}"/>
                </a:ext>
              </a:extLst>
            </p:cNvPr>
            <p:cNvGrpSpPr/>
            <p:nvPr/>
          </p:nvGrpSpPr>
          <p:grpSpPr>
            <a:xfrm rot="3017773">
              <a:off x="5584710" y="1817100"/>
              <a:ext cx="469871" cy="327855"/>
              <a:chOff x="5405974" y="1533288"/>
              <a:chExt cx="608646" cy="424685"/>
            </a:xfrm>
          </p:grpSpPr>
          <p:sp>
            <p:nvSpPr>
              <p:cNvPr id="82" name="Trapezoid 495">
                <a:extLst>
                  <a:ext uri="{FF2B5EF4-FFF2-40B4-BE49-F238E27FC236}">
                    <a16:creationId xmlns="" xmlns:a16="http://schemas.microsoft.com/office/drawing/2014/main" id="{94537E60-740C-4712-8544-FDC34FADF3B2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rapezoid 496">
                <a:extLst>
                  <a:ext uri="{FF2B5EF4-FFF2-40B4-BE49-F238E27FC236}">
                    <a16:creationId xmlns="" xmlns:a16="http://schemas.microsoft.com/office/drawing/2014/main" id="{FD7CE979-DF48-4ADF-8438-35684474DC36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rapezoid 497">
                <a:extLst>
                  <a:ext uri="{FF2B5EF4-FFF2-40B4-BE49-F238E27FC236}">
                    <a16:creationId xmlns="" xmlns:a16="http://schemas.microsoft.com/office/drawing/2014/main" id="{1444D037-61BA-4B79-AE8D-D853838CB033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rapezoid 498">
                <a:extLst>
                  <a:ext uri="{FF2B5EF4-FFF2-40B4-BE49-F238E27FC236}">
                    <a16:creationId xmlns="" xmlns:a16="http://schemas.microsoft.com/office/drawing/2014/main" id="{E77733EE-16A1-4D44-8F9B-8266326A1DE1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rapezoid 499">
                <a:extLst>
                  <a:ext uri="{FF2B5EF4-FFF2-40B4-BE49-F238E27FC236}">
                    <a16:creationId xmlns="" xmlns:a16="http://schemas.microsoft.com/office/drawing/2014/main" id="{A5391A42-E1E4-4E22-B85F-09A723873A9B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464">
              <a:extLst>
                <a:ext uri="{FF2B5EF4-FFF2-40B4-BE49-F238E27FC236}">
                  <a16:creationId xmlns="" xmlns:a16="http://schemas.microsoft.com/office/drawing/2014/main" id="{C80C525A-8BEC-4A5B-978D-6A5A75A9FE54}"/>
                </a:ext>
              </a:extLst>
            </p:cNvPr>
            <p:cNvGrpSpPr/>
            <p:nvPr/>
          </p:nvGrpSpPr>
          <p:grpSpPr>
            <a:xfrm rot="18490567" flipH="1">
              <a:off x="5363412" y="1800570"/>
              <a:ext cx="471719" cy="328072"/>
              <a:chOff x="5405974" y="1533288"/>
              <a:chExt cx="611040" cy="424965"/>
            </a:xfrm>
          </p:grpSpPr>
          <p:sp>
            <p:nvSpPr>
              <p:cNvPr id="77" name="Trapezoid 490">
                <a:extLst>
                  <a:ext uri="{FF2B5EF4-FFF2-40B4-BE49-F238E27FC236}">
                    <a16:creationId xmlns="" xmlns:a16="http://schemas.microsoft.com/office/drawing/2014/main" id="{AC6BC0D3-376D-4752-AD83-2D0D95C3C9BE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rapezoid 491">
                <a:extLst>
                  <a:ext uri="{FF2B5EF4-FFF2-40B4-BE49-F238E27FC236}">
                    <a16:creationId xmlns="" xmlns:a16="http://schemas.microsoft.com/office/drawing/2014/main" id="{64B693A2-AFAA-468C-96B2-902584543500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rapezoid 492">
                <a:extLst>
                  <a:ext uri="{FF2B5EF4-FFF2-40B4-BE49-F238E27FC236}">
                    <a16:creationId xmlns="" xmlns:a16="http://schemas.microsoft.com/office/drawing/2014/main" id="{C49E2A10-DF66-4A62-B88A-62329C8E9EDA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rapezoid 493">
                <a:extLst>
                  <a:ext uri="{FF2B5EF4-FFF2-40B4-BE49-F238E27FC236}">
                    <a16:creationId xmlns="" xmlns:a16="http://schemas.microsoft.com/office/drawing/2014/main" id="{62E256E8-16F7-4CEC-9FCB-EB453B1B488B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rapezoid 494">
                <a:extLst>
                  <a:ext uri="{FF2B5EF4-FFF2-40B4-BE49-F238E27FC236}">
                    <a16:creationId xmlns="" xmlns:a16="http://schemas.microsoft.com/office/drawing/2014/main" id="{586C0BF1-832C-45E7-AE50-C3ED60FAB82F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2" name="Group 465">
              <a:extLst>
                <a:ext uri="{FF2B5EF4-FFF2-40B4-BE49-F238E27FC236}">
                  <a16:creationId xmlns="" xmlns:a16="http://schemas.microsoft.com/office/drawing/2014/main" id="{B0E7087F-DBAC-4FC8-9451-2AE5C26FD42A}"/>
                </a:ext>
              </a:extLst>
            </p:cNvPr>
            <p:cNvGrpSpPr/>
            <p:nvPr/>
          </p:nvGrpSpPr>
          <p:grpSpPr>
            <a:xfrm>
              <a:off x="2939995" y="933055"/>
              <a:ext cx="2881564" cy="2474019"/>
              <a:chOff x="2939995" y="732089"/>
              <a:chExt cx="2881564" cy="2474019"/>
            </a:xfrm>
          </p:grpSpPr>
          <p:grpSp>
            <p:nvGrpSpPr>
              <p:cNvPr id="53" name="Group 466">
                <a:extLst>
                  <a:ext uri="{FF2B5EF4-FFF2-40B4-BE49-F238E27FC236}">
                    <a16:creationId xmlns="" xmlns:a16="http://schemas.microsoft.com/office/drawing/2014/main" id="{0C57A733-340E-4FD5-81E5-51B473C59DEA}"/>
                  </a:ext>
                </a:extLst>
              </p:cNvPr>
              <p:cNvGrpSpPr/>
              <p:nvPr/>
            </p:nvGrpSpPr>
            <p:grpSpPr>
              <a:xfrm rot="7898637">
                <a:off x="5214392" y="799382"/>
                <a:ext cx="344525" cy="861967"/>
                <a:chOff x="4130248" y="650162"/>
                <a:chExt cx="502279" cy="1664988"/>
              </a:xfrm>
              <a:solidFill>
                <a:schemeClr val="accent2"/>
              </a:solidFill>
            </p:grpSpPr>
            <p:sp>
              <p:nvSpPr>
                <p:cNvPr id="75" name="Trapezoid 488">
                  <a:extLst>
                    <a:ext uri="{FF2B5EF4-FFF2-40B4-BE49-F238E27FC236}">
                      <a16:creationId xmlns="" xmlns:a16="http://schemas.microsoft.com/office/drawing/2014/main" id="{DCA65B31-E2AF-4352-BBBC-A978CD50E20B}"/>
                    </a:ext>
                  </a:extLst>
                </p:cNvPr>
                <p:cNvSpPr/>
                <p:nvPr/>
              </p:nvSpPr>
              <p:spPr>
                <a:xfrm>
                  <a:off x="4130248" y="650162"/>
                  <a:ext cx="502273" cy="1664988"/>
                </a:xfrm>
                <a:prstGeom prst="trapezoid">
                  <a:avLst>
                    <a:gd name="adj" fmla="val 9168"/>
                  </a:avLst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Trapezoid 94">
                  <a:extLst>
                    <a:ext uri="{FF2B5EF4-FFF2-40B4-BE49-F238E27FC236}">
                      <a16:creationId xmlns="" xmlns:a16="http://schemas.microsoft.com/office/drawing/2014/main" id="{2D83A334-0B32-4C10-B384-0B8A48B29477}"/>
                    </a:ext>
                  </a:extLst>
                </p:cNvPr>
                <p:cNvSpPr/>
                <p:nvPr/>
              </p:nvSpPr>
              <p:spPr>
                <a:xfrm>
                  <a:off x="4449648" y="650162"/>
                  <a:ext cx="182879" cy="1664988"/>
                </a:xfrm>
                <a:custGeom>
                  <a:avLst/>
                  <a:gdLst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82880 w 182880"/>
                    <a:gd name="connsiteY2" fmla="*/ 0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0540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68965 w 182880"/>
                    <a:gd name="connsiteY2" fmla="*/ 6157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3619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" h="1664988">
                      <a:moveTo>
                        <a:pt x="0" y="1664988"/>
                      </a:moveTo>
                      <a:lnTo>
                        <a:pt x="0" y="0"/>
                      </a:lnTo>
                      <a:lnTo>
                        <a:pt x="133619" y="3079"/>
                      </a:lnTo>
                      <a:lnTo>
                        <a:pt x="182880" y="1664988"/>
                      </a:lnTo>
                      <a:lnTo>
                        <a:pt x="0" y="166498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467">
                <a:extLst>
                  <a:ext uri="{FF2B5EF4-FFF2-40B4-BE49-F238E27FC236}">
                    <a16:creationId xmlns="" xmlns:a16="http://schemas.microsoft.com/office/drawing/2014/main" id="{85A03996-9335-453C-A1E5-F5719499BCED}"/>
                  </a:ext>
                </a:extLst>
              </p:cNvPr>
              <p:cNvGrpSpPr/>
              <p:nvPr/>
            </p:nvGrpSpPr>
            <p:grpSpPr>
              <a:xfrm rot="15664019">
                <a:off x="4162697" y="535798"/>
                <a:ext cx="459422" cy="1569099"/>
                <a:chOff x="307880" y="495300"/>
                <a:chExt cx="589983" cy="1728101"/>
              </a:xfrm>
            </p:grpSpPr>
            <p:sp>
              <p:nvSpPr>
                <p:cNvPr id="73" name="Rectangle: Rounded Corners 487">
                  <a:extLst>
                    <a:ext uri="{FF2B5EF4-FFF2-40B4-BE49-F238E27FC236}">
                      <a16:creationId xmlns="" xmlns:a16="http://schemas.microsoft.com/office/drawing/2014/main" id="{44320E3D-4F6F-4144-9574-5A317943CAA9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8" cy="153913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: Rounded Corners 486">
                  <a:extLst>
                    <a:ext uri="{FF2B5EF4-FFF2-40B4-BE49-F238E27FC236}">
                      <a16:creationId xmlns="" xmlns:a16="http://schemas.microsoft.com/office/drawing/2014/main" id="{2CA7F438-CF3F-4029-B122-4E8F651C3062}"/>
                    </a:ext>
                  </a:extLst>
                </p:cNvPr>
                <p:cNvSpPr/>
                <p:nvPr/>
              </p:nvSpPr>
              <p:spPr>
                <a:xfrm rot="20495611">
                  <a:off x="307880" y="495300"/>
                  <a:ext cx="589983" cy="168691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5" name="Group 468">
                <a:extLst>
                  <a:ext uri="{FF2B5EF4-FFF2-40B4-BE49-F238E27FC236}">
                    <a16:creationId xmlns="" xmlns:a16="http://schemas.microsoft.com/office/drawing/2014/main" id="{902A47DF-5E15-40F3-B8A6-F83F00E4EDBD}"/>
                  </a:ext>
                </a:extLst>
              </p:cNvPr>
              <p:cNvGrpSpPr/>
              <p:nvPr/>
            </p:nvGrpSpPr>
            <p:grpSpPr>
              <a:xfrm rot="1062574">
                <a:off x="4839586" y="732089"/>
                <a:ext cx="437403" cy="437403"/>
                <a:chOff x="121429" y="411151"/>
                <a:chExt cx="607375" cy="607375"/>
              </a:xfrm>
            </p:grpSpPr>
            <p:sp>
              <p:nvSpPr>
                <p:cNvPr id="69" name="Oval 482">
                  <a:extLst>
                    <a:ext uri="{FF2B5EF4-FFF2-40B4-BE49-F238E27FC236}">
                      <a16:creationId xmlns="" xmlns:a16="http://schemas.microsoft.com/office/drawing/2014/main" id="{E0ED0B39-41D6-4EA2-9E33-448D85237231}"/>
                    </a:ext>
                  </a:extLst>
                </p:cNvPr>
                <p:cNvSpPr/>
                <p:nvPr/>
              </p:nvSpPr>
              <p:spPr>
                <a:xfrm>
                  <a:off x="121429" y="411151"/>
                  <a:ext cx="607375" cy="60737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Freeform: Shape 483">
                  <a:extLst>
                    <a:ext uri="{FF2B5EF4-FFF2-40B4-BE49-F238E27FC236}">
                      <a16:creationId xmlns="" xmlns:a16="http://schemas.microsoft.com/office/drawing/2014/main" id="{8AA4CC6E-7A0E-408F-A9D3-A4C265A8D68E}"/>
                    </a:ext>
                  </a:extLst>
                </p:cNvPr>
                <p:cNvSpPr/>
                <p:nvPr/>
              </p:nvSpPr>
              <p:spPr>
                <a:xfrm>
                  <a:off x="186933" y="476655"/>
                  <a:ext cx="476367" cy="476367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484">
                  <a:extLst>
                    <a:ext uri="{FF2B5EF4-FFF2-40B4-BE49-F238E27FC236}">
                      <a16:creationId xmlns="" xmlns:a16="http://schemas.microsoft.com/office/drawing/2014/main" id="{DC3B6153-9C31-4865-A47F-0150D7D1CA38}"/>
                    </a:ext>
                  </a:extLst>
                </p:cNvPr>
                <p:cNvSpPr/>
                <p:nvPr/>
              </p:nvSpPr>
              <p:spPr>
                <a:xfrm>
                  <a:off x="306264" y="596604"/>
                  <a:ext cx="237705" cy="236465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Oval 485">
                  <a:extLst>
                    <a:ext uri="{FF2B5EF4-FFF2-40B4-BE49-F238E27FC236}">
                      <a16:creationId xmlns="" xmlns:a16="http://schemas.microsoft.com/office/drawing/2014/main" id="{B7B6F5EA-A82B-4044-9C36-FEA07012A117}"/>
                    </a:ext>
                  </a:extLst>
                </p:cNvPr>
                <p:cNvSpPr/>
                <p:nvPr/>
              </p:nvSpPr>
              <p:spPr>
                <a:xfrm>
                  <a:off x="385558" y="675280"/>
                  <a:ext cx="79122" cy="7912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Rectangle: Top Corners Rounded 469">
                <a:extLst>
                  <a:ext uri="{FF2B5EF4-FFF2-40B4-BE49-F238E27FC236}">
                    <a16:creationId xmlns="" xmlns:a16="http://schemas.microsoft.com/office/drawing/2014/main" id="{DE844847-DB09-4EA2-ACD3-B0083D5AE211}"/>
                  </a:ext>
                </a:extLst>
              </p:cNvPr>
              <p:cNvSpPr/>
              <p:nvPr/>
            </p:nvSpPr>
            <p:spPr>
              <a:xfrm>
                <a:off x="2939995" y="2950076"/>
                <a:ext cx="1618488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470">
                <a:extLst>
                  <a:ext uri="{FF2B5EF4-FFF2-40B4-BE49-F238E27FC236}">
                    <a16:creationId xmlns="" xmlns:a16="http://schemas.microsoft.com/office/drawing/2014/main" id="{56007349-B55E-4ED9-8949-143B50122250}"/>
                  </a:ext>
                </a:extLst>
              </p:cNvPr>
              <p:cNvGrpSpPr/>
              <p:nvPr/>
            </p:nvGrpSpPr>
            <p:grpSpPr>
              <a:xfrm rot="1056235">
                <a:off x="3546587" y="1602585"/>
                <a:ext cx="391039" cy="1171393"/>
                <a:chOff x="391499" y="630207"/>
                <a:chExt cx="531845" cy="1593193"/>
              </a:xfrm>
            </p:grpSpPr>
            <p:sp>
              <p:nvSpPr>
                <p:cNvPr id="67" name="Rectangle: Rounded Corners 480">
                  <a:extLst>
                    <a:ext uri="{FF2B5EF4-FFF2-40B4-BE49-F238E27FC236}">
                      <a16:creationId xmlns="" xmlns:a16="http://schemas.microsoft.com/office/drawing/2014/main" id="{94C4BCE1-F957-4257-BC22-E5C30986BD5A}"/>
                    </a:ext>
                  </a:extLst>
                </p:cNvPr>
                <p:cNvSpPr/>
                <p:nvPr/>
              </p:nvSpPr>
              <p:spPr>
                <a:xfrm rot="20495611">
                  <a:off x="400452" y="630207"/>
                  <a:ext cx="522892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: Rounded Corners 481">
                  <a:extLst>
                    <a:ext uri="{FF2B5EF4-FFF2-40B4-BE49-F238E27FC236}">
                      <a16:creationId xmlns="" xmlns:a16="http://schemas.microsoft.com/office/drawing/2014/main" id="{97640522-F00D-4D1C-ABC9-DF36BD6DFB05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7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Oval 471">
                <a:extLst>
                  <a:ext uri="{FF2B5EF4-FFF2-40B4-BE49-F238E27FC236}">
                    <a16:creationId xmlns="" xmlns:a16="http://schemas.microsoft.com/office/drawing/2014/main" id="{01DCC629-6E73-47F9-A605-FF13A2A0FECB}"/>
                  </a:ext>
                </a:extLst>
              </p:cNvPr>
              <p:cNvSpPr/>
              <p:nvPr/>
            </p:nvSpPr>
            <p:spPr>
              <a:xfrm>
                <a:off x="3460460" y="1374042"/>
                <a:ext cx="525968" cy="52596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472">
                <a:extLst>
                  <a:ext uri="{FF2B5EF4-FFF2-40B4-BE49-F238E27FC236}">
                    <a16:creationId xmlns="" xmlns:a16="http://schemas.microsoft.com/office/drawing/2014/main" id="{B50213B0-0BF1-495F-8915-E28CECA32C64}"/>
                  </a:ext>
                </a:extLst>
              </p:cNvPr>
              <p:cNvSpPr/>
              <p:nvPr/>
            </p:nvSpPr>
            <p:spPr>
              <a:xfrm>
                <a:off x="3517185" y="1430767"/>
                <a:ext cx="412519" cy="41251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473">
                <a:extLst>
                  <a:ext uri="{FF2B5EF4-FFF2-40B4-BE49-F238E27FC236}">
                    <a16:creationId xmlns="" xmlns:a16="http://schemas.microsoft.com/office/drawing/2014/main" id="{C77269D8-9AC4-4A4C-9D4C-BF64842A6C2B}"/>
                  </a:ext>
                </a:extLst>
              </p:cNvPr>
              <p:cNvSpPr/>
              <p:nvPr/>
            </p:nvSpPr>
            <p:spPr>
              <a:xfrm>
                <a:off x="3620522" y="1534641"/>
                <a:ext cx="205845" cy="204771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474">
                <a:extLst>
                  <a:ext uri="{FF2B5EF4-FFF2-40B4-BE49-F238E27FC236}">
                    <a16:creationId xmlns="" xmlns:a16="http://schemas.microsoft.com/office/drawing/2014/main" id="{E3BF14E8-F7C2-492F-B05E-2E4B58902888}"/>
                  </a:ext>
                </a:extLst>
              </p:cNvPr>
              <p:cNvSpPr/>
              <p:nvPr/>
            </p:nvSpPr>
            <p:spPr>
              <a:xfrm>
                <a:off x="3689186" y="1602768"/>
                <a:ext cx="68517" cy="68517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Top Corners Rounded 475">
                <a:extLst>
                  <a:ext uri="{FF2B5EF4-FFF2-40B4-BE49-F238E27FC236}">
                    <a16:creationId xmlns="" xmlns:a16="http://schemas.microsoft.com/office/drawing/2014/main" id="{595EB54F-A31B-425A-B813-5C50DD28FC16}"/>
                  </a:ext>
                </a:extLst>
              </p:cNvPr>
              <p:cNvSpPr/>
              <p:nvPr/>
            </p:nvSpPr>
            <p:spPr>
              <a:xfrm>
                <a:off x="3126222" y="2879336"/>
                <a:ext cx="1246034" cy="711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Rounded 476">
                <a:extLst>
                  <a:ext uri="{FF2B5EF4-FFF2-40B4-BE49-F238E27FC236}">
                    <a16:creationId xmlns="" xmlns:a16="http://schemas.microsoft.com/office/drawing/2014/main" id="{23AC2672-6732-4D38-8EAA-6DD5CF2ADB4D}"/>
                  </a:ext>
                </a:extLst>
              </p:cNvPr>
              <p:cNvSpPr/>
              <p:nvPr/>
            </p:nvSpPr>
            <p:spPr>
              <a:xfrm>
                <a:off x="3226374" y="2738165"/>
                <a:ext cx="920652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477">
                <a:extLst>
                  <a:ext uri="{FF2B5EF4-FFF2-40B4-BE49-F238E27FC236}">
                    <a16:creationId xmlns="" xmlns:a16="http://schemas.microsoft.com/office/drawing/2014/main" id="{BEF6376D-FB3C-4184-93E4-363B9344CD53}"/>
                  </a:ext>
                </a:extLst>
              </p:cNvPr>
              <p:cNvGrpSpPr/>
              <p:nvPr/>
            </p:nvGrpSpPr>
            <p:grpSpPr>
              <a:xfrm rot="2713823">
                <a:off x="5532341" y="1340822"/>
                <a:ext cx="289218" cy="289219"/>
                <a:chOff x="5108323" y="1463792"/>
                <a:chExt cx="374636" cy="374638"/>
              </a:xfrm>
            </p:grpSpPr>
            <p:sp>
              <p:nvSpPr>
                <p:cNvPr id="65" name="Oval 478">
                  <a:extLst>
                    <a:ext uri="{FF2B5EF4-FFF2-40B4-BE49-F238E27FC236}">
                      <a16:creationId xmlns="" xmlns:a16="http://schemas.microsoft.com/office/drawing/2014/main" id="{698DD8BF-851B-4483-B6A9-EB7397ED148E}"/>
                    </a:ext>
                  </a:extLst>
                </p:cNvPr>
                <p:cNvSpPr/>
                <p:nvPr/>
              </p:nvSpPr>
              <p:spPr>
                <a:xfrm>
                  <a:off x="5108323" y="1463792"/>
                  <a:ext cx="374636" cy="3746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Freeform: Shape 479">
                  <a:extLst>
                    <a:ext uri="{FF2B5EF4-FFF2-40B4-BE49-F238E27FC236}">
                      <a16:creationId xmlns="" xmlns:a16="http://schemas.microsoft.com/office/drawing/2014/main" id="{9779E0AE-DFA7-406E-B106-23022897AED0}"/>
                    </a:ext>
                  </a:extLst>
                </p:cNvPr>
                <p:cNvSpPr/>
                <p:nvPr/>
              </p:nvSpPr>
              <p:spPr>
                <a:xfrm>
                  <a:off x="5167785" y="1523587"/>
                  <a:ext cx="255882" cy="255676"/>
                </a:xfrm>
                <a:custGeom>
                  <a:avLst/>
                  <a:gdLst>
                    <a:gd name="connsiteX0" fmla="*/ 127864 w 255882"/>
                    <a:gd name="connsiteY0" fmla="*/ 81461 h 255676"/>
                    <a:gd name="connsiteX1" fmla="*/ 81805 w 255882"/>
                    <a:gd name="connsiteY1" fmla="*/ 127520 h 255676"/>
                    <a:gd name="connsiteX2" fmla="*/ 127864 w 255882"/>
                    <a:gd name="connsiteY2" fmla="*/ 173579 h 255676"/>
                    <a:gd name="connsiteX3" fmla="*/ 173923 w 255882"/>
                    <a:gd name="connsiteY3" fmla="*/ 127520 h 255676"/>
                    <a:gd name="connsiteX4" fmla="*/ 127864 w 255882"/>
                    <a:gd name="connsiteY4" fmla="*/ 81461 h 255676"/>
                    <a:gd name="connsiteX5" fmla="*/ 122296 w 255882"/>
                    <a:gd name="connsiteY5" fmla="*/ 86 h 255676"/>
                    <a:gd name="connsiteX6" fmla="*/ 127383 w 255882"/>
                    <a:gd name="connsiteY6" fmla="*/ 4211 h 255676"/>
                    <a:gd name="connsiteX7" fmla="*/ 132401 w 255882"/>
                    <a:gd name="connsiteY7" fmla="*/ 21809 h 255676"/>
                    <a:gd name="connsiteX8" fmla="*/ 145188 w 255882"/>
                    <a:gd name="connsiteY8" fmla="*/ 29027 h 255676"/>
                    <a:gd name="connsiteX9" fmla="*/ 149312 w 255882"/>
                    <a:gd name="connsiteY9" fmla="*/ 25452 h 255676"/>
                    <a:gd name="connsiteX10" fmla="*/ 158937 w 255882"/>
                    <a:gd name="connsiteY10" fmla="*/ 9160 h 255676"/>
                    <a:gd name="connsiteX11" fmla="*/ 166705 w 255882"/>
                    <a:gd name="connsiteY11" fmla="*/ 5929 h 255676"/>
                    <a:gd name="connsiteX12" fmla="*/ 174404 w 255882"/>
                    <a:gd name="connsiteY12" fmla="*/ 18372 h 255676"/>
                    <a:gd name="connsiteX13" fmla="*/ 172479 w 255882"/>
                    <a:gd name="connsiteY13" fmla="*/ 34046 h 255676"/>
                    <a:gd name="connsiteX14" fmla="*/ 172479 w 255882"/>
                    <a:gd name="connsiteY14" fmla="*/ 35695 h 255676"/>
                    <a:gd name="connsiteX15" fmla="*/ 186434 w 255882"/>
                    <a:gd name="connsiteY15" fmla="*/ 41882 h 255676"/>
                    <a:gd name="connsiteX16" fmla="*/ 201764 w 255882"/>
                    <a:gd name="connsiteY16" fmla="*/ 30402 h 255676"/>
                    <a:gd name="connsiteX17" fmla="*/ 211045 w 255882"/>
                    <a:gd name="connsiteY17" fmla="*/ 30540 h 255676"/>
                    <a:gd name="connsiteX18" fmla="*/ 212488 w 255882"/>
                    <a:gd name="connsiteY18" fmla="*/ 31777 h 255676"/>
                    <a:gd name="connsiteX19" fmla="*/ 214069 w 255882"/>
                    <a:gd name="connsiteY19" fmla="*/ 42364 h 255676"/>
                    <a:gd name="connsiteX20" fmla="*/ 205614 w 255882"/>
                    <a:gd name="connsiteY20" fmla="*/ 57418 h 255676"/>
                    <a:gd name="connsiteX21" fmla="*/ 206783 w 255882"/>
                    <a:gd name="connsiteY21" fmla="*/ 67180 h 255676"/>
                    <a:gd name="connsiteX22" fmla="*/ 215719 w 255882"/>
                    <a:gd name="connsiteY22" fmla="*/ 70755 h 255676"/>
                    <a:gd name="connsiteX23" fmla="*/ 233799 w 255882"/>
                    <a:gd name="connsiteY23" fmla="*/ 66011 h 255676"/>
                    <a:gd name="connsiteX24" fmla="*/ 241498 w 255882"/>
                    <a:gd name="connsiteY24" fmla="*/ 68967 h 255676"/>
                    <a:gd name="connsiteX25" fmla="*/ 243836 w 255882"/>
                    <a:gd name="connsiteY25" fmla="*/ 73573 h 255676"/>
                    <a:gd name="connsiteX26" fmla="*/ 241911 w 255882"/>
                    <a:gd name="connsiteY26" fmla="*/ 80379 h 255676"/>
                    <a:gd name="connsiteX27" fmla="*/ 226443 w 255882"/>
                    <a:gd name="connsiteY27" fmla="*/ 92684 h 255676"/>
                    <a:gd name="connsiteX28" fmla="*/ 223694 w 255882"/>
                    <a:gd name="connsiteY28" fmla="*/ 100177 h 255676"/>
                    <a:gd name="connsiteX29" fmla="*/ 224519 w 255882"/>
                    <a:gd name="connsiteY29" fmla="*/ 103202 h 255676"/>
                    <a:gd name="connsiteX30" fmla="*/ 230843 w 255882"/>
                    <a:gd name="connsiteY30" fmla="*/ 108633 h 255676"/>
                    <a:gd name="connsiteX31" fmla="*/ 249541 w 255882"/>
                    <a:gd name="connsiteY31" fmla="*/ 111176 h 255676"/>
                    <a:gd name="connsiteX32" fmla="*/ 255591 w 255882"/>
                    <a:gd name="connsiteY32" fmla="*/ 117157 h 255676"/>
                    <a:gd name="connsiteX33" fmla="*/ 255797 w 255882"/>
                    <a:gd name="connsiteY33" fmla="*/ 122519 h 255676"/>
                    <a:gd name="connsiteX34" fmla="*/ 251398 w 255882"/>
                    <a:gd name="connsiteY34" fmla="*/ 127675 h 255676"/>
                    <a:gd name="connsiteX35" fmla="*/ 233799 w 255882"/>
                    <a:gd name="connsiteY35" fmla="*/ 132693 h 255676"/>
                    <a:gd name="connsiteX36" fmla="*/ 226650 w 255882"/>
                    <a:gd name="connsiteY36" fmla="*/ 144586 h 255676"/>
                    <a:gd name="connsiteX37" fmla="*/ 230293 w 255882"/>
                    <a:gd name="connsiteY37" fmla="*/ 149398 h 255676"/>
                    <a:gd name="connsiteX38" fmla="*/ 246448 w 255882"/>
                    <a:gd name="connsiteY38" fmla="*/ 158884 h 255676"/>
                    <a:gd name="connsiteX39" fmla="*/ 249954 w 255882"/>
                    <a:gd name="connsiteY39" fmla="*/ 167065 h 255676"/>
                    <a:gd name="connsiteX40" fmla="*/ 249816 w 255882"/>
                    <a:gd name="connsiteY40" fmla="*/ 167890 h 255676"/>
                    <a:gd name="connsiteX41" fmla="*/ 240123 w 255882"/>
                    <a:gd name="connsiteY41" fmla="*/ 174833 h 255676"/>
                    <a:gd name="connsiteX42" fmla="*/ 223212 w 255882"/>
                    <a:gd name="connsiteY42" fmla="*/ 172702 h 255676"/>
                    <a:gd name="connsiteX43" fmla="*/ 214688 w 255882"/>
                    <a:gd name="connsiteY43" fmla="*/ 177102 h 255676"/>
                    <a:gd name="connsiteX44" fmla="*/ 214551 w 255882"/>
                    <a:gd name="connsiteY44" fmla="*/ 187276 h 255676"/>
                    <a:gd name="connsiteX45" fmla="*/ 225481 w 255882"/>
                    <a:gd name="connsiteY45" fmla="*/ 201712 h 255676"/>
                    <a:gd name="connsiteX46" fmla="*/ 225481 w 255882"/>
                    <a:gd name="connsiteY46" fmla="*/ 211130 h 255676"/>
                    <a:gd name="connsiteX47" fmla="*/ 225068 w 255882"/>
                    <a:gd name="connsiteY47" fmla="*/ 211611 h 255676"/>
                    <a:gd name="connsiteX48" fmla="*/ 213245 w 255882"/>
                    <a:gd name="connsiteY48" fmla="*/ 213948 h 255676"/>
                    <a:gd name="connsiteX49" fmla="*/ 198602 w 255882"/>
                    <a:gd name="connsiteY49" fmla="*/ 205699 h 255676"/>
                    <a:gd name="connsiteX50" fmla="*/ 188565 w 255882"/>
                    <a:gd name="connsiteY50" fmla="*/ 207143 h 255676"/>
                    <a:gd name="connsiteX51" fmla="*/ 185334 w 255882"/>
                    <a:gd name="connsiteY51" fmla="*/ 216217 h 255676"/>
                    <a:gd name="connsiteX52" fmla="*/ 190078 w 255882"/>
                    <a:gd name="connsiteY52" fmla="*/ 234503 h 255676"/>
                    <a:gd name="connsiteX53" fmla="*/ 187397 w 255882"/>
                    <a:gd name="connsiteY53" fmla="*/ 241377 h 255676"/>
                    <a:gd name="connsiteX54" fmla="*/ 182585 w 255882"/>
                    <a:gd name="connsiteY54" fmla="*/ 243852 h 255676"/>
                    <a:gd name="connsiteX55" fmla="*/ 175366 w 255882"/>
                    <a:gd name="connsiteY55" fmla="*/ 241859 h 255676"/>
                    <a:gd name="connsiteX56" fmla="*/ 164024 w 255882"/>
                    <a:gd name="connsiteY56" fmla="*/ 227491 h 255676"/>
                    <a:gd name="connsiteX57" fmla="*/ 149381 w 255882"/>
                    <a:gd name="connsiteY57" fmla="*/ 226254 h 255676"/>
                    <a:gd name="connsiteX58" fmla="*/ 147456 w 255882"/>
                    <a:gd name="connsiteY58" fmla="*/ 230103 h 255676"/>
                    <a:gd name="connsiteX59" fmla="*/ 144844 w 255882"/>
                    <a:gd name="connsiteY59" fmla="*/ 249008 h 255676"/>
                    <a:gd name="connsiteX60" fmla="*/ 139895 w 255882"/>
                    <a:gd name="connsiteY60" fmla="*/ 255676 h 255676"/>
                    <a:gd name="connsiteX61" fmla="*/ 131577 w 255882"/>
                    <a:gd name="connsiteY61" fmla="*/ 255676 h 255676"/>
                    <a:gd name="connsiteX62" fmla="*/ 127933 w 255882"/>
                    <a:gd name="connsiteY62" fmla="*/ 250589 h 255676"/>
                    <a:gd name="connsiteX63" fmla="*/ 122777 w 255882"/>
                    <a:gd name="connsiteY63" fmla="*/ 232372 h 255676"/>
                    <a:gd name="connsiteX64" fmla="*/ 116659 w 255882"/>
                    <a:gd name="connsiteY64" fmla="*/ 227010 h 255676"/>
                    <a:gd name="connsiteX65" fmla="*/ 112947 w 255882"/>
                    <a:gd name="connsiteY65" fmla="*/ 226597 h 255676"/>
                    <a:gd name="connsiteX66" fmla="*/ 106622 w 255882"/>
                    <a:gd name="connsiteY66" fmla="*/ 230103 h 255676"/>
                    <a:gd name="connsiteX67" fmla="*/ 105041 w 255882"/>
                    <a:gd name="connsiteY67" fmla="*/ 232784 h 255676"/>
                    <a:gd name="connsiteX68" fmla="*/ 96380 w 255882"/>
                    <a:gd name="connsiteY68" fmla="*/ 247427 h 255676"/>
                    <a:gd name="connsiteX69" fmla="*/ 89849 w 255882"/>
                    <a:gd name="connsiteY69" fmla="*/ 250108 h 255676"/>
                    <a:gd name="connsiteX70" fmla="*/ 84555 w 255882"/>
                    <a:gd name="connsiteY70" fmla="*/ 248320 h 255676"/>
                    <a:gd name="connsiteX71" fmla="*/ 80981 w 255882"/>
                    <a:gd name="connsiteY71" fmla="*/ 241652 h 255676"/>
                    <a:gd name="connsiteX72" fmla="*/ 83249 w 255882"/>
                    <a:gd name="connsiteY72" fmla="*/ 222885 h 255676"/>
                    <a:gd name="connsiteX73" fmla="*/ 78094 w 255882"/>
                    <a:gd name="connsiteY73" fmla="*/ 214155 h 255676"/>
                    <a:gd name="connsiteX74" fmla="*/ 68538 w 255882"/>
                    <a:gd name="connsiteY74" fmla="*/ 214636 h 255676"/>
                    <a:gd name="connsiteX75" fmla="*/ 55133 w 255882"/>
                    <a:gd name="connsiteY75" fmla="*/ 224810 h 255676"/>
                    <a:gd name="connsiteX76" fmla="*/ 43240 w 255882"/>
                    <a:gd name="connsiteY76" fmla="*/ 224123 h 255676"/>
                    <a:gd name="connsiteX77" fmla="*/ 42209 w 255882"/>
                    <a:gd name="connsiteY77" fmla="*/ 223091 h 255676"/>
                    <a:gd name="connsiteX78" fmla="*/ 41178 w 255882"/>
                    <a:gd name="connsiteY78" fmla="*/ 214842 h 255676"/>
                    <a:gd name="connsiteX79" fmla="*/ 50115 w 255882"/>
                    <a:gd name="connsiteY79" fmla="*/ 198893 h 255676"/>
                    <a:gd name="connsiteX80" fmla="*/ 51627 w 255882"/>
                    <a:gd name="connsiteY80" fmla="*/ 194013 h 255676"/>
                    <a:gd name="connsiteX81" fmla="*/ 39597 w 255882"/>
                    <a:gd name="connsiteY81" fmla="*/ 185420 h 255676"/>
                    <a:gd name="connsiteX82" fmla="*/ 21105 w 255882"/>
                    <a:gd name="connsiteY82" fmla="*/ 190232 h 255676"/>
                    <a:gd name="connsiteX83" fmla="*/ 15193 w 255882"/>
                    <a:gd name="connsiteY83" fmla="*/ 188238 h 255676"/>
                    <a:gd name="connsiteX84" fmla="*/ 12237 w 255882"/>
                    <a:gd name="connsiteY84" fmla="*/ 183014 h 255676"/>
                    <a:gd name="connsiteX85" fmla="*/ 14230 w 255882"/>
                    <a:gd name="connsiteY85" fmla="*/ 175314 h 255676"/>
                    <a:gd name="connsiteX86" fmla="*/ 27910 w 255882"/>
                    <a:gd name="connsiteY86" fmla="*/ 164453 h 255676"/>
                    <a:gd name="connsiteX87" fmla="*/ 31554 w 255882"/>
                    <a:gd name="connsiteY87" fmla="*/ 153385 h 255676"/>
                    <a:gd name="connsiteX88" fmla="*/ 24198 w 255882"/>
                    <a:gd name="connsiteY88" fmla="*/ 147198 h 255676"/>
                    <a:gd name="connsiteX89" fmla="*/ 6943 w 255882"/>
                    <a:gd name="connsiteY89" fmla="*/ 144861 h 255676"/>
                    <a:gd name="connsiteX90" fmla="*/ 138 w 255882"/>
                    <a:gd name="connsiteY90" fmla="*/ 140049 h 255676"/>
                    <a:gd name="connsiteX91" fmla="*/ 0 w 255882"/>
                    <a:gd name="connsiteY91" fmla="*/ 131525 h 255676"/>
                    <a:gd name="connsiteX92" fmla="*/ 5019 w 255882"/>
                    <a:gd name="connsiteY92" fmla="*/ 127881 h 255676"/>
                    <a:gd name="connsiteX93" fmla="*/ 22617 w 255882"/>
                    <a:gd name="connsiteY93" fmla="*/ 122931 h 255676"/>
                    <a:gd name="connsiteX94" fmla="*/ 28667 w 255882"/>
                    <a:gd name="connsiteY94" fmla="*/ 116194 h 255676"/>
                    <a:gd name="connsiteX95" fmla="*/ 29010 w 255882"/>
                    <a:gd name="connsiteY95" fmla="*/ 113307 h 255676"/>
                    <a:gd name="connsiteX96" fmla="*/ 25229 w 255882"/>
                    <a:gd name="connsiteY96" fmla="*/ 106295 h 255676"/>
                    <a:gd name="connsiteX97" fmla="*/ 9281 w 255882"/>
                    <a:gd name="connsiteY97" fmla="*/ 96946 h 255676"/>
                    <a:gd name="connsiteX98" fmla="*/ 5843 w 255882"/>
                    <a:gd name="connsiteY98" fmla="*/ 88560 h 255676"/>
                    <a:gd name="connsiteX99" fmla="*/ 6187 w 255882"/>
                    <a:gd name="connsiteY99" fmla="*/ 87391 h 255676"/>
                    <a:gd name="connsiteX100" fmla="*/ 15261 w 255882"/>
                    <a:gd name="connsiteY100" fmla="*/ 81135 h 255676"/>
                    <a:gd name="connsiteX101" fmla="*/ 32173 w 255882"/>
                    <a:gd name="connsiteY101" fmla="*/ 83060 h 255676"/>
                    <a:gd name="connsiteX102" fmla="*/ 40834 w 255882"/>
                    <a:gd name="connsiteY102" fmla="*/ 79073 h 255676"/>
                    <a:gd name="connsiteX103" fmla="*/ 40147 w 255882"/>
                    <a:gd name="connsiteY103" fmla="*/ 67318 h 255676"/>
                    <a:gd name="connsiteX104" fmla="*/ 29629 w 255882"/>
                    <a:gd name="connsiteY104" fmla="*/ 53363 h 255676"/>
                    <a:gd name="connsiteX105" fmla="*/ 29629 w 255882"/>
                    <a:gd name="connsiteY105" fmla="*/ 45595 h 255676"/>
                    <a:gd name="connsiteX106" fmla="*/ 33066 w 255882"/>
                    <a:gd name="connsiteY106" fmla="*/ 41745 h 255676"/>
                    <a:gd name="connsiteX107" fmla="*/ 40422 w 255882"/>
                    <a:gd name="connsiteY107" fmla="*/ 40920 h 255676"/>
                    <a:gd name="connsiteX108" fmla="*/ 56027 w 255882"/>
                    <a:gd name="connsiteY108" fmla="*/ 49719 h 255676"/>
                    <a:gd name="connsiteX109" fmla="*/ 69982 w 255882"/>
                    <a:gd name="connsiteY109" fmla="*/ 45801 h 255676"/>
                    <a:gd name="connsiteX110" fmla="*/ 70325 w 255882"/>
                    <a:gd name="connsiteY110" fmla="*/ 39751 h 255676"/>
                    <a:gd name="connsiteX111" fmla="*/ 65788 w 255882"/>
                    <a:gd name="connsiteY111" fmla="*/ 22221 h 255676"/>
                    <a:gd name="connsiteX112" fmla="*/ 69088 w 255882"/>
                    <a:gd name="connsiteY112" fmla="*/ 14110 h 255676"/>
                    <a:gd name="connsiteX113" fmla="*/ 71632 w 255882"/>
                    <a:gd name="connsiteY113" fmla="*/ 12735 h 255676"/>
                    <a:gd name="connsiteX114" fmla="*/ 81118 w 255882"/>
                    <a:gd name="connsiteY114" fmla="*/ 15072 h 255676"/>
                    <a:gd name="connsiteX115" fmla="*/ 92049 w 255882"/>
                    <a:gd name="connsiteY115" fmla="*/ 28958 h 255676"/>
                    <a:gd name="connsiteX116" fmla="*/ 106966 w 255882"/>
                    <a:gd name="connsiteY116" fmla="*/ 28890 h 255676"/>
                    <a:gd name="connsiteX117" fmla="*/ 108754 w 255882"/>
                    <a:gd name="connsiteY117" fmla="*/ 22565 h 255676"/>
                    <a:gd name="connsiteX118" fmla="*/ 110953 w 255882"/>
                    <a:gd name="connsiteY118" fmla="*/ 6479 h 255676"/>
                    <a:gd name="connsiteX119" fmla="*/ 116934 w 255882"/>
                    <a:gd name="connsiteY119" fmla="*/ 292 h 255676"/>
                    <a:gd name="connsiteX120" fmla="*/ 122296 w 255882"/>
                    <a:gd name="connsiteY120" fmla="*/ 86 h 25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255882" h="255676">
                      <a:moveTo>
                        <a:pt x="127864" y="81461"/>
                      </a:moveTo>
                      <a:cubicBezTo>
                        <a:pt x="102426" y="81461"/>
                        <a:pt x="81805" y="102082"/>
                        <a:pt x="81805" y="127520"/>
                      </a:cubicBezTo>
                      <a:cubicBezTo>
                        <a:pt x="81805" y="152958"/>
                        <a:pt x="102426" y="173579"/>
                        <a:pt x="127864" y="173579"/>
                      </a:cubicBezTo>
                      <a:cubicBezTo>
                        <a:pt x="153302" y="173579"/>
                        <a:pt x="173923" y="152958"/>
                        <a:pt x="173923" y="127520"/>
                      </a:cubicBezTo>
                      <a:cubicBezTo>
                        <a:pt x="173923" y="102082"/>
                        <a:pt x="153302" y="81461"/>
                        <a:pt x="127864" y="81461"/>
                      </a:cubicBezTo>
                      <a:close/>
                      <a:moveTo>
                        <a:pt x="122296" y="86"/>
                      </a:moveTo>
                      <a:cubicBezTo>
                        <a:pt x="124908" y="223"/>
                        <a:pt x="126696" y="1598"/>
                        <a:pt x="127383" y="4211"/>
                      </a:cubicBezTo>
                      <a:cubicBezTo>
                        <a:pt x="129033" y="10054"/>
                        <a:pt x="130752" y="15966"/>
                        <a:pt x="132401" y="21809"/>
                      </a:cubicBezTo>
                      <a:cubicBezTo>
                        <a:pt x="134120" y="27790"/>
                        <a:pt x="139070" y="30608"/>
                        <a:pt x="145188" y="29027"/>
                      </a:cubicBezTo>
                      <a:cubicBezTo>
                        <a:pt x="147181" y="28546"/>
                        <a:pt x="148350" y="27102"/>
                        <a:pt x="149312" y="25452"/>
                      </a:cubicBezTo>
                      <a:cubicBezTo>
                        <a:pt x="152475" y="20022"/>
                        <a:pt x="155706" y="14591"/>
                        <a:pt x="158937" y="9160"/>
                      </a:cubicBezTo>
                      <a:cubicBezTo>
                        <a:pt x="160999" y="5654"/>
                        <a:pt x="162786" y="4898"/>
                        <a:pt x="166705" y="5929"/>
                      </a:cubicBezTo>
                      <a:cubicBezTo>
                        <a:pt x="174542" y="7923"/>
                        <a:pt x="175573" y="9641"/>
                        <a:pt x="174404" y="18372"/>
                      </a:cubicBezTo>
                      <a:cubicBezTo>
                        <a:pt x="173717" y="23596"/>
                        <a:pt x="173098" y="28821"/>
                        <a:pt x="172479" y="34046"/>
                      </a:cubicBezTo>
                      <a:cubicBezTo>
                        <a:pt x="172410" y="34595"/>
                        <a:pt x="172410" y="35145"/>
                        <a:pt x="172479" y="35695"/>
                      </a:cubicBezTo>
                      <a:cubicBezTo>
                        <a:pt x="173373" y="41264"/>
                        <a:pt x="181828" y="45113"/>
                        <a:pt x="186434" y="41882"/>
                      </a:cubicBezTo>
                      <a:cubicBezTo>
                        <a:pt x="191659" y="38170"/>
                        <a:pt x="196677" y="34252"/>
                        <a:pt x="201764" y="30402"/>
                      </a:cubicBezTo>
                      <a:cubicBezTo>
                        <a:pt x="205476" y="27584"/>
                        <a:pt x="207333" y="27652"/>
                        <a:pt x="211045" y="30540"/>
                      </a:cubicBezTo>
                      <a:cubicBezTo>
                        <a:pt x="211526" y="30952"/>
                        <a:pt x="212007" y="31296"/>
                        <a:pt x="212488" y="31777"/>
                      </a:cubicBezTo>
                      <a:cubicBezTo>
                        <a:pt x="216819" y="35902"/>
                        <a:pt x="217025" y="37139"/>
                        <a:pt x="214069" y="42364"/>
                      </a:cubicBezTo>
                      <a:cubicBezTo>
                        <a:pt x="211251" y="47382"/>
                        <a:pt x="208570" y="52469"/>
                        <a:pt x="205614" y="57418"/>
                      </a:cubicBezTo>
                      <a:cubicBezTo>
                        <a:pt x="203483" y="61062"/>
                        <a:pt x="204445" y="64087"/>
                        <a:pt x="206783" y="67180"/>
                      </a:cubicBezTo>
                      <a:cubicBezTo>
                        <a:pt x="209120" y="70274"/>
                        <a:pt x="211801" y="71786"/>
                        <a:pt x="215719" y="70755"/>
                      </a:cubicBezTo>
                      <a:cubicBezTo>
                        <a:pt x="221769" y="69174"/>
                        <a:pt x="227818" y="67661"/>
                        <a:pt x="233799" y="66011"/>
                      </a:cubicBezTo>
                      <a:cubicBezTo>
                        <a:pt x="237649" y="64980"/>
                        <a:pt x="239367" y="65599"/>
                        <a:pt x="241498" y="68967"/>
                      </a:cubicBezTo>
                      <a:cubicBezTo>
                        <a:pt x="242461" y="70411"/>
                        <a:pt x="243286" y="71923"/>
                        <a:pt x="243836" y="73573"/>
                      </a:cubicBezTo>
                      <a:cubicBezTo>
                        <a:pt x="244867" y="76529"/>
                        <a:pt x="244385" y="78385"/>
                        <a:pt x="241911" y="80379"/>
                      </a:cubicBezTo>
                      <a:cubicBezTo>
                        <a:pt x="236755" y="84504"/>
                        <a:pt x="231668" y="88628"/>
                        <a:pt x="226443" y="92684"/>
                      </a:cubicBezTo>
                      <a:cubicBezTo>
                        <a:pt x="223831" y="94678"/>
                        <a:pt x="223144" y="97152"/>
                        <a:pt x="223694" y="100177"/>
                      </a:cubicBezTo>
                      <a:cubicBezTo>
                        <a:pt x="223900" y="101208"/>
                        <a:pt x="224244" y="102171"/>
                        <a:pt x="224519" y="103202"/>
                      </a:cubicBezTo>
                      <a:cubicBezTo>
                        <a:pt x="225412" y="106433"/>
                        <a:pt x="227543" y="108220"/>
                        <a:pt x="230843" y="108633"/>
                      </a:cubicBezTo>
                      <a:cubicBezTo>
                        <a:pt x="237099" y="109458"/>
                        <a:pt x="243354" y="110351"/>
                        <a:pt x="249541" y="111176"/>
                      </a:cubicBezTo>
                      <a:cubicBezTo>
                        <a:pt x="253254" y="111657"/>
                        <a:pt x="255178" y="113445"/>
                        <a:pt x="255591" y="117157"/>
                      </a:cubicBezTo>
                      <a:cubicBezTo>
                        <a:pt x="255797" y="118944"/>
                        <a:pt x="256003" y="120732"/>
                        <a:pt x="255797" y="122519"/>
                      </a:cubicBezTo>
                      <a:cubicBezTo>
                        <a:pt x="255453" y="125337"/>
                        <a:pt x="254010" y="126919"/>
                        <a:pt x="251398" y="127675"/>
                      </a:cubicBezTo>
                      <a:cubicBezTo>
                        <a:pt x="245554" y="129325"/>
                        <a:pt x="239642" y="130974"/>
                        <a:pt x="233799" y="132693"/>
                      </a:cubicBezTo>
                      <a:cubicBezTo>
                        <a:pt x="228093" y="134343"/>
                        <a:pt x="225481" y="138674"/>
                        <a:pt x="226650" y="144586"/>
                      </a:cubicBezTo>
                      <a:cubicBezTo>
                        <a:pt x="227062" y="146854"/>
                        <a:pt x="228368" y="148298"/>
                        <a:pt x="230293" y="149398"/>
                      </a:cubicBezTo>
                      <a:cubicBezTo>
                        <a:pt x="235655" y="152560"/>
                        <a:pt x="241017" y="155722"/>
                        <a:pt x="246448" y="158884"/>
                      </a:cubicBezTo>
                      <a:cubicBezTo>
                        <a:pt x="250435" y="161222"/>
                        <a:pt x="251054" y="162597"/>
                        <a:pt x="249954" y="167065"/>
                      </a:cubicBezTo>
                      <a:cubicBezTo>
                        <a:pt x="249885" y="167340"/>
                        <a:pt x="249885" y="167615"/>
                        <a:pt x="249816" y="167890"/>
                      </a:cubicBezTo>
                      <a:cubicBezTo>
                        <a:pt x="248166" y="173321"/>
                        <a:pt x="246310" y="176002"/>
                        <a:pt x="240123" y="174833"/>
                      </a:cubicBezTo>
                      <a:cubicBezTo>
                        <a:pt x="234555" y="173733"/>
                        <a:pt x="228849" y="173527"/>
                        <a:pt x="223212" y="172702"/>
                      </a:cubicBezTo>
                      <a:cubicBezTo>
                        <a:pt x="219225" y="172152"/>
                        <a:pt x="216613" y="173733"/>
                        <a:pt x="214688" y="177102"/>
                      </a:cubicBezTo>
                      <a:cubicBezTo>
                        <a:pt x="212695" y="180539"/>
                        <a:pt x="211801" y="183770"/>
                        <a:pt x="214551" y="187276"/>
                      </a:cubicBezTo>
                      <a:cubicBezTo>
                        <a:pt x="218263" y="192019"/>
                        <a:pt x="221838" y="196900"/>
                        <a:pt x="225481" y="201712"/>
                      </a:cubicBezTo>
                      <a:cubicBezTo>
                        <a:pt x="228506" y="205630"/>
                        <a:pt x="228506" y="207212"/>
                        <a:pt x="225481" y="211130"/>
                      </a:cubicBezTo>
                      <a:cubicBezTo>
                        <a:pt x="225343" y="211267"/>
                        <a:pt x="225206" y="211474"/>
                        <a:pt x="225068" y="211611"/>
                      </a:cubicBezTo>
                      <a:cubicBezTo>
                        <a:pt x="221081" y="215873"/>
                        <a:pt x="219500" y="217729"/>
                        <a:pt x="213245" y="213948"/>
                      </a:cubicBezTo>
                      <a:cubicBezTo>
                        <a:pt x="208432" y="211061"/>
                        <a:pt x="203345" y="208586"/>
                        <a:pt x="198602" y="205699"/>
                      </a:cubicBezTo>
                      <a:cubicBezTo>
                        <a:pt x="194684" y="203362"/>
                        <a:pt x="191659" y="204737"/>
                        <a:pt x="188565" y="207143"/>
                      </a:cubicBezTo>
                      <a:cubicBezTo>
                        <a:pt x="185472" y="209480"/>
                        <a:pt x="184234" y="212299"/>
                        <a:pt x="185334" y="216217"/>
                      </a:cubicBezTo>
                      <a:cubicBezTo>
                        <a:pt x="187053" y="222267"/>
                        <a:pt x="188565" y="228385"/>
                        <a:pt x="190078" y="234503"/>
                      </a:cubicBezTo>
                      <a:cubicBezTo>
                        <a:pt x="190903" y="237803"/>
                        <a:pt x="190215" y="239590"/>
                        <a:pt x="187397" y="241377"/>
                      </a:cubicBezTo>
                      <a:cubicBezTo>
                        <a:pt x="185884" y="242340"/>
                        <a:pt x="184303" y="243233"/>
                        <a:pt x="182585" y="243852"/>
                      </a:cubicBezTo>
                      <a:cubicBezTo>
                        <a:pt x="179560" y="244952"/>
                        <a:pt x="177360" y="244402"/>
                        <a:pt x="175366" y="241859"/>
                      </a:cubicBezTo>
                      <a:cubicBezTo>
                        <a:pt x="171585" y="237115"/>
                        <a:pt x="167805" y="232303"/>
                        <a:pt x="164024" y="227491"/>
                      </a:cubicBezTo>
                      <a:cubicBezTo>
                        <a:pt x="160380" y="222954"/>
                        <a:pt x="153781" y="222335"/>
                        <a:pt x="149381" y="226254"/>
                      </a:cubicBezTo>
                      <a:cubicBezTo>
                        <a:pt x="148213" y="227285"/>
                        <a:pt x="147663" y="228591"/>
                        <a:pt x="147456" y="230103"/>
                      </a:cubicBezTo>
                      <a:cubicBezTo>
                        <a:pt x="146563" y="236428"/>
                        <a:pt x="145532" y="242683"/>
                        <a:pt x="144844" y="249008"/>
                      </a:cubicBezTo>
                      <a:cubicBezTo>
                        <a:pt x="144432" y="252308"/>
                        <a:pt x="143126" y="254645"/>
                        <a:pt x="139895" y="255676"/>
                      </a:cubicBezTo>
                      <a:cubicBezTo>
                        <a:pt x="137145" y="255676"/>
                        <a:pt x="134326" y="255676"/>
                        <a:pt x="131577" y="255676"/>
                      </a:cubicBezTo>
                      <a:cubicBezTo>
                        <a:pt x="129652" y="254507"/>
                        <a:pt x="128552" y="252789"/>
                        <a:pt x="127933" y="250589"/>
                      </a:cubicBezTo>
                      <a:cubicBezTo>
                        <a:pt x="126283" y="244540"/>
                        <a:pt x="124427" y="238490"/>
                        <a:pt x="122777" y="232372"/>
                      </a:cubicBezTo>
                      <a:cubicBezTo>
                        <a:pt x="121884" y="229141"/>
                        <a:pt x="119890" y="227422"/>
                        <a:pt x="116659" y="227010"/>
                      </a:cubicBezTo>
                      <a:cubicBezTo>
                        <a:pt x="115422" y="226872"/>
                        <a:pt x="114184" y="226666"/>
                        <a:pt x="112947" y="226597"/>
                      </a:cubicBezTo>
                      <a:cubicBezTo>
                        <a:pt x="110060" y="226391"/>
                        <a:pt x="108066" y="227697"/>
                        <a:pt x="106622" y="230103"/>
                      </a:cubicBezTo>
                      <a:cubicBezTo>
                        <a:pt x="106072" y="230997"/>
                        <a:pt x="105591" y="231891"/>
                        <a:pt x="105041" y="232784"/>
                      </a:cubicBezTo>
                      <a:cubicBezTo>
                        <a:pt x="102154" y="237665"/>
                        <a:pt x="99335" y="242615"/>
                        <a:pt x="96380" y="247427"/>
                      </a:cubicBezTo>
                      <a:cubicBezTo>
                        <a:pt x="94798" y="250108"/>
                        <a:pt x="92873" y="250795"/>
                        <a:pt x="89849" y="250108"/>
                      </a:cubicBezTo>
                      <a:cubicBezTo>
                        <a:pt x="87993" y="249695"/>
                        <a:pt x="86274" y="249077"/>
                        <a:pt x="84555" y="248320"/>
                      </a:cubicBezTo>
                      <a:cubicBezTo>
                        <a:pt x="81531" y="246877"/>
                        <a:pt x="80568" y="245021"/>
                        <a:pt x="80981" y="241652"/>
                      </a:cubicBezTo>
                      <a:cubicBezTo>
                        <a:pt x="81737" y="235397"/>
                        <a:pt x="82356" y="229141"/>
                        <a:pt x="83249" y="222885"/>
                      </a:cubicBezTo>
                      <a:cubicBezTo>
                        <a:pt x="83868" y="218486"/>
                        <a:pt x="81531" y="216080"/>
                        <a:pt x="78094" y="214155"/>
                      </a:cubicBezTo>
                      <a:cubicBezTo>
                        <a:pt x="74725" y="212299"/>
                        <a:pt x="71700" y="212024"/>
                        <a:pt x="68538" y="214636"/>
                      </a:cubicBezTo>
                      <a:cubicBezTo>
                        <a:pt x="64139" y="218142"/>
                        <a:pt x="59533" y="221373"/>
                        <a:pt x="55133" y="224810"/>
                      </a:cubicBezTo>
                      <a:cubicBezTo>
                        <a:pt x="50665" y="228316"/>
                        <a:pt x="48740" y="229072"/>
                        <a:pt x="43240" y="224123"/>
                      </a:cubicBezTo>
                      <a:cubicBezTo>
                        <a:pt x="42897" y="223779"/>
                        <a:pt x="42553" y="223435"/>
                        <a:pt x="42209" y="223091"/>
                      </a:cubicBezTo>
                      <a:cubicBezTo>
                        <a:pt x="39528" y="220342"/>
                        <a:pt x="39253" y="218211"/>
                        <a:pt x="41178" y="214842"/>
                      </a:cubicBezTo>
                      <a:cubicBezTo>
                        <a:pt x="44134" y="209549"/>
                        <a:pt x="47159" y="204187"/>
                        <a:pt x="50115" y="198893"/>
                      </a:cubicBezTo>
                      <a:cubicBezTo>
                        <a:pt x="50940" y="197381"/>
                        <a:pt x="51833" y="195869"/>
                        <a:pt x="51627" y="194013"/>
                      </a:cubicBezTo>
                      <a:cubicBezTo>
                        <a:pt x="51146" y="188444"/>
                        <a:pt x="44959" y="184045"/>
                        <a:pt x="39597" y="185420"/>
                      </a:cubicBezTo>
                      <a:cubicBezTo>
                        <a:pt x="33410" y="187001"/>
                        <a:pt x="27223" y="188582"/>
                        <a:pt x="21105" y="190232"/>
                      </a:cubicBezTo>
                      <a:cubicBezTo>
                        <a:pt x="18630" y="190919"/>
                        <a:pt x="16774" y="190163"/>
                        <a:pt x="15193" y="188238"/>
                      </a:cubicBezTo>
                      <a:cubicBezTo>
                        <a:pt x="13887" y="186657"/>
                        <a:pt x="13062" y="184870"/>
                        <a:pt x="12237" y="183014"/>
                      </a:cubicBezTo>
                      <a:cubicBezTo>
                        <a:pt x="10862" y="179783"/>
                        <a:pt x="11481" y="177445"/>
                        <a:pt x="14230" y="175314"/>
                      </a:cubicBezTo>
                      <a:cubicBezTo>
                        <a:pt x="18767" y="171671"/>
                        <a:pt x="23373" y="168096"/>
                        <a:pt x="27910" y="164453"/>
                      </a:cubicBezTo>
                      <a:cubicBezTo>
                        <a:pt x="32722" y="160741"/>
                        <a:pt x="33135" y="159159"/>
                        <a:pt x="31554" y="153385"/>
                      </a:cubicBezTo>
                      <a:cubicBezTo>
                        <a:pt x="30454" y="149604"/>
                        <a:pt x="28185" y="147611"/>
                        <a:pt x="24198" y="147198"/>
                      </a:cubicBezTo>
                      <a:cubicBezTo>
                        <a:pt x="18424" y="146579"/>
                        <a:pt x="12718" y="145479"/>
                        <a:pt x="6943" y="144861"/>
                      </a:cubicBezTo>
                      <a:cubicBezTo>
                        <a:pt x="3644" y="144517"/>
                        <a:pt x="1306" y="143211"/>
                        <a:pt x="138" y="140049"/>
                      </a:cubicBezTo>
                      <a:cubicBezTo>
                        <a:pt x="0" y="137093"/>
                        <a:pt x="0" y="134343"/>
                        <a:pt x="0" y="131525"/>
                      </a:cubicBezTo>
                      <a:cubicBezTo>
                        <a:pt x="1100" y="129462"/>
                        <a:pt x="2819" y="128431"/>
                        <a:pt x="5019" y="127881"/>
                      </a:cubicBezTo>
                      <a:cubicBezTo>
                        <a:pt x="10931" y="126300"/>
                        <a:pt x="16705" y="124513"/>
                        <a:pt x="22617" y="122931"/>
                      </a:cubicBezTo>
                      <a:cubicBezTo>
                        <a:pt x="26192" y="121969"/>
                        <a:pt x="28323" y="119975"/>
                        <a:pt x="28667" y="116194"/>
                      </a:cubicBezTo>
                      <a:cubicBezTo>
                        <a:pt x="28735" y="115232"/>
                        <a:pt x="28873" y="114270"/>
                        <a:pt x="29010" y="113307"/>
                      </a:cubicBezTo>
                      <a:cubicBezTo>
                        <a:pt x="29354" y="110076"/>
                        <a:pt x="27910" y="107876"/>
                        <a:pt x="25229" y="106295"/>
                      </a:cubicBezTo>
                      <a:cubicBezTo>
                        <a:pt x="19867" y="103202"/>
                        <a:pt x="14574" y="100040"/>
                        <a:pt x="9281" y="96946"/>
                      </a:cubicBezTo>
                      <a:cubicBezTo>
                        <a:pt x="5362" y="94678"/>
                        <a:pt x="4675" y="92959"/>
                        <a:pt x="5843" y="88560"/>
                      </a:cubicBezTo>
                      <a:cubicBezTo>
                        <a:pt x="5981" y="88147"/>
                        <a:pt x="6050" y="87735"/>
                        <a:pt x="6187" y="87391"/>
                      </a:cubicBezTo>
                      <a:cubicBezTo>
                        <a:pt x="7906" y="81685"/>
                        <a:pt x="9418" y="80585"/>
                        <a:pt x="15261" y="81135"/>
                      </a:cubicBezTo>
                      <a:cubicBezTo>
                        <a:pt x="20898" y="81685"/>
                        <a:pt x="26535" y="82304"/>
                        <a:pt x="32173" y="83060"/>
                      </a:cubicBezTo>
                      <a:cubicBezTo>
                        <a:pt x="36641" y="83610"/>
                        <a:pt x="38566" y="82854"/>
                        <a:pt x="40834" y="79073"/>
                      </a:cubicBezTo>
                      <a:cubicBezTo>
                        <a:pt x="44065" y="73848"/>
                        <a:pt x="43928" y="72198"/>
                        <a:pt x="40147" y="67318"/>
                      </a:cubicBezTo>
                      <a:cubicBezTo>
                        <a:pt x="36572" y="62712"/>
                        <a:pt x="33066" y="58037"/>
                        <a:pt x="29629" y="53363"/>
                      </a:cubicBezTo>
                      <a:cubicBezTo>
                        <a:pt x="27567" y="50613"/>
                        <a:pt x="27567" y="48344"/>
                        <a:pt x="29629" y="45595"/>
                      </a:cubicBezTo>
                      <a:cubicBezTo>
                        <a:pt x="30660" y="44220"/>
                        <a:pt x="31760" y="42845"/>
                        <a:pt x="33066" y="41745"/>
                      </a:cubicBezTo>
                      <a:cubicBezTo>
                        <a:pt x="35678" y="39545"/>
                        <a:pt x="37466" y="39270"/>
                        <a:pt x="40422" y="40920"/>
                      </a:cubicBezTo>
                      <a:cubicBezTo>
                        <a:pt x="45646" y="43807"/>
                        <a:pt x="51008" y="46488"/>
                        <a:pt x="56027" y="49719"/>
                      </a:cubicBezTo>
                      <a:cubicBezTo>
                        <a:pt x="61801" y="53431"/>
                        <a:pt x="65788" y="50957"/>
                        <a:pt x="69982" y="45801"/>
                      </a:cubicBezTo>
                      <a:cubicBezTo>
                        <a:pt x="71357" y="44082"/>
                        <a:pt x="70875" y="41814"/>
                        <a:pt x="70325" y="39751"/>
                      </a:cubicBezTo>
                      <a:cubicBezTo>
                        <a:pt x="68813" y="33908"/>
                        <a:pt x="67301" y="28065"/>
                        <a:pt x="65788" y="22221"/>
                      </a:cubicBezTo>
                      <a:cubicBezTo>
                        <a:pt x="64688" y="18028"/>
                        <a:pt x="65376" y="16309"/>
                        <a:pt x="69088" y="14110"/>
                      </a:cubicBezTo>
                      <a:cubicBezTo>
                        <a:pt x="69913" y="13628"/>
                        <a:pt x="70738" y="13147"/>
                        <a:pt x="71632" y="12735"/>
                      </a:cubicBezTo>
                      <a:cubicBezTo>
                        <a:pt x="76100" y="10672"/>
                        <a:pt x="78094" y="11154"/>
                        <a:pt x="81118" y="15072"/>
                      </a:cubicBezTo>
                      <a:cubicBezTo>
                        <a:pt x="84762" y="19678"/>
                        <a:pt x="88405" y="24353"/>
                        <a:pt x="92049" y="28958"/>
                      </a:cubicBezTo>
                      <a:cubicBezTo>
                        <a:pt x="95486" y="33221"/>
                        <a:pt x="103529" y="33221"/>
                        <a:pt x="106966" y="28890"/>
                      </a:cubicBezTo>
                      <a:cubicBezTo>
                        <a:pt x="108410" y="27034"/>
                        <a:pt x="108410" y="24696"/>
                        <a:pt x="108754" y="22565"/>
                      </a:cubicBezTo>
                      <a:cubicBezTo>
                        <a:pt x="109578" y="17203"/>
                        <a:pt x="110266" y="11841"/>
                        <a:pt x="110953" y="6479"/>
                      </a:cubicBezTo>
                      <a:cubicBezTo>
                        <a:pt x="111503" y="2217"/>
                        <a:pt x="112672" y="1048"/>
                        <a:pt x="116934" y="292"/>
                      </a:cubicBezTo>
                      <a:cubicBezTo>
                        <a:pt x="118721" y="-52"/>
                        <a:pt x="120509" y="-52"/>
                        <a:pt x="122296" y="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7" name="Содержимое 3"/>
          <p:cNvSpPr txBox="1">
            <a:spLocks/>
          </p:cNvSpPr>
          <p:nvPr/>
        </p:nvSpPr>
        <p:spPr>
          <a:xfrm>
            <a:off x="9686948" y="5243524"/>
            <a:ext cx="1928826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solidFill>
                  <a:srgbClr val="373435"/>
                </a:solidFill>
                <a:latin typeface="Arial"/>
                <a:cs typeface="Arial"/>
              </a:rPr>
              <a:t>п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риказ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просьба,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solidFill>
                  <a:srgbClr val="373435"/>
                </a:solidFill>
                <a:latin typeface="Arial"/>
                <a:cs typeface="Arial"/>
              </a:rPr>
              <a:t>совет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28636" y="385744"/>
            <a:ext cx="4050550" cy="615553"/>
          </a:xfrm>
        </p:spPr>
        <p:txBody>
          <a:bodyPr/>
          <a:lstStyle/>
          <a:p>
            <a:r>
              <a:rPr lang="ru-RU" sz="4000" dirty="0" smtClean="0"/>
              <a:t>Упражнение 39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14322" y="1385872"/>
            <a:ext cx="11430080" cy="4647426"/>
          </a:xfrm>
        </p:spPr>
        <p:txBody>
          <a:bodyPr/>
          <a:lstStyle/>
          <a:p>
            <a:r>
              <a:rPr lang="ru-RU" sz="2800" dirty="0" smtClean="0"/>
              <a:t>Составьте и запишите сложное предложение с союзами </a:t>
            </a:r>
            <a:r>
              <a:rPr lang="ru-RU" sz="2800" b="1" i="1" dirty="0" smtClean="0">
                <a:solidFill>
                  <a:srgbClr val="C00000"/>
                </a:solidFill>
              </a:rPr>
              <a:t>что</a:t>
            </a:r>
            <a:r>
              <a:rPr lang="ru-RU" sz="2800" dirty="0" smtClean="0"/>
              <a:t> или </a:t>
            </a:r>
            <a:r>
              <a:rPr lang="ru-RU" sz="2800" b="1" i="1" dirty="0" smtClean="0">
                <a:solidFill>
                  <a:srgbClr val="C00000"/>
                </a:solidFill>
              </a:rPr>
              <a:t>чтоб</a:t>
            </a:r>
            <a:r>
              <a:rPr lang="ru-RU" sz="2800" b="1" i="1" dirty="0" smtClean="0"/>
              <a:t>ы </a:t>
            </a:r>
            <a:r>
              <a:rPr lang="ru-RU" sz="2800" dirty="0" smtClean="0"/>
              <a:t>из данных частей. </a:t>
            </a:r>
          </a:p>
          <a:p>
            <a:r>
              <a:rPr lang="ru-RU" sz="2800" dirty="0" smtClean="0"/>
              <a:t>А. Тренер </a:t>
            </a:r>
            <a:r>
              <a:rPr lang="ru-RU" sz="2800" dirty="0" smtClean="0">
                <a:solidFill>
                  <a:srgbClr val="002060"/>
                </a:solidFill>
              </a:rPr>
              <a:t>сказал</a:t>
            </a:r>
            <a:r>
              <a:rPr lang="ru-RU" sz="2800" dirty="0" smtClean="0"/>
              <a:t>. Мы будем заниматься лечебной гимнастикой. /Тренер </a:t>
            </a:r>
            <a:r>
              <a:rPr lang="ru-RU" sz="2800" dirty="0" smtClean="0">
                <a:solidFill>
                  <a:srgbClr val="002060"/>
                </a:solidFill>
              </a:rPr>
              <a:t>скомандовал</a:t>
            </a:r>
            <a:r>
              <a:rPr lang="ru-RU" sz="2800" dirty="0" smtClean="0"/>
              <a:t>. Все построились по росту.</a:t>
            </a:r>
          </a:p>
          <a:p>
            <a:r>
              <a:rPr lang="ru-RU" sz="2800" dirty="0" smtClean="0"/>
              <a:t>Б. Мама попросила. Сын проветрил комнату. </a:t>
            </a:r>
            <a:endParaRPr lang="ru-RU" sz="2800" dirty="0" smtClean="0"/>
          </a:p>
          <a:p>
            <a:r>
              <a:rPr lang="ru-RU" sz="2800" dirty="0" smtClean="0"/>
              <a:t>Мама </a:t>
            </a:r>
            <a:r>
              <a:rPr lang="ru-RU" sz="2800" dirty="0" smtClean="0"/>
              <a:t>сказала. </a:t>
            </a:r>
            <a:r>
              <a:rPr lang="ru-RU" sz="2800" dirty="0" smtClean="0"/>
              <a:t>В </a:t>
            </a:r>
            <a:r>
              <a:rPr lang="ru-RU" sz="2800" dirty="0" smtClean="0"/>
              <a:t>комнате не хватает свежего воздуха.</a:t>
            </a:r>
          </a:p>
          <a:p>
            <a:r>
              <a:rPr lang="ru-RU" sz="2800" dirty="0" smtClean="0"/>
              <a:t>В. Учёные утверждают. В яблоках много витаминов. </a:t>
            </a:r>
            <a:endParaRPr lang="ru-RU" sz="2800" dirty="0" smtClean="0"/>
          </a:p>
          <a:p>
            <a:r>
              <a:rPr lang="ru-RU" sz="2800" dirty="0" smtClean="0"/>
              <a:t>/Учёные </a:t>
            </a:r>
            <a:r>
              <a:rPr lang="ru-RU" sz="2800" dirty="0" smtClean="0"/>
              <a:t>требуют. Все мыли фрукты перед едой.</a:t>
            </a:r>
          </a:p>
          <a:p>
            <a:r>
              <a:rPr lang="ru-RU" sz="2800" dirty="0" smtClean="0"/>
              <a:t>Г. Доктор посоветовал. Дети больше были на свежем воздухе. </a:t>
            </a:r>
            <a:r>
              <a:rPr lang="ru-RU" sz="2800" dirty="0" smtClean="0"/>
              <a:t>/Доктор </a:t>
            </a:r>
            <a:r>
              <a:rPr lang="ru-RU" sz="2800" dirty="0" smtClean="0"/>
              <a:t>заметил. Дети стали лучше выглядеть.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42884" y="314302"/>
            <a:ext cx="4050550" cy="615553"/>
          </a:xfrm>
        </p:spPr>
        <p:txBody>
          <a:bodyPr/>
          <a:lstStyle/>
          <a:p>
            <a:r>
              <a:rPr lang="ru-RU" sz="4000" dirty="0" smtClean="0"/>
              <a:t>Упражнение 39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28570" y="1528748"/>
            <a:ext cx="12001584" cy="5078313"/>
          </a:xfrm>
        </p:spPr>
        <p:txBody>
          <a:bodyPr/>
          <a:lstStyle/>
          <a:p>
            <a:r>
              <a:rPr lang="ru-RU" sz="2800" dirty="0" smtClean="0"/>
              <a:t>А. Тренер </a:t>
            </a:r>
            <a:r>
              <a:rPr lang="ru-RU" sz="2800" b="1" dirty="0" smtClean="0"/>
              <a:t>сказал, что </a:t>
            </a:r>
            <a:r>
              <a:rPr lang="ru-RU" sz="2800" dirty="0" smtClean="0"/>
              <a:t>мы будем заниматься лечебной физкультурой. /Тренер </a:t>
            </a:r>
            <a:r>
              <a:rPr lang="ru-RU" sz="2800" b="1" dirty="0" smtClean="0"/>
              <a:t>скомандовал, чтобы </a:t>
            </a:r>
            <a:r>
              <a:rPr lang="ru-RU" sz="2800" dirty="0" smtClean="0"/>
              <a:t>все построились по росту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Б. Мама </a:t>
            </a:r>
            <a:r>
              <a:rPr lang="ru-RU" sz="2800" b="1" dirty="0" smtClean="0"/>
              <a:t>попросила, чтобы </a:t>
            </a:r>
            <a:r>
              <a:rPr lang="ru-RU" sz="2800" dirty="0" smtClean="0"/>
              <a:t>сын проветрил комнату. </a:t>
            </a:r>
            <a:endParaRPr lang="ru-RU" sz="2800" dirty="0" smtClean="0"/>
          </a:p>
          <a:p>
            <a:r>
              <a:rPr lang="ru-RU" sz="2800" dirty="0" smtClean="0"/>
              <a:t>/</a:t>
            </a:r>
            <a:r>
              <a:rPr lang="ru-RU" sz="2800" dirty="0" smtClean="0"/>
              <a:t>Мама </a:t>
            </a:r>
            <a:r>
              <a:rPr lang="ru-RU" sz="2800" b="1" dirty="0" smtClean="0"/>
              <a:t>сказала, что </a:t>
            </a:r>
            <a:r>
              <a:rPr lang="ru-RU" sz="2800" dirty="0" smtClean="0"/>
              <a:t>в комнате не хватает свежего воздуха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В. Учёные </a:t>
            </a:r>
            <a:r>
              <a:rPr lang="ru-RU" sz="2800" b="1" dirty="0" smtClean="0"/>
              <a:t>утверждают, что </a:t>
            </a:r>
            <a:r>
              <a:rPr lang="ru-RU" sz="2800" dirty="0" smtClean="0"/>
              <a:t>в яблоках много витаминов. </a:t>
            </a:r>
            <a:endParaRPr lang="ru-RU" sz="2800" dirty="0" smtClean="0"/>
          </a:p>
          <a:p>
            <a:r>
              <a:rPr lang="ru-RU" sz="2800" dirty="0" smtClean="0"/>
              <a:t>/</a:t>
            </a:r>
            <a:r>
              <a:rPr lang="ru-RU" sz="2800" dirty="0" smtClean="0"/>
              <a:t>Учёные </a:t>
            </a:r>
            <a:r>
              <a:rPr lang="ru-RU" sz="2800" b="1" dirty="0" smtClean="0"/>
              <a:t>требуют, чтобы </a:t>
            </a:r>
            <a:r>
              <a:rPr lang="ru-RU" sz="2800" dirty="0" smtClean="0"/>
              <a:t>все мыли фрукты перед едой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Г. Доктор </a:t>
            </a:r>
            <a:r>
              <a:rPr lang="ru-RU" sz="2800" b="1" dirty="0" smtClean="0"/>
              <a:t>посоветовал, чтобы </a:t>
            </a:r>
            <a:r>
              <a:rPr lang="ru-RU" sz="2800" dirty="0" smtClean="0"/>
              <a:t>дети больше были на свежем воздухе. </a:t>
            </a:r>
            <a:r>
              <a:rPr lang="ru-RU" sz="2800" dirty="0" smtClean="0"/>
              <a:t>/Доктор </a:t>
            </a:r>
            <a:r>
              <a:rPr lang="ru-RU" sz="2800" b="1" dirty="0" smtClean="0"/>
              <a:t>заметил, что </a:t>
            </a:r>
            <a:r>
              <a:rPr lang="ru-RU" sz="2800" dirty="0" smtClean="0"/>
              <a:t>дети стали лучше выглядеть.</a:t>
            </a:r>
          </a:p>
          <a:p>
            <a:endParaRPr lang="ru-RU" dirty="0"/>
          </a:p>
        </p:txBody>
      </p:sp>
      <p:sp>
        <p:nvSpPr>
          <p:cNvPr id="2050" name="AutoShape 2" descr="data:image/jpeg;base64,/9j/4AAQSkZJRgABAQAAAQABAAD/2wCEAAkGBxMTEBMSEhIVFRUXFxYXFhcWFxUXGBcXGBcWFxUVGBgYHSggGBolHRcWITEhJiktLi4uFx8zODMsNygtLisBCgoKDg0OGxAQGi0lICYuLS01LS8tLS0wLS0tLS0tLy0tLS0tLS4tLS0tLS03LzctLy0tLS0tLS0tLS0tLS0tLf/AABEIAOEA4QMBIgACEQEDEQH/xAAcAAEAAgMBAQEAAAAAAAAAAAAABAYCAwUHAQj/xABGEAACAQIEAwUFBQQHBgcAAAABAgADEQQSITEFIkEGE1FhcTJSgZGhBxRCwfAjYnKxM0OCstHh8RU0Y5KiwhYkRFNzg7P/xAAaAQEAAwEBAQAAAAAAAAAAAAAAAQIDBAUG/8QAKxEBAQEAAgEEAQIEBwAAAAAAAAECAxEhBBIxQVETkQUiMnEUQmGBsdHx/9oADAMBAAIRAxEAPwD3GIiAiIgIiICIiAiIgIiICIiAiJA4rxijh1vVcAnZRqzeg/PaRbJO6i2TzU+J55xPttWckUQKQ6E8zH5jKPr6yrY7iWIc8+IrE+GdrfIGwnPfVZ/y+WN9Rn6e2RPB6WKqX/pHv/Gf8ZNpcbxNOxTE1R5Fyw/5WuPpL55u/onNPw9rieXcN+0aumlZFqr1I5H9dOU+lhL1wHtJh8WP2T8w1am2jr8Oo8xcTSala53K68REssREQEREBERAREQEREBERAREQEREBERAREj8Qxa0qT1W9lFLH4C9h5x8Dgds+1QwqinTs1dxoDsg2zt+Q6/CeX18VVZy9Ryzk3ZjqfT9bTLGYp6tR67m7sbnyOwA8gNB6CRqQvPL5NXl1/o4OTd3U6nV5b/K1vn6iR7X/XWTKGFv4WE6VHCINN/1aXzmZV8RxUwTX1+v6vM2wPifqJ1sTXAXRfLr9JxsViTrt8x8Zb9SfRNVrqcPXy+f+cjjCNTZalKoUdTdWBsQfWaauJ8/gL6/lI/309Sf18f1aWnI0lr1zsx24p1KQXFutOqNC34H/eB2U+INvLyt2Hro6hkZWU7FSGB+IngfC+HVsTUyUULk722A8WOwHmZ7J2R7PjB0MhbM7HM5G17WAXyHj1+g6caunRjVruRETRqREQEREBERAREQEREBERAREQEREBK12/q2wmT33VT6C7fzUSyynfaXUtQpebn+6ZlzXrjrPlvWK85dAbAeuot18vQSZhqAAubX3vCUcouwuxHKtr28z5+A85qqvfW42Np58vTh76b/AL6Btb0/10kSvxJuh+H5esj1ai2Nr/HT1+khVcRtYAXP+m/r9ZFp02vjWYgXJ/KaKrEm/wCfSdThfZLG4k3SiyrpzVb01t4i+p+AMvvBfs2opzYhzVPuLdUH/c3zHpNOPi3r6a547fp5lgeFVsQ5ShTZ2FtFGg9SdFHqZe+A/ZdqHxlS/XuqenwZ/wAgB6z0bC4ZKahKaKijZVAA+Qm6deOCT58ujPFJ8o3D8BSooKdGmqKOii3xPifMyTETdqREQEREBERAREQEREBERAREQEpH2ldt24eKSUkVqtS7A1A2QIpGbYjM2oGh0vfwvd5zeP8AA6GMomjiaYdDqOjK3RkYaqwvuPGV1LZ4TEfsl2jpY/CrXpafhqITc06gAzIfmCD1BB6ztTxKvwzFdnsWMRSzYjB1CEqbAkX5VqDZagucr6KbkHLeew8I4nSxNBK9Bw9NxdT9CCOjA3BB1BBEZv5+SpkpvHsT99rfdsKoc0WzVKzf0VJ7ECnf8b2JNhe2l7SZ2lx1SrWTAYdyjuuevVH9TQvY2O3eMdFHqdhOzwvCUaFJaNEKqKLAA/Mk7kk6knUkyNT3ePpSz3eFJp/Z7WOr4hL76Kx/mRJ9L7P02esxG/KoX+ZMuYYeM+yk9Px/hScOJ9Krh+wGDU3ZalT+JyP7mWdzA8Hw9H+io00PiFGb/m3MnRL5xnPxF5jM+IRES6xERAREQEREBERAREQEREBERARE5HaTjyYSlmYZnN8iA6sRuSfwqNLn+ZIEjWpmd1fj49cmpnM7tT8djqdFDUquqKOrG3wHifKUfi/2n0kuKFFqn7znu19QLEn42lF45xeriXNSq2bcDoqjwRenrv4zgYhpxa9TrV/l8PoeD+EceM98vm/j6/7W7GfafjmJy91SHTKlz83JB+U5VXt1jD7WKqf2bL/cAle7smYtTt0lfdq/Nrf/AA/FP6cz9lj/APFZqo1Ou1WojCzAtUYEehMhdneIrh6702zthXvqQ10NrhsoG/4TbfQ9LTiLWIkqhxMjeR+lmy/Ll5OHNss+YuvZrG4G71a9SmrvUYhXuuWmDlprqLbDN6vO9ia+BdeWvhrDYh6Z226zzA49TuBJGAanmByg69ZScHWu5VP0OpPNXLu8MTemabbHlGcka3sQLDp49ZNw+EfZPvNMGwzKzpY33BUnoD6eG028BcldL9RbWxG1jeqs7FepS7sHNTR7AlWamCWGtyGr6agdPhOvOL+XPvl6/lkYYfGYxfZxA02WqA19NANA/je7HXqBrN2F7XV1IFegrA3/AGlIkLYX6NfXpYkbTYoDqr0zmF/wkHQ6G5p0jkGxuG6bzF6ILbE5tDeyuGAFrNWcuptroo2uN5tHDuy/MWTh3FaVYcjc1gSp0Zb7XHTYybKBWwY0e/snQguNdD3hZ7WI6hF12IOUTv8ABOLvm7nEe0LKtS2UMfdI6E20awDajQi0sxsWCIiSqREQEREBERAREQEREBERAjcSxyUKT1qhsqC5/IDxJNgB4meJ8d4u+Jqmo51bYX0VfwqPIfU3PWWz7WuMWNLCqf8AiP56kUx/ePwWULBLdrmcHqd+7Xt/D6T+E+nmMfq35v8AwyegTYdJgnDSTLHhMGDJ5wQUaTLM6ejya78Kr/s8CcvG0rS045bC0rOPO81kY6riVEmk1CFKjYkE/DzkqrIdSWjDUfFbSTMDVsRIM3UDrJPpf+D44rSAXR2bIpCtpcXLaNuACfW0sHAmZ1tQpk35s7XuSTqSCTe++rX3lH4RUIKNrYOL6LoCLfzsPjLhwUBS1Ml0CtrlJAKAFkBs1vYY+OukXzXHyX257jatSpTepdRmUWqBSoDqCUNxrZx0Pr4G9rqtyJVGUewwAFRyV0ueRjY5Sen+Vb4ph6QqJ3IGl+8Ytfl1JDXXYi4sfGdOhjlo8M7yo2UUqBzZad3sqaKXUkAnQa21M6MXw4ee+7M39/H93SK84ZbsGFnsQAQLsDlp5GOma4Km4ta8gYnChhkFjlJVbXAVTqLkC4ZRlIfKWGXQjeV58NxWph/vIrhqlhVpYTu6FSjlbQUmZz3hezWvp7Q26WfBk1U7uoCC9JGNJSH7piDnVhe4ZMwHKbWA0Mu5Hb7OcRNalZjd0JVjpzAEhX0uNbHbS4NtJ1pUMHjilanVb+sslWxuAwITLfcnmQktzWpnoRa3yVaREQgiIgIiICIiAiIgIiYVqgVWY7AEn4C8Dwrtlje+4jXY7Byg9KYyafL6zm4WtY/reRalQszMdSdSfMkkmamqcwAnl993t9lx5mMTM+p0u3DsYAoJ6yXWx4tKYcXYix0FvLpPtTiBtvJiddOpjcWDeV7HVNZi2KJkbEP1/X60M0jC3w1PI1QazbeYMJKtaGHhM6Y1mYpTdToSUR3+zyhjlYXB3GU+XhLtw3hjg5u5NYABQc5pEiwIDqzhWtc9ep0F5S+BU7MDe2vQeU9I4ZxClRpPUq1CiqQSxrMthlUfisL+XWa5krzvUbvHfDdw3hT1VCmkiUlJDIjUixKmxBtoAetib67bz72j4b94wlfDd7TRqq1F9l6YzrULJexbMN7gDpOjgaq1Fz5Awc5kNZVe4YbDLcg6HSSEZgmYMqhXPstewzsDpUIC6E9JtJ1Hn8nLd3yqNfEcRrUqCHCGhl7s1MTVqUqiBVK3NJVuQGGvMug89ZWRhKlTG0KtShkdsWatTLRripSCknK2OdiGUhQAFOWzaWFhPSa9emKIDFmLoOVc1NjcAaU9Fq+us+JxFG7tS2Qm6myNTcnKVIs65ahvcWAv4Qy7R+I4ckNT0Vm7yy+5bMVZiBZxrTsRYrl63Jlr4Ziu9o06nvorfMAkStuOS9tBWp8o0zvamrAAn9m+raH2tjbWdfsw/wCwy68lSqmv7rt8h4DoNDrJRXWiIkqkREBERAREQEREBOb2lq5cFim92hWPypsZ0pyO1634fix/wK3/AObSuvir8f8AXP7x+fqp0t+tBaaepYzZif18zMSunwnmvsIwrVLCYvUuJhWNzMWMvIrqtmFGv68vyvPjm9r7/PYN8+kKdJpqXveWlZaz4b6RFyT+vj+fp6T6i6k9babedzcba2/WsjLJFI67y0Z6idRw22mvX/p/xMmUcNe3n/l/iZpwazq0aclXps4XQykEWvcdT5W2+M6OLSomJo1Aq1C4KU++b9nSrAqFbJqLFQdgGuuhmvDINPUdLyy4LhyYikKbItg61AVfu3DI+dSCoJG1r+BM1w4PWRweO9nq9WrSNQfes1JgDTRKLJVWqzAqXIFNGzi7qM1qY2OpuBqPSwdMOgaqaaKS6qA1RkAJV1JtrmPNrYTolqgRSeT9m2jL3gJsp3FiNupnL48+R6QW72Vyq0zcFr00ByILgAMxNrm19Zbk17c2x5sndOSjTVq1TNUcKQNGZ7WJClj7IuNTYC814fG537pqKlXZlGZmJUkA2LHmY8x8N/jNeEwbd2HVHe556l7FwtwRbV1W+gsNOlt58xJT7zSUZLfszkQch9stfU+7Ym9vGcsz47qbJL034W/dYhblnp1cjVG6D9myq+4O45vLU+Pa7LaCuBmt3zEZt9VXf1IJ8ySes43DluHJUWqVgyIfDMFGf3qZFK/UC430t1uyQ5ah11YXJ/ERmUn4Wyf2L3N7ztz31O1K78REsoREQEREBERAREQEhcbpZ8NXT3qVRfmhEmz4RIvlMvV7fma9yPQfWfL2Ek4rD93WakfwOyH+w7L+Uh1T09Z5b6/OpZ4RlOp9Z9ExE3Kuk1Hwma32n28xcaQjTEGb6MjATdSaWjKu7gV1E61AzhYWptOnRrSVa62HPh+vnLTw5x3dmcDltZwAL2sObS0pdKqNfSXPg1Q2XKrC5GoII05vM9OgmuHB6r4bMbx1BWamKFVqVE0zUqUmasourVCopsNQFF7qDOjWqmsKGIwyI9gXVkIUvTZQGXKLj8SkAndbWE4OA7NYhwrviKlKtUao9daLhlHeF1VcjAAEKzAMCDvLHw3B0qSikjMy0lSkoW61UAF9VUAkcw38NjNdZmp1XlNdPi9IE97WsQWGUA03BLFrFPavaxt57TijDVKtepWAFKiVbI9rZwBlNhbRjcjMfeO+06HCuP0qlbE0qfLVptmzEBSVIVVJQe0PZBvaxb8M+8J4imJCd2jtlasjo4AVu5dFLrYkDmC+LWOvjM88XV83tF7SUpqrKighVRRdvaNgy9zf3WDGx22te4Im9kbdyxF/aXf/AOOmRb4EX880gYmpdqpL3GWnTD22UsykqNzUVm9RY+Np0uyan7sGIILM5t4AHItvLKq28rTZF+HZiIkqkREBERAREQEREBERA8F+07BGjxKr0FTLVX+0LN/1h5WCLz1b7a+FZqFHFAa027t/4XIyk+jC3/2TycVdL+X+E8/lz7dV9J6Ll9/FP2/Zg66mbBtNdI3MzlXZ21vPl9IYzAmWUrKpMKbTIjSab6y0Z6dGjWk2niJxVaSQ5Bsd5ZnXfw1fwl64BUBZbsBpe1wh6DQnU9Z5lg6us9A4HXYJyj2iFFyCLWJJ6m45vKaYcfrNTOLatlXF07m4eqwZVykNmAFibPfIDzHr8Zvo4osuRRlbWwOlVMx1KhbB1F+h2Gt9pyMPhncZc/d01IBtcbMbnNfckHfTymWKe1dEu9XK1NlO5AZwjW/C/KT47nfYWzvt8xn1fJrXdk67VqlwpqmJxtegAcTRxhai2XkqItOkrYd+gD2IF9mTSxuJwKfEqiKqZnpAjE1EXv6mHy1HqnlQ06ZetUG3d6CxW++nrNOqcrvcftDyquveqFVVK22I3sBexOuxGDAB7G4QIhZrgvUUlwjE+IOpa+m+lxNXpK5wvHs/D6dQvmb7uNeX+mfPSZbDTOS9yOmYn19B4bhhSo06Y/Air8gBKthKbVcQiEW5zWcD8OSyZAP4qS3PXNpsZcoiNfgiIkqEREBERAREQEREBERAhca4auJw9XDv7NRCpPhcaMPMGx+E/M9bDPSepRqCz02KsP3lJU28RppP1LPHPtm7P93WTHIOWranVt0qAcjn1UWv+4PGYc+O527/AEHN7Ne2/bztdJm51mgtMgZyPcmn3ea2MzzTSzS0O24HSRmMyzTU8tFLWxXmee5vIymbAZKJHTwT2OptPQuCLy0yMzFTmOS+a1iGIyizEEg+l551gmJM9N7Nki3MATa+2gHXXT6b+A5hphxesx7sXNdrvghFSkEKsxN3IFmsxOvMdSTvtf4CTRV6jL3zWC75AcwuNalrXNO3KDpqb2AXTetKmXQ5CSlzcra9hlytcDMOYC+puevXdiXdUbIVSoQ+QAZilgeRv3euxBOt7Wmuc9V85n0dm5rd7/2/9U3h/aiq1WtSpANVavValf2aSKwRahO7ZrtZRcnORbXWx0C60mNY3YhnrMoKkjKVZCASVHepoo1Otrag8OrwRqFHBvTQNWwpUVDT9uqlblqkXsOVhy36jTKRadaurOaVJfaqPdiPZDFadQsCRdiurXO+SwsSTLO7pYOy+FIRqje0xYbAWszX289NNwq77ntzCjSCqqroFAA9BoJnLM7e6REQgiIgIiICIiAiIgIiICQOOcKTFYerh6ns1FIv1U7qw8wQCPMSfEJl6vcflzinD6mHrVKFUWemxU+B8GHkRYjyIkMPPZvth7Ld7SGNpLepSW1UDdqW+b1S5PoW8BPEzU1nDvHtvT3PT8/6mO29mmlmmWaaydZWOn3Mi2kwzXnyoZgPGXiGYm2jYnU2mgGZCQtHU4cOaerdm2sqjMEvt7zdbKNDfQ28wR1nlHDbZh43EtOLXShWp1FSpSewYXJGfS7Efhuo08D631w4/V3wv9Hi6NjHwxV81KmrrfKtMqwBZtCDkVSLg3sCyi/KZIwfE6dZXShVVyCFqGnaylV7xVznT2Q63FvZPXeh8Qrmv31Uqy1CaVKqutx3iVKVU2GrWcI/mATOlwfijHHU2NKkAKbUKgVlZWegGbvcqH2Q2ZRnsR3luk2eXVvxVUcgULlzEqPw2DUnzte2e2Yi2lgTcgnSV2RwVy2Ka/OAtK+/dgDnuQDznWx2FrWnGp0DiXZL5qdgHYkDOq2AS+xVrXFthc+6zd2uMSdFygbABgLDoJMV1ep0sJMxNVfeHzlUfh+KO+v9qYf7IxHu/USzJbPvCe8PmJ9FZfeHzlTHB8R7v1EzXgtfwHzgWsOPETKVhODYj3gPiZLo8PxA/rB9TA7kSLhadQe2wPoJKgIiICIiAiIgIiIHwjxn53+1Hsf9xxHe0R/5eqbqB/VNuaZ8typ8NOmv6HqA2Np532qwhfPTrLmRtCD1Hl4HzldZ90a8PLePXbwoVJ8z6zodoOB1MKx3akTyv/2t4N9D08BxTUnN7LHrY5pZ3EwsJheR++mYeOmudxt2ImxWv1mjPNlKpIsaSurw4XYbfGXPDUVekUe5Uix2GnkTr4n5SqcKGstOGfQbHz0v/n8xtNMOL1Ou3TXKtzl1I5iCbta+hY6te7DQTRTpl2yU1XM2rEDQC+pZhqSNQAb38iJqpK1VrIOUHmY3K9NB7x/kRuOtm4bhUpixYDxLEAsbWufOaydvP1r2/wB0jAYZkQKig+JNrk9Sf15SagxH/tr9P8YTFUBs1E+rN+Qk+i1NhdTTv4rr9Jdg+4bvAOdbekkfe7e+JxMU9TX9swH8LKP5SLSpux/3pfizX/lAtVHifnf1EnUMWDvOBg8Oy71S/pOzhMMdzpAnxAiAiIgIiICIiAiIgIiICaMXhEqLldQwm+IFS4l2IRwQjaHQo4zKR4Hy+E88459jVUkthmVf3Sbp8CbMv1nuESLJVs7ufh+YsZ9mPFEP+6lx402Q/QkH6TlYjspxCn7eBxI9KLsPmoIn6yiV9kbz1W4/H9XA1l9qjVX+Km4/mJtwuCrMRajVPojn+Qn67nwiR+nGk9ZqfT868I7PYk2vSK+bWH03+ktOB7NtcFzmPW11U+ut2/Wk9gyDwHyjIPAfKWmJGG+fenn1Lh7pbKisP4stvpJTYdz/AOmRh5Mc3zAtLwBPssxU7B8NBOuDK+ZN5MPA2Pshk/hZVHyUSyxA4+H4VUA5ql/ixktOGp1u3r/lJsQMKdFV2AEziICIiAiIgIiICIiAiIgIiICIiAiIgIiICIiAiIgIiICIiAiIgIiICIiAiIgIiIH/2Q==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155" t="37500" r="41471" b="34180"/>
          <a:stretch>
            <a:fillRect/>
          </a:stretch>
        </p:blipFill>
        <p:spPr bwMode="auto">
          <a:xfrm>
            <a:off x="10258452" y="2171690"/>
            <a:ext cx="234513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00008" y="457178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40</a:t>
            </a:r>
            <a:endParaRPr lang="ru-RU" sz="4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3"/>
          </p:nvPr>
        </p:nvGraphicFramePr>
        <p:xfrm>
          <a:off x="542884" y="2100252"/>
          <a:ext cx="11930146" cy="4016389"/>
        </p:xfrm>
        <a:graphic>
          <a:graphicData uri="http://schemas.openxmlformats.org/drawingml/2006/table">
            <a:tbl>
              <a:tblPr/>
              <a:tblGrid>
                <a:gridCol w="1746388"/>
                <a:gridCol w="1935756"/>
                <a:gridCol w="8248002"/>
              </a:tblGrid>
              <a:tr h="40163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Доктор сказал</a:t>
                      </a:r>
                    </a:p>
                  </a:txBody>
                  <a:tcPr marL="14155" marR="14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что</a:t>
                      </a:r>
                    </a:p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чтобы</a:t>
                      </a:r>
                    </a:p>
                  </a:txBody>
                  <a:tcPr marL="14155" marR="14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нужно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соблюдать режим дня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я 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соблюдал режим дня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занятия 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гимнастикой приносят большую пользу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он 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больше занимался физкультурой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 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здоровье надо заботиться с детства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Малика 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принимала витамины каждый день</a:t>
                      </a:r>
                    </a:p>
                  </a:txBody>
                  <a:tcPr marL="14155" marR="14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0074" y="1314434"/>
            <a:ext cx="11336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 только обычная информация? Где требование врача?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7" name="Picture 1" descr="D:\клипарт\профессии\102772033_large_11_13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198" y="4100516"/>
            <a:ext cx="1802225" cy="2686046"/>
          </a:xfrm>
          <a:prstGeom prst="rect">
            <a:avLst/>
          </a:prstGeom>
          <a:noFill/>
        </p:spPr>
      </p:pic>
      <p:sp>
        <p:nvSpPr>
          <p:cNvPr id="9" name="5-конечная звезда 8"/>
          <p:cNvSpPr/>
          <p:nvPr/>
        </p:nvSpPr>
        <p:spPr>
          <a:xfrm>
            <a:off x="11544336" y="3028946"/>
            <a:ext cx="571504" cy="5572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9401196" y="2171690"/>
            <a:ext cx="571504" cy="5572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0829956" y="4672020"/>
            <a:ext cx="571504" cy="5572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85760" y="457178"/>
            <a:ext cx="4050550" cy="615553"/>
          </a:xfrm>
        </p:spPr>
        <p:txBody>
          <a:bodyPr/>
          <a:lstStyle/>
          <a:p>
            <a:r>
              <a:rPr lang="ru-RU" sz="4000" dirty="0" smtClean="0"/>
              <a:t>Упражнение 40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900074" y="1656207"/>
            <a:ext cx="11261447" cy="4955203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Доктор сказал,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что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 нужно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соблюдать режим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дня.</a:t>
            </a:r>
            <a:endParaRPr lang="ru-RU" sz="28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Доктор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сказал,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что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занятия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гимнастикой приносят большую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пользу.</a:t>
            </a:r>
            <a:endParaRPr lang="ru-RU" sz="28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Доктор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сказал,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что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о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здоровье надо заботиться с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детства.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8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Доктор сказал,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чтобы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он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больше занимался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физкультурой.</a:t>
            </a:r>
            <a:endParaRPr lang="ru-RU" sz="28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Доктор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сказал,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чтобы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я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соблюдал режим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дня.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Доктор сказал,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чтобы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Малика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принимала витамины каждый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день.</a:t>
            </a:r>
            <a:endParaRPr lang="ru-RU" sz="28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3"/>
          </p:nvPr>
        </p:nvGraphicFramePr>
        <p:xfrm>
          <a:off x="627724" y="1743069"/>
          <a:ext cx="11469178" cy="4675983"/>
        </p:xfrm>
        <a:graphic>
          <a:graphicData uri="http://schemas.openxmlformats.org/drawingml/2006/table">
            <a:tbl>
              <a:tblPr/>
              <a:tblGrid>
                <a:gridCol w="3617794"/>
                <a:gridCol w="2540154"/>
                <a:gridCol w="5311230"/>
              </a:tblGrid>
              <a:tr h="101838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Сложное</a:t>
                      </a:r>
                      <a:r>
                        <a:rPr lang="en-US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2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предложение</a:t>
                      </a: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qo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'</a:t>
                      </a:r>
                      <a:r>
                        <a:rPr lang="en-US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shma</a:t>
                      </a:r>
                      <a:r>
                        <a:rPr lang="en-US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gap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30362" marR="303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союзное</a:t>
                      </a: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362" marR="303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сложносочинённое </a:t>
                      </a:r>
                      <a:endParaRPr lang="ru-RU" sz="2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bog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’</a:t>
                      </a:r>
                      <a:r>
                        <a:rPr lang="en-US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lagan </a:t>
                      </a:r>
                      <a:r>
                        <a:rPr lang="en-US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qo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'</a:t>
                      </a:r>
                      <a:r>
                        <a:rPr lang="en-US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shma</a:t>
                      </a:r>
                      <a:r>
                        <a:rPr lang="en-US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gap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362" marR="303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18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сложноподчиненное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2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ergashgan</a:t>
                      </a:r>
                      <a:r>
                        <a:rPr lang="en-US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qo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'</a:t>
                      </a:r>
                      <a:r>
                        <a:rPr lang="en-US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shma</a:t>
                      </a:r>
                      <a:r>
                        <a:rPr lang="en-US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gap</a:t>
                      </a: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362" marR="303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18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бессоюзное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bog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’</a:t>
                      </a:r>
                      <a:r>
                        <a:rPr lang="en-US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lovchisiz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qo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'</a:t>
                      </a:r>
                      <a:r>
                        <a:rPr lang="en-US" sz="2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shma</a:t>
                      </a:r>
                      <a:r>
                        <a:rPr lang="en-US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gap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30362" marR="303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561" y="3886209"/>
            <a:ext cx="931961" cy="2907075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012600" y="182357"/>
            <a:ext cx="9929691" cy="6632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10" b="0" i="0" u="none" strike="noStrike" kern="0" cap="none" spc="0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прошлых занятиях вы узнали</a:t>
            </a:r>
            <a:endParaRPr kumimoji="0" lang="ru-RU" sz="4310" b="0" i="0" u="none" strike="noStrike" kern="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3" y="1814506"/>
            <a:ext cx="1001258" cy="167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5708" y="1671624"/>
            <a:ext cx="1214446" cy="195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2543152" y="488634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49" y="136606"/>
            <a:ext cx="11392204" cy="729559"/>
          </a:xfrm>
        </p:spPr>
        <p:txBody>
          <a:bodyPr/>
          <a:lstStyle/>
          <a:p>
            <a:pPr algn="ctr"/>
            <a:r>
              <a:rPr lang="ru-RU" sz="4741" b="1" dirty="0"/>
              <a:t>Сегодня на уроке мы  </a:t>
            </a:r>
            <a:r>
              <a:rPr lang="ru-RU" sz="4741" b="1" dirty="0" smtClean="0"/>
              <a:t>узнали</a:t>
            </a:r>
            <a:endParaRPr lang="ru-RU" sz="4741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471446" y="2100252"/>
          <a:ext cx="9929881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901396" y="52862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D:\клипарт\профессии\0_ae181_f903d7ce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9186882" y="2886070"/>
            <a:ext cx="3030062" cy="3844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00273" y="1600186"/>
            <a:ext cx="3929089" cy="1838801"/>
          </a:xfrm>
          <a:prstGeom prst="wedgeRoundRectCallout">
            <a:avLst>
              <a:gd name="adj1" fmla="val -59754"/>
              <a:gd name="adj2" fmla="val 44977"/>
              <a:gd name="adj3" fmla="val 16667"/>
            </a:avLst>
          </a:prstGeo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3600" dirty="0" smtClean="0"/>
              <a:t>Упражнение  </a:t>
            </a:r>
            <a:r>
              <a:rPr lang="ru-RU" sz="3600" dirty="0" smtClean="0"/>
              <a:t>40 выполнить письменно. </a:t>
            </a:r>
            <a:endParaRPr lang="ru-RU" sz="3448" b="1" dirty="0" smtClean="0">
              <a:solidFill>
                <a:srgbClr val="00206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half" idx="2"/>
          </p:nvPr>
        </p:nvSpPr>
        <p:spPr>
          <a:xfrm>
            <a:off x="856185" y="263952"/>
            <a:ext cx="10006665" cy="663258"/>
          </a:xfrm>
        </p:spPr>
        <p:txBody>
          <a:bodyPr/>
          <a:lstStyle/>
          <a:p>
            <a:pPr algn="l"/>
            <a:r>
              <a:rPr lang="ru-RU" sz="4310" dirty="0"/>
              <a:t>Домашнее задание</a:t>
            </a:r>
          </a:p>
        </p:txBody>
      </p:sp>
      <p:pic>
        <p:nvPicPr>
          <p:cNvPr id="3073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85760" y="2457442"/>
            <a:ext cx="1847384" cy="363326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7686684" y="2681279"/>
            <a:ext cx="4000530" cy="413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49" y="136606"/>
            <a:ext cx="11392204" cy="729559"/>
          </a:xfrm>
        </p:spPr>
        <p:txBody>
          <a:bodyPr/>
          <a:lstStyle/>
          <a:p>
            <a:pPr algn="ctr"/>
            <a:r>
              <a:rPr lang="ru-RU" sz="4741" b="1" dirty="0"/>
              <a:t>Сегодня на уроке мы  </a:t>
            </a:r>
            <a:r>
              <a:rPr lang="ru-RU" sz="4741" b="1" dirty="0" smtClean="0"/>
              <a:t>узнаем</a:t>
            </a:r>
            <a:endParaRPr lang="ru-RU" sz="4741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757201" y="2100252"/>
          <a:ext cx="9358377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901396" y="52862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D:\клипарт\профессии\0_ae181_f903d7ce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972568" y="2886074"/>
            <a:ext cx="3030062" cy="3844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757200" y="171427"/>
            <a:ext cx="10001320" cy="677108"/>
          </a:xfrm>
        </p:spPr>
        <p:txBody>
          <a:bodyPr/>
          <a:lstStyle/>
          <a:p>
            <a:pPr algn="ctr"/>
            <a:r>
              <a:rPr lang="ru-RU" sz="4400" dirty="0" smtClean="0"/>
              <a:t>На приёме у доктора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28570" y="1528748"/>
            <a:ext cx="5568696" cy="4647426"/>
          </a:xfrm>
        </p:spPr>
        <p:txBody>
          <a:bodyPr/>
          <a:lstStyle/>
          <a:p>
            <a:r>
              <a:rPr lang="ru-RU" sz="2800" dirty="0" smtClean="0"/>
              <a:t>Что сперва делает доктор?</a:t>
            </a:r>
          </a:p>
          <a:p>
            <a:r>
              <a:rPr lang="ru-RU" sz="2800" dirty="0" smtClean="0"/>
              <a:t>Что делает доктор потом? </a:t>
            </a:r>
          </a:p>
          <a:p>
            <a:r>
              <a:rPr lang="ru-RU" sz="2800" dirty="0" smtClean="0"/>
              <a:t>Что делает пациент? </a:t>
            </a:r>
          </a:p>
          <a:p>
            <a:r>
              <a:rPr lang="ru-RU" sz="2800" dirty="0" smtClean="0"/>
              <a:t>О чём говорит пациент?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 algn="ctr"/>
            <a:r>
              <a:rPr lang="ru-RU" sz="2800" dirty="0" smtClean="0"/>
              <a:t>спрашивать</a:t>
            </a:r>
          </a:p>
          <a:p>
            <a:pPr algn="ctr"/>
            <a:r>
              <a:rPr lang="ru-RU" sz="2800" dirty="0" smtClean="0"/>
              <a:t>слушать</a:t>
            </a:r>
          </a:p>
          <a:p>
            <a:pPr algn="ctr"/>
            <a:r>
              <a:rPr lang="ru-RU" sz="2800" dirty="0" smtClean="0"/>
              <a:t>говорить</a:t>
            </a:r>
          </a:p>
          <a:p>
            <a:pPr algn="ctr"/>
            <a:r>
              <a:rPr lang="ru-RU" sz="2800" dirty="0" smtClean="0"/>
              <a:t>чувствовать</a:t>
            </a:r>
          </a:p>
          <a:p>
            <a:endParaRPr lang="ru-RU" dirty="0"/>
          </a:p>
        </p:txBody>
      </p:sp>
      <p:pic>
        <p:nvPicPr>
          <p:cNvPr id="39938" name="Picture 2" descr="Доктор и много больных детей Иллюстрация вектора - иллюстрации  насчитывающей доктор, детей: 745818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33" b="12903"/>
          <a:stretch>
            <a:fillRect/>
          </a:stretch>
        </p:blipFill>
        <p:spPr bwMode="auto">
          <a:xfrm>
            <a:off x="5114918" y="2664347"/>
            <a:ext cx="7215238" cy="4150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757198" y="385746"/>
            <a:ext cx="4050550" cy="615553"/>
          </a:xfrm>
        </p:spPr>
        <p:txBody>
          <a:bodyPr/>
          <a:lstStyle/>
          <a:p>
            <a:r>
              <a:rPr lang="ru-RU" sz="4000" dirty="0" smtClean="0"/>
              <a:t>Упражнение 35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42884" y="1385878"/>
            <a:ext cx="8643998" cy="769441"/>
          </a:xfrm>
        </p:spPr>
        <p:txBody>
          <a:bodyPr/>
          <a:lstStyle/>
          <a:p>
            <a:r>
              <a:rPr lang="ru-RU" sz="2800" dirty="0" smtClean="0"/>
              <a:t>Распределите слова в 3 колонки таблицы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0012" y="1957376"/>
          <a:ext cx="8215369" cy="1643074"/>
        </p:xfrm>
        <a:graphic>
          <a:graphicData uri="http://schemas.openxmlformats.org/drawingml/2006/table">
            <a:tbl>
              <a:tblPr/>
              <a:tblGrid>
                <a:gridCol w="2738170"/>
                <a:gridCol w="2738170"/>
                <a:gridCol w="2739029"/>
              </a:tblGrid>
              <a:tr h="8215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говорить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думать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чувствовать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сказать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понять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увидеть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одержимое 3"/>
          <p:cNvSpPr txBox="1">
            <a:spLocks/>
          </p:cNvSpPr>
          <p:nvPr/>
        </p:nvSpPr>
        <p:spPr>
          <a:xfrm>
            <a:off x="471446" y="3671892"/>
            <a:ext cx="8643998" cy="3231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Рассказывать, видеть, бояться, знать, вспомнить, слышать, объяснять, любить, сообщить, доложить, спрашивать, жалеть, отвечать, забыть, ненавидеть, заявить, обещать, объяснять, сообщать, сказать, повторить, радоваться, мечтать, известить.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5" name="Picture 1" descr="D:\клипарт\профессии\0_11b6c4_385e9d6b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7801" y="1600192"/>
            <a:ext cx="2363801" cy="2448831"/>
          </a:xfrm>
          <a:prstGeom prst="rect">
            <a:avLst/>
          </a:prstGeom>
          <a:noFill/>
        </p:spPr>
      </p:pic>
      <p:pic>
        <p:nvPicPr>
          <p:cNvPr id="1026" name="Picture 2" descr="D:\клипарт\профессии\0_127b67_794e7c4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543940" y="885806"/>
            <a:ext cx="178595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757198" y="385746"/>
            <a:ext cx="4050550" cy="615553"/>
          </a:xfrm>
        </p:spPr>
        <p:txBody>
          <a:bodyPr/>
          <a:lstStyle/>
          <a:p>
            <a:r>
              <a:rPr lang="ru-RU" sz="4000" dirty="0" smtClean="0"/>
              <a:t>Упражнение 35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0008" y="1385872"/>
          <a:ext cx="11858707" cy="5835020"/>
        </p:xfrm>
        <a:graphic>
          <a:graphicData uri="http://schemas.openxmlformats.org/drawingml/2006/table">
            <a:tbl>
              <a:tblPr/>
              <a:tblGrid>
                <a:gridCol w="4286280"/>
                <a:gridCol w="3618698"/>
                <a:gridCol w="3953729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говорить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думать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чувствовать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54047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сказать</a:t>
                      </a:r>
                      <a:r>
                        <a:rPr lang="ru-RU" sz="2800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ассказывать, объяснять, сообщить, доложить, спрашивать, отвечать, заявить, обещать, объяснять, сообщать, сказать, повторить, известить.</a:t>
                      </a:r>
                      <a:endParaRPr kumimoji="0" lang="ru-RU" sz="2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373435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понять, 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знать, вспомнить, забыть, радоваться, мечтать, </a:t>
                      </a: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увидеть, 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видеть, бояться, слышать, любить, жалеть, ненавидеть, радоваться, </a:t>
                      </a: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D:\клипарт\профессии\0_11b6c4_385e9d6b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3745" y="4386274"/>
            <a:ext cx="2363801" cy="2448831"/>
          </a:xfrm>
          <a:prstGeom prst="rect">
            <a:avLst/>
          </a:prstGeom>
          <a:noFill/>
        </p:spPr>
      </p:pic>
      <p:pic>
        <p:nvPicPr>
          <p:cNvPr id="1026" name="Picture 2" descr="D:\клипарт\профессии\0_127b67_794e7c4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00539" y="4100516"/>
            <a:ext cx="1643074" cy="289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14322" y="314305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36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900075" y="1600189"/>
            <a:ext cx="11001452" cy="3139321"/>
          </a:xfrm>
        </p:spPr>
        <p:txBody>
          <a:bodyPr/>
          <a:lstStyle/>
          <a:p>
            <a:r>
              <a:rPr lang="ru-RU" sz="2800" dirty="0" smtClean="0"/>
              <a:t>Дополните предложения, используя данные в скобках слова.</a:t>
            </a:r>
          </a:p>
          <a:p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u="dash" dirty="0" smtClean="0"/>
              <a:t>У меня</a:t>
            </a:r>
            <a:r>
              <a:rPr lang="ru-RU" sz="2800" dirty="0" smtClean="0"/>
              <a:t> </a:t>
            </a:r>
            <a:r>
              <a:rPr lang="ru-RU" sz="2800" u="dbl" dirty="0" smtClean="0"/>
              <a:t>болит</a:t>
            </a:r>
            <a:r>
              <a:rPr lang="ru-RU" sz="2800" dirty="0" smtClean="0"/>
              <a:t> </a:t>
            </a:r>
            <a:r>
              <a:rPr lang="ru-RU" sz="2800" u="sng" dirty="0" smtClean="0"/>
              <a:t>голов</a:t>
            </a:r>
            <a:r>
              <a:rPr lang="ru-RU" sz="2800" u="sng" dirty="0" smtClean="0">
                <a:solidFill>
                  <a:srgbClr val="C00000"/>
                </a:solidFill>
              </a:rPr>
              <a:t>а</a:t>
            </a:r>
            <a:r>
              <a:rPr lang="ru-RU" sz="2800" dirty="0" smtClean="0"/>
              <a:t>.            (рук</a:t>
            </a:r>
            <a:r>
              <a:rPr lang="ru-RU" sz="2800" dirty="0" smtClean="0">
                <a:solidFill>
                  <a:srgbClr val="C00000"/>
                </a:solidFill>
              </a:rPr>
              <a:t>а</a:t>
            </a:r>
            <a:r>
              <a:rPr lang="ru-RU" sz="2800" dirty="0" smtClean="0"/>
              <a:t>, ног</a:t>
            </a:r>
            <a:r>
              <a:rPr lang="ru-RU" sz="2800" dirty="0" smtClean="0">
                <a:solidFill>
                  <a:srgbClr val="C00000"/>
                </a:solidFill>
              </a:rPr>
              <a:t>а</a:t>
            </a:r>
            <a:r>
              <a:rPr lang="ru-RU" sz="2800" dirty="0" smtClean="0"/>
              <a:t>, сердц</a:t>
            </a:r>
            <a:r>
              <a:rPr lang="ru-RU" sz="2800" dirty="0" smtClean="0">
                <a:solidFill>
                  <a:srgbClr val="C00000"/>
                </a:solidFill>
              </a:rPr>
              <a:t>е</a:t>
            </a:r>
            <a:r>
              <a:rPr lang="ru-RU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sz="2800" u="dash" dirty="0" smtClean="0"/>
              <a:t>Вам</a:t>
            </a:r>
            <a:r>
              <a:rPr lang="ru-RU" sz="2800" dirty="0" smtClean="0"/>
              <a:t> </a:t>
            </a:r>
            <a:r>
              <a:rPr lang="ru-RU" sz="2800" u="dbl" dirty="0" smtClean="0"/>
              <a:t>нужно есть</a:t>
            </a:r>
            <a:r>
              <a:rPr lang="ru-RU" sz="2800" dirty="0" smtClean="0"/>
              <a:t> </a:t>
            </a:r>
            <a:r>
              <a:rPr lang="ru-RU" sz="2800" u="dash" dirty="0" smtClean="0"/>
              <a:t>фрукт</a:t>
            </a:r>
            <a:r>
              <a:rPr lang="ru-RU" sz="2800" u="dash" dirty="0" smtClean="0">
                <a:solidFill>
                  <a:srgbClr val="C00000"/>
                </a:solidFill>
              </a:rPr>
              <a:t>ы</a:t>
            </a:r>
            <a:r>
              <a:rPr lang="ru-RU" sz="2800" dirty="0" smtClean="0"/>
              <a:t>.</a:t>
            </a:r>
            <a:r>
              <a:rPr lang="ru-RU" sz="2800" dirty="0" smtClean="0">
                <a:solidFill>
                  <a:srgbClr val="C00000"/>
                </a:solidFill>
              </a:rPr>
              <a:t>  </a:t>
            </a:r>
            <a:r>
              <a:rPr lang="ru-RU" sz="2800" dirty="0" smtClean="0"/>
              <a:t> (яблок</a:t>
            </a:r>
            <a:r>
              <a:rPr lang="ru-RU" sz="2800" dirty="0" smtClean="0">
                <a:solidFill>
                  <a:srgbClr val="C00000"/>
                </a:solidFill>
              </a:rPr>
              <a:t>и</a:t>
            </a:r>
            <a:r>
              <a:rPr lang="ru-RU" sz="2800" dirty="0" smtClean="0"/>
              <a:t>, овощ</a:t>
            </a:r>
            <a:r>
              <a:rPr lang="ru-RU" sz="2800" dirty="0" smtClean="0">
                <a:solidFill>
                  <a:srgbClr val="C00000"/>
                </a:solidFill>
              </a:rPr>
              <a:t>и</a:t>
            </a:r>
            <a:r>
              <a:rPr lang="ru-RU" sz="2800" dirty="0" smtClean="0"/>
              <a:t>, диетическ</a:t>
            </a:r>
            <a:r>
              <a:rPr lang="ru-RU" sz="2800" dirty="0" smtClean="0">
                <a:solidFill>
                  <a:srgbClr val="C00000"/>
                </a:solidFill>
              </a:rPr>
              <a:t>ая</a:t>
            </a:r>
            <a:r>
              <a:rPr lang="ru-RU" sz="2800" dirty="0" smtClean="0"/>
              <a:t> пищ</a:t>
            </a:r>
            <a:r>
              <a:rPr lang="ru-RU" sz="2800" dirty="0" smtClean="0">
                <a:solidFill>
                  <a:srgbClr val="C00000"/>
                </a:solidFill>
              </a:rPr>
              <a:t>а</a:t>
            </a:r>
            <a:r>
              <a:rPr lang="ru-RU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sz="2800" u="sng" dirty="0" smtClean="0"/>
              <a:t>Доктор</a:t>
            </a:r>
            <a:r>
              <a:rPr lang="ru-RU" sz="2800" dirty="0" smtClean="0"/>
              <a:t> </a:t>
            </a:r>
            <a:r>
              <a:rPr lang="ru-RU" sz="2800" u="dbl" dirty="0" smtClean="0"/>
              <a:t>спросил</a:t>
            </a:r>
            <a:r>
              <a:rPr lang="ru-RU" sz="2800" dirty="0" smtClean="0"/>
              <a:t> </a:t>
            </a:r>
            <a:r>
              <a:rPr lang="ru-RU" sz="2800" u="dash" dirty="0" smtClean="0"/>
              <a:t>о здоровь</a:t>
            </a:r>
            <a:r>
              <a:rPr lang="ru-RU" sz="2800" u="dash" dirty="0" smtClean="0">
                <a:solidFill>
                  <a:srgbClr val="C00000"/>
                </a:solidFill>
              </a:rPr>
              <a:t>е</a:t>
            </a:r>
            <a:r>
              <a:rPr lang="ru-RU" sz="2800" dirty="0" smtClean="0"/>
              <a:t>.</a:t>
            </a:r>
            <a:r>
              <a:rPr lang="ru-RU" sz="2800" dirty="0" smtClean="0">
                <a:solidFill>
                  <a:srgbClr val="C00000"/>
                </a:solidFill>
              </a:rPr>
              <a:t>   </a:t>
            </a:r>
            <a:r>
              <a:rPr lang="ru-RU" sz="2800" dirty="0" smtClean="0"/>
              <a:t> (семь</a:t>
            </a:r>
            <a:r>
              <a:rPr lang="ru-RU" sz="2800" dirty="0" smtClean="0">
                <a:solidFill>
                  <a:srgbClr val="C00000"/>
                </a:solidFill>
              </a:rPr>
              <a:t>я</a:t>
            </a:r>
            <a:r>
              <a:rPr lang="ru-RU" sz="2800" dirty="0" smtClean="0"/>
              <a:t>, работ</a:t>
            </a:r>
            <a:r>
              <a:rPr lang="ru-RU" sz="2800" dirty="0" smtClean="0">
                <a:solidFill>
                  <a:srgbClr val="C00000"/>
                </a:solidFill>
              </a:rPr>
              <a:t>а</a:t>
            </a:r>
            <a:r>
              <a:rPr lang="ru-RU" sz="2800" dirty="0" smtClean="0"/>
              <a:t>)</a:t>
            </a:r>
          </a:p>
          <a:p>
            <a:endParaRPr lang="ru-RU" dirty="0"/>
          </a:p>
        </p:txBody>
      </p:sp>
      <p:pic>
        <p:nvPicPr>
          <p:cNvPr id="5" name="Picture 5" descr="D:\клипарт\падежи\вини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6750" y="4529150"/>
            <a:ext cx="1571636" cy="1964545"/>
          </a:xfrm>
          <a:prstGeom prst="rect">
            <a:avLst/>
          </a:prstGeom>
          <a:noFill/>
        </p:spPr>
      </p:pic>
      <p:pic>
        <p:nvPicPr>
          <p:cNvPr id="6" name="Picture 2" descr="D:\клипарт\падежи\имен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0737" y="4457711"/>
            <a:ext cx="1643074" cy="2056563"/>
          </a:xfrm>
          <a:prstGeom prst="rect">
            <a:avLst/>
          </a:prstGeom>
          <a:noFill/>
        </p:spPr>
      </p:pic>
      <p:pic>
        <p:nvPicPr>
          <p:cNvPr id="7" name="Picture 7" descr="D:\клипарт\падежи\предлож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429904" y="4529144"/>
            <a:ext cx="1543060" cy="1928826"/>
          </a:xfrm>
          <a:prstGeom prst="rect">
            <a:avLst/>
          </a:prstGeom>
          <a:noFill/>
        </p:spPr>
      </p:pic>
      <p:pic>
        <p:nvPicPr>
          <p:cNvPr id="8" name="Picture 7" descr="Симпатичные девушки заботятся о больной матери | Премиум вектор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12" y="4457706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14322" y="314305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36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85697" y="1385875"/>
            <a:ext cx="11001452" cy="4001095"/>
          </a:xfrm>
        </p:spPr>
        <p:txBody>
          <a:bodyPr/>
          <a:lstStyle/>
          <a:p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u="dash" dirty="0" smtClean="0"/>
              <a:t>У меня</a:t>
            </a:r>
            <a:r>
              <a:rPr lang="ru-RU" sz="2800" dirty="0" smtClean="0"/>
              <a:t> </a:t>
            </a:r>
            <a:r>
              <a:rPr lang="ru-RU" sz="2800" u="dbl" dirty="0" smtClean="0"/>
              <a:t>болит</a:t>
            </a:r>
            <a:r>
              <a:rPr lang="ru-RU" sz="2800" dirty="0" smtClean="0"/>
              <a:t> </a:t>
            </a:r>
            <a:r>
              <a:rPr lang="ru-RU" sz="2800" u="sng" dirty="0" smtClean="0"/>
              <a:t>голов</a:t>
            </a:r>
            <a:r>
              <a:rPr lang="ru-RU" sz="2800" u="sng" dirty="0" smtClean="0">
                <a:solidFill>
                  <a:srgbClr val="C00000"/>
                </a:solidFill>
              </a:rPr>
              <a:t>а</a:t>
            </a:r>
            <a:r>
              <a:rPr lang="ru-RU" sz="2800" dirty="0" smtClean="0"/>
              <a:t>.           (рук</a:t>
            </a:r>
            <a:r>
              <a:rPr lang="ru-RU" sz="2800" dirty="0" smtClean="0">
                <a:solidFill>
                  <a:srgbClr val="C00000"/>
                </a:solidFill>
              </a:rPr>
              <a:t>а</a:t>
            </a:r>
            <a:r>
              <a:rPr lang="ru-RU" sz="2800" dirty="0" smtClean="0"/>
              <a:t>, ног</a:t>
            </a:r>
            <a:r>
              <a:rPr lang="ru-RU" sz="2800" dirty="0" smtClean="0">
                <a:solidFill>
                  <a:srgbClr val="C00000"/>
                </a:solidFill>
              </a:rPr>
              <a:t>а</a:t>
            </a:r>
            <a:r>
              <a:rPr lang="ru-RU" sz="2800" dirty="0" smtClean="0"/>
              <a:t>, сердц</a:t>
            </a:r>
            <a:r>
              <a:rPr lang="ru-RU" sz="2800" dirty="0" smtClean="0">
                <a:solidFill>
                  <a:srgbClr val="C00000"/>
                </a:solidFill>
              </a:rPr>
              <a:t>е</a:t>
            </a:r>
            <a:r>
              <a:rPr lang="ru-RU" sz="2800" dirty="0" smtClean="0"/>
              <a:t>)</a:t>
            </a:r>
          </a:p>
          <a:p>
            <a:pPr>
              <a:lnSpc>
                <a:spcPct val="150000"/>
              </a:lnSpc>
            </a:pP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u="dash" dirty="0" smtClean="0"/>
              <a:t>Вам</a:t>
            </a:r>
            <a:r>
              <a:rPr lang="ru-RU" sz="2800" dirty="0" smtClean="0"/>
              <a:t> </a:t>
            </a:r>
            <a:r>
              <a:rPr lang="ru-RU" sz="2800" u="dbl" dirty="0" smtClean="0"/>
              <a:t>нужно есть</a:t>
            </a:r>
            <a:r>
              <a:rPr lang="ru-RU" sz="2800" dirty="0" smtClean="0"/>
              <a:t> </a:t>
            </a:r>
            <a:r>
              <a:rPr lang="ru-RU" sz="2800" u="dash" dirty="0" smtClean="0"/>
              <a:t>фрукт</a:t>
            </a:r>
            <a:r>
              <a:rPr lang="ru-RU" sz="2800" u="dash" dirty="0" smtClean="0">
                <a:solidFill>
                  <a:srgbClr val="C00000"/>
                </a:solidFill>
              </a:rPr>
              <a:t>ы</a:t>
            </a:r>
            <a:r>
              <a:rPr lang="ru-RU" sz="2800" dirty="0" smtClean="0"/>
              <a:t>.</a:t>
            </a:r>
            <a:r>
              <a:rPr lang="ru-RU" sz="2800" dirty="0" smtClean="0">
                <a:solidFill>
                  <a:srgbClr val="C00000"/>
                </a:solidFill>
              </a:rPr>
              <a:t>          </a:t>
            </a:r>
            <a:r>
              <a:rPr lang="ru-RU" sz="2800" dirty="0" smtClean="0"/>
              <a:t>(яблок</a:t>
            </a:r>
            <a:r>
              <a:rPr lang="ru-RU" sz="2800" dirty="0" smtClean="0">
                <a:solidFill>
                  <a:srgbClr val="C00000"/>
                </a:solidFill>
              </a:rPr>
              <a:t>и</a:t>
            </a:r>
            <a:r>
              <a:rPr lang="ru-RU" sz="2800" dirty="0" smtClean="0"/>
              <a:t>, овощ</a:t>
            </a:r>
            <a:r>
              <a:rPr lang="ru-RU" sz="2800" dirty="0" smtClean="0">
                <a:solidFill>
                  <a:srgbClr val="C00000"/>
                </a:solidFill>
              </a:rPr>
              <a:t>и</a:t>
            </a:r>
            <a:r>
              <a:rPr lang="ru-RU" sz="2800" dirty="0" smtClean="0"/>
              <a:t>, диетическ</a:t>
            </a:r>
            <a:r>
              <a:rPr lang="ru-RU" sz="2800" dirty="0" smtClean="0">
                <a:solidFill>
                  <a:srgbClr val="C00000"/>
                </a:solidFill>
              </a:rPr>
              <a:t>ую</a:t>
            </a:r>
            <a:r>
              <a:rPr lang="ru-RU" sz="2800" dirty="0" smtClean="0"/>
              <a:t> пищ</a:t>
            </a:r>
            <a:r>
              <a:rPr lang="ru-RU" sz="2800" dirty="0" smtClean="0">
                <a:solidFill>
                  <a:srgbClr val="C00000"/>
                </a:solidFill>
              </a:rPr>
              <a:t>у</a:t>
            </a:r>
            <a:r>
              <a:rPr lang="ru-RU" sz="2800" dirty="0" smtClean="0"/>
              <a:t>)</a:t>
            </a:r>
          </a:p>
          <a:p>
            <a:pPr>
              <a:lnSpc>
                <a:spcPct val="150000"/>
              </a:lnSpc>
            </a:pP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u="sng" dirty="0" smtClean="0"/>
              <a:t>Доктор</a:t>
            </a:r>
            <a:r>
              <a:rPr lang="ru-RU" sz="2800" dirty="0" smtClean="0"/>
              <a:t> </a:t>
            </a:r>
            <a:r>
              <a:rPr lang="ru-RU" sz="2800" u="dbl" dirty="0" smtClean="0"/>
              <a:t>спросил</a:t>
            </a:r>
            <a:r>
              <a:rPr lang="ru-RU" sz="2800" dirty="0" smtClean="0"/>
              <a:t> </a:t>
            </a:r>
            <a:r>
              <a:rPr lang="ru-RU" sz="2800" u="dash" dirty="0" smtClean="0"/>
              <a:t>о здоровь</a:t>
            </a:r>
            <a:r>
              <a:rPr lang="ru-RU" sz="2800" u="dash" dirty="0" smtClean="0">
                <a:solidFill>
                  <a:srgbClr val="C00000"/>
                </a:solidFill>
              </a:rPr>
              <a:t>е</a:t>
            </a:r>
            <a:r>
              <a:rPr lang="ru-RU" sz="2800" dirty="0" smtClean="0"/>
              <a:t>.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           (о семь</a:t>
            </a:r>
            <a:r>
              <a:rPr lang="ru-RU" sz="2800" dirty="0" smtClean="0">
                <a:solidFill>
                  <a:srgbClr val="C00000"/>
                </a:solidFill>
              </a:rPr>
              <a:t>е</a:t>
            </a:r>
            <a:r>
              <a:rPr lang="ru-RU" sz="2800" dirty="0" smtClean="0"/>
              <a:t>, о работ</a:t>
            </a:r>
            <a:r>
              <a:rPr lang="ru-RU" sz="2800" dirty="0" smtClean="0">
                <a:solidFill>
                  <a:srgbClr val="C00000"/>
                </a:solidFill>
              </a:rPr>
              <a:t>е</a:t>
            </a:r>
            <a:r>
              <a:rPr lang="ru-RU" sz="2800" dirty="0" smtClean="0"/>
              <a:t>)</a:t>
            </a:r>
          </a:p>
          <a:p>
            <a:endParaRPr lang="ru-RU" dirty="0"/>
          </a:p>
        </p:txBody>
      </p:sp>
      <p:pic>
        <p:nvPicPr>
          <p:cNvPr id="5" name="Picture 5" descr="D:\клипарт\падежи\вини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784" y="2850356"/>
            <a:ext cx="1143008" cy="1428761"/>
          </a:xfrm>
          <a:prstGeom prst="rect">
            <a:avLst/>
          </a:prstGeom>
          <a:noFill/>
        </p:spPr>
      </p:pic>
      <p:pic>
        <p:nvPicPr>
          <p:cNvPr id="6" name="Picture 2" descr="D:\клипарт\падежи\имен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159" y="1457310"/>
            <a:ext cx="1214446" cy="1520068"/>
          </a:xfrm>
          <a:prstGeom prst="rect">
            <a:avLst/>
          </a:prstGeom>
          <a:noFill/>
        </p:spPr>
      </p:pic>
      <p:pic>
        <p:nvPicPr>
          <p:cNvPr id="7" name="Picture 7" descr="D:\клипарт\падежи\предлож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29164" y="4171960"/>
            <a:ext cx="1128720" cy="14109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3016" y="5743596"/>
            <a:ext cx="5715040" cy="695265"/>
          </a:xfrm>
          <a:prstGeom prst="cub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дополнение -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to‘ldiruvchi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Бесплатно векторы | Доктор и многие больные иллюстрации пациентов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75" t="65683" r="68850"/>
          <a:stretch>
            <a:fillRect/>
          </a:stretch>
        </p:blipFill>
        <p:spPr bwMode="auto">
          <a:xfrm>
            <a:off x="9115446" y="457182"/>
            <a:ext cx="1537109" cy="2656387"/>
          </a:xfrm>
          <a:prstGeom prst="rect">
            <a:avLst/>
          </a:prstGeom>
          <a:noFill/>
        </p:spPr>
      </p:pic>
      <p:pic>
        <p:nvPicPr>
          <p:cNvPr id="10" name="Picture 2" descr="Бесплатно векторы | Доктор и многие больные иллюстрации пациентов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95" t="34929" r="54632" b="29938"/>
          <a:stretch>
            <a:fillRect/>
          </a:stretch>
        </p:blipFill>
        <p:spPr bwMode="auto">
          <a:xfrm>
            <a:off x="11109496" y="1385872"/>
            <a:ext cx="1434972" cy="2357454"/>
          </a:xfrm>
          <a:prstGeom prst="rect">
            <a:avLst/>
          </a:prstGeom>
          <a:noFill/>
        </p:spPr>
      </p:pic>
      <p:pic>
        <p:nvPicPr>
          <p:cNvPr id="13" name="Picture 2" descr="Бесплатно векторы | Доктор и многие больные иллюстрации пациентов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889" r="83375"/>
          <a:stretch>
            <a:fillRect/>
          </a:stretch>
        </p:blipFill>
        <p:spPr bwMode="auto">
          <a:xfrm>
            <a:off x="9258320" y="3814764"/>
            <a:ext cx="1486392" cy="2462198"/>
          </a:xfrm>
          <a:prstGeom prst="rect">
            <a:avLst/>
          </a:prstGeom>
          <a:noFill/>
        </p:spPr>
      </p:pic>
      <p:pic>
        <p:nvPicPr>
          <p:cNvPr id="2052" name="Picture 4" descr="Мальчики и девочки болеют | Премиум векторы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7037" r="61473" b="2144"/>
          <a:stretch>
            <a:fillRect/>
          </a:stretch>
        </p:blipFill>
        <p:spPr bwMode="auto">
          <a:xfrm flipH="1">
            <a:off x="10258454" y="3671888"/>
            <a:ext cx="2286016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00012" y="314303"/>
            <a:ext cx="5429287" cy="677108"/>
          </a:xfrm>
        </p:spPr>
        <p:txBody>
          <a:bodyPr/>
          <a:lstStyle/>
          <a:p>
            <a:pPr algn="l"/>
            <a:r>
              <a:rPr lang="ru-RU" sz="4400" dirty="0" smtClean="0"/>
              <a:t>Упражнение 38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008" y="1314434"/>
            <a:ext cx="12215898" cy="4308872"/>
          </a:xfrm>
        </p:spPr>
        <p:txBody>
          <a:bodyPr/>
          <a:lstStyle/>
          <a:p>
            <a:r>
              <a:rPr lang="ru-RU" sz="2800" dirty="0" smtClean="0"/>
              <a:t>Ответьте на вопросы по тексту упражнения 37</a:t>
            </a:r>
          </a:p>
          <a:p>
            <a:endParaRPr lang="ru-RU" sz="2800" u="dash" dirty="0" smtClean="0"/>
          </a:p>
          <a:p>
            <a:r>
              <a:rPr lang="ru-RU" sz="2800" u="dash" dirty="0" smtClean="0"/>
              <a:t>О чём</a:t>
            </a:r>
            <a:r>
              <a:rPr lang="ru-RU" sz="2800" dirty="0" smtClean="0"/>
              <a:t> </a:t>
            </a:r>
            <a:r>
              <a:rPr lang="ru-RU" sz="2800" u="sng" dirty="0" smtClean="0"/>
              <a:t>родители</a:t>
            </a:r>
            <a:r>
              <a:rPr lang="ru-RU" sz="2800" dirty="0" smtClean="0"/>
              <a:t> </a:t>
            </a:r>
            <a:r>
              <a:rPr lang="ru-RU" sz="2800" u="dbl" dirty="0" smtClean="0"/>
              <a:t>просят</a:t>
            </a:r>
            <a:r>
              <a:rPr lang="ru-RU" sz="2800" dirty="0" smtClean="0"/>
              <a:t> детей?</a:t>
            </a:r>
          </a:p>
          <a:p>
            <a:endParaRPr lang="ru-RU" sz="2800" dirty="0" smtClean="0"/>
          </a:p>
          <a:p>
            <a:r>
              <a:rPr lang="ru-RU" sz="2800" u="sng" dirty="0" smtClean="0"/>
              <a:t>Что</a:t>
            </a:r>
            <a:r>
              <a:rPr lang="ru-RU" sz="2800" dirty="0" smtClean="0"/>
              <a:t> </a:t>
            </a:r>
            <a:r>
              <a:rPr lang="ru-RU" sz="2800" u="dbl" dirty="0" smtClean="0"/>
              <a:t>зависит</a:t>
            </a:r>
            <a:r>
              <a:rPr lang="ru-RU" sz="2800" dirty="0" smtClean="0"/>
              <a:t> от каждого человека?</a:t>
            </a:r>
          </a:p>
          <a:p>
            <a:endParaRPr lang="ru-RU" sz="2800" dirty="0" smtClean="0"/>
          </a:p>
          <a:p>
            <a:r>
              <a:rPr lang="ru-RU" sz="2800" u="dash" dirty="0" smtClean="0"/>
              <a:t>Что</a:t>
            </a:r>
            <a:r>
              <a:rPr lang="ru-RU" sz="2800" dirty="0" smtClean="0"/>
              <a:t> </a:t>
            </a:r>
            <a:r>
              <a:rPr lang="ru-RU" sz="2800" u="dbl" dirty="0" smtClean="0"/>
              <a:t>не может сделать</a:t>
            </a:r>
            <a:r>
              <a:rPr lang="ru-RU" sz="2800" dirty="0" smtClean="0"/>
              <a:t> для человека </a:t>
            </a:r>
            <a:r>
              <a:rPr lang="ru-RU" sz="2800" u="sng" dirty="0" smtClean="0"/>
              <a:t>врач</a:t>
            </a:r>
            <a:r>
              <a:rPr lang="ru-RU" sz="2800" dirty="0" smtClean="0"/>
              <a:t>?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en-US" sz="2800" dirty="0" smtClean="0"/>
              <a:t>                 </a:t>
            </a:r>
            <a:endParaRPr lang="ru-RU" sz="2800" dirty="0" smtClean="0"/>
          </a:p>
        </p:txBody>
      </p:sp>
      <p:pic>
        <p:nvPicPr>
          <p:cNvPr id="1027" name="Picture 3" descr="D:\клипарт\спорт\0_f5e94_ae86fbf7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4652" y="4672020"/>
            <a:ext cx="1650713" cy="2094294"/>
          </a:xfrm>
          <a:prstGeom prst="rect">
            <a:avLst/>
          </a:prstGeom>
          <a:noFill/>
        </p:spPr>
      </p:pic>
      <p:pic>
        <p:nvPicPr>
          <p:cNvPr id="1028" name="Picture 4" descr="D:\клипарт\спорт\0_f1b70_ad1bc109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289" y="4672020"/>
            <a:ext cx="1500198" cy="2204372"/>
          </a:xfrm>
          <a:prstGeom prst="rect">
            <a:avLst/>
          </a:prstGeom>
          <a:noFill/>
        </p:spPr>
      </p:pic>
      <p:pic>
        <p:nvPicPr>
          <p:cNvPr id="1033" name="Picture 9" descr="Установить иконки маленькая девочка больной | Бесплатно векторы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981" r="43690"/>
          <a:stretch>
            <a:fillRect/>
          </a:stretch>
        </p:blipFill>
        <p:spPr bwMode="auto">
          <a:xfrm>
            <a:off x="8972570" y="1457310"/>
            <a:ext cx="3357586" cy="5248270"/>
          </a:xfrm>
          <a:prstGeom prst="rect">
            <a:avLst/>
          </a:prstGeom>
          <a:noFill/>
        </p:spPr>
      </p:pic>
      <p:pic>
        <p:nvPicPr>
          <p:cNvPr id="1034" name="Picture 10" descr="D:\клипарт\спорт\0_10a019_ea644661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884" y="4886340"/>
            <a:ext cx="2300302" cy="1868995"/>
          </a:xfrm>
          <a:prstGeom prst="rect">
            <a:avLst/>
          </a:prstGeom>
          <a:noFill/>
        </p:spPr>
      </p:pic>
      <p:pic>
        <p:nvPicPr>
          <p:cNvPr id="1036" name="Picture 12" descr="D:\клипарт\спорт\0_1374cd_beafca73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5114" y="4743458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7117</TotalTime>
  <Words>1095</Words>
  <Application>Microsoft Office PowerPoint</Application>
  <PresentationFormat>Произвольный</PresentationFormat>
  <Paragraphs>192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Русский язык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823</cp:revision>
  <dcterms:created xsi:type="dcterms:W3CDTF">2020-04-09T07:32:19Z</dcterms:created>
  <dcterms:modified xsi:type="dcterms:W3CDTF">2020-10-04T08:41:45Z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