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316" r:id="rId3"/>
    <p:sldId id="321" r:id="rId4"/>
    <p:sldId id="317" r:id="rId5"/>
    <p:sldId id="324" r:id="rId6"/>
    <p:sldId id="325" r:id="rId7"/>
    <p:sldId id="326" r:id="rId8"/>
    <p:sldId id="327" r:id="rId9"/>
    <p:sldId id="320" r:id="rId10"/>
    <p:sldId id="322" r:id="rId11"/>
    <p:sldId id="328" r:id="rId12"/>
    <p:sldId id="319" r:id="rId13"/>
    <p:sldId id="330" r:id="rId14"/>
    <p:sldId id="329" r:id="rId15"/>
    <p:sldId id="331" r:id="rId16"/>
    <p:sldId id="332" r:id="rId17"/>
    <p:sldId id="333" r:id="rId18"/>
    <p:sldId id="334" r:id="rId19"/>
    <p:sldId id="335" r:id="rId20"/>
    <p:sldId id="29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2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6C048-6457-4AD5-9151-6BA827E9F81E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A7DB4-658B-4A89-AE85-0FA97038A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6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/>
              <a:t>Русский язык</a:t>
            </a:r>
            <a:endParaRPr sz="7400" dirty="0"/>
          </a:p>
        </p:txBody>
      </p:sp>
      <p:sp>
        <p:nvSpPr>
          <p:cNvPr id="4" name="object 4"/>
          <p:cNvSpPr txBox="1"/>
          <p:nvPr/>
        </p:nvSpPr>
        <p:spPr>
          <a:xfrm>
            <a:off x="1809720" y="2340421"/>
            <a:ext cx="8943687" cy="4226673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М.Е. Салтыков-Щедрин</a:t>
            </a: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Повесть о том, как один мужик двух генералов прокормил</a:t>
            </a:r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2" y="2402676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5722" y="4675252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1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pic>
        <p:nvPicPr>
          <p:cNvPr id="27" name="Picture 1" descr="D:\клипарт\инфографика человечки для презентаций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1591" y="4528633"/>
            <a:ext cx="2008638" cy="2008638"/>
          </a:xfrm>
          <a:prstGeom prst="rect">
            <a:avLst/>
          </a:prstGeom>
          <a:noFill/>
        </p:spPr>
      </p:pic>
      <p:grpSp>
        <p:nvGrpSpPr>
          <p:cNvPr id="8" name="object 10"/>
          <p:cNvGrpSpPr/>
          <p:nvPr/>
        </p:nvGrpSpPr>
        <p:grpSpPr>
          <a:xfrm>
            <a:off x="10054682" y="130099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498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0" y="203409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22964" y="4433454"/>
            <a:ext cx="7488381" cy="224227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После смерти Н. А. Некрасова – главный редактор журнала. В эти годы все свои произведения Салтыков печатает только на страницах «Отечественных записок».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Михаил Салтыков-Щедрин и Николай Некрасов"/>
          <p:cNvPicPr>
            <a:picLocks noChangeAspect="1" noChangeArrowheads="1"/>
          </p:cNvPicPr>
          <p:nvPr/>
        </p:nvPicPr>
        <p:blipFill>
          <a:blip r:embed="rId2"/>
          <a:srcRect r="50023"/>
          <a:stretch>
            <a:fillRect/>
          </a:stretch>
        </p:blipFill>
        <p:spPr bwMode="auto">
          <a:xfrm>
            <a:off x="9559204" y="439593"/>
            <a:ext cx="2369128" cy="3160288"/>
          </a:xfrm>
          <a:prstGeom prst="rect">
            <a:avLst/>
          </a:prstGeom>
          <a:noFill/>
        </p:spPr>
      </p:pic>
      <p:pic>
        <p:nvPicPr>
          <p:cNvPr id="8" name="Picture 2" descr="Михаил Салтыков-Щедрин и Николай Некрасов"/>
          <p:cNvPicPr>
            <a:picLocks noChangeAspect="1" noChangeArrowheads="1"/>
          </p:cNvPicPr>
          <p:nvPr/>
        </p:nvPicPr>
        <p:blipFill>
          <a:blip r:embed="rId2"/>
          <a:srcRect l="49977"/>
          <a:stretch>
            <a:fillRect/>
          </a:stretch>
        </p:blipFill>
        <p:spPr bwMode="auto">
          <a:xfrm>
            <a:off x="6691746" y="427035"/>
            <a:ext cx="2361661" cy="3147437"/>
          </a:xfrm>
          <a:prstGeom prst="rect">
            <a:avLst/>
          </a:prstGeom>
          <a:noFill/>
        </p:spPr>
      </p:pic>
      <p:pic>
        <p:nvPicPr>
          <p:cNvPr id="6" name="Picture 2" descr="OtechestvennieZapis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13221">
            <a:off x="665026" y="369342"/>
            <a:ext cx="2381250" cy="348615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 descr="https://upload.wikimedia.org/wikipedia/commons/thumb/3/37/OtechZapisky.jpg/220px-OtechZapisk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92178">
            <a:off x="1200603" y="2804931"/>
            <a:ext cx="2095500" cy="320040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231163"/>
            <a:ext cx="2438401" cy="4041469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6527" y="5638801"/>
            <a:ext cx="2694709" cy="8291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Н.Н.Ге </a:t>
            </a:r>
          </a:p>
          <a:p>
            <a:pPr>
              <a:buNone/>
            </a:pPr>
            <a:r>
              <a:rPr lang="ru-RU" dirty="0" smtClean="0"/>
              <a:t>1872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81945" y="5583380"/>
            <a:ext cx="3054928" cy="9836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И.Н.Крамской</a:t>
            </a:r>
          </a:p>
          <a:p>
            <a:pPr>
              <a:buNone/>
            </a:pPr>
            <a:r>
              <a:rPr lang="ru-RU" dirty="0" smtClean="0"/>
              <a:t>1879 </a:t>
            </a:r>
            <a:endParaRPr lang="ru-RU" dirty="0"/>
          </a:p>
        </p:txBody>
      </p:sp>
      <p:pic>
        <p:nvPicPr>
          <p:cNvPr id="5" name="Picture 2" descr="http://literatura5.narod.ru/s-shedrin_18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372" y="431036"/>
            <a:ext cx="3574464" cy="485627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http://literatura5.narod.ru/s-shedrin18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2441" y="399823"/>
            <a:ext cx="3727121" cy="487875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https://upload.wikimedia.org/wikipedia/commons/thumb/7/74/Nikolaj_Alexandrowitsch_Jaroschenko_-_Mikhail_Yevgrafovich_Saltykov-Shchedrin.jpg/220px-Nikolaj_Alexandrowitsch_Jaroschenko_-_Mikhail_Yevgrafovich_Saltykov-Shchedr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749" y="431194"/>
            <a:ext cx="3656307" cy="481968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8423563" y="5541817"/>
            <a:ext cx="3449781" cy="1048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Н.Ярошенко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1886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История одного города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3346" y="1825625"/>
            <a:ext cx="3941618" cy="414568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Вершиной творчества русского прозаика считается «История одного города».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Это сатирический рассказ 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глуповских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градоначальниках , полный аллегории и гротеска.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Михаил Салтыков-Щедрин «История одного города» — отзыв zzzlo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0774" y="282575"/>
            <a:ext cx="4286250" cy="3228975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172" name="Picture 4" descr="Брудастый в &quot;Истории одного города&quot;: образ, характеристика (&quot;Органчик&quot;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5173" y="3575483"/>
            <a:ext cx="5715000" cy="300037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ÐÐ¾Ð´Ð¿Ð¸ÑÑ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3673" y="1573402"/>
            <a:ext cx="2189020" cy="598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51218" y="5403273"/>
            <a:ext cx="5181600" cy="11339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Угрюм-Бурчеев</a:t>
            </a:r>
            <a:endParaRPr lang="ru-RU" dirty="0"/>
          </a:p>
        </p:txBody>
      </p:sp>
      <p:pic>
        <p:nvPicPr>
          <p:cNvPr id="5" name="Picture 2" descr="Ð£Ð³ÑÑÐ¼-ÐÑÑÑÐµÐµ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458" y="379181"/>
            <a:ext cx="3835742" cy="493463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http://www.wysotsky.com/0009/Images/132/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421" y="341614"/>
            <a:ext cx="2954581" cy="393944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https://xn----8sbiecm6bhdx8i.xn--p1ai/sites/default/files/resize/images/shkolnikam/Istoriya_odnogo_goroda_4-320x3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3127" y="347692"/>
            <a:ext cx="3807229" cy="462816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59582" y="4765963"/>
            <a:ext cx="5181600" cy="1480272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начинается повесть?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9 класс\9 класс урок 11\9 кл урок 11 иллюстр\салт 1.jpg"/>
          <p:cNvPicPr>
            <a:picLocks noChangeAspect="1" noChangeArrowheads="1"/>
          </p:cNvPicPr>
          <p:nvPr/>
        </p:nvPicPr>
        <p:blipFill>
          <a:blip r:embed="rId2" cstate="print"/>
          <a:srcRect t="9920" b="5774"/>
          <a:stretch>
            <a:fillRect/>
          </a:stretch>
        </p:blipFill>
        <p:spPr bwMode="auto">
          <a:xfrm>
            <a:off x="5435321" y="492549"/>
            <a:ext cx="6284937" cy="3970303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0" name="Picture 2" descr="Салтыков-Щедрин М. Е. «Сказки». DjVu + чита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284" y="319663"/>
            <a:ext cx="3810000" cy="58674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4073" y="2892425"/>
            <a:ext cx="4156363" cy="3189720"/>
          </a:xfrm>
        </p:spPr>
        <p:txBody>
          <a:bodyPr/>
          <a:lstStyle/>
          <a:p>
            <a:r>
              <a:rPr lang="ru-RU" dirty="0" smtClean="0"/>
              <a:t>Где служили генералы?</a:t>
            </a:r>
          </a:p>
          <a:p>
            <a:r>
              <a:rPr lang="ru-RU" dirty="0" smtClean="0"/>
              <a:t>Что получили они за службу?</a:t>
            </a:r>
            <a:endParaRPr lang="ru-RU" dirty="0"/>
          </a:p>
        </p:txBody>
      </p:sp>
      <p:pic>
        <p:nvPicPr>
          <p:cNvPr id="5" name="Picture 2" descr="D:\Маме\Учительская деятельность\модератор\9 класс\9 класс урок 11\9 кл урок 11 иллюстр\2.jpg"/>
          <p:cNvPicPr>
            <a:picLocks noChangeAspect="1" noChangeArrowheads="1"/>
          </p:cNvPicPr>
          <p:nvPr/>
        </p:nvPicPr>
        <p:blipFill>
          <a:blip r:embed="rId2" cstate="print"/>
          <a:srcRect r="50291" b="25368"/>
          <a:stretch>
            <a:fillRect/>
          </a:stretch>
        </p:blipFill>
        <p:spPr bwMode="auto">
          <a:xfrm>
            <a:off x="4723624" y="567470"/>
            <a:ext cx="345638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D:\Маме\Учительская деятельность\модератор\9 класс\9 класс урок 11\9 кл урок 11 иллюстр\2.jpg"/>
          <p:cNvPicPr>
            <a:picLocks noChangeAspect="1" noChangeArrowheads="1"/>
          </p:cNvPicPr>
          <p:nvPr/>
        </p:nvPicPr>
        <p:blipFill>
          <a:blip r:embed="rId2" cstate="print"/>
          <a:srcRect l="51036" b="25123"/>
          <a:stretch>
            <a:fillRect/>
          </a:stretch>
        </p:blipFill>
        <p:spPr bwMode="auto">
          <a:xfrm rot="459094">
            <a:off x="8321145" y="757833"/>
            <a:ext cx="3404617" cy="3901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D:\Маме\Учительская деятельность\модератор\9 класс\9 класс урок 11\9 кл урок 11 иллюстр\109282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932" y="3841197"/>
            <a:ext cx="3288285" cy="2484482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1837" y="260061"/>
            <a:ext cx="4883727" cy="1928957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Почему генералы очутились на необитаемом острове?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Какие герои книг попадали на необитаемый остров?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9 класс\9 класс урок 11\9 кл урок 11 иллюстр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15694"/>
          <a:stretch>
            <a:fillRect/>
          </a:stretch>
        </p:blipFill>
        <p:spPr bwMode="auto">
          <a:xfrm>
            <a:off x="306155" y="2258291"/>
            <a:ext cx="6704245" cy="423518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 descr="Пин от пользователя Aylin на доске Робинзон крузо в 2020 г | Робинзон  крузо, Иллюстрации, Иллюстрат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5928" y="180108"/>
            <a:ext cx="3366316" cy="453942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 descr="Значение слова РОБИНЗОН - что это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6291" y="3740727"/>
            <a:ext cx="2895599" cy="289559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Что искали генералы на острове?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аме\Учительская деятельность\модератор\9 класс\9 класс урок 11\9 кл урок 11 иллюстр\1477339063_09.jpg"/>
          <p:cNvPicPr>
            <a:picLocks noChangeAspect="1" noChangeArrowheads="1"/>
          </p:cNvPicPr>
          <p:nvPr/>
        </p:nvPicPr>
        <p:blipFill>
          <a:blip r:embed="rId2" cstate="print"/>
          <a:srcRect b="11302"/>
          <a:stretch>
            <a:fillRect/>
          </a:stretch>
        </p:blipFill>
        <p:spPr bwMode="auto">
          <a:xfrm>
            <a:off x="4728917" y="243346"/>
            <a:ext cx="6953250" cy="462131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Что хотели съесть генералы?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аме\Учительская деятельность\модератор\9 класс\9 класс урок 11\9 кл урок 11 иллюстр\1477339034_17.jpg"/>
          <p:cNvPicPr>
            <a:picLocks noChangeAspect="1" noChangeArrowheads="1"/>
          </p:cNvPicPr>
          <p:nvPr/>
        </p:nvPicPr>
        <p:blipFill>
          <a:blip r:embed="rId2" cstate="print"/>
          <a:srcRect b="18213"/>
          <a:stretch>
            <a:fillRect/>
          </a:stretch>
        </p:blipFill>
        <p:spPr bwMode="auto">
          <a:xfrm>
            <a:off x="5238750" y="290380"/>
            <a:ext cx="6953250" cy="4261271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Чем могла закончиться </a:t>
            </a:r>
            <a:r>
              <a:rPr lang="ru-RU" smtClean="0"/>
              <a:t>эта история?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аме\Учительская деятельность\модератор\9 класс\9 класс урок 11\9 кл урок 11 иллюстр\5.jpg"/>
          <p:cNvPicPr>
            <a:picLocks noChangeAspect="1" noChangeArrowheads="1"/>
          </p:cNvPicPr>
          <p:nvPr/>
        </p:nvPicPr>
        <p:blipFill>
          <a:blip r:embed="rId2" cstate="print"/>
          <a:srcRect b="19818"/>
          <a:stretch>
            <a:fillRect/>
          </a:stretch>
        </p:blipFill>
        <p:spPr bwMode="auto">
          <a:xfrm>
            <a:off x="5375787" y="588818"/>
            <a:ext cx="6040133" cy="3629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5/51/Saltykov_in_1850s.jpg/220px-Saltykov_in_1850s.jpg"/>
          <p:cNvPicPr>
            <a:picLocks noChangeAspect="1" noChangeArrowheads="1"/>
          </p:cNvPicPr>
          <p:nvPr/>
        </p:nvPicPr>
        <p:blipFill>
          <a:blip r:embed="rId2"/>
          <a:srcRect t="5465" b="5190"/>
          <a:stretch>
            <a:fillRect/>
          </a:stretch>
        </p:blipFill>
        <p:spPr bwMode="auto">
          <a:xfrm>
            <a:off x="779028" y="969818"/>
            <a:ext cx="2643044" cy="314498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https://upload.wikimedia.org/wikipedia/commons/thumb/5/5d/Saltykov-Shedrin_ME.jpg/220px-Saltykov-Shedrin_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5065" y="830204"/>
            <a:ext cx="2601480" cy="3618423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32969" y="4851461"/>
            <a:ext cx="33193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Михаил Салтыков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 1850-х годах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7700" y="4762933"/>
            <a:ext cx="30110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М.Е.Салтыков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ранее 1889 года.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s://upload.wikimedia.org/wikipedia/commons/thumb/4/44/Saltykov_1870.jpg/220px-Saltykov_18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8146" y="1001012"/>
            <a:ext cx="2665543" cy="321076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748726" y="4740624"/>
            <a:ext cx="27703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М.Е. Салтыков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 1870-х годах.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Подпис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9835" y="5691763"/>
            <a:ext cx="3405024" cy="930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46" y="406689"/>
            <a:ext cx="4828310" cy="18654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0998" y="4142510"/>
            <a:ext cx="7211292" cy="23137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Ответить на вопросы учебника.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Прослушать аудиозаписи романсов  на музыку А.Варламова и А.Рубинштейна.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Выучить стихотворение наизусть.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Похожее изображен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4961" y="2228032"/>
            <a:ext cx="3498273" cy="418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ины, акварели и рисунки Лермонт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945" y="320676"/>
            <a:ext cx="5001490" cy="369529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207819"/>
          <a:ext cx="11291454" cy="6400800"/>
        </p:xfrm>
        <a:graphic>
          <a:graphicData uri="http://schemas.openxmlformats.org/drawingml/2006/table">
            <a:tbl>
              <a:tblPr/>
              <a:tblGrid>
                <a:gridCol w="1974229"/>
                <a:gridCol w="9317225"/>
              </a:tblGrid>
              <a:tr h="409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15. 01. 1826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Родился в </a:t>
                      </a: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селе</a:t>
                      </a:r>
                      <a:r>
                        <a:rPr lang="ru-RU" sz="2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Спас-Угол Тверской губернии</a:t>
                      </a: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1836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Московский</a:t>
                      </a:r>
                      <a:r>
                        <a:rPr lang="ru-RU" sz="2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дворянский институт</a:t>
                      </a: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1838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Царскосельский лицей. «Сумрачный лицеист».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1848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Ссылка</a:t>
                      </a:r>
                      <a:r>
                        <a:rPr lang="ru-RU" sz="2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 Вятку з</a:t>
                      </a: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 повесть «Запутанное дело».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1855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Возвращение в Петербург.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1862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Отставка. Работа с Н.А.Некрасовым в журнале«Современник» потом в «Отечественных записках».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1869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«История одного города».</a:t>
                      </a:r>
                      <a:r>
                        <a:rPr lang="ru-RU" sz="2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«Сказки для детей изрядного возраста».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1873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«Господа </a:t>
                      </a:r>
                      <a:r>
                        <a:rPr lang="ru-RU" sz="2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Ташкентцы</a:t>
                      </a: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».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1875-1880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Роман «Господа Головлёвы».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1887-1889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«Пошехонская старина». 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28.07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1889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Умер в Петербурге</a:t>
                      </a:r>
                      <a:r>
                        <a:rPr lang="ru-RU" sz="2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8600" y="221673"/>
            <a:ext cx="5181600" cy="6400799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Мать со временем превратилась из веселой девушки во властную хозяйку поместья, делила детей на любимчиков и постылых. Маленький Миша был окружен любовью, но и ему иногда попадало розгами. Дома постоянно стоял крик и плач.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Писатель описывал детство в мрачных красках, однажды произнес, что ненавидит «эту ужасную женщину», ведя речь о матери.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Родители Михаила Салтыкова-Щедрина"/>
          <p:cNvPicPr>
            <a:picLocks noChangeAspect="1" noChangeArrowheads="1"/>
          </p:cNvPicPr>
          <p:nvPr/>
        </p:nvPicPr>
        <p:blipFill>
          <a:blip r:embed="rId2"/>
          <a:srcRect l="50859"/>
          <a:stretch>
            <a:fillRect/>
          </a:stretch>
        </p:blipFill>
        <p:spPr bwMode="auto">
          <a:xfrm>
            <a:off x="5708073" y="413182"/>
            <a:ext cx="2677479" cy="36323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Родители Михаила Салтыкова-Щедрина"/>
          <p:cNvPicPr>
            <a:picLocks noChangeAspect="1" noChangeArrowheads="1"/>
          </p:cNvPicPr>
          <p:nvPr/>
        </p:nvPicPr>
        <p:blipFill>
          <a:blip r:embed="rId2"/>
          <a:srcRect r="50023"/>
          <a:stretch>
            <a:fillRect/>
          </a:stretch>
        </p:blipFill>
        <p:spPr bwMode="auto">
          <a:xfrm>
            <a:off x="8802402" y="1523999"/>
            <a:ext cx="2835415" cy="378229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916" name="Picture 4" descr="Михаил Салтыков-Щедрин в детств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75" y="4391891"/>
            <a:ext cx="2916166" cy="194411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12526" y="2743199"/>
            <a:ext cx="5841274" cy="3553097"/>
          </a:xfrm>
        </p:spPr>
        <p:txBody>
          <a:bodyPr>
            <a:normAutofit/>
          </a:bodyPr>
          <a:lstStyle/>
          <a:p>
            <a:r>
              <a:rPr lang="ru-RU" b="1" dirty="0" smtClean="0"/>
              <a:t>1836–1844 гг.</a:t>
            </a:r>
            <a:r>
              <a:rPr lang="ru-RU" dirty="0" smtClean="0"/>
              <a:t> – учеба в Московском дворянском институте, а затем с 1838 г. в Царскосельском (Александровском) лицее.</a:t>
            </a:r>
          </a:p>
        </p:txBody>
      </p:sp>
      <p:pic>
        <p:nvPicPr>
          <p:cNvPr id="39938" name="Picture 2" descr="https://upload.wikimedia.org/wikipedia/commons/thumb/0/03/Pushkinlyceum.jpg/280px-Pushkinlyce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57" y="991856"/>
            <a:ext cx="4724788" cy="457292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46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Основные даты жизни и творчества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2446" y="1240971"/>
            <a:ext cx="6481354" cy="5055326"/>
          </a:xfrm>
        </p:spPr>
        <p:txBody>
          <a:bodyPr>
            <a:normAutofit/>
          </a:bodyPr>
          <a:lstStyle/>
          <a:p>
            <a:r>
              <a:rPr lang="ru-RU" b="1" dirty="0" smtClean="0"/>
              <a:t>1841-1845 гг.</a:t>
            </a:r>
            <a:r>
              <a:rPr lang="ru-RU" dirty="0" smtClean="0"/>
              <a:t> – начало литературной деятельности, публикация первых стихотворений в журнале «Библиотека для чтения» и «Современник».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Конец 40-х гг.</a:t>
            </a:r>
            <a:r>
              <a:rPr lang="ru-RU" dirty="0" smtClean="0"/>
              <a:t> – участник кружка М.В.Петрашевского.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1847–1848 гг.</a:t>
            </a:r>
            <a:r>
              <a:rPr lang="ru-RU" dirty="0" smtClean="0"/>
              <a:t> – первые прозаические произведения: повести «Противоречия», «Запутанное дело» в журнале «Отечественные записки».</a:t>
            </a:r>
            <a:endParaRPr lang="ru-RU" dirty="0"/>
          </a:p>
        </p:txBody>
      </p:sp>
      <p:pic>
        <p:nvPicPr>
          <p:cNvPr id="50178" name="Picture 2" descr="https://upload.wikimedia.org/wikipedia/commons/thumb/7/78/Russian_writers_by_Levitsky_1856.jpg/228px-Russian_writers_by_Levitsky_18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705" y="1183099"/>
            <a:ext cx="4085311" cy="372695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4108" y="409295"/>
            <a:ext cx="5389419" cy="6990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Ссылка в Вятку</a:t>
            </a: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8908" y="4918363"/>
            <a:ext cx="2445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Дом Салтыкова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 Вятке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Дом Михаила Салтыкова-Щедрина в Вят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5382" y="1078201"/>
            <a:ext cx="4308764" cy="28725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7926" y="302359"/>
            <a:ext cx="5652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За неблагонадежность Салтыкова ссылают в Вятку, но там он продолжил карьеру и дослужился до советника губернского управления. 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 Позже служил в Министерстве внутренних дел, был вице-губернатором в Рязани и Твери. 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Его прозвали «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вице-робеспьером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». Несмотря на чины и знатность, богачом не был никогда.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www.museum.ru/img.asp?11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7465" y="4152899"/>
            <a:ext cx="3634070" cy="228946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897" y="469629"/>
            <a:ext cx="6137366" cy="10195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Дом-музей в Кирове (Вятка)</a:t>
            </a:r>
            <a:endParaRPr lang="ru-RU" dirty="0"/>
          </a:p>
        </p:txBody>
      </p:sp>
      <p:pic>
        <p:nvPicPr>
          <p:cNvPr id="49154" name="Picture 2" descr="File:ÐÐ¾Ð¼-Ð¼ÑÐ·ÐµÐ¹ Ð.Ð. Ð¡Ð°Ð»ÑÑÐºÐ¾Ð²Ð°-Ð©ÐµÐ´ÑÐ¸Ð½Ð°, Ð¸Ð½ÑÐµÑÑÐµÑ Ð¾Ð´Ð½Ð¾Ð¹ Ð¸Ð· ÐºÐ¾Ð¼Ð½Ð°Ñ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3084" y="1788727"/>
            <a:ext cx="6140722" cy="460554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156" name="Picture 4" descr="File:ÐÐ¾Ð¼-Ð¼ÑÐ·ÐµÐ¹ Ð¡Ð°Ð»ÑÑÐºÐ¾Ð²Ð°-Ð©ÐµÐ´ÑÐ¸Ð½Ð°, Ð¸Ð½ÑÐµÑÑÐµÑ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460" y="739456"/>
            <a:ext cx="4695825" cy="570547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1836" y="637309"/>
            <a:ext cx="5327074" cy="56920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Происхождение псевдонима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Щедрин: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поместье Салтыковых жило много крестьян с такой фамилией;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это фамилия купца, дело которого писатель расследовал на службе;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один из вариантов перевода слова «щедрый» на французский язык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libéral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s://gl-img.rg.ru/uploads/images/2016/01/27/af248bf46676f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1" y="4103590"/>
            <a:ext cx="4045526" cy="257819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https://upload.wikimedia.org/wikipedia/commons/thumb/7/78/Russian_writers_by_Levitsky_1856.jpg/228px-Russian_writers_by_Levitsky_18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8031" y="254845"/>
            <a:ext cx="4085311" cy="372695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Глупов - Wikiwa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</a:blip>
          <a:srcRect l="6438"/>
          <a:stretch>
            <a:fillRect/>
          </a:stretch>
        </p:blipFill>
        <p:spPr bwMode="auto">
          <a:xfrm>
            <a:off x="5624945" y="1005704"/>
            <a:ext cx="1967346" cy="29151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402</Words>
  <Application>Microsoft Office PowerPoint</Application>
  <PresentationFormat>Произвольный</PresentationFormat>
  <Paragraphs>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Русский язык</vt:lpstr>
      <vt:lpstr>Слайд 2</vt:lpstr>
      <vt:lpstr>Слайд 3</vt:lpstr>
      <vt:lpstr>Слайд 4</vt:lpstr>
      <vt:lpstr>Слайд 5</vt:lpstr>
      <vt:lpstr>Основные даты жизни и творчества</vt:lpstr>
      <vt:lpstr>Слайд 7</vt:lpstr>
      <vt:lpstr>Дом-музей в Кирове (Вятка)</vt:lpstr>
      <vt:lpstr>Слайд 9</vt:lpstr>
      <vt:lpstr>Слайд 10</vt:lpstr>
      <vt:lpstr>Слайд 11</vt:lpstr>
      <vt:lpstr>История одного города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User</cp:lastModifiedBy>
  <cp:revision>164</cp:revision>
  <dcterms:created xsi:type="dcterms:W3CDTF">2018-08-03T11:59:51Z</dcterms:created>
  <dcterms:modified xsi:type="dcterms:W3CDTF">2020-10-02T01:24:10Z</dcterms:modified>
</cp:coreProperties>
</file>