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2" r:id="rId2"/>
    <p:sldId id="514" r:id="rId3"/>
    <p:sldId id="520" r:id="rId4"/>
    <p:sldId id="513" r:id="rId5"/>
    <p:sldId id="518" r:id="rId6"/>
    <p:sldId id="519" r:id="rId7"/>
    <p:sldId id="521" r:id="rId8"/>
    <p:sldId id="522" r:id="rId9"/>
    <p:sldId id="524" r:id="rId10"/>
    <p:sldId id="525" r:id="rId11"/>
    <p:sldId id="526" r:id="rId12"/>
    <p:sldId id="523" r:id="rId13"/>
    <p:sldId id="527" r:id="rId14"/>
    <p:sldId id="516" r:id="rId15"/>
    <p:sldId id="51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9E29E-C796-43EC-92D8-D2829414294B}">
          <p14:sldIdLst>
            <p14:sldId id="512"/>
            <p14:sldId id="514"/>
            <p14:sldId id="520"/>
            <p14:sldId id="513"/>
            <p14:sldId id="518"/>
            <p14:sldId id="519"/>
            <p14:sldId id="521"/>
            <p14:sldId id="522"/>
            <p14:sldId id="524"/>
            <p14:sldId id="525"/>
            <p14:sldId id="526"/>
            <p14:sldId id="523"/>
            <p14:sldId id="527"/>
            <p14:sldId id="516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AFAFA"/>
    <a:srgbClr val="253B6E"/>
    <a:srgbClr val="F1D18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прямой речи,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и точно передавать чужую речь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знаках препинания при прямой речи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33019569-F836-485E-A17C-3FA1F70FA672}" type="presOf" srcId="{474E01CD-F9F2-47D5-9D2D-F4C63AEB8F65}" destId="{B1A82AB5-47EE-4BD1-87CB-05D65D7584D0}" srcOrd="0" destOrd="0" presId="urn:microsoft.com/office/officeart/2005/8/layout/chevron2"/>
    <dgm:cxn modelId="{AD3BB436-CFEE-4560-8C91-B47D01DC0D9D}" type="presOf" srcId="{D97BF2C5-FB17-4B76-A402-D8BEAAD05F1E}" destId="{AE15F480-BDEE-418D-B930-0549AD3EECB1}" srcOrd="0" destOrd="0" presId="urn:microsoft.com/office/officeart/2005/8/layout/chevron2"/>
    <dgm:cxn modelId="{C003A05E-807D-4BE0-A955-64B0EF7D3AC4}" type="presOf" srcId="{331D6E7D-B326-4993-B69C-9AFA1C5BF96F}" destId="{50D2D7DE-5A40-4F1C-9143-D112BE76AF74}" srcOrd="0" destOrd="0" presId="urn:microsoft.com/office/officeart/2005/8/layout/chevron2"/>
    <dgm:cxn modelId="{4C5375B5-91BC-4022-ABDE-B0D307738B87}" type="presOf" srcId="{A03C0B7C-1F71-4E32-B7FC-D66AF599A410}" destId="{9DEB7F40-556C-4390-B584-65C54E6AC046}" srcOrd="0" destOrd="0" presId="urn:microsoft.com/office/officeart/2005/8/layout/chevron2"/>
    <dgm:cxn modelId="{3904F507-BF13-4098-A986-42AC71C00BC1}" type="presOf" srcId="{A7476718-B393-492D-A8E5-A3720C315562}" destId="{420A8239-7AED-4AB0-908E-6E272669F6A9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8DAB1887-ADB7-4951-B373-92B9D964CEDA}" type="presOf" srcId="{E4A7F104-563F-4CEF-BEF0-5C9E06846CBC}" destId="{1EECFA49-E099-49ED-B7B0-03C9F59B92DE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4BE0F4B9-B5CD-41E4-9B7F-E7D7F2D25201}" type="presOf" srcId="{6BEDC9AA-044B-4694-8FA0-8107459DC424}" destId="{8045056B-CD9B-4059-AB9C-86B8C49B6E62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C9709A84-BB53-4978-878B-2689C309C450}" type="presParOf" srcId="{50D2D7DE-5A40-4F1C-9143-D112BE76AF74}" destId="{8D9A0064-2DE8-41EA-992F-1C7D4E5341D1}" srcOrd="0" destOrd="0" presId="urn:microsoft.com/office/officeart/2005/8/layout/chevron2"/>
    <dgm:cxn modelId="{6E311598-D76D-4045-B283-D31E0E029F40}" type="presParOf" srcId="{8D9A0064-2DE8-41EA-992F-1C7D4E5341D1}" destId="{9DEB7F40-556C-4390-B584-65C54E6AC046}" srcOrd="0" destOrd="0" presId="urn:microsoft.com/office/officeart/2005/8/layout/chevron2"/>
    <dgm:cxn modelId="{F8C6C193-986D-4F5B-9807-6EC39BDDE72D}" type="presParOf" srcId="{8D9A0064-2DE8-41EA-992F-1C7D4E5341D1}" destId="{1EECFA49-E099-49ED-B7B0-03C9F59B92DE}" srcOrd="1" destOrd="0" presId="urn:microsoft.com/office/officeart/2005/8/layout/chevron2"/>
    <dgm:cxn modelId="{47136B6D-D3CC-4797-B80A-30CE62641D93}" type="presParOf" srcId="{50D2D7DE-5A40-4F1C-9143-D112BE76AF74}" destId="{F423717B-52BC-4D5E-ACD2-FC8FAA5AB549}" srcOrd="1" destOrd="0" presId="urn:microsoft.com/office/officeart/2005/8/layout/chevron2"/>
    <dgm:cxn modelId="{42D059D1-2552-4FD8-843D-96000D67DA84}" type="presParOf" srcId="{50D2D7DE-5A40-4F1C-9143-D112BE76AF74}" destId="{39A95DF5-04B0-43BD-9771-A90E5FE350DF}" srcOrd="2" destOrd="0" presId="urn:microsoft.com/office/officeart/2005/8/layout/chevron2"/>
    <dgm:cxn modelId="{4E9C85BF-524E-4DC4-B460-B832803209E8}" type="presParOf" srcId="{39A95DF5-04B0-43BD-9771-A90E5FE350DF}" destId="{420A8239-7AED-4AB0-908E-6E272669F6A9}" srcOrd="0" destOrd="0" presId="urn:microsoft.com/office/officeart/2005/8/layout/chevron2"/>
    <dgm:cxn modelId="{FF83573A-842C-4C4B-816B-DA8054E54C84}" type="presParOf" srcId="{39A95DF5-04B0-43BD-9771-A90E5FE350DF}" destId="{8045056B-CD9B-4059-AB9C-86B8C49B6E62}" srcOrd="1" destOrd="0" presId="urn:microsoft.com/office/officeart/2005/8/layout/chevron2"/>
    <dgm:cxn modelId="{480E79EE-8C00-4BE2-8919-91B9C99CD2CA}" type="presParOf" srcId="{50D2D7DE-5A40-4F1C-9143-D112BE76AF74}" destId="{F0DE8A2F-67BE-4A33-8B04-C257AA172DDE}" srcOrd="3" destOrd="0" presId="urn:microsoft.com/office/officeart/2005/8/layout/chevron2"/>
    <dgm:cxn modelId="{314872E8-17FD-400C-A8A2-31BA449CA806}" type="presParOf" srcId="{50D2D7DE-5A40-4F1C-9143-D112BE76AF74}" destId="{F20D8B40-1DAF-4661-A31A-B5FF80B024BB}" srcOrd="4" destOrd="0" presId="urn:microsoft.com/office/officeart/2005/8/layout/chevron2"/>
    <dgm:cxn modelId="{AB7B7971-FC09-4EE7-90FD-96DD321F0816}" type="presParOf" srcId="{F20D8B40-1DAF-4661-A31A-B5FF80B024BB}" destId="{AE15F480-BDEE-418D-B930-0549AD3EECB1}" srcOrd="0" destOrd="0" presId="urn:microsoft.com/office/officeart/2005/8/layout/chevron2"/>
    <dgm:cxn modelId="{BFACE1AB-B405-49D6-B96B-D4E400F03958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узнали о прямой речи,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научились правильно и точно передавать чужую речь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узнали о знаках препинания при прямой речи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FC1F3D-3FE8-48D0-AB2C-39B299CC2FC4}" type="presOf" srcId="{E4A7F104-563F-4CEF-BEF0-5C9E06846CBC}" destId="{1EECFA49-E099-49ED-B7B0-03C9F59B92DE}" srcOrd="0" destOrd="0" presId="urn:microsoft.com/office/officeart/2005/8/layout/chevron2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60A1A821-1783-478F-BAA6-F9999390C8EC}" type="presOf" srcId="{D97BF2C5-FB17-4B76-A402-D8BEAAD05F1E}" destId="{AE15F480-BDEE-418D-B930-0549AD3EECB1}" srcOrd="0" destOrd="0" presId="urn:microsoft.com/office/officeart/2005/8/layout/chevron2"/>
    <dgm:cxn modelId="{7ADE2B0C-2B82-4CE2-9ABE-896AEDEA821F}" type="presOf" srcId="{A03C0B7C-1F71-4E32-B7FC-D66AF599A410}" destId="{9DEB7F40-556C-4390-B584-65C54E6AC046}" srcOrd="0" destOrd="0" presId="urn:microsoft.com/office/officeart/2005/8/layout/chevron2"/>
    <dgm:cxn modelId="{6491F098-D347-4206-92DA-1F3CC30EAD15}" type="presOf" srcId="{6BEDC9AA-044B-4694-8FA0-8107459DC424}" destId="{8045056B-CD9B-4059-AB9C-86B8C49B6E62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3A63D98-5D19-4B00-9D3C-432377F0DA31}" type="presOf" srcId="{474E01CD-F9F2-47D5-9D2D-F4C63AEB8F65}" destId="{B1A82AB5-47EE-4BD1-87CB-05D65D7584D0}" srcOrd="0" destOrd="0" presId="urn:microsoft.com/office/officeart/2005/8/layout/chevron2"/>
    <dgm:cxn modelId="{F1076DAB-A75C-42B2-9CC3-9E84F97B1073}" type="presOf" srcId="{A7476718-B393-492D-A8E5-A3720C315562}" destId="{420A8239-7AED-4AB0-908E-6E272669F6A9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66CD48AD-B45B-4D8A-B199-1F43DC74884A}" type="presOf" srcId="{331D6E7D-B326-4993-B69C-9AFA1C5BF96F}" destId="{50D2D7DE-5A40-4F1C-9143-D112BE76AF74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DEE1850E-82BC-4E1D-BD2A-4D2460A302D3}" type="presParOf" srcId="{50D2D7DE-5A40-4F1C-9143-D112BE76AF74}" destId="{8D9A0064-2DE8-41EA-992F-1C7D4E5341D1}" srcOrd="0" destOrd="0" presId="urn:microsoft.com/office/officeart/2005/8/layout/chevron2"/>
    <dgm:cxn modelId="{87CCDCE6-08A8-4A2C-9728-BD99FC375E67}" type="presParOf" srcId="{8D9A0064-2DE8-41EA-992F-1C7D4E5341D1}" destId="{9DEB7F40-556C-4390-B584-65C54E6AC046}" srcOrd="0" destOrd="0" presId="urn:microsoft.com/office/officeart/2005/8/layout/chevron2"/>
    <dgm:cxn modelId="{320D4B17-BF72-428D-B136-008C47068759}" type="presParOf" srcId="{8D9A0064-2DE8-41EA-992F-1C7D4E5341D1}" destId="{1EECFA49-E099-49ED-B7B0-03C9F59B92DE}" srcOrd="1" destOrd="0" presId="urn:microsoft.com/office/officeart/2005/8/layout/chevron2"/>
    <dgm:cxn modelId="{A43969AB-E495-46DE-A82C-11A1326F9B21}" type="presParOf" srcId="{50D2D7DE-5A40-4F1C-9143-D112BE76AF74}" destId="{F423717B-52BC-4D5E-ACD2-FC8FAA5AB549}" srcOrd="1" destOrd="0" presId="urn:microsoft.com/office/officeart/2005/8/layout/chevron2"/>
    <dgm:cxn modelId="{110B5FEE-543E-4B57-80F5-CFE95B8FF77C}" type="presParOf" srcId="{50D2D7DE-5A40-4F1C-9143-D112BE76AF74}" destId="{39A95DF5-04B0-43BD-9771-A90E5FE350DF}" srcOrd="2" destOrd="0" presId="urn:microsoft.com/office/officeart/2005/8/layout/chevron2"/>
    <dgm:cxn modelId="{7DFB4A28-75DE-4A7C-8A93-1941BAB1CFB2}" type="presParOf" srcId="{39A95DF5-04B0-43BD-9771-A90E5FE350DF}" destId="{420A8239-7AED-4AB0-908E-6E272669F6A9}" srcOrd="0" destOrd="0" presId="urn:microsoft.com/office/officeart/2005/8/layout/chevron2"/>
    <dgm:cxn modelId="{FED24C77-2E39-44B6-99A9-BFE3B1B6E981}" type="presParOf" srcId="{39A95DF5-04B0-43BD-9771-A90E5FE350DF}" destId="{8045056B-CD9B-4059-AB9C-86B8C49B6E62}" srcOrd="1" destOrd="0" presId="urn:microsoft.com/office/officeart/2005/8/layout/chevron2"/>
    <dgm:cxn modelId="{3B4E5468-C024-4867-BC99-85DD5163AB87}" type="presParOf" srcId="{50D2D7DE-5A40-4F1C-9143-D112BE76AF74}" destId="{F0DE8A2F-67BE-4A33-8B04-C257AA172DDE}" srcOrd="3" destOrd="0" presId="urn:microsoft.com/office/officeart/2005/8/layout/chevron2"/>
    <dgm:cxn modelId="{4879EAD5-8FDF-47EC-BCF3-2D48F5D4DFE2}" type="presParOf" srcId="{50D2D7DE-5A40-4F1C-9143-D112BE76AF74}" destId="{F20D8B40-1DAF-4661-A31A-B5FF80B024BB}" srcOrd="4" destOrd="0" presId="urn:microsoft.com/office/officeart/2005/8/layout/chevron2"/>
    <dgm:cxn modelId="{B4C28247-EF26-4D61-B141-6F7AA7D1BEA9}" type="presParOf" srcId="{F20D8B40-1DAF-4661-A31A-B5FF80B024BB}" destId="{AE15F480-BDEE-418D-B930-0549AD3EECB1}" srcOrd="0" destOrd="0" presId="urn:microsoft.com/office/officeart/2005/8/layout/chevron2"/>
    <dgm:cxn modelId="{326EE7BB-E808-4D44-86EA-86721B082C46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4746" y="2500768"/>
            <a:ext cx="10301249" cy="2939141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дословно передать чужую речь?</a:t>
            </a:r>
          </a:p>
          <a:p>
            <a:pPr marL="13031"/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996" y="23720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48996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7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3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365" y="1690688"/>
            <a:ext cx="10255623" cy="4858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лекарство от безделья – постоянный и честный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писал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Сервантес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Вольтер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сказал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значит работать. Труд есть жизнь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избавляет нас от трёх великих зол: скуки, порока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нужды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-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Вольтер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природе все мудро продумано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устроено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Леонардо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Винчи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должен заниматься своим делом, и в этой мудрости – высшая справедливость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профессий с большим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будущим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заметили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Илья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Ильф и Евгений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Петров) 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профессионалы с большим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будущим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Список книг и других произведений Вольтер (Voltaire) Сортировка по году  написания - LibreBook.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3" b="4942"/>
          <a:stretch/>
        </p:blipFill>
        <p:spPr bwMode="auto">
          <a:xfrm flipH="1">
            <a:off x="10006740" y="107577"/>
            <a:ext cx="2052284" cy="24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1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088341" cy="101992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4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106" y="2850776"/>
            <a:ext cx="10515600" cy="3904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«Умение вести разговор – это талант», - … Стендаль.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«Говорить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думая — все равно что стрелять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целясь», - … Сервантес.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«Два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 человек учится говорить, а потом всю оставшуюся жизнь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молчать»,  … Аристотель.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«Если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 знаешь, что сказать, говори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правду, - … Марк Твен 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«Заговори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чтоб я тебя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увидел», - … Сократ.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Стендаль «Красное и черное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50" y="54704"/>
            <a:ext cx="1700119" cy="26606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Фильм &quot;Дон Кихот&quot; - смотреть онлайн бесплатно и легально на MEGOGO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Фильм &quot;Дон Кихот&quot; - смотреть онлайн бесплатно и легально на MEGOGO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Файл:Дон Кихот фильм плакат.jpg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57" y="12949"/>
            <a:ext cx="1605990" cy="26766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нига Приключения Тома Сойера и Гекльберри Финна Марк Твен - купить, читать  онлайн отзывы и рецензии | ISBN 978-5-699-37520-2 | Эксм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36" y="0"/>
            <a:ext cx="1729548" cy="27153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2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23615" cy="101992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4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939" y="2735262"/>
            <a:ext cx="10726271" cy="3894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«Умение вести разговор – это талант», - сказал Стендаль.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«Говорить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думая — все равно что стрелять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целясь», - написал Сервантес.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«Два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 человек учится говорить, а потом всю оставшуюся жизнь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молчать», - посоветовал Аристотель.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«Если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 знаешь, что сказать, говори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правду, - пошутил Марк Твен 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«Заговори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чтоб я тебя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увидел», - воскликнул Сократ.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ВО!круг книг&quot; Блог библиотеки им. А.С.Пушкина г.Челябинска: Марк Твен — к  180-летию со дня рожд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9423" y="0"/>
            <a:ext cx="2012576" cy="25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ото :: Стендаль (Stendhal) – Мари-Анри Бейль (Marie-Henri Beyl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59" y="76978"/>
            <a:ext cx="1969060" cy="250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втор: Де Сервантес Сааведра Мигель - 31 книга - Читать, Скачать - ЛитМи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94" y="102112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. Понятие «категория науки». Этапы становления основных категорий  политологии. Классификация политических категорий. | Категории политичсекой  науки вики | Fand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98" y="100606"/>
            <a:ext cx="1829920" cy="24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8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530" y="1314637"/>
            <a:ext cx="106814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«Трудитесь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пока позволяют силы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годы» - просил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Публий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Овидий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Назон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римский поэт.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«Деятельность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единственный путь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знанию» - добавлял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Джордж Бернард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Шоу, британский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писатель, романист, драматург, лауреат Нобелевской премии в области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«Человек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лишь там чего-то добивается, где он сам верит в свои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силы», - учил Людвиг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Андреас фон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Фейербах, немецкий философ.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расивая золотистая рамочка с завитушками, украсить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618566"/>
            <a:ext cx="11488271" cy="54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7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97359661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10606581" y="3793481"/>
            <a:ext cx="1736375" cy="3190082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18265" y="365126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9680063" y="2382587"/>
            <a:ext cx="1278436" cy="30059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2057" y="5353962"/>
            <a:ext cx="9000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«Самая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трудная профессия – быть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человеком», - сказал один кубинский поэт.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995" y="1086835"/>
            <a:ext cx="6585817" cy="577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98130" y="1195754"/>
            <a:ext cx="5181600" cy="337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упражнение 153.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Восстановите текст, поставив знаки препинания.</a:t>
            </a:r>
          </a:p>
        </p:txBody>
      </p:sp>
    </p:spTree>
    <p:extLst>
      <p:ext uri="{BB962C8B-B14F-4D97-AF65-F5344CB8AC3E}">
        <p14:creationId xmlns:p14="http://schemas.microsoft.com/office/powerpoint/2010/main" val="194071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51638596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69894" y="5603965"/>
            <a:ext cx="790516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10684969" y="3714812"/>
            <a:ext cx="1736375" cy="3190082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60612" y="5388522"/>
            <a:ext cx="942638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Горький писал:  «Самое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лучшее в мире – смотреть,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рождается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день».</a:t>
            </a:r>
            <a:endParaRPr kumimoji="0" lang="ru-RU" sz="2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9680063" y="2303918"/>
            <a:ext cx="1278436" cy="3005935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18265" y="642006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074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970929" cy="710640"/>
          </a:xfrm>
        </p:spPr>
        <p:txBody>
          <a:bodyPr/>
          <a:lstStyle/>
          <a:p>
            <a:r>
              <a:rPr lang="ru-RU" dirty="0" smtClean="0"/>
              <a:t>Упражнение 143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8225118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Выбор профессии – едва ли не самый первый серьёзный выбор в жизни взрослеющего человека. И столько возникает всяких вопросов, связанных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этим!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«Как сделать выбор, о котором никогда не придётся жалеть?» – этот вопрос часто задают подростки. Вопросы, которые часто слышат психологи от выпускников школ, одинаковы: «Как понять, в какой сфере меня ждёт наибольший успех? Как вообще нужно делать свой выбор? Кого слушать? На что опираться?» – и многие другие волнуют сегодняшнюю молодежь. </a:t>
            </a:r>
          </a:p>
        </p:txBody>
      </p:sp>
    </p:spTree>
    <p:extLst>
      <p:ext uri="{BB962C8B-B14F-4D97-AF65-F5344CB8AC3E}">
        <p14:creationId xmlns:p14="http://schemas.microsoft.com/office/powerpoint/2010/main" val="127514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470" y="507813"/>
            <a:ext cx="10161494" cy="2717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Прямая речь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передает чужие слова без изменения.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 утверждал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«Не профессия выбирает человека, а человек выбирает профессию».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прямой речью имеют две части: прямую речь и слова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– слова автора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П, п – прямая речь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 descr="Прямая и косвенная речь. Знаки препинания в предложениях с прямой речью.  Видеоурок. Русский язык 8 Клас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4"/>
          <a:stretch/>
        </p:blipFill>
        <p:spPr bwMode="auto">
          <a:xfrm>
            <a:off x="1997821" y="3225706"/>
            <a:ext cx="6381750" cy="30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ократ - биография, информация, личная жиз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41" y="2369553"/>
            <a:ext cx="2878636" cy="36816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2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729" y="628836"/>
            <a:ext cx="10174942" cy="5691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Прямая речь может стоять: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автора 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Фрэнсис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Бэкон писал: «Каждый человек является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должником своей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профессии»;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словами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автора</a:t>
            </a:r>
          </a:p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«Своим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делом человек должен заниматься так, словно помощи ему искать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негде», - сказал английский политик Джордж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Сэвил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Галифакс ;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</a:p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«Учиться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надо, дружок, —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посоветовал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инженер. — Тогда всё понятно будет» (В.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Ш.).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«П?».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П?»– а.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П,– а, – 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«П?– а.– П».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9667071" y="440577"/>
            <a:ext cx="1136193" cy="2087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1013182" y="2193606"/>
            <a:ext cx="862844" cy="2028771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803264" y="4326733"/>
            <a:ext cx="1146075" cy="199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611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412" y="12877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лаголы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 значением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говорить,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восклицать, закричать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повторить, приказать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шептать,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утверждать, убеждать, спросить, ответить).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Глаголы со значением мысли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(размышлять, думать, считать, рассуждать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лаголы называют другие способы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передачи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сообщения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(сигналить,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писать, написать, 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Глаголы передают разные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чувства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(обрадоваться, рассердиться, обидеться, рассмеяться)</a:t>
            </a:r>
          </a:p>
        </p:txBody>
      </p:sp>
    </p:spTree>
    <p:extLst>
      <p:ext uri="{BB962C8B-B14F-4D97-AF65-F5344CB8AC3E}">
        <p14:creationId xmlns:p14="http://schemas.microsoft.com/office/powerpoint/2010/main" val="213716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1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8891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того, чтобы выучиться говорить правду людям,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надо научиться говорить её себе.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того, чтобы выучиться говорить правду людям, надо научиться говорить её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себе», - сказал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говорил: «Для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того, чтобы выучиться говорить правду людям, надо научиться говорить её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себе».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того, чтобы выучиться говорить правду людям,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писал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- надо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научиться говорить её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себе»,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Лев Толстой: фото, биография, фильмография, новости - Вокруг Т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Лев Толстой: фото, биография, фильмография, новости - Вокруг Т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21" y="166687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7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397624" cy="104681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578" y="20138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воли есть один из главнейших признаков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В.Г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Белинский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«Сила воли есть один из главнейших признаков гения», – считал В.Г. Белинский.</a:t>
            </a: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В.Г.Белинский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утверждал: «Сила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воли есть один из главнейших признаков гения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«Сила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воли, - рассуждал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В.Г.Белинский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один из главнейших признаков гения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БЕЛИНСКИЙ ВИССАРИОН ГРИГОРЬЕВИЧ — информация на портале Энциклопедия  Всемирная истор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358" y="236958"/>
            <a:ext cx="2421641" cy="28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9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45541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3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2147888"/>
            <a:ext cx="9986681" cy="4710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Лучшее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лекарство от безделья – постоянный и честный труд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(Сервантес)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(Вольтер) Жить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значит работать. Труд есть жизнь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Работа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избавляет нас от трёх великих зол: скуки, порока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нужды. (Вольтер)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природе все мудро продумано и устроено,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(Леонардо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Винчи) каждый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должен заниматься своим делом, и в этой мудрости – высшая справедливость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Нет профессий с большим будущим,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(Илья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Ильф и Евгений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Петров) 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профессионалы с большим будущим.  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Ильф и Петров: тайны двенадцати стульев - МК Кры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32" y="0"/>
            <a:ext cx="2883460" cy="21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Фильм 12 стульев (1971) смотреть онлайн бесплатно все серии подряд в  хорошем HD 1080 / 720 качест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359" y="-95343"/>
            <a:ext cx="1901920" cy="29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38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803</Words>
  <Application>Microsoft Office PowerPoint</Application>
  <PresentationFormat>Широкоэкранный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Упражнение 143</vt:lpstr>
      <vt:lpstr>Презентация PowerPoint</vt:lpstr>
      <vt:lpstr>Презентация PowerPoint</vt:lpstr>
      <vt:lpstr>Презентация PowerPoint</vt:lpstr>
      <vt:lpstr>Задание 1 </vt:lpstr>
      <vt:lpstr>Задание 2</vt:lpstr>
      <vt:lpstr>Задание 3</vt:lpstr>
      <vt:lpstr>Задание 3</vt:lpstr>
      <vt:lpstr>Задание 4</vt:lpstr>
      <vt:lpstr>Задание 4</vt:lpstr>
      <vt:lpstr>Презентация PowerPoint</vt:lpstr>
      <vt:lpstr>Сегодня на уроке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697</cp:revision>
  <dcterms:created xsi:type="dcterms:W3CDTF">2018-08-03T11:59:51Z</dcterms:created>
  <dcterms:modified xsi:type="dcterms:W3CDTF">2021-04-03T03:32:41Z</dcterms:modified>
</cp:coreProperties>
</file>