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48" r:id="rId2"/>
    <p:sldId id="451" r:id="rId3"/>
    <p:sldId id="495" r:id="rId4"/>
    <p:sldId id="496" r:id="rId5"/>
    <p:sldId id="497" r:id="rId6"/>
    <p:sldId id="498" r:id="rId7"/>
    <p:sldId id="505" r:id="rId8"/>
    <p:sldId id="499" r:id="rId9"/>
    <p:sldId id="504" r:id="rId10"/>
    <p:sldId id="508" r:id="rId11"/>
    <p:sldId id="507" r:id="rId12"/>
    <p:sldId id="506" r:id="rId13"/>
    <p:sldId id="511" r:id="rId14"/>
    <p:sldId id="501" r:id="rId15"/>
    <p:sldId id="509" r:id="rId16"/>
    <p:sldId id="510" r:id="rId17"/>
    <p:sldId id="502" r:id="rId18"/>
    <p:sldId id="466" r:id="rId19"/>
    <p:sldId id="457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EF79E29E-C796-43EC-92D8-D2829414294B}">
          <p14:sldIdLst>
            <p14:sldId id="448"/>
            <p14:sldId id="451"/>
            <p14:sldId id="495"/>
            <p14:sldId id="496"/>
            <p14:sldId id="497"/>
            <p14:sldId id="498"/>
            <p14:sldId id="505"/>
            <p14:sldId id="499"/>
            <p14:sldId id="504"/>
            <p14:sldId id="508"/>
            <p14:sldId id="507"/>
            <p14:sldId id="506"/>
            <p14:sldId id="511"/>
            <p14:sldId id="501"/>
            <p14:sldId id="509"/>
            <p14:sldId id="510"/>
            <p14:sldId id="502"/>
            <p14:sldId id="466"/>
            <p14:sldId id="45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99"/>
    <a:srgbClr val="FAFAFA"/>
    <a:srgbClr val="253B6E"/>
    <a:srgbClr val="F1D18A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57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1D6E7D-B326-4993-B69C-9AFA1C5BF96F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03C0B7C-1F71-4E32-B7FC-D66AF599A410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A705624F-24BD-4FD1-A3C7-1530254870D2}" type="parTrans" cxnId="{EA9171B8-03B2-4B99-9639-46EE771E055A}">
      <dgm:prSet/>
      <dgm:spPr/>
      <dgm:t>
        <a:bodyPr/>
        <a:lstStyle/>
        <a:p>
          <a:endParaRPr lang="ru-RU"/>
        </a:p>
      </dgm:t>
    </dgm:pt>
    <dgm:pt modelId="{A9558C29-8676-41F9-B664-FEE6B3635049}" type="sibTrans" cxnId="{EA9171B8-03B2-4B99-9639-46EE771E055A}">
      <dgm:prSet/>
      <dgm:spPr/>
      <dgm:t>
        <a:bodyPr/>
        <a:lstStyle/>
        <a:p>
          <a:endParaRPr lang="ru-RU"/>
        </a:p>
      </dgm:t>
    </dgm:pt>
    <dgm:pt modelId="{E4A7F104-563F-4CEF-BEF0-5C9E06846CBC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узнаем о бессоюзных предложениях со значением пояснения, дополнения,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4445BAA7-AF0A-488E-8182-51105959A806}" type="parTrans" cxnId="{6C296316-1F6B-4DBB-9D69-6DC8997B2ACE}">
      <dgm:prSet/>
      <dgm:spPr/>
      <dgm:t>
        <a:bodyPr/>
        <a:lstStyle/>
        <a:p>
          <a:endParaRPr lang="ru-RU"/>
        </a:p>
      </dgm:t>
    </dgm:pt>
    <dgm:pt modelId="{9FA9F834-02A7-4993-8045-AFB708CBAD57}" type="sibTrans" cxnId="{6C296316-1F6B-4DBB-9D69-6DC8997B2ACE}">
      <dgm:prSet/>
      <dgm:spPr/>
      <dgm:t>
        <a:bodyPr/>
        <a:lstStyle/>
        <a:p>
          <a:endParaRPr lang="ru-RU"/>
        </a:p>
      </dgm:t>
    </dgm:pt>
    <dgm:pt modelId="{D97BF2C5-FB17-4B76-A402-D8BEAAD05F1E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A343B55A-28FE-49E5-8BEF-6F1CA1531B20}" type="parTrans" cxnId="{2A941FB6-2B04-4B59-983B-2011898B51E7}">
      <dgm:prSet/>
      <dgm:spPr/>
      <dgm:t>
        <a:bodyPr/>
        <a:lstStyle/>
        <a:p>
          <a:endParaRPr lang="ru-RU"/>
        </a:p>
      </dgm:t>
    </dgm:pt>
    <dgm:pt modelId="{F9D69583-EB1E-46FA-AC0C-21D343351E50}" type="sibTrans" cxnId="{2A941FB6-2B04-4B59-983B-2011898B51E7}">
      <dgm:prSet/>
      <dgm:spPr/>
      <dgm:t>
        <a:bodyPr/>
        <a:lstStyle/>
        <a:p>
          <a:endParaRPr lang="ru-RU"/>
        </a:p>
      </dgm:t>
    </dgm:pt>
    <dgm:pt modelId="{474E01CD-F9F2-47D5-9D2D-F4C63AEB8F65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научимся правильно строить сложные бессоюзные  предложения</a:t>
          </a:r>
          <a:r>
            <a:rPr lang="ru-RU" sz="3000" dirty="0" smtClean="0"/>
            <a:t>.  </a:t>
          </a:r>
          <a:endParaRPr lang="ru-RU" sz="3000" dirty="0"/>
        </a:p>
      </dgm:t>
    </dgm:pt>
    <dgm:pt modelId="{27197AF1-CFF0-415D-A907-C77738259D09}" type="parTrans" cxnId="{8A083C41-2A6F-48DC-B23F-85F910F31B96}">
      <dgm:prSet/>
      <dgm:spPr/>
      <dgm:t>
        <a:bodyPr/>
        <a:lstStyle/>
        <a:p>
          <a:endParaRPr lang="ru-RU"/>
        </a:p>
      </dgm:t>
    </dgm:pt>
    <dgm:pt modelId="{63736EB9-707C-4A47-B8A0-B1729CB5A782}" type="sibTrans" cxnId="{8A083C41-2A6F-48DC-B23F-85F910F31B96}">
      <dgm:prSet/>
      <dgm:spPr/>
      <dgm:t>
        <a:bodyPr/>
        <a:lstStyle/>
        <a:p>
          <a:endParaRPr lang="ru-RU"/>
        </a:p>
      </dgm:t>
    </dgm:pt>
    <dgm:pt modelId="{A7476718-B393-492D-A8E5-A3720C315562}">
      <dgm:prSet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676F2D61-F732-4402-839A-A0A891F48F7D}" type="parTrans" cxnId="{A0428876-25B9-46E6-993C-2EBF8A4C3BD1}">
      <dgm:prSet/>
      <dgm:spPr/>
      <dgm:t>
        <a:bodyPr/>
        <a:lstStyle/>
        <a:p>
          <a:endParaRPr lang="ru-RU"/>
        </a:p>
      </dgm:t>
    </dgm:pt>
    <dgm:pt modelId="{F945F620-8C9C-42F4-B736-9816DD8B3341}" type="sibTrans" cxnId="{A0428876-25B9-46E6-993C-2EBF8A4C3BD1}">
      <dgm:prSet/>
      <dgm:spPr/>
      <dgm:t>
        <a:bodyPr/>
        <a:lstStyle/>
        <a:p>
          <a:endParaRPr lang="ru-RU"/>
        </a:p>
      </dgm:t>
    </dgm:pt>
    <dgm:pt modelId="{6BEDC9AA-044B-4694-8FA0-8107459DC424}">
      <dgm:prSet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узнаем больше о двоеточии в бессоюзных предложениях</a:t>
          </a:r>
          <a:r>
            <a:rPr lang="ru-RU" sz="2800" b="1" i="1" dirty="0" smtClean="0">
              <a:latin typeface="Arial" pitchFamily="34" charset="0"/>
              <a:cs typeface="Arial" pitchFamily="34" charset="0"/>
            </a:rPr>
            <a:t>;</a:t>
          </a:r>
          <a:endParaRPr lang="ru-RU" sz="2800" dirty="0"/>
        </a:p>
      </dgm:t>
    </dgm:pt>
    <dgm:pt modelId="{3B38031A-9ABE-4733-8E72-3039D4FCDAF4}" type="parTrans" cxnId="{D4DBD730-D31B-40FD-8773-C559F5B69A8B}">
      <dgm:prSet/>
      <dgm:spPr/>
      <dgm:t>
        <a:bodyPr/>
        <a:lstStyle/>
        <a:p>
          <a:endParaRPr lang="ru-RU"/>
        </a:p>
      </dgm:t>
    </dgm:pt>
    <dgm:pt modelId="{F703A0FF-963B-42BD-8498-02A9F7CC2127}" type="sibTrans" cxnId="{D4DBD730-D31B-40FD-8773-C559F5B69A8B}">
      <dgm:prSet/>
      <dgm:spPr/>
      <dgm:t>
        <a:bodyPr/>
        <a:lstStyle/>
        <a:p>
          <a:endParaRPr lang="ru-RU"/>
        </a:p>
      </dgm:t>
    </dgm:pt>
    <dgm:pt modelId="{50D2D7DE-5A40-4F1C-9143-D112BE76AF74}" type="pres">
      <dgm:prSet presAssocID="{331D6E7D-B326-4993-B69C-9AFA1C5BF96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9A0064-2DE8-41EA-992F-1C7D4E5341D1}" type="pres">
      <dgm:prSet presAssocID="{A03C0B7C-1F71-4E32-B7FC-D66AF599A410}" presName="composite" presStyleCnt="0"/>
      <dgm:spPr/>
    </dgm:pt>
    <dgm:pt modelId="{9DEB7F40-556C-4390-B584-65C54E6AC046}" type="pres">
      <dgm:prSet presAssocID="{A03C0B7C-1F71-4E32-B7FC-D66AF599A41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ECFA49-E099-49ED-B7B0-03C9F59B92DE}" type="pres">
      <dgm:prSet presAssocID="{A03C0B7C-1F71-4E32-B7FC-D66AF599A41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23717B-52BC-4D5E-ACD2-FC8FAA5AB549}" type="pres">
      <dgm:prSet presAssocID="{A9558C29-8676-41F9-B664-FEE6B3635049}" presName="sp" presStyleCnt="0"/>
      <dgm:spPr/>
    </dgm:pt>
    <dgm:pt modelId="{39A95DF5-04B0-43BD-9771-A90E5FE350DF}" type="pres">
      <dgm:prSet presAssocID="{A7476718-B393-492D-A8E5-A3720C315562}" presName="composite" presStyleCnt="0"/>
      <dgm:spPr/>
    </dgm:pt>
    <dgm:pt modelId="{420A8239-7AED-4AB0-908E-6E272669F6A9}" type="pres">
      <dgm:prSet presAssocID="{A7476718-B393-492D-A8E5-A3720C31556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45056B-CD9B-4059-AB9C-86B8C49B6E62}" type="pres">
      <dgm:prSet presAssocID="{A7476718-B393-492D-A8E5-A3720C315562}" presName="descendantText" presStyleLbl="alignAcc1" presStyleIdx="1" presStyleCnt="3" custLinFactNeighborX="1243" custLinFactNeighborY="-13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DE8A2F-67BE-4A33-8B04-C257AA172DDE}" type="pres">
      <dgm:prSet presAssocID="{F945F620-8C9C-42F4-B736-9816DD8B3341}" presName="sp" presStyleCnt="0"/>
      <dgm:spPr/>
    </dgm:pt>
    <dgm:pt modelId="{F20D8B40-1DAF-4661-A31A-B5FF80B024BB}" type="pres">
      <dgm:prSet presAssocID="{D97BF2C5-FB17-4B76-A402-D8BEAAD05F1E}" presName="composite" presStyleCnt="0"/>
      <dgm:spPr/>
    </dgm:pt>
    <dgm:pt modelId="{AE15F480-BDEE-418D-B930-0549AD3EECB1}" type="pres">
      <dgm:prSet presAssocID="{D97BF2C5-FB17-4B76-A402-D8BEAAD05F1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A82AB5-47EE-4BD1-87CB-05D65D7584D0}" type="pres">
      <dgm:prSet presAssocID="{D97BF2C5-FB17-4B76-A402-D8BEAAD05F1E}" presName="descendantText" presStyleLbl="alignAcc1" presStyleIdx="2" presStyleCnt="3" custLinFactNeighborX="1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4DBD730-D31B-40FD-8773-C559F5B69A8B}" srcId="{A7476718-B393-492D-A8E5-A3720C315562}" destId="{6BEDC9AA-044B-4694-8FA0-8107459DC424}" srcOrd="0" destOrd="0" parTransId="{3B38031A-9ABE-4733-8E72-3039D4FCDAF4}" sibTransId="{F703A0FF-963B-42BD-8498-02A9F7CC2127}"/>
    <dgm:cxn modelId="{E39BDEE0-0C0E-4723-B62D-F7B31B2D2852}" type="presOf" srcId="{A03C0B7C-1F71-4E32-B7FC-D66AF599A410}" destId="{9DEB7F40-556C-4390-B584-65C54E6AC046}" srcOrd="0" destOrd="0" presId="urn:microsoft.com/office/officeart/2005/8/layout/chevron2"/>
    <dgm:cxn modelId="{351B581E-4BF6-4090-836C-D302595498C6}" type="presOf" srcId="{6BEDC9AA-044B-4694-8FA0-8107459DC424}" destId="{8045056B-CD9B-4059-AB9C-86B8C49B6E62}" srcOrd="0" destOrd="0" presId="urn:microsoft.com/office/officeart/2005/8/layout/chevron2"/>
    <dgm:cxn modelId="{7DE2D4BD-4732-4EC1-889C-D1588312DAF8}" type="presOf" srcId="{331D6E7D-B326-4993-B69C-9AFA1C5BF96F}" destId="{50D2D7DE-5A40-4F1C-9143-D112BE76AF74}" srcOrd="0" destOrd="0" presId="urn:microsoft.com/office/officeart/2005/8/layout/chevron2"/>
    <dgm:cxn modelId="{ED3C5AD9-AB8C-4D5B-A516-E466AEC771D1}" type="presOf" srcId="{A7476718-B393-492D-A8E5-A3720C315562}" destId="{420A8239-7AED-4AB0-908E-6E272669F6A9}" srcOrd="0" destOrd="0" presId="urn:microsoft.com/office/officeart/2005/8/layout/chevron2"/>
    <dgm:cxn modelId="{FD07187E-39F0-463F-8AB1-55A0451FF43E}" type="presOf" srcId="{D97BF2C5-FB17-4B76-A402-D8BEAAD05F1E}" destId="{AE15F480-BDEE-418D-B930-0549AD3EECB1}" srcOrd="0" destOrd="0" presId="urn:microsoft.com/office/officeart/2005/8/layout/chevron2"/>
    <dgm:cxn modelId="{6C296316-1F6B-4DBB-9D69-6DC8997B2ACE}" srcId="{A03C0B7C-1F71-4E32-B7FC-D66AF599A410}" destId="{E4A7F104-563F-4CEF-BEF0-5C9E06846CBC}" srcOrd="0" destOrd="0" parTransId="{4445BAA7-AF0A-488E-8182-51105959A806}" sibTransId="{9FA9F834-02A7-4993-8045-AFB708CBAD57}"/>
    <dgm:cxn modelId="{2A941FB6-2B04-4B59-983B-2011898B51E7}" srcId="{331D6E7D-B326-4993-B69C-9AFA1C5BF96F}" destId="{D97BF2C5-FB17-4B76-A402-D8BEAAD05F1E}" srcOrd="2" destOrd="0" parTransId="{A343B55A-28FE-49E5-8BEF-6F1CA1531B20}" sibTransId="{F9D69583-EB1E-46FA-AC0C-21D343351E50}"/>
    <dgm:cxn modelId="{A0428876-25B9-46E6-993C-2EBF8A4C3BD1}" srcId="{331D6E7D-B326-4993-B69C-9AFA1C5BF96F}" destId="{A7476718-B393-492D-A8E5-A3720C315562}" srcOrd="1" destOrd="0" parTransId="{676F2D61-F732-4402-839A-A0A891F48F7D}" sibTransId="{F945F620-8C9C-42F4-B736-9816DD8B3341}"/>
    <dgm:cxn modelId="{8A083C41-2A6F-48DC-B23F-85F910F31B96}" srcId="{D97BF2C5-FB17-4B76-A402-D8BEAAD05F1E}" destId="{474E01CD-F9F2-47D5-9D2D-F4C63AEB8F65}" srcOrd="0" destOrd="0" parTransId="{27197AF1-CFF0-415D-A907-C77738259D09}" sibTransId="{63736EB9-707C-4A47-B8A0-B1729CB5A782}"/>
    <dgm:cxn modelId="{5F2932AF-B5D7-409A-A431-D6293D65295C}" type="presOf" srcId="{E4A7F104-563F-4CEF-BEF0-5C9E06846CBC}" destId="{1EECFA49-E099-49ED-B7B0-03C9F59B92DE}" srcOrd="0" destOrd="0" presId="urn:microsoft.com/office/officeart/2005/8/layout/chevron2"/>
    <dgm:cxn modelId="{1C41300D-237A-4C3B-A282-5F9F71D5B53B}" type="presOf" srcId="{474E01CD-F9F2-47D5-9D2D-F4C63AEB8F65}" destId="{B1A82AB5-47EE-4BD1-87CB-05D65D7584D0}" srcOrd="0" destOrd="0" presId="urn:microsoft.com/office/officeart/2005/8/layout/chevron2"/>
    <dgm:cxn modelId="{EA9171B8-03B2-4B99-9639-46EE771E055A}" srcId="{331D6E7D-B326-4993-B69C-9AFA1C5BF96F}" destId="{A03C0B7C-1F71-4E32-B7FC-D66AF599A410}" srcOrd="0" destOrd="0" parTransId="{A705624F-24BD-4FD1-A3C7-1530254870D2}" sibTransId="{A9558C29-8676-41F9-B664-FEE6B3635049}"/>
    <dgm:cxn modelId="{0C055D8F-BD8D-4B39-99A4-0FF91808E933}" type="presParOf" srcId="{50D2D7DE-5A40-4F1C-9143-D112BE76AF74}" destId="{8D9A0064-2DE8-41EA-992F-1C7D4E5341D1}" srcOrd="0" destOrd="0" presId="urn:microsoft.com/office/officeart/2005/8/layout/chevron2"/>
    <dgm:cxn modelId="{34E7CE1D-EBE4-4F4E-BA88-5C913D6C383C}" type="presParOf" srcId="{8D9A0064-2DE8-41EA-992F-1C7D4E5341D1}" destId="{9DEB7F40-556C-4390-B584-65C54E6AC046}" srcOrd="0" destOrd="0" presId="urn:microsoft.com/office/officeart/2005/8/layout/chevron2"/>
    <dgm:cxn modelId="{D59E0605-C6D2-4A67-951B-DF843B5274CD}" type="presParOf" srcId="{8D9A0064-2DE8-41EA-992F-1C7D4E5341D1}" destId="{1EECFA49-E099-49ED-B7B0-03C9F59B92DE}" srcOrd="1" destOrd="0" presId="urn:microsoft.com/office/officeart/2005/8/layout/chevron2"/>
    <dgm:cxn modelId="{595CB364-78E9-4482-B291-1B48AC438B7A}" type="presParOf" srcId="{50D2D7DE-5A40-4F1C-9143-D112BE76AF74}" destId="{F423717B-52BC-4D5E-ACD2-FC8FAA5AB549}" srcOrd="1" destOrd="0" presId="urn:microsoft.com/office/officeart/2005/8/layout/chevron2"/>
    <dgm:cxn modelId="{382FC7B5-7E8E-4155-95C9-C31F4F217531}" type="presParOf" srcId="{50D2D7DE-5A40-4F1C-9143-D112BE76AF74}" destId="{39A95DF5-04B0-43BD-9771-A90E5FE350DF}" srcOrd="2" destOrd="0" presId="urn:microsoft.com/office/officeart/2005/8/layout/chevron2"/>
    <dgm:cxn modelId="{253CED15-24DD-4A7D-8A53-F2F3FF1EC4BB}" type="presParOf" srcId="{39A95DF5-04B0-43BD-9771-A90E5FE350DF}" destId="{420A8239-7AED-4AB0-908E-6E272669F6A9}" srcOrd="0" destOrd="0" presId="urn:microsoft.com/office/officeart/2005/8/layout/chevron2"/>
    <dgm:cxn modelId="{223F1537-DFCA-4CC7-B9D2-4EEA9F9349B0}" type="presParOf" srcId="{39A95DF5-04B0-43BD-9771-A90E5FE350DF}" destId="{8045056B-CD9B-4059-AB9C-86B8C49B6E62}" srcOrd="1" destOrd="0" presId="urn:microsoft.com/office/officeart/2005/8/layout/chevron2"/>
    <dgm:cxn modelId="{62E29548-478F-4B52-AAEE-5D5411AF7826}" type="presParOf" srcId="{50D2D7DE-5A40-4F1C-9143-D112BE76AF74}" destId="{F0DE8A2F-67BE-4A33-8B04-C257AA172DDE}" srcOrd="3" destOrd="0" presId="urn:microsoft.com/office/officeart/2005/8/layout/chevron2"/>
    <dgm:cxn modelId="{858AF6BF-3E17-4076-900D-CB47B0CE0A82}" type="presParOf" srcId="{50D2D7DE-5A40-4F1C-9143-D112BE76AF74}" destId="{F20D8B40-1DAF-4661-A31A-B5FF80B024BB}" srcOrd="4" destOrd="0" presId="urn:microsoft.com/office/officeart/2005/8/layout/chevron2"/>
    <dgm:cxn modelId="{17ABBB47-E634-458E-92AD-60861A301862}" type="presParOf" srcId="{F20D8B40-1DAF-4661-A31A-B5FF80B024BB}" destId="{AE15F480-BDEE-418D-B930-0549AD3EECB1}" srcOrd="0" destOrd="0" presId="urn:microsoft.com/office/officeart/2005/8/layout/chevron2"/>
    <dgm:cxn modelId="{217ADE15-ADFB-410C-991F-CB308E668B10}" type="presParOf" srcId="{F20D8B40-1DAF-4661-A31A-B5FF80B024BB}" destId="{B1A82AB5-47EE-4BD1-87CB-05D65D7584D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31D6E7D-B326-4993-B69C-9AFA1C5BF96F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03C0B7C-1F71-4E32-B7FC-D66AF599A410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A705624F-24BD-4FD1-A3C7-1530254870D2}" type="parTrans" cxnId="{EA9171B8-03B2-4B99-9639-46EE771E055A}">
      <dgm:prSet/>
      <dgm:spPr/>
      <dgm:t>
        <a:bodyPr/>
        <a:lstStyle/>
        <a:p>
          <a:endParaRPr lang="ru-RU"/>
        </a:p>
      </dgm:t>
    </dgm:pt>
    <dgm:pt modelId="{A9558C29-8676-41F9-B664-FEE6B3635049}" type="sibTrans" cxnId="{EA9171B8-03B2-4B99-9639-46EE771E055A}">
      <dgm:prSet/>
      <dgm:spPr/>
      <dgm:t>
        <a:bodyPr/>
        <a:lstStyle/>
        <a:p>
          <a:endParaRPr lang="ru-RU"/>
        </a:p>
      </dgm:t>
    </dgm:pt>
    <dgm:pt modelId="{E4A7F104-563F-4CEF-BEF0-5C9E06846CBC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узнали о бессоюзных предложениях со значением пояснения,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4445BAA7-AF0A-488E-8182-51105959A806}" type="parTrans" cxnId="{6C296316-1F6B-4DBB-9D69-6DC8997B2ACE}">
      <dgm:prSet/>
      <dgm:spPr/>
      <dgm:t>
        <a:bodyPr/>
        <a:lstStyle/>
        <a:p>
          <a:endParaRPr lang="ru-RU"/>
        </a:p>
      </dgm:t>
    </dgm:pt>
    <dgm:pt modelId="{9FA9F834-02A7-4993-8045-AFB708CBAD57}" type="sibTrans" cxnId="{6C296316-1F6B-4DBB-9D69-6DC8997B2ACE}">
      <dgm:prSet/>
      <dgm:spPr/>
      <dgm:t>
        <a:bodyPr/>
        <a:lstStyle/>
        <a:p>
          <a:endParaRPr lang="ru-RU"/>
        </a:p>
      </dgm:t>
    </dgm:pt>
    <dgm:pt modelId="{D97BF2C5-FB17-4B76-A402-D8BEAAD05F1E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A343B55A-28FE-49E5-8BEF-6F1CA1531B20}" type="parTrans" cxnId="{2A941FB6-2B04-4B59-983B-2011898B51E7}">
      <dgm:prSet/>
      <dgm:spPr/>
      <dgm:t>
        <a:bodyPr/>
        <a:lstStyle/>
        <a:p>
          <a:endParaRPr lang="ru-RU"/>
        </a:p>
      </dgm:t>
    </dgm:pt>
    <dgm:pt modelId="{F9D69583-EB1E-46FA-AC0C-21D343351E50}" type="sibTrans" cxnId="{2A941FB6-2B04-4B59-983B-2011898B51E7}">
      <dgm:prSet/>
      <dgm:spPr/>
      <dgm:t>
        <a:bodyPr/>
        <a:lstStyle/>
        <a:p>
          <a:endParaRPr lang="ru-RU"/>
        </a:p>
      </dgm:t>
    </dgm:pt>
    <dgm:pt modelId="{474E01CD-F9F2-47D5-9D2D-F4C63AEB8F65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научились правильно строить сложные бессоюзные  предложения</a:t>
          </a:r>
          <a:r>
            <a:rPr lang="ru-RU" sz="3000" dirty="0" smtClean="0"/>
            <a:t>.  </a:t>
          </a:r>
          <a:endParaRPr lang="ru-RU" sz="3000" dirty="0"/>
        </a:p>
      </dgm:t>
    </dgm:pt>
    <dgm:pt modelId="{27197AF1-CFF0-415D-A907-C77738259D09}" type="parTrans" cxnId="{8A083C41-2A6F-48DC-B23F-85F910F31B96}">
      <dgm:prSet/>
      <dgm:spPr/>
      <dgm:t>
        <a:bodyPr/>
        <a:lstStyle/>
        <a:p>
          <a:endParaRPr lang="ru-RU"/>
        </a:p>
      </dgm:t>
    </dgm:pt>
    <dgm:pt modelId="{63736EB9-707C-4A47-B8A0-B1729CB5A782}" type="sibTrans" cxnId="{8A083C41-2A6F-48DC-B23F-85F910F31B96}">
      <dgm:prSet/>
      <dgm:spPr/>
      <dgm:t>
        <a:bodyPr/>
        <a:lstStyle/>
        <a:p>
          <a:endParaRPr lang="ru-RU"/>
        </a:p>
      </dgm:t>
    </dgm:pt>
    <dgm:pt modelId="{A7476718-B393-492D-A8E5-A3720C315562}">
      <dgm:prSet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676F2D61-F732-4402-839A-A0A891F48F7D}" type="parTrans" cxnId="{A0428876-25B9-46E6-993C-2EBF8A4C3BD1}">
      <dgm:prSet/>
      <dgm:spPr/>
      <dgm:t>
        <a:bodyPr/>
        <a:lstStyle/>
        <a:p>
          <a:endParaRPr lang="ru-RU"/>
        </a:p>
      </dgm:t>
    </dgm:pt>
    <dgm:pt modelId="{F945F620-8C9C-42F4-B736-9816DD8B3341}" type="sibTrans" cxnId="{A0428876-25B9-46E6-993C-2EBF8A4C3BD1}">
      <dgm:prSet/>
      <dgm:spPr/>
      <dgm:t>
        <a:bodyPr/>
        <a:lstStyle/>
        <a:p>
          <a:endParaRPr lang="ru-RU"/>
        </a:p>
      </dgm:t>
    </dgm:pt>
    <dgm:pt modelId="{6BEDC9AA-044B-4694-8FA0-8107459DC424}">
      <dgm:prSet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научились ставить двоеточие в бессоюзных предложениях</a:t>
          </a:r>
          <a:r>
            <a:rPr lang="ru-RU" sz="2800" b="1" i="1" dirty="0" smtClean="0">
              <a:latin typeface="Arial" pitchFamily="34" charset="0"/>
              <a:cs typeface="Arial" pitchFamily="34" charset="0"/>
            </a:rPr>
            <a:t>;</a:t>
          </a:r>
          <a:endParaRPr lang="ru-RU" sz="2800" dirty="0"/>
        </a:p>
      </dgm:t>
    </dgm:pt>
    <dgm:pt modelId="{3B38031A-9ABE-4733-8E72-3039D4FCDAF4}" type="parTrans" cxnId="{D4DBD730-D31B-40FD-8773-C559F5B69A8B}">
      <dgm:prSet/>
      <dgm:spPr/>
      <dgm:t>
        <a:bodyPr/>
        <a:lstStyle/>
        <a:p>
          <a:endParaRPr lang="ru-RU"/>
        </a:p>
      </dgm:t>
    </dgm:pt>
    <dgm:pt modelId="{F703A0FF-963B-42BD-8498-02A9F7CC2127}" type="sibTrans" cxnId="{D4DBD730-D31B-40FD-8773-C559F5B69A8B}">
      <dgm:prSet/>
      <dgm:spPr/>
      <dgm:t>
        <a:bodyPr/>
        <a:lstStyle/>
        <a:p>
          <a:endParaRPr lang="ru-RU"/>
        </a:p>
      </dgm:t>
    </dgm:pt>
    <dgm:pt modelId="{50D2D7DE-5A40-4F1C-9143-D112BE76AF74}" type="pres">
      <dgm:prSet presAssocID="{331D6E7D-B326-4993-B69C-9AFA1C5BF96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9A0064-2DE8-41EA-992F-1C7D4E5341D1}" type="pres">
      <dgm:prSet presAssocID="{A03C0B7C-1F71-4E32-B7FC-D66AF599A410}" presName="composite" presStyleCnt="0"/>
      <dgm:spPr/>
    </dgm:pt>
    <dgm:pt modelId="{9DEB7F40-556C-4390-B584-65C54E6AC046}" type="pres">
      <dgm:prSet presAssocID="{A03C0B7C-1F71-4E32-B7FC-D66AF599A41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ECFA49-E099-49ED-B7B0-03C9F59B92DE}" type="pres">
      <dgm:prSet presAssocID="{A03C0B7C-1F71-4E32-B7FC-D66AF599A41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23717B-52BC-4D5E-ACD2-FC8FAA5AB549}" type="pres">
      <dgm:prSet presAssocID="{A9558C29-8676-41F9-B664-FEE6B3635049}" presName="sp" presStyleCnt="0"/>
      <dgm:spPr/>
    </dgm:pt>
    <dgm:pt modelId="{39A95DF5-04B0-43BD-9771-A90E5FE350DF}" type="pres">
      <dgm:prSet presAssocID="{A7476718-B393-492D-A8E5-A3720C315562}" presName="composite" presStyleCnt="0"/>
      <dgm:spPr/>
    </dgm:pt>
    <dgm:pt modelId="{420A8239-7AED-4AB0-908E-6E272669F6A9}" type="pres">
      <dgm:prSet presAssocID="{A7476718-B393-492D-A8E5-A3720C31556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45056B-CD9B-4059-AB9C-86B8C49B6E62}" type="pres">
      <dgm:prSet presAssocID="{A7476718-B393-492D-A8E5-A3720C315562}" presName="descendantText" presStyleLbl="alignAcc1" presStyleIdx="1" presStyleCnt="3" custLinFactNeighborX="1243" custLinFactNeighborY="-13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DE8A2F-67BE-4A33-8B04-C257AA172DDE}" type="pres">
      <dgm:prSet presAssocID="{F945F620-8C9C-42F4-B736-9816DD8B3341}" presName="sp" presStyleCnt="0"/>
      <dgm:spPr/>
    </dgm:pt>
    <dgm:pt modelId="{F20D8B40-1DAF-4661-A31A-B5FF80B024BB}" type="pres">
      <dgm:prSet presAssocID="{D97BF2C5-FB17-4B76-A402-D8BEAAD05F1E}" presName="composite" presStyleCnt="0"/>
      <dgm:spPr/>
    </dgm:pt>
    <dgm:pt modelId="{AE15F480-BDEE-418D-B930-0549AD3EECB1}" type="pres">
      <dgm:prSet presAssocID="{D97BF2C5-FB17-4B76-A402-D8BEAAD05F1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A82AB5-47EE-4BD1-87CB-05D65D7584D0}" type="pres">
      <dgm:prSet presAssocID="{D97BF2C5-FB17-4B76-A402-D8BEAAD05F1E}" presName="descendantText" presStyleLbl="alignAcc1" presStyleIdx="2" presStyleCnt="3" custLinFactNeighborX="1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1689FD4-A84B-419C-BDA4-D7267B2104A6}" type="presOf" srcId="{331D6E7D-B326-4993-B69C-9AFA1C5BF96F}" destId="{50D2D7DE-5A40-4F1C-9143-D112BE76AF74}" srcOrd="0" destOrd="0" presId="urn:microsoft.com/office/officeart/2005/8/layout/chevron2"/>
    <dgm:cxn modelId="{D4DBD730-D31B-40FD-8773-C559F5B69A8B}" srcId="{A7476718-B393-492D-A8E5-A3720C315562}" destId="{6BEDC9AA-044B-4694-8FA0-8107459DC424}" srcOrd="0" destOrd="0" parTransId="{3B38031A-9ABE-4733-8E72-3039D4FCDAF4}" sibTransId="{F703A0FF-963B-42BD-8498-02A9F7CC2127}"/>
    <dgm:cxn modelId="{8A1BA483-F228-468C-8D43-E5E6358552A1}" type="presOf" srcId="{A03C0B7C-1F71-4E32-B7FC-D66AF599A410}" destId="{9DEB7F40-556C-4390-B584-65C54E6AC046}" srcOrd="0" destOrd="0" presId="urn:microsoft.com/office/officeart/2005/8/layout/chevron2"/>
    <dgm:cxn modelId="{7875C450-EE93-4003-833A-AA89B0D4A228}" type="presOf" srcId="{474E01CD-F9F2-47D5-9D2D-F4C63AEB8F65}" destId="{B1A82AB5-47EE-4BD1-87CB-05D65D7584D0}" srcOrd="0" destOrd="0" presId="urn:microsoft.com/office/officeart/2005/8/layout/chevron2"/>
    <dgm:cxn modelId="{8B60AC8D-2636-49B9-B7F1-1A4953680510}" type="presOf" srcId="{E4A7F104-563F-4CEF-BEF0-5C9E06846CBC}" destId="{1EECFA49-E099-49ED-B7B0-03C9F59B92DE}" srcOrd="0" destOrd="0" presId="urn:microsoft.com/office/officeart/2005/8/layout/chevron2"/>
    <dgm:cxn modelId="{D55C429F-D690-4C4F-97E2-38C40A41076B}" type="presOf" srcId="{6BEDC9AA-044B-4694-8FA0-8107459DC424}" destId="{8045056B-CD9B-4059-AB9C-86B8C49B6E62}" srcOrd="0" destOrd="0" presId="urn:microsoft.com/office/officeart/2005/8/layout/chevron2"/>
    <dgm:cxn modelId="{6C296316-1F6B-4DBB-9D69-6DC8997B2ACE}" srcId="{A03C0B7C-1F71-4E32-B7FC-D66AF599A410}" destId="{E4A7F104-563F-4CEF-BEF0-5C9E06846CBC}" srcOrd="0" destOrd="0" parTransId="{4445BAA7-AF0A-488E-8182-51105959A806}" sibTransId="{9FA9F834-02A7-4993-8045-AFB708CBAD57}"/>
    <dgm:cxn modelId="{2A941FB6-2B04-4B59-983B-2011898B51E7}" srcId="{331D6E7D-B326-4993-B69C-9AFA1C5BF96F}" destId="{D97BF2C5-FB17-4B76-A402-D8BEAAD05F1E}" srcOrd="2" destOrd="0" parTransId="{A343B55A-28FE-49E5-8BEF-6F1CA1531B20}" sibTransId="{F9D69583-EB1E-46FA-AC0C-21D343351E50}"/>
    <dgm:cxn modelId="{8A083C41-2A6F-48DC-B23F-85F910F31B96}" srcId="{D97BF2C5-FB17-4B76-A402-D8BEAAD05F1E}" destId="{474E01CD-F9F2-47D5-9D2D-F4C63AEB8F65}" srcOrd="0" destOrd="0" parTransId="{27197AF1-CFF0-415D-A907-C77738259D09}" sibTransId="{63736EB9-707C-4A47-B8A0-B1729CB5A782}"/>
    <dgm:cxn modelId="{A0428876-25B9-46E6-993C-2EBF8A4C3BD1}" srcId="{331D6E7D-B326-4993-B69C-9AFA1C5BF96F}" destId="{A7476718-B393-492D-A8E5-A3720C315562}" srcOrd="1" destOrd="0" parTransId="{676F2D61-F732-4402-839A-A0A891F48F7D}" sibTransId="{F945F620-8C9C-42F4-B736-9816DD8B3341}"/>
    <dgm:cxn modelId="{8F3C5F92-6E0D-4455-A0E7-B31084912261}" type="presOf" srcId="{A7476718-B393-492D-A8E5-A3720C315562}" destId="{420A8239-7AED-4AB0-908E-6E272669F6A9}" srcOrd="0" destOrd="0" presId="urn:microsoft.com/office/officeart/2005/8/layout/chevron2"/>
    <dgm:cxn modelId="{AF9E17A7-FB2B-4E27-9DDC-7B54EA788527}" type="presOf" srcId="{D97BF2C5-FB17-4B76-A402-D8BEAAD05F1E}" destId="{AE15F480-BDEE-418D-B930-0549AD3EECB1}" srcOrd="0" destOrd="0" presId="urn:microsoft.com/office/officeart/2005/8/layout/chevron2"/>
    <dgm:cxn modelId="{EA9171B8-03B2-4B99-9639-46EE771E055A}" srcId="{331D6E7D-B326-4993-B69C-9AFA1C5BF96F}" destId="{A03C0B7C-1F71-4E32-B7FC-D66AF599A410}" srcOrd="0" destOrd="0" parTransId="{A705624F-24BD-4FD1-A3C7-1530254870D2}" sibTransId="{A9558C29-8676-41F9-B664-FEE6B3635049}"/>
    <dgm:cxn modelId="{DE7D8481-688C-4041-8B57-75BC96C82708}" type="presParOf" srcId="{50D2D7DE-5A40-4F1C-9143-D112BE76AF74}" destId="{8D9A0064-2DE8-41EA-992F-1C7D4E5341D1}" srcOrd="0" destOrd="0" presId="urn:microsoft.com/office/officeart/2005/8/layout/chevron2"/>
    <dgm:cxn modelId="{DF2A202E-B89A-4080-9838-21EF3971EB9B}" type="presParOf" srcId="{8D9A0064-2DE8-41EA-992F-1C7D4E5341D1}" destId="{9DEB7F40-556C-4390-B584-65C54E6AC046}" srcOrd="0" destOrd="0" presId="urn:microsoft.com/office/officeart/2005/8/layout/chevron2"/>
    <dgm:cxn modelId="{1A6A3408-2FC1-46C4-8220-A006C69BA13B}" type="presParOf" srcId="{8D9A0064-2DE8-41EA-992F-1C7D4E5341D1}" destId="{1EECFA49-E099-49ED-B7B0-03C9F59B92DE}" srcOrd="1" destOrd="0" presId="urn:microsoft.com/office/officeart/2005/8/layout/chevron2"/>
    <dgm:cxn modelId="{D75FDD65-1F72-46EC-819D-B197BD551732}" type="presParOf" srcId="{50D2D7DE-5A40-4F1C-9143-D112BE76AF74}" destId="{F423717B-52BC-4D5E-ACD2-FC8FAA5AB549}" srcOrd="1" destOrd="0" presId="urn:microsoft.com/office/officeart/2005/8/layout/chevron2"/>
    <dgm:cxn modelId="{00649D22-1586-4140-9691-8F208DAE63F5}" type="presParOf" srcId="{50D2D7DE-5A40-4F1C-9143-D112BE76AF74}" destId="{39A95DF5-04B0-43BD-9771-A90E5FE350DF}" srcOrd="2" destOrd="0" presId="urn:microsoft.com/office/officeart/2005/8/layout/chevron2"/>
    <dgm:cxn modelId="{87568742-A03D-4C54-8286-40FC88ECC7BA}" type="presParOf" srcId="{39A95DF5-04B0-43BD-9771-A90E5FE350DF}" destId="{420A8239-7AED-4AB0-908E-6E272669F6A9}" srcOrd="0" destOrd="0" presId="urn:microsoft.com/office/officeart/2005/8/layout/chevron2"/>
    <dgm:cxn modelId="{D6754552-8464-4A42-9520-49E7D537916A}" type="presParOf" srcId="{39A95DF5-04B0-43BD-9771-A90E5FE350DF}" destId="{8045056B-CD9B-4059-AB9C-86B8C49B6E62}" srcOrd="1" destOrd="0" presId="urn:microsoft.com/office/officeart/2005/8/layout/chevron2"/>
    <dgm:cxn modelId="{68498F21-C8DD-443F-86DC-CC2072DDE504}" type="presParOf" srcId="{50D2D7DE-5A40-4F1C-9143-D112BE76AF74}" destId="{F0DE8A2F-67BE-4A33-8B04-C257AA172DDE}" srcOrd="3" destOrd="0" presId="urn:microsoft.com/office/officeart/2005/8/layout/chevron2"/>
    <dgm:cxn modelId="{7CC25CA5-AFA7-4504-A028-A6C93E6DDEAE}" type="presParOf" srcId="{50D2D7DE-5A40-4F1C-9143-D112BE76AF74}" destId="{F20D8B40-1DAF-4661-A31A-B5FF80B024BB}" srcOrd="4" destOrd="0" presId="urn:microsoft.com/office/officeart/2005/8/layout/chevron2"/>
    <dgm:cxn modelId="{A53CA04F-3C56-4CF8-97A4-BA089A74D4CF}" type="presParOf" srcId="{F20D8B40-1DAF-4661-A31A-B5FF80B024BB}" destId="{AE15F480-BDEE-418D-B930-0549AD3EECB1}" srcOrd="0" destOrd="0" presId="urn:microsoft.com/office/officeart/2005/8/layout/chevron2"/>
    <dgm:cxn modelId="{45ADDA35-DF84-4143-BCFE-46CF3B0BF4F4}" type="presParOf" srcId="{F20D8B40-1DAF-4661-A31A-B5FF80B024BB}" destId="{B1A82AB5-47EE-4BD1-87CB-05D65D7584D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EB7F40-556C-4390-B584-65C54E6AC046}">
      <dsp:nvSpPr>
        <dsp:cNvPr id="0" name=""/>
        <dsp:cNvSpPr/>
      </dsp:nvSpPr>
      <dsp:spPr>
        <a:xfrm rot="5400000">
          <a:off x="-224413" y="226530"/>
          <a:ext cx="1496092" cy="104726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1</a:t>
          </a:r>
          <a:endParaRPr lang="ru-RU" sz="2900" kern="1200" dirty="0"/>
        </a:p>
      </dsp:txBody>
      <dsp:txXfrm rot="-5400000">
        <a:off x="1" y="525748"/>
        <a:ext cx="1047264" cy="448828"/>
      </dsp:txXfrm>
    </dsp:sp>
    <dsp:sp modelId="{1EECFA49-E099-49ED-B7B0-03C9F59B92DE}">
      <dsp:nvSpPr>
        <dsp:cNvPr id="0" name=""/>
        <dsp:cNvSpPr/>
      </dsp:nvSpPr>
      <dsp:spPr>
        <a:xfrm rot="5400000">
          <a:off x="4648590" y="-3599208"/>
          <a:ext cx="972460" cy="81751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Arial" pitchFamily="34" charset="0"/>
              <a:cs typeface="Arial" pitchFamily="34" charset="0"/>
            </a:rPr>
            <a:t>узнаем о бессоюзных предложениях со значением пояснения, дополнения,</a:t>
          </a:r>
          <a:endParaRPr lang="ru-RU" sz="2800" kern="1200" dirty="0">
            <a:latin typeface="Arial" pitchFamily="34" charset="0"/>
            <a:cs typeface="Arial" pitchFamily="34" charset="0"/>
          </a:endParaRPr>
        </a:p>
      </dsp:txBody>
      <dsp:txXfrm rot="-5400000">
        <a:off x="1047265" y="49589"/>
        <a:ext cx="8127639" cy="877516"/>
      </dsp:txXfrm>
    </dsp:sp>
    <dsp:sp modelId="{420A8239-7AED-4AB0-908E-6E272669F6A9}">
      <dsp:nvSpPr>
        <dsp:cNvPr id="0" name=""/>
        <dsp:cNvSpPr/>
      </dsp:nvSpPr>
      <dsp:spPr>
        <a:xfrm rot="5400000">
          <a:off x="-224413" y="1527236"/>
          <a:ext cx="1496092" cy="1047264"/>
        </a:xfrm>
        <a:prstGeom prst="chevron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2</a:t>
          </a:r>
          <a:endParaRPr lang="ru-RU" sz="2900" kern="1200" dirty="0"/>
        </a:p>
      </dsp:txBody>
      <dsp:txXfrm rot="-5400000">
        <a:off x="1" y="1826454"/>
        <a:ext cx="1047264" cy="448828"/>
      </dsp:txXfrm>
    </dsp:sp>
    <dsp:sp modelId="{8045056B-CD9B-4059-AB9C-86B8C49B6E62}">
      <dsp:nvSpPr>
        <dsp:cNvPr id="0" name=""/>
        <dsp:cNvSpPr/>
      </dsp:nvSpPr>
      <dsp:spPr>
        <a:xfrm rot="5400000">
          <a:off x="4648590" y="-2311563"/>
          <a:ext cx="972460" cy="81751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Arial" pitchFamily="34" charset="0"/>
              <a:cs typeface="Arial" pitchFamily="34" charset="0"/>
            </a:rPr>
            <a:t>узнаем больше о двоеточии в бессоюзных предложениях</a:t>
          </a:r>
          <a:r>
            <a:rPr lang="ru-RU" sz="2800" b="1" i="1" kern="1200" dirty="0" smtClean="0">
              <a:latin typeface="Arial" pitchFamily="34" charset="0"/>
              <a:cs typeface="Arial" pitchFamily="34" charset="0"/>
            </a:rPr>
            <a:t>;</a:t>
          </a:r>
          <a:endParaRPr lang="ru-RU" sz="2800" kern="1200" dirty="0"/>
        </a:p>
      </dsp:txBody>
      <dsp:txXfrm rot="-5400000">
        <a:off x="1047265" y="1337234"/>
        <a:ext cx="8127639" cy="877516"/>
      </dsp:txXfrm>
    </dsp:sp>
    <dsp:sp modelId="{AE15F480-BDEE-418D-B930-0549AD3EECB1}">
      <dsp:nvSpPr>
        <dsp:cNvPr id="0" name=""/>
        <dsp:cNvSpPr/>
      </dsp:nvSpPr>
      <dsp:spPr>
        <a:xfrm rot="5400000">
          <a:off x="-224413" y="2827941"/>
          <a:ext cx="1496092" cy="1047264"/>
        </a:xfrm>
        <a:prstGeom prst="chevron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3</a:t>
          </a:r>
          <a:endParaRPr lang="ru-RU" sz="2900" kern="1200" dirty="0"/>
        </a:p>
      </dsp:txBody>
      <dsp:txXfrm rot="-5400000">
        <a:off x="1" y="3127159"/>
        <a:ext cx="1047264" cy="448828"/>
      </dsp:txXfrm>
    </dsp:sp>
    <dsp:sp modelId="{B1A82AB5-47EE-4BD1-87CB-05D65D7584D0}">
      <dsp:nvSpPr>
        <dsp:cNvPr id="0" name=""/>
        <dsp:cNvSpPr/>
      </dsp:nvSpPr>
      <dsp:spPr>
        <a:xfrm rot="5400000">
          <a:off x="4648590" y="-997797"/>
          <a:ext cx="972460" cy="81751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Arial" pitchFamily="34" charset="0"/>
              <a:cs typeface="Arial" pitchFamily="34" charset="0"/>
            </a:rPr>
            <a:t>научимся правильно строить сложные бессоюзные  предложения</a:t>
          </a:r>
          <a:r>
            <a:rPr lang="ru-RU" sz="3000" kern="1200" dirty="0" smtClean="0"/>
            <a:t>.  </a:t>
          </a:r>
          <a:endParaRPr lang="ru-RU" sz="3000" kern="1200" dirty="0"/>
        </a:p>
      </dsp:txBody>
      <dsp:txXfrm rot="-5400000">
        <a:off x="1047265" y="2651000"/>
        <a:ext cx="8127639" cy="8775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6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" y="-262245"/>
            <a:ext cx="12179915" cy="23253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6490" y="241936"/>
            <a:ext cx="8301430" cy="1056939"/>
          </a:xfrm>
          <a:prstGeom prst="rect">
            <a:avLst/>
          </a:prstGeom>
        </p:spPr>
        <p:txBody>
          <a:bodyPr vert="horz" wrap="square" lIns="0" tIns="31733" rIns="0" bIns="0" rtlCol="0">
            <a:spAutoFit/>
          </a:bodyPr>
          <a:lstStyle/>
          <a:p>
            <a:pPr marL="27596" algn="ctr">
              <a:spcBef>
                <a:spcPts val="248"/>
              </a:spcBef>
            </a:pPr>
            <a:r>
              <a:rPr lang="ru-RU" sz="7400" b="1" spc="-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язык</a:t>
            </a:r>
            <a:endParaRPr sz="7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34746" y="2500768"/>
            <a:ext cx="10301249" cy="3554694"/>
          </a:xfrm>
          <a:prstGeom prst="rect">
            <a:avLst/>
          </a:prstGeom>
        </p:spPr>
        <p:txBody>
          <a:bodyPr vert="horz" wrap="square" lIns="0" tIns="30356" rIns="0" bIns="0" rtlCol="0">
            <a:spAutoFit/>
          </a:bodyPr>
          <a:lstStyle/>
          <a:p>
            <a:pPr marL="13031"/>
            <a:r>
              <a:rPr lang="ru-RU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сказать </a:t>
            </a:r>
          </a:p>
          <a:p>
            <a:pPr marL="13031"/>
            <a:r>
              <a:rPr lang="ru-RU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пояснительных отношениях?</a:t>
            </a:r>
          </a:p>
          <a:p>
            <a:pPr marL="13031"/>
            <a:endParaRPr lang="ru-RU" sz="40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533" marR="632680">
              <a:spcBef>
                <a:spcPts val="1519"/>
              </a:spcBef>
            </a:pPr>
            <a:r>
              <a:rPr lang="ru-RU" sz="42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2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endParaRPr lang="ru-RU" sz="4200" b="1" spc="5" dirty="0">
              <a:solidFill>
                <a:srgbClr val="231F20"/>
              </a:solidFill>
              <a:latin typeface="Arial"/>
              <a:cs typeface="Arial"/>
            </a:endParaRPr>
          </a:p>
          <a:p>
            <a:pPr marL="34533" marR="632680">
              <a:spcBef>
                <a:spcPts val="1519"/>
              </a:spcBef>
            </a:pPr>
            <a:r>
              <a:rPr lang="ru-RU" sz="4200" b="1" spc="5" dirty="0">
                <a:solidFill>
                  <a:srgbClr val="231F20"/>
                </a:solidFill>
                <a:latin typeface="Arial"/>
                <a:cs typeface="Arial"/>
              </a:rPr>
              <a:t>Юлия </a:t>
            </a:r>
            <a:r>
              <a:rPr lang="ru-RU" sz="4200" b="1" spc="5" dirty="0" smtClean="0">
                <a:solidFill>
                  <a:srgbClr val="231F20"/>
                </a:solidFill>
                <a:latin typeface="Arial"/>
                <a:cs typeface="Arial"/>
              </a:rPr>
              <a:t>Юрьевна</a:t>
            </a:r>
            <a:endParaRPr sz="3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48996" y="2372084"/>
            <a:ext cx="727760" cy="1906031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6" name="object 6"/>
          <p:cNvSpPr/>
          <p:nvPr/>
        </p:nvSpPr>
        <p:spPr>
          <a:xfrm>
            <a:off x="448996" y="4675260"/>
            <a:ext cx="727760" cy="14661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grpSp>
        <p:nvGrpSpPr>
          <p:cNvPr id="7" name="object 15"/>
          <p:cNvGrpSpPr/>
          <p:nvPr/>
        </p:nvGrpSpPr>
        <p:grpSpPr>
          <a:xfrm>
            <a:off x="732757" y="392423"/>
            <a:ext cx="988248" cy="1062871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3" y="130103"/>
            <a:ext cx="1906031" cy="1539487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936506"/>
            <a:ext cx="1172040" cy="520332"/>
          </a:xfrm>
          <a:prstGeom prst="rect">
            <a:avLst/>
          </a:prstGeom>
        </p:spPr>
        <p:txBody>
          <a:bodyPr vert="horz" wrap="square" lIns="0" tIns="12380" rIns="0" bIns="0" rtlCol="0">
            <a:spAutoFit/>
          </a:bodyPr>
          <a:lstStyle/>
          <a:p>
            <a:pPr algn="ctr">
              <a:spcBef>
                <a:spcPts val="97"/>
              </a:spcBef>
            </a:pPr>
            <a:r>
              <a:rPr sz="33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3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3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303" y="203416"/>
            <a:ext cx="1466178" cy="711268"/>
          </a:xfrm>
          <a:prstGeom prst="rect">
            <a:avLst/>
          </a:prstGeom>
        </p:spPr>
        <p:txBody>
          <a:bodyPr vert="horz" wrap="square" lIns="0" tIns="16289" rIns="0" bIns="0" rtlCol="0">
            <a:spAutoFit/>
          </a:bodyPr>
          <a:lstStyle/>
          <a:p>
            <a:pPr algn="ctr">
              <a:spcBef>
                <a:spcPts val="129"/>
              </a:spcBef>
            </a:pPr>
            <a:r>
              <a:rPr lang="ru-RU" sz="450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4500">
              <a:latin typeface="Arial"/>
              <a:cs typeface="Arial"/>
            </a:endParaRPr>
          </a:p>
        </p:txBody>
      </p:sp>
      <p:pic>
        <p:nvPicPr>
          <p:cNvPr id="18434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3"/>
          <a:srcRect l="12500" r="12500" b="31250"/>
          <a:stretch>
            <a:fillRect/>
          </a:stretch>
        </p:blipFill>
        <p:spPr bwMode="auto">
          <a:xfrm>
            <a:off x="448996" y="225637"/>
            <a:ext cx="1564832" cy="1434422"/>
          </a:xfrm>
          <a:prstGeom prst="rect">
            <a:avLst/>
          </a:prstGeom>
          <a:noFill/>
        </p:spPr>
      </p:pic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1507" t="57651" r="9007" b="11353"/>
          <a:stretch/>
        </p:blipFill>
        <p:spPr>
          <a:xfrm>
            <a:off x="9023173" y="3437714"/>
            <a:ext cx="1736375" cy="3190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07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5095" y="252416"/>
            <a:ext cx="2940424" cy="68374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2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5129" y="1048873"/>
            <a:ext cx="10363200" cy="79337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ополните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предложения второй частью, чтобы пояснить первую часть сложного предложения.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129" y="1842247"/>
            <a:ext cx="10968318" cy="4854387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доме царил беспорядок: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все вещи лежали на полу. 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Я вспомнил: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вчера звонила сестра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Севара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знала: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экзамен будет трудным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Ребята понимали: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ветер может оборвать провода. 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улице было шумно: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ехали машины, звенели трамваи.  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сделали для себя вывод: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читать учебник нужно внимательно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Условия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работы были привычные: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день мы работали, а два дня отдыхали. 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Учитель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заметил: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ребята удивленно глядят в окно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Фарход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оглянулся и увидел: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 ним бежал щенок. 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Мастер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посмотрел на деталь: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она была не похожа на другие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1507" t="57651" r="9007" b="11353"/>
          <a:stretch/>
        </p:blipFill>
        <p:spPr>
          <a:xfrm>
            <a:off x="10823524" y="188473"/>
            <a:ext cx="1368476" cy="251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0179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244102"/>
            <a:ext cx="3774141" cy="939240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1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55810" y="1183342"/>
            <a:ext cx="10685929" cy="11730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Правильно поставьте знаки препинания.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55810" y="1842248"/>
            <a:ext cx="9273990" cy="5015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Я оглянулся у дороги под кустом сидел старичок в старой одежде.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2. В лагере кипела работа ребята таскали дрова и ставили палатки.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3. Видит брат в комнату вошёл сосед с маленькой дочкой.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мае два холода черёмуха цветёт и дуб распускается.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Уже совсем хорошо слышно далеко за лесом едут машины.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1507" t="57651" r="9007" b="11353"/>
          <a:stretch/>
        </p:blipFill>
        <p:spPr>
          <a:xfrm>
            <a:off x="10580422" y="494232"/>
            <a:ext cx="1368476" cy="251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4579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244102"/>
            <a:ext cx="3774141" cy="939240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Проверим!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55809" y="1842248"/>
            <a:ext cx="10267715" cy="5015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u="dbl" dirty="0" smtClean="0">
                <a:latin typeface="Arial" panose="020B0604020202020204" pitchFamily="34" charset="0"/>
                <a:cs typeface="Arial" panose="020B0604020202020204" pitchFamily="34" charset="0"/>
              </a:rPr>
              <a:t>оглянулся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 дороги под кустом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сидел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старичок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в старой одежде.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2. В лагере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кипела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работа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ребят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таскали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дрова и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ставили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палатки.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Видит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брат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комнату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вошёл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сосед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 маленькой дочкой.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мае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два 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холода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ерёмух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цветёт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дуб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распускается.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Уже совсем хорошо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u="dbl" dirty="0" smtClean="0">
                <a:latin typeface="Arial" panose="020B0604020202020204" pitchFamily="34" charset="0"/>
                <a:cs typeface="Arial" panose="020B0604020202020204" pitchFamily="34" charset="0"/>
              </a:rPr>
              <a:t>слышно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далеко за лесом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 едут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машины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1507" t="57651" r="9007" b="11353"/>
          <a:stretch/>
        </p:blipFill>
        <p:spPr>
          <a:xfrm>
            <a:off x="10823524" y="0"/>
            <a:ext cx="1368476" cy="251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8746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76835" y="2054225"/>
            <a:ext cx="3948954" cy="1253751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Землю красит солнце, а человека – труд.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👍 Землю красит солнце, а человека труд. Сборник пословиц 🐱 | Сказки для  детей. Рассказы и сказки с картинкам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959" y="1896035"/>
            <a:ext cx="3638987" cy="468131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Землю красит солнце, а человека труд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624" y="1866841"/>
            <a:ext cx="3407335" cy="471050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ru-RU" dirty="0" smtClean="0"/>
              <a:t>Учим пословицы и фразеологизмы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93018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74593" y="1260849"/>
            <a:ext cx="5484159" cy="16975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Терпение и труд все перетрут.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Дело мастера боится.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5848" y="578224"/>
            <a:ext cx="3377220" cy="3384298"/>
          </a:xfrm>
          <a:prstGeom prst="rect">
            <a:avLst/>
          </a:prstGeom>
        </p:spPr>
      </p:pic>
      <p:pic>
        <p:nvPicPr>
          <p:cNvPr id="2050" name="Picture 2" descr="Дело мастера боится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83" t="8002" r="20404" b="11605"/>
          <a:stretch/>
        </p:blipFill>
        <p:spPr bwMode="auto">
          <a:xfrm>
            <a:off x="3617259" y="3334870"/>
            <a:ext cx="4477871" cy="330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18933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70965" y="924671"/>
            <a:ext cx="5181600" cy="14957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Мастер на все руки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Золотые руки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Ремонт/Отделка/Мастер на час в Рыбинске | Услуги | Ави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1105" y="3042532"/>
            <a:ext cx="5108575" cy="381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Положение о проведении всероссийского педагогического конкурса &quot;Мастер  золотые руки&quot; - Межрегиональный центр дополнительного образования &quot;Луч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269" y="3533774"/>
            <a:ext cx="3810000" cy="332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16 общегородская ярмарка «ЗОЛОТЫЕ РУКИ» - ТОЛЬЯТТИНСКИЙ КЛУБ ДЕЛОВЫХ ЖЕНЩИН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149" y="282389"/>
            <a:ext cx="2985247" cy="2423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06479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863787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Работать не покладая рук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Не покладая рук: фразеологизм, происхождение, знач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380" y="286964"/>
            <a:ext cx="6418472" cy="3612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36870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21341" y="615390"/>
            <a:ext cx="5181600" cy="7158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Работа дураков любит.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107" t="3702" r="2244" b="6322"/>
          <a:stretch/>
        </p:blipFill>
        <p:spPr>
          <a:xfrm>
            <a:off x="6562165" y="4546671"/>
            <a:ext cx="4827494" cy="214324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40483" t="37985" r="4156" b="24606"/>
          <a:stretch/>
        </p:blipFill>
        <p:spPr>
          <a:xfrm>
            <a:off x="730623" y="2032071"/>
            <a:ext cx="680421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4418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5273" y="365126"/>
            <a:ext cx="4711734" cy="105872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Сегодня на уроке</a:t>
            </a:r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132424933"/>
              </p:ext>
            </p:extLst>
          </p:nvPr>
        </p:nvGraphicFramePr>
        <p:xfrm>
          <a:off x="587830" y="1463040"/>
          <a:ext cx="9222376" cy="4101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998465" y="2436608"/>
            <a:ext cx="1754778" cy="3451141"/>
          </a:xfrm>
          <a:prstGeom prst="rect">
            <a:avLst/>
          </a:prstGeom>
          <a:noFill/>
        </p:spPr>
      </p:pic>
      <p:pic>
        <p:nvPicPr>
          <p:cNvPr id="7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564832" cy="1434422"/>
          </a:xfrm>
          <a:prstGeom prst="rect">
            <a:avLst/>
          </a:prstGeom>
          <a:noFill/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1507" t="57651" r="9007" b="11353"/>
          <a:stretch/>
        </p:blipFill>
        <p:spPr>
          <a:xfrm>
            <a:off x="8831624" y="3667918"/>
            <a:ext cx="1736375" cy="3190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1031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D:\клипарт\школьники\деловые\TYzH7h4RX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45995" y="1086835"/>
            <a:ext cx="6585817" cy="577116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062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898130" y="1195754"/>
            <a:ext cx="5181600" cy="33744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Выполнить упражнение 148.</a:t>
            </a:r>
          </a:p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Написать сочинение о труде по пословицам</a:t>
            </a:r>
          </a:p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    Прочитать раздел «Это</a:t>
            </a:r>
          </a:p>
          <a:p>
            <a:pPr marL="0" indent="0"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      надо знать».</a:t>
            </a:r>
          </a:p>
        </p:txBody>
      </p:sp>
    </p:spTree>
    <p:extLst>
      <p:ext uri="{BB962C8B-B14F-4D97-AF65-F5344CB8AC3E}">
        <p14:creationId xmlns:p14="http://schemas.microsoft.com/office/powerpoint/2010/main" val="2092992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5273" y="365126"/>
            <a:ext cx="4711734" cy="105872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Сегодня на уроке</a:t>
            </a:r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276909000"/>
              </p:ext>
            </p:extLst>
          </p:nvPr>
        </p:nvGraphicFramePr>
        <p:xfrm>
          <a:off x="587830" y="1463040"/>
          <a:ext cx="9222376" cy="4101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684141" y="1718861"/>
            <a:ext cx="1754778" cy="3451141"/>
          </a:xfrm>
          <a:prstGeom prst="rect">
            <a:avLst/>
          </a:prstGeom>
          <a:noFill/>
        </p:spPr>
      </p:pic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1169894" y="5388522"/>
            <a:ext cx="7905165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Дорога матушка Москва: за золото не купишь, силой не возьмёшь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sz="2800" b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564832" cy="1434422"/>
          </a:xfrm>
          <a:prstGeom prst="rect">
            <a:avLst/>
          </a:prstGeom>
          <a:noFill/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1507" t="57651" r="9007" b="11353"/>
          <a:stretch/>
        </p:blipFill>
        <p:spPr>
          <a:xfrm>
            <a:off x="9205793" y="3574961"/>
            <a:ext cx="1736375" cy="3190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251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1663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Упражнение 143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09283" y="1196788"/>
            <a:ext cx="7557246" cy="54595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Все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знают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хороший человек – это трудолюбивый человек. Тот, кто ленится, бесцельно проживает свою жизнь.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все живём в мире, который сами для себя создали. В дикой природе не существует домов, улиц, автомобилей, компьютеров, всё это – плоды человеческого труда. Труд – основная часть человеческой жизни. Но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согласитесь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не всякую деятельность человека можно назвать трудом. Труд обязательно даёт какой-то результат, положительный или отрицательный. </a:t>
            </a:r>
          </a:p>
        </p:txBody>
      </p:sp>
      <p:sp>
        <p:nvSpPr>
          <p:cNvPr id="5" name="TextBox 4"/>
          <p:cNvSpPr txBox="1"/>
          <p:nvPr/>
        </p:nvSpPr>
        <p:spPr>
          <a:xfrm flipH="1">
            <a:off x="7801058" y="1035424"/>
            <a:ext cx="3552742" cy="523220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Что именно знают?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flipH="1">
            <a:off x="7866528" y="4294094"/>
            <a:ext cx="3079377" cy="954107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С чем именно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согласитесь?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1507" t="57651" r="9007" b="11353"/>
          <a:stretch/>
        </p:blipFill>
        <p:spPr>
          <a:xfrm>
            <a:off x="9577429" y="1989280"/>
            <a:ext cx="1368476" cy="251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318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43753" y="470647"/>
            <a:ext cx="7073153" cy="57063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Игра на компьютере – это не труд, так как вы просто проводите своё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свободное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время. Никакой пользы для вас или окружающих это занятие не принесёт. Но человек, который создал эту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компьютер-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ную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игру, трудился по-настоящему.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Труд бывает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разным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различают труд интеллектуальный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физический, коллективный и индивидуальный. Но речь не идёт о том, какой труд более важен. Любой труд человека важен и необходим. 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7516906" y="2800585"/>
            <a:ext cx="4163763" cy="523220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Каким именно бывает?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1507" t="57651" r="9007" b="11353"/>
          <a:stretch/>
        </p:blipFill>
        <p:spPr>
          <a:xfrm>
            <a:off x="9598787" y="548021"/>
            <a:ext cx="1368476" cy="251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0132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42362" y="588496"/>
            <a:ext cx="9838767" cy="35666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бессоюзных сложных предложениях со значением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пояснения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второе предложение поясняет, уточняет, дополняет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первое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Между частями таких бессоюзных предложений ставится двоеточие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Вдруг слышим: во всё горло кричат чибисы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(Пришв.).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73736" y="4491972"/>
            <a:ext cx="10699379" cy="15598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Первое предложение произносится с понижением голоса. После него в устной речи обязательна пауза.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1507" t="57651" r="9007" b="11353"/>
          <a:stretch/>
        </p:blipFill>
        <p:spPr>
          <a:xfrm>
            <a:off x="10381129" y="1526454"/>
            <a:ext cx="1368476" cy="251417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000902" y="2485186"/>
            <a:ext cx="2468112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Что слышим?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Выгнутая вверх стрелка 5"/>
          <p:cNvSpPr/>
          <p:nvPr/>
        </p:nvSpPr>
        <p:spPr>
          <a:xfrm>
            <a:off x="2299448" y="2783541"/>
            <a:ext cx="2178424" cy="56477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6639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84094" y="427130"/>
            <a:ext cx="10694895" cy="586609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первой части бессоюзных сложных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предложений со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значением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дополнения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обычно бывают глаголы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видеть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, смотреть, слышать, понимать, узнать,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чувствовать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другие. Такие предложения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соответствуют сложноподчинён-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ным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 союзом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что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Мастер увидел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(что?)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ученик работает 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аккуратно и 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ловко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увидел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]: [ ].</a:t>
            </a:r>
          </a:p>
          <a:p>
            <a:pPr marL="0" indent="0">
              <a:buNone/>
            </a:pP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Мастер увидел, </a:t>
            </a:r>
            <a:r>
              <a:rPr lang="ru-RU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ученик работает аккуратно 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и ловко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[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], что ( ).</a:t>
            </a:r>
          </a:p>
          <a:p>
            <a:pPr marL="0" indent="0">
              <a:buNone/>
            </a:pP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Ребята поняли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(что?)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мастерству сборщика 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они должны 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долго учиться. 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поняли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]: [ ].</a:t>
            </a:r>
          </a:p>
          <a:p>
            <a:pPr marL="0" indent="0">
              <a:buNone/>
            </a:pP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Ребята поняли, </a:t>
            </a:r>
            <a:r>
              <a:rPr lang="ru-RU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мастерству сборщика они 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должны 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долго учиться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[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], что ( ).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1507" t="57651" r="9007" b="11353"/>
          <a:stretch/>
        </p:blipFill>
        <p:spPr>
          <a:xfrm>
            <a:off x="10956940" y="4541798"/>
            <a:ext cx="1368476" cy="251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941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1507" t="57651" r="9007" b="11353"/>
          <a:stretch/>
        </p:blipFill>
        <p:spPr>
          <a:xfrm>
            <a:off x="10580422" y="494232"/>
            <a:ext cx="1368476" cy="2514174"/>
          </a:xfrm>
          <a:prstGeom prst="rect">
            <a:avLst/>
          </a:prstGeom>
        </p:spPr>
      </p:pic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738585" y="1353008"/>
            <a:ext cx="4072566" cy="13339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ru-RU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r>
              <a:rPr lang="ru-RU" sz="8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1557997" y="860638"/>
            <a:ext cx="2085535" cy="312051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видел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заметил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лышал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увствовал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умал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онимал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узнал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1"/>
          <p:cNvSpPr txBox="1">
            <a:spLocks/>
          </p:cNvSpPr>
          <p:nvPr/>
        </p:nvSpPr>
        <p:spPr>
          <a:xfrm>
            <a:off x="4323502" y="1353008"/>
            <a:ext cx="4072566" cy="13339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ru-RU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r>
              <a:rPr lang="ru-RU" sz="8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52325" y="3981157"/>
            <a:ext cx="84818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смотрю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на часы и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замечаю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: мы уже опоздали.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44659" y="439724"/>
            <a:ext cx="1951175" cy="801529"/>
          </a:xfrm>
          <a:prstGeom prst="downArrowCallou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пояснение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14022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4123765" cy="56272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138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5471" y="1247401"/>
            <a:ext cx="10515600" cy="4351338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другом берегу озера творилось что-то неладное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то и дело шуршала сухая листва, потом раздавался плеск воды… (Скреб.).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Я верил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он вернётся.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Степь весело пестреет цветами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ярко желтеет дрок, скромно синеют колокольчики, белеет целыми зарослями пахучая ромашка, дикая гвоздика горит пунцовыми пятнами. 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Купр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.).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1507" t="57651" r="9007" b="11353"/>
          <a:stretch/>
        </p:blipFill>
        <p:spPr>
          <a:xfrm>
            <a:off x="10823524" y="4402377"/>
            <a:ext cx="1368476" cy="251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6199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2940424" cy="68374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2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5129" y="1247401"/>
            <a:ext cx="10363200" cy="109238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ополните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предложения второй частью, чтобы пояснить первую часть сложного предложения.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129" y="2067669"/>
            <a:ext cx="7149353" cy="4628965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доме царил беспорядок: … 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Я вспомнил: … 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Севара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знала: … 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Ребята понимали: …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улице было шумно: …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сделали для себя вывод: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Условия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работы были привычные: …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Учитель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заметил: … 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Фарход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оглянулся и увидел: … 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Мастер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посмотрел на деталь: … 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парке было чудесно: … . 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1507" t="57651" r="9007" b="11353"/>
          <a:stretch/>
        </p:blipFill>
        <p:spPr>
          <a:xfrm>
            <a:off x="10647658" y="706999"/>
            <a:ext cx="1368476" cy="251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0336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5221</TotalTime>
  <Words>898</Words>
  <Application>Microsoft Office PowerPoint</Application>
  <PresentationFormat>Широкоэкранный</PresentationFormat>
  <Paragraphs>111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Тема Office</vt:lpstr>
      <vt:lpstr>Русский язык</vt:lpstr>
      <vt:lpstr>Сегодня на уроке</vt:lpstr>
      <vt:lpstr>Упражнение 143</vt:lpstr>
      <vt:lpstr>Презентация PowerPoint</vt:lpstr>
      <vt:lpstr>Презентация PowerPoint</vt:lpstr>
      <vt:lpstr>Презентация PowerPoint</vt:lpstr>
      <vt:lpstr>Презентация PowerPoint</vt:lpstr>
      <vt:lpstr>Упражнение 138</vt:lpstr>
      <vt:lpstr>Задание 2</vt:lpstr>
      <vt:lpstr>Задание 2</vt:lpstr>
      <vt:lpstr>Задание 1</vt:lpstr>
      <vt:lpstr>Проверим!</vt:lpstr>
      <vt:lpstr>Учим пословицы и фразеологизмы</vt:lpstr>
      <vt:lpstr>Презентация PowerPoint</vt:lpstr>
      <vt:lpstr>Презентация PowerPoint</vt:lpstr>
      <vt:lpstr>Презентация PowerPoint</vt:lpstr>
      <vt:lpstr>Презентация PowerPoint</vt:lpstr>
      <vt:lpstr>Сегодня на уроке</vt:lpstr>
      <vt:lpstr>Задание для самостоятельной работы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Ulia</cp:lastModifiedBy>
  <cp:revision>697</cp:revision>
  <dcterms:created xsi:type="dcterms:W3CDTF">2018-08-03T11:59:51Z</dcterms:created>
  <dcterms:modified xsi:type="dcterms:W3CDTF">2021-04-03T03:29:45Z</dcterms:modified>
</cp:coreProperties>
</file>