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51" r:id="rId3"/>
    <p:sldId id="467" r:id="rId4"/>
    <p:sldId id="469" r:id="rId5"/>
    <p:sldId id="487" r:id="rId6"/>
    <p:sldId id="488" r:id="rId7"/>
    <p:sldId id="486" r:id="rId8"/>
    <p:sldId id="478" r:id="rId9"/>
    <p:sldId id="482" r:id="rId10"/>
    <p:sldId id="483" r:id="rId11"/>
    <p:sldId id="480" r:id="rId12"/>
    <p:sldId id="484" r:id="rId13"/>
    <p:sldId id="485" r:id="rId14"/>
    <p:sldId id="473" r:id="rId15"/>
    <p:sldId id="474" r:id="rId16"/>
    <p:sldId id="477" r:id="rId17"/>
    <p:sldId id="466" r:id="rId18"/>
    <p:sldId id="45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448"/>
            <p14:sldId id="451"/>
            <p14:sldId id="467"/>
            <p14:sldId id="469"/>
            <p14:sldId id="487"/>
            <p14:sldId id="488"/>
            <p14:sldId id="486"/>
            <p14:sldId id="478"/>
            <p14:sldId id="482"/>
            <p14:sldId id="483"/>
            <p14:sldId id="480"/>
            <p14:sldId id="484"/>
            <p14:sldId id="485"/>
            <p14:sldId id="473"/>
            <p14:sldId id="474"/>
            <p14:sldId id="477"/>
            <p14:sldId id="46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условия,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тире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E39BDEE0-0C0E-4723-B62D-F7B31B2D2852}" type="presOf" srcId="{A03C0B7C-1F71-4E32-B7FC-D66AF599A410}" destId="{9DEB7F40-556C-4390-B584-65C54E6AC046}" srcOrd="0" destOrd="0" presId="urn:microsoft.com/office/officeart/2005/8/layout/chevron2"/>
    <dgm:cxn modelId="{351B581E-4BF6-4090-836C-D302595498C6}" type="presOf" srcId="{6BEDC9AA-044B-4694-8FA0-8107459DC424}" destId="{8045056B-CD9B-4059-AB9C-86B8C49B6E62}" srcOrd="0" destOrd="0" presId="urn:microsoft.com/office/officeart/2005/8/layout/chevron2"/>
    <dgm:cxn modelId="{7DE2D4BD-4732-4EC1-889C-D1588312DAF8}" type="presOf" srcId="{331D6E7D-B326-4993-B69C-9AFA1C5BF96F}" destId="{50D2D7DE-5A40-4F1C-9143-D112BE76AF74}" srcOrd="0" destOrd="0" presId="urn:microsoft.com/office/officeart/2005/8/layout/chevron2"/>
    <dgm:cxn modelId="{ED3C5AD9-AB8C-4D5B-A516-E466AEC771D1}" type="presOf" srcId="{A7476718-B393-492D-A8E5-A3720C315562}" destId="{420A8239-7AED-4AB0-908E-6E272669F6A9}" srcOrd="0" destOrd="0" presId="urn:microsoft.com/office/officeart/2005/8/layout/chevron2"/>
    <dgm:cxn modelId="{FD07187E-39F0-463F-8AB1-55A0451FF43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5F2932AF-B5D7-409A-A431-D6293D65295C}" type="presOf" srcId="{E4A7F104-563F-4CEF-BEF0-5C9E06846CBC}" destId="{1EECFA49-E099-49ED-B7B0-03C9F59B92DE}" srcOrd="0" destOrd="0" presId="urn:microsoft.com/office/officeart/2005/8/layout/chevron2"/>
    <dgm:cxn modelId="{1C41300D-237A-4C3B-A282-5F9F71D5B53B}" type="presOf" srcId="{474E01CD-F9F2-47D5-9D2D-F4C63AEB8F65}" destId="{B1A82AB5-47EE-4BD1-87CB-05D65D7584D0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0C055D8F-BD8D-4B39-99A4-0FF91808E933}" type="presParOf" srcId="{50D2D7DE-5A40-4F1C-9143-D112BE76AF74}" destId="{8D9A0064-2DE8-41EA-992F-1C7D4E5341D1}" srcOrd="0" destOrd="0" presId="urn:microsoft.com/office/officeart/2005/8/layout/chevron2"/>
    <dgm:cxn modelId="{34E7CE1D-EBE4-4F4E-BA88-5C913D6C383C}" type="presParOf" srcId="{8D9A0064-2DE8-41EA-992F-1C7D4E5341D1}" destId="{9DEB7F40-556C-4390-B584-65C54E6AC046}" srcOrd="0" destOrd="0" presId="urn:microsoft.com/office/officeart/2005/8/layout/chevron2"/>
    <dgm:cxn modelId="{D59E0605-C6D2-4A67-951B-DF843B5274CD}" type="presParOf" srcId="{8D9A0064-2DE8-41EA-992F-1C7D4E5341D1}" destId="{1EECFA49-E099-49ED-B7B0-03C9F59B92DE}" srcOrd="1" destOrd="0" presId="urn:microsoft.com/office/officeart/2005/8/layout/chevron2"/>
    <dgm:cxn modelId="{595CB364-78E9-4482-B291-1B48AC438B7A}" type="presParOf" srcId="{50D2D7DE-5A40-4F1C-9143-D112BE76AF74}" destId="{F423717B-52BC-4D5E-ACD2-FC8FAA5AB549}" srcOrd="1" destOrd="0" presId="urn:microsoft.com/office/officeart/2005/8/layout/chevron2"/>
    <dgm:cxn modelId="{382FC7B5-7E8E-4155-95C9-C31F4F217531}" type="presParOf" srcId="{50D2D7DE-5A40-4F1C-9143-D112BE76AF74}" destId="{39A95DF5-04B0-43BD-9771-A90E5FE350DF}" srcOrd="2" destOrd="0" presId="urn:microsoft.com/office/officeart/2005/8/layout/chevron2"/>
    <dgm:cxn modelId="{253CED15-24DD-4A7D-8A53-F2F3FF1EC4BB}" type="presParOf" srcId="{39A95DF5-04B0-43BD-9771-A90E5FE350DF}" destId="{420A8239-7AED-4AB0-908E-6E272669F6A9}" srcOrd="0" destOrd="0" presId="urn:microsoft.com/office/officeart/2005/8/layout/chevron2"/>
    <dgm:cxn modelId="{223F1537-DFCA-4CC7-B9D2-4EEA9F9349B0}" type="presParOf" srcId="{39A95DF5-04B0-43BD-9771-A90E5FE350DF}" destId="{8045056B-CD9B-4059-AB9C-86B8C49B6E62}" srcOrd="1" destOrd="0" presId="urn:microsoft.com/office/officeart/2005/8/layout/chevron2"/>
    <dgm:cxn modelId="{62E29548-478F-4B52-AAEE-5D5411AF7826}" type="presParOf" srcId="{50D2D7DE-5A40-4F1C-9143-D112BE76AF74}" destId="{F0DE8A2F-67BE-4A33-8B04-C257AA172DDE}" srcOrd="3" destOrd="0" presId="urn:microsoft.com/office/officeart/2005/8/layout/chevron2"/>
    <dgm:cxn modelId="{858AF6BF-3E17-4076-900D-CB47B0CE0A82}" type="presParOf" srcId="{50D2D7DE-5A40-4F1C-9143-D112BE76AF74}" destId="{F20D8B40-1DAF-4661-A31A-B5FF80B024BB}" srcOrd="4" destOrd="0" presId="urn:microsoft.com/office/officeart/2005/8/layout/chevron2"/>
    <dgm:cxn modelId="{17ABBB47-E634-458E-92AD-60861A301862}" type="presParOf" srcId="{F20D8B40-1DAF-4661-A31A-B5FF80B024BB}" destId="{AE15F480-BDEE-418D-B930-0549AD3EECB1}" srcOrd="0" destOrd="0" presId="urn:microsoft.com/office/officeart/2005/8/layout/chevron2"/>
    <dgm:cxn modelId="{217ADE15-ADFB-410C-991F-CB308E668B10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бессоюзных предложениях со значением условия, времени,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ставить тире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89FD4-A84B-419C-BDA4-D7267B2104A6}" type="presOf" srcId="{331D6E7D-B326-4993-B69C-9AFA1C5BF96F}" destId="{50D2D7DE-5A40-4F1C-9143-D112BE76AF74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8A1BA483-F228-468C-8D43-E5E6358552A1}" type="presOf" srcId="{A03C0B7C-1F71-4E32-B7FC-D66AF599A410}" destId="{9DEB7F40-556C-4390-B584-65C54E6AC046}" srcOrd="0" destOrd="0" presId="urn:microsoft.com/office/officeart/2005/8/layout/chevron2"/>
    <dgm:cxn modelId="{7875C450-EE93-4003-833A-AA89B0D4A228}" type="presOf" srcId="{474E01CD-F9F2-47D5-9D2D-F4C63AEB8F65}" destId="{B1A82AB5-47EE-4BD1-87CB-05D65D7584D0}" srcOrd="0" destOrd="0" presId="urn:microsoft.com/office/officeart/2005/8/layout/chevron2"/>
    <dgm:cxn modelId="{8B60AC8D-2636-49B9-B7F1-1A4953680510}" type="presOf" srcId="{E4A7F104-563F-4CEF-BEF0-5C9E06846CBC}" destId="{1EECFA49-E099-49ED-B7B0-03C9F59B92DE}" srcOrd="0" destOrd="0" presId="urn:microsoft.com/office/officeart/2005/8/layout/chevron2"/>
    <dgm:cxn modelId="{D55C429F-D690-4C4F-97E2-38C40A41076B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F3C5F92-6E0D-4455-A0E7-B31084912261}" type="presOf" srcId="{A7476718-B393-492D-A8E5-A3720C315562}" destId="{420A8239-7AED-4AB0-908E-6E272669F6A9}" srcOrd="0" destOrd="0" presId="urn:microsoft.com/office/officeart/2005/8/layout/chevron2"/>
    <dgm:cxn modelId="{AF9E17A7-FB2B-4E27-9DDC-7B54EA788527}" type="presOf" srcId="{D97BF2C5-FB17-4B76-A402-D8BEAAD05F1E}" destId="{AE15F480-BDEE-418D-B930-0549AD3EECB1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E7D8481-688C-4041-8B57-75BC96C82708}" type="presParOf" srcId="{50D2D7DE-5A40-4F1C-9143-D112BE76AF74}" destId="{8D9A0064-2DE8-41EA-992F-1C7D4E5341D1}" srcOrd="0" destOrd="0" presId="urn:microsoft.com/office/officeart/2005/8/layout/chevron2"/>
    <dgm:cxn modelId="{DF2A202E-B89A-4080-9838-21EF3971EB9B}" type="presParOf" srcId="{8D9A0064-2DE8-41EA-992F-1C7D4E5341D1}" destId="{9DEB7F40-556C-4390-B584-65C54E6AC046}" srcOrd="0" destOrd="0" presId="urn:microsoft.com/office/officeart/2005/8/layout/chevron2"/>
    <dgm:cxn modelId="{1A6A3408-2FC1-46C4-8220-A006C69BA13B}" type="presParOf" srcId="{8D9A0064-2DE8-41EA-992F-1C7D4E5341D1}" destId="{1EECFA49-E099-49ED-B7B0-03C9F59B92DE}" srcOrd="1" destOrd="0" presId="urn:microsoft.com/office/officeart/2005/8/layout/chevron2"/>
    <dgm:cxn modelId="{D75FDD65-1F72-46EC-819D-B197BD551732}" type="presParOf" srcId="{50D2D7DE-5A40-4F1C-9143-D112BE76AF74}" destId="{F423717B-52BC-4D5E-ACD2-FC8FAA5AB549}" srcOrd="1" destOrd="0" presId="urn:microsoft.com/office/officeart/2005/8/layout/chevron2"/>
    <dgm:cxn modelId="{00649D22-1586-4140-9691-8F208DAE63F5}" type="presParOf" srcId="{50D2D7DE-5A40-4F1C-9143-D112BE76AF74}" destId="{39A95DF5-04B0-43BD-9771-A90E5FE350DF}" srcOrd="2" destOrd="0" presId="urn:microsoft.com/office/officeart/2005/8/layout/chevron2"/>
    <dgm:cxn modelId="{87568742-A03D-4C54-8286-40FC88ECC7BA}" type="presParOf" srcId="{39A95DF5-04B0-43BD-9771-A90E5FE350DF}" destId="{420A8239-7AED-4AB0-908E-6E272669F6A9}" srcOrd="0" destOrd="0" presId="urn:microsoft.com/office/officeart/2005/8/layout/chevron2"/>
    <dgm:cxn modelId="{D6754552-8464-4A42-9520-49E7D537916A}" type="presParOf" srcId="{39A95DF5-04B0-43BD-9771-A90E5FE350DF}" destId="{8045056B-CD9B-4059-AB9C-86B8C49B6E62}" srcOrd="1" destOrd="0" presId="urn:microsoft.com/office/officeart/2005/8/layout/chevron2"/>
    <dgm:cxn modelId="{68498F21-C8DD-443F-86DC-CC2072DDE504}" type="presParOf" srcId="{50D2D7DE-5A40-4F1C-9143-D112BE76AF74}" destId="{F0DE8A2F-67BE-4A33-8B04-C257AA172DDE}" srcOrd="3" destOrd="0" presId="urn:microsoft.com/office/officeart/2005/8/layout/chevron2"/>
    <dgm:cxn modelId="{7CC25CA5-AFA7-4504-A028-A6C93E6DDEAE}" type="presParOf" srcId="{50D2D7DE-5A40-4F1C-9143-D112BE76AF74}" destId="{F20D8B40-1DAF-4661-A31A-B5FF80B024BB}" srcOrd="4" destOrd="0" presId="urn:microsoft.com/office/officeart/2005/8/layout/chevron2"/>
    <dgm:cxn modelId="{A53CA04F-3C56-4CF8-97A4-BA089A74D4CF}" type="presParOf" srcId="{F20D8B40-1DAF-4661-A31A-B5FF80B024BB}" destId="{AE15F480-BDEE-418D-B930-0549AD3EECB1}" srcOrd="0" destOrd="0" presId="urn:microsoft.com/office/officeart/2005/8/layout/chevron2"/>
    <dgm:cxn modelId="{45ADDA35-DF84-4143-BCFE-46CF3B0BF4F4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условия,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тире в 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узнали о бессоюзных предложениях со значением условия, времени,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научились ставить тире в 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научились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46" y="2500768"/>
            <a:ext cx="10301249" cy="355469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можно сказать </a:t>
            </a:r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условии  и времени действия?</a:t>
            </a:r>
          </a:p>
          <a:p>
            <a:pPr marL="13031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100474" y="3487238"/>
            <a:ext cx="1278436" cy="30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3377" y="881575"/>
            <a:ext cx="4522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Много будешь знать —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состаришься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будешь знать – мало будешь спать.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ного будешь знать, скоро состаришь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5478" r="476" b="14745"/>
          <a:stretch/>
        </p:blipFill>
        <p:spPr bwMode="auto">
          <a:xfrm>
            <a:off x="1400735" y="3321424"/>
            <a:ext cx="5876364" cy="28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6655" t="34589" r="2609" b="5273"/>
          <a:stretch/>
        </p:blipFill>
        <p:spPr>
          <a:xfrm>
            <a:off x="9238129" y="1444766"/>
            <a:ext cx="2528047" cy="41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7945" y="1352223"/>
            <a:ext cx="5181600" cy="120271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Подальше положишь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поближе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возьмёшь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1544" t="17828" r="1948" b="4880"/>
          <a:stretch/>
        </p:blipFill>
        <p:spPr>
          <a:xfrm>
            <a:off x="7113495" y="975705"/>
            <a:ext cx="4450977" cy="5298142"/>
          </a:xfrm>
          <a:prstGeom prst="rect">
            <a:avLst/>
          </a:prstGeom>
        </p:spPr>
      </p:pic>
      <p:pic>
        <p:nvPicPr>
          <p:cNvPr id="4098" name="Picture 2" descr="Подальше положишь — поближе возьмёш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626" r="4343" b="12061"/>
          <a:stretch/>
        </p:blipFill>
        <p:spPr bwMode="auto">
          <a:xfrm>
            <a:off x="659138" y="3455893"/>
            <a:ext cx="5190331" cy="26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6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765" y="1570131"/>
            <a:ext cx="5181600" cy="435133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Кошки грызутся -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дождик -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Совесть потеряешь –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нашёл в себе –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семье лад –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воды –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без снега –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Снег на полях -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642846" y="1570131"/>
            <a:ext cx="4953001" cy="435133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и в доме клад.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травы.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ето без хлеба.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мышам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приволье. 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будут 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грибки.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леб в закромах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купишь.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ищи в других.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5331289" y="3439600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1035" cy="603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6847" y="1570131"/>
            <a:ext cx="81847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Кошки грызутся -  мышам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приволье.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дождик - будут и грибки.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Совесть потеряешь – другой не купишь.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нашёл в себе – ищи в других.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семье лад – так и в доме клад.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 воды – много травы.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Зима без снега – лето без хлеба.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Снег на полях – хлеб в закромах.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словицы про гри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98" y="478211"/>
            <a:ext cx="1837391" cy="18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ок 5 Не нужен клад, когда в семье лад. Слог. Удар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2" t="33869" r="4391" b="1425"/>
          <a:stretch/>
        </p:blipFill>
        <p:spPr bwMode="auto">
          <a:xfrm>
            <a:off x="7745505" y="3092357"/>
            <a:ext cx="4047565" cy="29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71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2259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136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9940" y="1556684"/>
            <a:ext cx="940846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дошёл до воды не снимай сандалий.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молодости не научишься работать в старости останешься с пустыми руками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Хвастун и в правду скажет никто ему не поверит.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Совершишь дурной поступок в народе не услышишь доброго слова.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Работаешь сытым будешь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болтаешь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 потеряешь.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066153" y="2958353"/>
            <a:ext cx="1311557" cy="308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2917" y="430896"/>
            <a:ext cx="1199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9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2259" cy="7778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4140" y="1556684"/>
            <a:ext cx="940846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дошёл до воды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снимай сандалий.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молодости не научишься работать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старости останешься с пустыми руками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Хвастун и в правду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скажет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никто ему не поверит.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Совершишь дурной поступок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народе не услышишь доброго слова.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Работаешь 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сытым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будешь,  болтаешь - день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потеряешь.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058400" y="3237894"/>
            <a:ext cx="1311557" cy="308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7164" y="380346"/>
            <a:ext cx="1199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0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4447" y="4694984"/>
            <a:ext cx="5181600" cy="163026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Биться в одиночку – жизни не перевернуть 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Николай Островский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Николай Островский — Биография. Факты. Личн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89" y="2513666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иколай Островский – биография, фото, личная жизнь, книги, смерть |  Биограф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9" y="851975"/>
            <a:ext cx="2492536" cy="3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иколай Островский - Как закалялась ста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" y="474946"/>
            <a:ext cx="2293844" cy="38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7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1924120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98465" y="2436608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8556197" y="3660428"/>
            <a:ext cx="1311557" cy="30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Выполните упражнение 138.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Ответьте письменно на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вопросы</a:t>
            </a:r>
          </a:p>
          <a:p>
            <a:pPr marL="0" indent="0"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9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2652485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1188" y="5564777"/>
            <a:ext cx="70247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пчелой поладишь — медку достанешь.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270409" y="3774188"/>
            <a:ext cx="1311557" cy="3083812"/>
          </a:xfrm>
          <a:prstGeom prst="rect">
            <a:avLst/>
          </a:prstGeom>
        </p:spPr>
      </p:pic>
      <p:pic>
        <p:nvPicPr>
          <p:cNvPr id="1026" name="Picture 2" descr="Отчего танцуют пчелы? – 7D формат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2" y="5603965"/>
            <a:ext cx="1364706" cy="9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5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996"/>
            <a:ext cx="4728882" cy="8047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133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894" y="1075765"/>
            <a:ext cx="7180730" cy="500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человек должен заботиться о своём здоровье. Нужно заниматься спортом и закаляться. Недаром говорят: «Спорт – залог здоровья».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занимается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спортом,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здоров и подтянут.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Занимайтесь каждое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утро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гимнастикой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будете всегда в форме. Никогда не забывайте высказывание великого немецкого поэта Г. Гейне: «Единственная красота, которую я знаю, – это здоровье»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361988" y="3579299"/>
            <a:ext cx="1311557" cy="3083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85846" y="3014851"/>
            <a:ext cx="3681117" cy="52322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каком условии?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Гейне, Генрих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46" y="270996"/>
            <a:ext cx="193626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7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154" y="214616"/>
            <a:ext cx="10457330" cy="5191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бессоюзных сложных предложениях со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значением условия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указывает на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совершения действия, о котором говорится во втором предложении (можно поставить союз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Любишь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люби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саночки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 – [ ].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любишь кататься, люби и саночки возить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Хочешь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добиться уважения – начинай с себя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 ] – [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ты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хочень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добиться уважения, то начинай с себя.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052705" y="3568886"/>
            <a:ext cx="1311557" cy="3083812"/>
          </a:xfrm>
          <a:prstGeom prst="rect">
            <a:avLst/>
          </a:prstGeom>
        </p:spPr>
      </p:pic>
      <p:pic>
        <p:nvPicPr>
          <p:cNvPr id="2050" name="Picture 2" descr="Пословицы и поговорки презентация, доклад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6941" r="17865" b="15294"/>
          <a:stretch/>
        </p:blipFill>
        <p:spPr bwMode="auto">
          <a:xfrm>
            <a:off x="9025965" y="1294350"/>
            <a:ext cx="3166035" cy="21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1975" y="1826298"/>
            <a:ext cx="1545616" cy="801529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32094" cy="562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0647" y="1533908"/>
          <a:ext cx="11053482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6094"/>
                <a:gridCol w="5997388"/>
              </a:tblGrid>
              <a:tr h="30524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Приедете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вовремя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Начнут заниматься каждый день по утрам гимнастикой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Будете выполнять упражнения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ежедневно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Станешь регулярно тренироваться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131" marR="591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ваши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мышцы станут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крепкими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тренер возьмёт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тебя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команду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настроение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весь день будет хорошее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можно 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будет посмотреть на тренировку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спортсменов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131" marR="591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10383045" y="3774188"/>
            <a:ext cx="1311557" cy="3083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8964" y="548084"/>
            <a:ext cx="1545616" cy="801529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4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753" y="1048545"/>
            <a:ext cx="8901953" cy="56211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Приедете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вовремя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будет посмотреть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тренировку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спортсменов.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Начнут заниматься каждый день по утрам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гимнастикой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настроение весь день 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хорошее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выполнять упражнения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ваши мышцы будут крепкими.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Станешь регулярно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тренироваться 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возьмёт тебя в команду.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122" name="Picture 2" descr="Мужчины-спортсмены с выигрышными призам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86"/>
          <a:stretch/>
        </p:blipFill>
        <p:spPr bwMode="auto">
          <a:xfrm>
            <a:off x="8832901" y="638574"/>
            <a:ext cx="1665658" cy="21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ужчины-спортсмены с выигрышными призам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32322"/>
          <a:stretch/>
        </p:blipFill>
        <p:spPr bwMode="auto">
          <a:xfrm>
            <a:off x="10540253" y="3086703"/>
            <a:ext cx="1237387" cy="23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ужчины-спортсмены с выигрышными призам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5"/>
          <a:stretch/>
        </p:blipFill>
        <p:spPr bwMode="auto">
          <a:xfrm>
            <a:off x="10540253" y="365126"/>
            <a:ext cx="1493319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2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27" y="464828"/>
            <a:ext cx="5461944" cy="3748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135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8223" y="1910354"/>
            <a:ext cx="8323729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вспашешь – больше хлеба возьмёшь.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За двумя зайцами погонишься – ни одного не поймаешь.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Проголодаешься – так и хлеба достать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догадаешься.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Волков бояться – в лес не ходить.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Любишь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кататься – люби и саночки возить.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Будет дождик – будут и грибки, будут грибки – будет и кузовок.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2176" y="814574"/>
            <a:ext cx="1199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36" t="45880" r="38345" b="17239"/>
          <a:stretch/>
        </p:blipFill>
        <p:spPr>
          <a:xfrm>
            <a:off x="9628094" y="3626270"/>
            <a:ext cx="1311557" cy="3083812"/>
          </a:xfrm>
          <a:prstGeom prst="rect">
            <a:avLst/>
          </a:prstGeom>
        </p:spPr>
      </p:pic>
      <p:pic>
        <p:nvPicPr>
          <p:cNvPr id="3074" name="Picture 2" descr="Мир Мой - Я Твой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6" y="464828"/>
            <a:ext cx="2833867" cy="29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9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5590" y="3330599"/>
            <a:ext cx="5181600" cy="9253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Сделал дело – гуляй смело.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то означает пословица &quot;кончил дело - гуляй смело!&quot;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/>
          <a:stretch/>
        </p:blipFill>
        <p:spPr bwMode="auto">
          <a:xfrm>
            <a:off x="1428939" y="4255924"/>
            <a:ext cx="5254249" cy="26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делал дело - гуляй смело (Ольга-Влада Скобелкина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87" y="430305"/>
            <a:ext cx="3210403" cy="27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чил дело - гуляй сме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8" y="190500"/>
            <a:ext cx="39433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3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73588" cy="8772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Поспешишь – людей насмешишь.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Поспешишь — людей насмешиш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2" t="2095" r="24118" b="13793"/>
          <a:stretch/>
        </p:blipFill>
        <p:spPr bwMode="auto">
          <a:xfrm>
            <a:off x="3217675" y="2557769"/>
            <a:ext cx="3953435" cy="37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anilovmaster.ru/images/items/1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10" y="50249"/>
            <a:ext cx="3918884" cy="66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58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691</Words>
  <Application>Microsoft Office PowerPoint</Application>
  <PresentationFormat>Широкоэкранный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Упражнение 133</vt:lpstr>
      <vt:lpstr>Презентация PowerPoint</vt:lpstr>
      <vt:lpstr>Задание 1</vt:lpstr>
      <vt:lpstr>Проверим!</vt:lpstr>
      <vt:lpstr>Упражнение 135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</vt:lpstr>
      <vt:lpstr>Проверим!</vt:lpstr>
      <vt:lpstr>Упражнение 136</vt:lpstr>
      <vt:lpstr>Проверим!</vt:lpstr>
      <vt:lpstr>Презентация PowerPoint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614</cp:revision>
  <dcterms:created xsi:type="dcterms:W3CDTF">2018-08-03T11:59:51Z</dcterms:created>
  <dcterms:modified xsi:type="dcterms:W3CDTF">2021-03-18T02:15:50Z</dcterms:modified>
</cp:coreProperties>
</file>