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421" r:id="rId4"/>
    <p:sldId id="429" r:id="rId5"/>
    <p:sldId id="424" r:id="rId6"/>
    <p:sldId id="422" r:id="rId7"/>
    <p:sldId id="423" r:id="rId8"/>
    <p:sldId id="425" r:id="rId9"/>
    <p:sldId id="428" r:id="rId10"/>
    <p:sldId id="427" r:id="rId11"/>
    <p:sldId id="430" r:id="rId12"/>
    <p:sldId id="434" r:id="rId13"/>
    <p:sldId id="431" r:id="rId14"/>
    <p:sldId id="432" r:id="rId15"/>
    <p:sldId id="433" r:id="rId16"/>
    <p:sldId id="3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278"/>
            <p14:sldId id="262"/>
            <p14:sldId id="421"/>
            <p14:sldId id="429"/>
            <p14:sldId id="424"/>
            <p14:sldId id="422"/>
            <p14:sldId id="423"/>
            <p14:sldId id="425"/>
            <p14:sldId id="428"/>
            <p14:sldId id="427"/>
            <p14:sldId id="430"/>
            <p14:sldId id="434"/>
            <p14:sldId id="431"/>
            <p14:sldId id="432"/>
            <p14:sldId id="433"/>
            <p14:sldId id="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уступки,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союзах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хотя, несмотря на то что, пускай, пусть;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уступки,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больше о союзах 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хотя, несмотря на то что, пускай, пусть;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2018" y="2372084"/>
            <a:ext cx="8233084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указать на уступительные отношения? </a:t>
            </a:r>
          </a:p>
          <a:p>
            <a:pPr marL="13031"/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8220235" y="3103287"/>
            <a:ext cx="3447246" cy="3562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8966491" y="4357938"/>
            <a:ext cx="1577737" cy="78976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хотя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00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2547" y="1623919"/>
            <a:ext cx="10027024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Хотя всемирно известна фамилия русской поэтессы – Ахматова, любители поэзии знают ее настоящую фамилию – Горенко.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новости в интернете появляются быстрее, читатели выписывают любимые газеты.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Хотя история хранит немало тайн, многие из них уже разгаданы.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проблема отцов и детей не нова, каждое поколение решает её для себя по-новому.</a:t>
            </a:r>
          </a:p>
          <a:p>
            <a:pPr marL="514350" indent="-51435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Иван Тургенев, Отцы и дети – скачать fb2, epub, pdf на ЛитР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971" y="3799588"/>
            <a:ext cx="1938640" cy="293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авловский А.И. Анна Ахматова. Жизнь и творчество: Книга для учителя -  Русофил - Русская филология | Образовательный ресур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971" y="365126"/>
            <a:ext cx="18669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433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268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5812" y="1825625"/>
            <a:ext cx="821167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 Хотя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просили его напечатать продолжение романа,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чём бы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спрашивали,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много раз встречала в текстах это слово, ...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библиотеке много разных книг,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214014" y="3842933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74489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268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2022" y="2796988"/>
            <a:ext cx="8628529" cy="339342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Хотя все просили его напечатать продолжение романа,  он не написал ни строчки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О чём бы его ни спрашивали, он всё знал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Хотя я много раз встречала в текстах это слово, но никак не могла его запомнить.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в библиотеке много разных книг,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читатель обычно спрашивают фантастику.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Фантастические картины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79" y="28949"/>
            <a:ext cx="3867520" cy="276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Фантастические пейзажи удивительных гор, залитых темными водами, обои для  рабочего стола, раздел космо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761" y="28949"/>
            <a:ext cx="3690718" cy="276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512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87507" y="2282825"/>
            <a:ext cx="6073588" cy="1011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бы ни случилось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не теряй бодрости духа.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Лев Толстой | Bizdin.k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Лев Толстой | Bizdin.k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Лев Толстой | Bizdin.k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Лев Толстой на снимке Прокудина-Горского: вариант реставрации: oldcolor — 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4" y="594790"/>
            <a:ext cx="3542366" cy="48300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349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557682" cy="2759822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чужое знание может нас кое-чему научить,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мудрым можно быть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лишь собственной мудростью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Мишель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де Монтень (1533–1592) — знаменитый французский писатель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9218" name="Picture 2" descr="Монтень, Мишель де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65" y="0"/>
            <a:ext cx="3617259" cy="493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617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4435" y="1825625"/>
            <a:ext cx="5674659" cy="210091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Мужество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когда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ты продолжаешь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дело,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сил уже нет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Теодор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Рузвельт (1858–1919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Теодор Рузвельт: цитаты, афоризмы и высказы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034" y="632012"/>
            <a:ext cx="3493008" cy="51367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584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115.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раздел «Это надо знать».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78331321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048872" y="5435338"/>
            <a:ext cx="947376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Хуже всего мы знаем законы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их-то как раз должен знать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каждый.             Оноре де Бальзак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6412" y="365125"/>
            <a:ext cx="9807388" cy="697193"/>
          </a:xfrm>
        </p:spPr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9613" y="1062318"/>
            <a:ext cx="10793505" cy="1331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какой вопрос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отвечают выделенные слова.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имеют значение?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8236" y="1990165"/>
            <a:ext cx="9919446" cy="30121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 книга была большая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ученик дочитал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ё до конца.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 библиотека была далеко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мы посещали её каждую неделю.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Пусть нам трудно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мы будем изучать русский язык.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его ни уговаривали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он не соглашался с нами.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ни попросишь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истинный друг всегда сделает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4596" y="5008858"/>
            <a:ext cx="2801961" cy="584775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репятствие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2917" y="5002306"/>
            <a:ext cx="213282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6612" y="6037730"/>
            <a:ext cx="3510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есмотря на что?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9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9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110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63387" y="1825625"/>
            <a:ext cx="10228731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эта книга очень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интересная),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смогла её прочитать 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конца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то, (что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холодно),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снег на воротнике таял весьма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(Л.Т.).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то, (что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путь в горы лежал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направо),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Хаджи-Мурат повернул в противоположную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сторону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(Л.Т.). 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682837" y="4001294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01390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9966" y="745094"/>
            <a:ext cx="5567081" cy="1984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Сложноподчинённые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придаточными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уступки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siqsiz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shma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9550" y="4010671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в</a:t>
            </a:r>
            <a:r>
              <a:rPr lang="ru-RU" sz="3200" dirty="0" smtClean="0"/>
              <a:t>опреки - </a:t>
            </a:r>
            <a:r>
              <a:rPr lang="en-US" sz="3200" dirty="0" err="1"/>
              <a:t>q</a:t>
            </a:r>
            <a:r>
              <a:rPr lang="en-US" sz="3200" dirty="0" err="1" smtClean="0"/>
              <a:t>aramay</a:t>
            </a:r>
            <a:endParaRPr lang="ru-RU" sz="3200" dirty="0"/>
          </a:p>
        </p:txBody>
      </p:sp>
      <p:pic>
        <p:nvPicPr>
          <p:cNvPr id="1026" name="Picture 2" descr="Клементинум, Прага, Чехия. Clementinum,Prague, Czech Republic | Прага,  Хроники акаши, Библиотека меч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481" y="0"/>
            <a:ext cx="6043519" cy="33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457201" y="3496234"/>
            <a:ext cx="7422775" cy="3262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придаточном уступительном сообщается о событии,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вопреки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которому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происходит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действие,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событие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главном предложении.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древности книги писали от руки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в некоторых городах были большие библиотеки.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828314" y="4523970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83950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070" y="601940"/>
            <a:ext cx="8861611" cy="54626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уступки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отвечают на вопросы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что? вопреки чему?,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относятся ко всему главному предложению и присоединяются к нему: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союзами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хотя, хотя ... но, несмотря на то что, вопреки тому что, невзирая на то что, пускай, пусть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др.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союзными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словами в сочетании с частицей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ни: как ни, сколько ни, что (бы)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не смогли найти первое издание этого романа,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потратили много времени.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говорил с Пушкиным, все ценили                   в нём ум и талант собеседника.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рисунок Пушкина поэтапно | Портрет, Силуэтный портрет, Древнее искусство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472" y="117942"/>
            <a:ext cx="2884126" cy="392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ервое издание &quot;Евгения Онегина&quot; ушло с молотка в Лондоне за £467 тыс. -  BBC News Русская служб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398" y="4531563"/>
            <a:ext cx="3838200" cy="215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025237" y="5047140"/>
            <a:ext cx="944862" cy="1643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31476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328" y="365125"/>
            <a:ext cx="9659471" cy="831663"/>
          </a:xfrm>
        </p:spPr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0647" y="1102659"/>
            <a:ext cx="10555941" cy="1990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Составьте сложное предложение из двух простых, используя союз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меня дома много книг. Я часто хожу в библиотеку.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меня дома много книг, я часто хожу в библиотеку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647" y="3092824"/>
            <a:ext cx="10721788" cy="3455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Моя мама очень любит стихи. Я увлекаюсь детективами.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прекрасно говорит по-русски. У него много ошибок в диктанте.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меня есть ноутбук. Я люблю читать бумажные книги.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Многие писатели рассказывали о природе. Никто не рассказал лучше Есенина.</a:t>
            </a:r>
          </a:p>
          <a:p>
            <a:endParaRPr lang="ru-RU" dirty="0"/>
          </a:p>
        </p:txBody>
      </p:sp>
      <p:pic>
        <p:nvPicPr>
          <p:cNvPr id="1026" name="Picture 2" descr="Знакомый ваш СЕРГЕЙ ЕСЕНИН…»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068" y="1102659"/>
            <a:ext cx="2082932" cy="294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12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328" y="365125"/>
            <a:ext cx="9659471" cy="831663"/>
          </a:xfrm>
        </p:spPr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746" y="1934322"/>
            <a:ext cx="9992725" cy="34558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Хотя моя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мама очень любит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стихи, 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увлекаюсь детективами.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Хотя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прекрасно говорит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по-русски, 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него много ошибок в диктанте.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Хотя 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меня есть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ноутбук, 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люблю читать бумажные книги.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Хотя многие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писатели рассказывали 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природе, никто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рассказал лучше Есенина.</a:t>
            </a:r>
          </a:p>
          <a:p>
            <a:endParaRPr lang="ru-RU" dirty="0"/>
          </a:p>
        </p:txBody>
      </p:sp>
      <p:pic>
        <p:nvPicPr>
          <p:cNvPr id="1026" name="Picture 2" descr="Знакомый ваш СЕРГЕЙ ЕСЕНИН…»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068" y="1102659"/>
            <a:ext cx="2082932" cy="294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262232" y="4223201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07127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004"/>
          </a:xfrm>
        </p:spPr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3082" y="1543237"/>
            <a:ext cx="5952566" cy="4351338"/>
          </a:xfr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Хотя всемирно известна фамилия русской поэтессы – Ахматова,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новости в интернете появляются быстрее, 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Хотя история хранит немало тайн,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проблема отцов и детей не нова,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half" idx="1"/>
          </p:nvPr>
        </p:nvSpPr>
        <p:spPr>
          <a:xfrm>
            <a:off x="6683187" y="1543237"/>
            <a:ext cx="5204013" cy="4351338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читатели выписывают любимые газеты.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читатели выписывают любимые газеты.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любители поэзии знают ее настоящую фамилию – Горенко.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читатели выписывают любимые газеты.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каждое поколение решает её для себя по-новому.</a:t>
            </a:r>
          </a:p>
          <a:p>
            <a:pPr marL="514350" indent="-51435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341261" y="4631546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83646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3705</TotalTime>
  <Words>785</Words>
  <Application>Microsoft Office PowerPoint</Application>
  <PresentationFormat>Широкоэкранный</PresentationFormat>
  <Paragraphs>88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Задание</vt:lpstr>
      <vt:lpstr>Упражнение 110</vt:lpstr>
      <vt:lpstr>Презентация PowerPoint</vt:lpstr>
      <vt:lpstr>Презентация PowerPoint</vt:lpstr>
      <vt:lpstr>Задание</vt:lpstr>
      <vt:lpstr>Задание</vt:lpstr>
      <vt:lpstr>Задание</vt:lpstr>
      <vt:lpstr>Проверим!</vt:lpstr>
      <vt:lpstr>Задание </vt:lpstr>
      <vt:lpstr>Проверим! 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Пользователь</cp:lastModifiedBy>
  <cp:revision>494</cp:revision>
  <dcterms:created xsi:type="dcterms:W3CDTF">2018-08-03T11:59:51Z</dcterms:created>
  <dcterms:modified xsi:type="dcterms:W3CDTF">2021-01-29T05:07:46Z</dcterms:modified>
</cp:coreProperties>
</file>