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400" r:id="rId4"/>
    <p:sldId id="396" r:id="rId5"/>
    <p:sldId id="397" r:id="rId6"/>
    <p:sldId id="399" r:id="rId7"/>
    <p:sldId id="398" r:id="rId8"/>
    <p:sldId id="406" r:id="rId9"/>
    <p:sldId id="401" r:id="rId10"/>
    <p:sldId id="402" r:id="rId11"/>
    <p:sldId id="403" r:id="rId12"/>
    <p:sldId id="404" r:id="rId13"/>
    <p:sldId id="405" r:id="rId14"/>
    <p:sldId id="3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79E29E-C796-43EC-92D8-D2829414294B}">
          <p14:sldIdLst>
            <p14:sldId id="278"/>
            <p14:sldId id="262"/>
            <p14:sldId id="400"/>
            <p14:sldId id="396"/>
            <p14:sldId id="397"/>
            <p14:sldId id="399"/>
            <p14:sldId id="398"/>
            <p14:sldId id="406"/>
            <p14:sldId id="401"/>
            <p14:sldId id="402"/>
            <p14:sldId id="403"/>
            <p14:sldId id="404"/>
            <p14:sldId id="405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причины,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больше о союзах и союзных словах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что, чтобы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, 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как, будто, словно, точно, как будто;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194" y="228312"/>
          <a:ext cx="1494631" cy="10462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7238"/>
        <a:ext cx="1046242" cy="448389"/>
      </dsp:txXfrm>
    </dsp:sp>
    <dsp:sp modelId="{1EECFA49-E099-49ED-B7B0-03C9F59B92DE}">
      <dsp:nvSpPr>
        <dsp:cNvPr id="0" name=""/>
        <dsp:cNvSpPr/>
      </dsp:nvSpPr>
      <dsp:spPr>
        <a:xfrm rot="5400000">
          <a:off x="4648553" y="-3598194"/>
          <a:ext cx="971510" cy="8176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причины,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6242" y="51542"/>
        <a:ext cx="8128708" cy="876660"/>
      </dsp:txXfrm>
    </dsp:sp>
    <dsp:sp modelId="{420A8239-7AED-4AB0-908E-6E272669F6A9}">
      <dsp:nvSpPr>
        <dsp:cNvPr id="0" name=""/>
        <dsp:cNvSpPr/>
      </dsp:nvSpPr>
      <dsp:spPr>
        <a:xfrm rot="5400000">
          <a:off x="-224194" y="1527747"/>
          <a:ext cx="1494631" cy="104624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673"/>
        <a:ext cx="1046242" cy="448389"/>
      </dsp:txXfrm>
    </dsp:sp>
    <dsp:sp modelId="{8045056B-CD9B-4059-AB9C-86B8C49B6E62}">
      <dsp:nvSpPr>
        <dsp:cNvPr id="0" name=""/>
        <dsp:cNvSpPr/>
      </dsp:nvSpPr>
      <dsp:spPr>
        <a:xfrm rot="5400000">
          <a:off x="4648553" y="-2311806"/>
          <a:ext cx="971510" cy="8176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больше о союзах и союзных словах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что, чтобы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, 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как, будто, словно, точно, как будто;</a:t>
          </a:r>
          <a:endParaRPr lang="ru-RU" sz="2800" kern="1200" dirty="0"/>
        </a:p>
      </dsp:txBody>
      <dsp:txXfrm rot="-5400000">
        <a:off x="1046242" y="1337930"/>
        <a:ext cx="8128708" cy="876660"/>
      </dsp:txXfrm>
    </dsp:sp>
    <dsp:sp modelId="{AE15F480-BDEE-418D-B930-0549AD3EECB1}">
      <dsp:nvSpPr>
        <dsp:cNvPr id="0" name=""/>
        <dsp:cNvSpPr/>
      </dsp:nvSpPr>
      <dsp:spPr>
        <a:xfrm rot="5400000">
          <a:off x="-224194" y="2827182"/>
          <a:ext cx="1494631" cy="104624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6108"/>
        <a:ext cx="1046242" cy="448389"/>
      </dsp:txXfrm>
    </dsp:sp>
    <dsp:sp modelId="{B1A82AB5-47EE-4BD1-87CB-05D65D7584D0}">
      <dsp:nvSpPr>
        <dsp:cNvPr id="0" name=""/>
        <dsp:cNvSpPr/>
      </dsp:nvSpPr>
      <dsp:spPr>
        <a:xfrm rot="5400000">
          <a:off x="4648553" y="-999323"/>
          <a:ext cx="971510" cy="8176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6242" y="2650413"/>
        <a:ext cx="8128708" cy="87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90" y="24193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/>
              <a:t>Русский язык</a:t>
            </a:r>
            <a:endParaRPr sz="7400" dirty="0"/>
          </a:p>
        </p:txBody>
      </p:sp>
      <p:sp>
        <p:nvSpPr>
          <p:cNvPr id="4" name="object 4"/>
          <p:cNvSpPr txBox="1"/>
          <p:nvPr/>
        </p:nvSpPr>
        <p:spPr>
          <a:xfrm>
            <a:off x="1809720" y="2340422"/>
            <a:ext cx="7105680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причину действия? </a:t>
            </a:r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(2)</a:t>
            </a:r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031"/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220235" y="3103287"/>
            <a:ext cx="3447246" cy="356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9536842" y="4161524"/>
            <a:ext cx="1127264" cy="144567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ак как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76" y="237379"/>
            <a:ext cx="9646024" cy="697193"/>
          </a:xfrm>
        </p:spPr>
        <p:txBody>
          <a:bodyPr/>
          <a:lstStyle/>
          <a:p>
            <a:r>
              <a:rPr lang="ru-RU" dirty="0" smtClean="0"/>
              <a:t>Упражнение 97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318" y="1062318"/>
            <a:ext cx="10170458" cy="23397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причине действия другим способом. Замените обстоятельство причины придаточным предложением.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Ибн Сина долго скитался по разным городам из-за преследований Махмуда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Газневи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Ибн Сина долго скитался по разным городам из-за того, что Махмуд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Газневи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преследовал его.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88" y="3186953"/>
            <a:ext cx="10358717" cy="3353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1. Академия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Мамуна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в Багдаде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прославилась,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 там работал аль-Хорезми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2. Самарканд стал центром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науки,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потому что там правил Улугбек.</a:t>
            </a:r>
            <a:endParaRPr lang="ru-RU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3. Древний Хорезм хорошо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изучен,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тому что там вёл раскопки археолог Толстов.</a:t>
            </a:r>
            <a:endParaRPr lang="ru-RU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4. Генетика долго не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развивалась,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того что учёные ошибались.</a:t>
            </a:r>
            <a:endParaRPr lang="ru-RU" sz="3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AutoShape 2" descr="Генетика — Википедия"/>
          <p:cNvSpPr>
            <a:spLocks noChangeAspect="1" noChangeArrowheads="1"/>
          </p:cNvSpPr>
          <p:nvPr/>
        </p:nvSpPr>
        <p:spPr bwMode="auto">
          <a:xfrm>
            <a:off x="-304800" y="6902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Генетика — Википеди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r="7020"/>
          <a:stretch/>
        </p:blipFill>
        <p:spPr bwMode="auto">
          <a:xfrm>
            <a:off x="10869705" y="3077555"/>
            <a:ext cx="1196788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8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8" y="365126"/>
            <a:ext cx="9834282" cy="8451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99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40" y="1210237"/>
            <a:ext cx="10932459" cy="141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предложения. Простые они или сложные? Дополните предложения союзами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что, за то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или предлогами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340" y="2810435"/>
            <a:ext cx="10932460" cy="3886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работе его ценят … он опытный и аккуратный работник.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люблю фантастические романы … их увлекательные сюжеты.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экзамене учитель хвалил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Ферузу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правильный ответ.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Мне не нравится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Мумин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он невнимательный и невежливый.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Солдата наградили … подвиг.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 сердитесь на меня … я редко звоню вам. </a:t>
            </a:r>
          </a:p>
        </p:txBody>
      </p:sp>
    </p:spTree>
    <p:extLst>
      <p:ext uri="{BB962C8B-B14F-4D97-AF65-F5344CB8AC3E}">
        <p14:creationId xmlns:p14="http://schemas.microsoft.com/office/powerpoint/2010/main" val="190667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8" y="365126"/>
            <a:ext cx="9834282" cy="8451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99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40" y="1210237"/>
            <a:ext cx="10932459" cy="141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предложения. Простые они или сложные? Дополните предложения союзами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что, за то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или предлогами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340" y="2810435"/>
            <a:ext cx="1093246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работе его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 ценят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опытный и аккуратный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работник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люблю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фантастические романы … их увлекательные сюжеты.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На экзамене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учител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ь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хвалил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Ферузу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правильный ответ.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4. Мне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нравится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Мумин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невнимательный и невежливый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Солдата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наградили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подвиг.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Не сердитесь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меня …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редко </a:t>
            </a:r>
            <a:r>
              <a:rPr lang="ru-RU" u="dbl" dirty="0">
                <a:latin typeface="Arial" panose="020B0604020202020204" pitchFamily="34" charset="0"/>
                <a:cs typeface="Arial" panose="020B0604020202020204" pitchFamily="34" charset="0"/>
              </a:rPr>
              <a:t>звоню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вам.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54088" y="3107703"/>
            <a:ext cx="799421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0994" y="4125108"/>
            <a:ext cx="799421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6948" y="5304056"/>
            <a:ext cx="799421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845" y="2033374"/>
            <a:ext cx="2624044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отому что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41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518" y="365126"/>
            <a:ext cx="9834282" cy="84511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99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340" y="1210237"/>
            <a:ext cx="10932459" cy="14119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предложения. Простые они или сложные? Дополните предложения союзами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потому что, за то что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или предлогами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340" y="2810435"/>
            <a:ext cx="10932460" cy="38862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работе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ценят,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опытный и аккуратный работник.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люблю фантастические романы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их увлекательные сюжеты.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 экзамене учитель хвалил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Ферузу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правильный ответ.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Мне не нравится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Мумин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невнимательный и невежливый.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Солдата наградили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подвиг.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Не сердитесь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меня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то,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редко звоню вам. </a:t>
            </a:r>
          </a:p>
        </p:txBody>
      </p:sp>
    </p:spTree>
    <p:extLst>
      <p:ext uri="{BB962C8B-B14F-4D97-AF65-F5344CB8AC3E}">
        <p14:creationId xmlns:p14="http://schemas.microsoft.com/office/powerpoint/2010/main" val="625260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5995" y="1086835"/>
            <a:ext cx="6585817" cy="57711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98130" y="1195754"/>
            <a:ext cx="5181600" cy="337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упражнение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98.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раздел «Это надо знать».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19770973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8872" y="5435338"/>
            <a:ext cx="947376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Никогда не отказывайтесь от малого в работе,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так как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из малого строится великое (И. Павлов).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81551" y="306108"/>
            <a:ext cx="11277600" cy="888599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Сложноподчинённые предложения с придаточными причины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ergash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ergashgan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2729" y="1371600"/>
            <a:ext cx="10192871" cy="2218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Придаточные предложения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причины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отвечают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вопросы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почему? по какой причине? отчего?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присоединяются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главному предложению с помощью союзов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что, оттого что, так как, ибо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9657768" y="3317898"/>
            <a:ext cx="1341926" cy="23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81580"/>
            <a:ext cx="1021976" cy="9368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21976" y="3767258"/>
            <a:ext cx="8350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Наука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не законченная книга,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аждый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важный успех приносит новые вопросы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А.Эйнштейн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44103"/>
            <a:ext cx="2971800" cy="6165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6176" y="1825625"/>
            <a:ext cx="5683624" cy="314978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прошёл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удачно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Санжар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запоминал всё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быстро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доме закрыли все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окна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не пошли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смог продолжить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88106" cy="3149787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него была хорошая память.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война.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гроза.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приборы работали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согласованно.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дверь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закрыта.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2918" y="675947"/>
            <a:ext cx="2624044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отому что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989" y="675946"/>
            <a:ext cx="1751826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 как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719919" y="4161997"/>
            <a:ext cx="1223682" cy="21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ᐈ Шапка вектор, векторные картинки шапка выпускника | скачать на  Depositphotos®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841" y="-386350"/>
            <a:ext cx="1751974" cy="17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65126"/>
            <a:ext cx="9525000" cy="7913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0770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Опыт прошёл удачно,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приборы работали согласованно.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Санжар запоминал всё быстро,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него была хорошая память.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В доме закрыли все окна,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была гроза.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Мы не пошли в лабораторию,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она была закрыта.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Он не смог продолжить образование,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началась война.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233213" y="4001294"/>
            <a:ext cx="1223682" cy="21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16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8" y="1196789"/>
            <a:ext cx="11317940" cy="9950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обстоятельство причины, выраженное существительным с предлогом, придаточным предложением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048" y="3671046"/>
            <a:ext cx="9986681" cy="26807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Проехать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просёлочной дороге на машине было трудно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дождя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Движение на дороге замедлилось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густого тумана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задержки в пути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праздника состоялось без нас.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439" y="2808999"/>
            <a:ext cx="3147407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з-за того что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024" y="2518903"/>
            <a:ext cx="1387991" cy="777061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з-за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99447" y="2191871"/>
            <a:ext cx="1304365" cy="12611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178424" y="2191871"/>
            <a:ext cx="1425388" cy="126115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8257" y="2216612"/>
            <a:ext cx="2624044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отому что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5664" y="2784974"/>
            <a:ext cx="1751826" cy="777061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 как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ᐈ Шапка вектор, векторные картинки шапка выпускника | скачать на  Depositphotos®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64" y="1642916"/>
            <a:ext cx="1751974" cy="17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4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3048" y="1196789"/>
            <a:ext cx="11317940" cy="9950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Замените обстоятельство причины, выраженное существительным с предлогом, придаточным предложением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420471"/>
            <a:ext cx="10515600" cy="37564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Проехать по просёлочной дороге на машине было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трудно,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начался дождь.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Движение на дороге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замедлилось,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что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 густой туман.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была задержка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праздника состоялось без нас.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 как мы задержались в пути,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открытие праздника состоялось без нас.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130118" y="3933397"/>
            <a:ext cx="1223682" cy="21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139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553" y="378573"/>
            <a:ext cx="4975412" cy="8451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Предлоги и союзы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199529" cy="2423646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из-за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лагодаря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виду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42364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з-за того что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лагодаря тому что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следствие того что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виду того что</a:t>
            </a:r>
          </a:p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результате того что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305" y="4589603"/>
            <a:ext cx="11026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завоеваний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караханид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газневид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Ибн Сина долго жил вдали от Родины. –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того что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караханид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газневид</a:t>
            </a:r>
            <a:r>
              <a:rPr lang="ru-RU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завоевали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Бухару и Хорезм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Ибн Сина долго жил вдали от Родины.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291418" y="2461236"/>
            <a:ext cx="1223682" cy="212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ᐈ Шапка вектор, векторные картинки шапка выпускника | скачать на  Depositphotos®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026" y="2161461"/>
            <a:ext cx="1751974" cy="175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5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76" y="237379"/>
            <a:ext cx="9646024" cy="697193"/>
          </a:xfrm>
        </p:spPr>
        <p:txBody>
          <a:bodyPr/>
          <a:lstStyle/>
          <a:p>
            <a:r>
              <a:rPr lang="ru-RU" dirty="0" smtClean="0"/>
              <a:t>Упражнение 97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224" y="986549"/>
            <a:ext cx="9538447" cy="23397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причине действия другим способом.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Замените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обстоятельство причины придаточным предложением.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Образец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Ибн Сина долго скитался по разным городам из-за преследований Махмуда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Газневи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– Ибн Сина долго скитался по разным городам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из-за того, что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Махмуд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Газневи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преследовал его.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6517" y="3378314"/>
            <a:ext cx="10842812" cy="328780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1. Академия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Мамуна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в Багдаде прославилась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работе аль-Хорезми.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2. Самарканд стал центром науки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правлению Улугбека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3. Древний Хорезм хорошо изучен </a:t>
            </a:r>
            <a:r>
              <a:rPr lang="ru-RU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раскопкам археолога Толстова.</a:t>
            </a:r>
          </a:p>
          <a:p>
            <a:pPr marL="0" indent="0">
              <a:buNone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4. Генетика долго не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развивалась 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ошибочных взглядов учёных.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9912550" y="3671219"/>
            <a:ext cx="1878452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9912550" y="4394084"/>
            <a:ext cx="1683632" cy="58477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.А. Яценко. Самая большая археологическая экспедиция в СССР (Хорезмская  экспедиция С.П. Толстов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515" y="26873"/>
            <a:ext cx="2847702" cy="19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77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933</Words>
  <Application>Microsoft Office PowerPoint</Application>
  <PresentationFormat>Широкоэкранный</PresentationFormat>
  <Paragraphs>116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Презентация PowerPoint</vt:lpstr>
      <vt:lpstr>Задание 1</vt:lpstr>
      <vt:lpstr>Проверим!</vt:lpstr>
      <vt:lpstr>Задание 2</vt:lpstr>
      <vt:lpstr>Задание 2</vt:lpstr>
      <vt:lpstr>Предлоги и союзы</vt:lpstr>
      <vt:lpstr>Упражнение 97</vt:lpstr>
      <vt:lpstr>Упражнение 97</vt:lpstr>
      <vt:lpstr>Упражнение 99</vt:lpstr>
      <vt:lpstr>Упражнение 99</vt:lpstr>
      <vt:lpstr>Упражнение 99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442</cp:revision>
  <dcterms:created xsi:type="dcterms:W3CDTF">2018-08-03T11:59:51Z</dcterms:created>
  <dcterms:modified xsi:type="dcterms:W3CDTF">2021-01-24T19:19:38Z</dcterms:modified>
</cp:coreProperties>
</file>