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323" r:id="rId4"/>
    <p:sldId id="324" r:id="rId5"/>
    <p:sldId id="325" r:id="rId6"/>
    <p:sldId id="326" r:id="rId7"/>
    <p:sldId id="327" r:id="rId8"/>
    <p:sldId id="330" r:id="rId9"/>
    <p:sldId id="328" r:id="rId10"/>
    <p:sldId id="329" r:id="rId11"/>
    <p:sldId id="331" r:id="rId12"/>
    <p:sldId id="332" r:id="rId13"/>
    <p:sldId id="333" r:id="rId14"/>
    <p:sldId id="335" r:id="rId15"/>
    <p:sldId id="336" r:id="rId16"/>
    <p:sldId id="334" r:id="rId17"/>
    <p:sldId id="29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B6E"/>
    <a:srgbClr val="F1D18A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-66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с придаточными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времени,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научимся правильно употреблять </a:t>
          </a:r>
          <a:r>
            <a:rPr lang="ru-RU" dirty="0" smtClean="0">
              <a:latin typeface="Arial" pitchFamily="34" charset="0"/>
              <a:cs typeface="Arial" pitchFamily="34" charset="0"/>
            </a:rPr>
            <a:t>глаголы  в предложениях</a:t>
          </a:r>
          <a:r>
            <a:rPr lang="ru-RU" dirty="0" smtClean="0"/>
            <a:t>.  </a:t>
          </a:r>
          <a:endParaRPr lang="ru-RU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союзах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когда, как только,  пока, после того как;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о сложноподчинённых предложениях    с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придаточными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времени,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научились </a:t>
          </a:r>
          <a:r>
            <a:rPr lang="ru-RU" dirty="0" smtClean="0">
              <a:latin typeface="Arial" pitchFamily="34" charset="0"/>
              <a:cs typeface="Arial" pitchFamily="34" charset="0"/>
            </a:rPr>
            <a:t>правильно употреблять </a:t>
          </a:r>
          <a:r>
            <a:rPr lang="ru-RU" dirty="0" smtClean="0">
              <a:latin typeface="Arial" pitchFamily="34" charset="0"/>
              <a:cs typeface="Arial" pitchFamily="34" charset="0"/>
            </a:rPr>
            <a:t>глаголы  в придаточных предложениях</a:t>
          </a:r>
          <a:r>
            <a:rPr lang="ru-RU" dirty="0" smtClean="0"/>
            <a:t>.  </a:t>
          </a:r>
          <a:endParaRPr lang="ru-RU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больше о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союзах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когда, как только,  пока, после того как;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6DD3F9-527C-473C-AA53-5AB5E71C12F1}" type="presOf" srcId="{331D6E7D-B326-4993-B69C-9AFA1C5BF96F}" destId="{50D2D7DE-5A40-4F1C-9143-D112BE76AF74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B337BC1C-6D25-4F04-88AA-F3921ED3625F}" type="presOf" srcId="{E4A7F104-563F-4CEF-BEF0-5C9E06846CBC}" destId="{1EECFA49-E099-49ED-B7B0-03C9F59B92DE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17F33C25-7EE9-44AF-824F-A62AF351A91B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063C6F28-EDEA-46E6-A01F-641BB4D98163}" type="presOf" srcId="{A03C0B7C-1F71-4E32-B7FC-D66AF599A410}" destId="{9DEB7F40-556C-4390-B584-65C54E6AC046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A2F18784-C05C-4194-8E9B-4C5512763969}" type="presOf" srcId="{A7476718-B393-492D-A8E5-A3720C315562}" destId="{420A8239-7AED-4AB0-908E-6E272669F6A9}" srcOrd="0" destOrd="0" presId="urn:microsoft.com/office/officeart/2005/8/layout/chevron2"/>
    <dgm:cxn modelId="{774C8011-C6CB-4C30-804B-4E4172129D17}" type="presOf" srcId="{474E01CD-F9F2-47D5-9D2D-F4C63AEB8F65}" destId="{B1A82AB5-47EE-4BD1-87CB-05D65D7584D0}" srcOrd="0" destOrd="0" presId="urn:microsoft.com/office/officeart/2005/8/layout/chevron2"/>
    <dgm:cxn modelId="{1F5AECC4-B2D0-41B0-A18B-1B3D27614B85}" type="presOf" srcId="{D97BF2C5-FB17-4B76-A402-D8BEAAD05F1E}" destId="{AE15F480-BDEE-418D-B930-0549AD3EECB1}" srcOrd="0" destOrd="0" presId="urn:microsoft.com/office/officeart/2005/8/layout/chevron2"/>
    <dgm:cxn modelId="{CD4C25DA-B6EB-4CA2-845D-9581C1995B37}" type="presParOf" srcId="{50D2D7DE-5A40-4F1C-9143-D112BE76AF74}" destId="{8D9A0064-2DE8-41EA-992F-1C7D4E5341D1}" srcOrd="0" destOrd="0" presId="urn:microsoft.com/office/officeart/2005/8/layout/chevron2"/>
    <dgm:cxn modelId="{3D5AFEFD-ED22-458A-B23C-7531569A1983}" type="presParOf" srcId="{8D9A0064-2DE8-41EA-992F-1C7D4E5341D1}" destId="{9DEB7F40-556C-4390-B584-65C54E6AC046}" srcOrd="0" destOrd="0" presId="urn:microsoft.com/office/officeart/2005/8/layout/chevron2"/>
    <dgm:cxn modelId="{D371FECD-A904-455B-BB7E-335041D0A831}" type="presParOf" srcId="{8D9A0064-2DE8-41EA-992F-1C7D4E5341D1}" destId="{1EECFA49-E099-49ED-B7B0-03C9F59B92DE}" srcOrd="1" destOrd="0" presId="urn:microsoft.com/office/officeart/2005/8/layout/chevron2"/>
    <dgm:cxn modelId="{6ABF02DF-54D3-489C-9F82-055CAE4555BB}" type="presParOf" srcId="{50D2D7DE-5A40-4F1C-9143-D112BE76AF74}" destId="{F423717B-52BC-4D5E-ACD2-FC8FAA5AB549}" srcOrd="1" destOrd="0" presId="urn:microsoft.com/office/officeart/2005/8/layout/chevron2"/>
    <dgm:cxn modelId="{7A80104F-8B0F-4C22-99D4-7F14DF4EA0AE}" type="presParOf" srcId="{50D2D7DE-5A40-4F1C-9143-D112BE76AF74}" destId="{39A95DF5-04B0-43BD-9771-A90E5FE350DF}" srcOrd="2" destOrd="0" presId="urn:microsoft.com/office/officeart/2005/8/layout/chevron2"/>
    <dgm:cxn modelId="{3AF13711-0348-4AB0-A5CE-326F200A64C8}" type="presParOf" srcId="{39A95DF5-04B0-43BD-9771-A90E5FE350DF}" destId="{420A8239-7AED-4AB0-908E-6E272669F6A9}" srcOrd="0" destOrd="0" presId="urn:microsoft.com/office/officeart/2005/8/layout/chevron2"/>
    <dgm:cxn modelId="{EB64BF4C-D711-4FCB-B7A2-F58497554CCF}" type="presParOf" srcId="{39A95DF5-04B0-43BD-9771-A90E5FE350DF}" destId="{8045056B-CD9B-4059-AB9C-86B8C49B6E62}" srcOrd="1" destOrd="0" presId="urn:microsoft.com/office/officeart/2005/8/layout/chevron2"/>
    <dgm:cxn modelId="{25EB8D4D-9652-4037-87BC-695B9324807C}" type="presParOf" srcId="{50D2D7DE-5A40-4F1C-9143-D112BE76AF74}" destId="{F0DE8A2F-67BE-4A33-8B04-C257AA172DDE}" srcOrd="3" destOrd="0" presId="urn:microsoft.com/office/officeart/2005/8/layout/chevron2"/>
    <dgm:cxn modelId="{493FC5F6-6ED9-4D66-B69F-18BAE557D1F6}" type="presParOf" srcId="{50D2D7DE-5A40-4F1C-9143-D112BE76AF74}" destId="{F20D8B40-1DAF-4661-A31A-B5FF80B024BB}" srcOrd="4" destOrd="0" presId="urn:microsoft.com/office/officeart/2005/8/layout/chevron2"/>
    <dgm:cxn modelId="{5113D62F-5BA0-482F-B8DE-C54083F6EF58}" type="presParOf" srcId="{F20D8B40-1DAF-4661-A31A-B5FF80B024BB}" destId="{AE15F480-BDEE-418D-B930-0549AD3EECB1}" srcOrd="0" destOrd="0" presId="urn:microsoft.com/office/officeart/2005/8/layout/chevron2"/>
    <dgm:cxn modelId="{7252C56F-38C1-4471-8E55-4F98E97BAD51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809721" y="2340422"/>
            <a:ext cx="5987184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указать на 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время действия?</a:t>
            </a:r>
          </a:p>
          <a:p>
            <a:pPr marL="13031"/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320651" y="1864169"/>
            <a:ext cx="4477220" cy="46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8575134" y="3413645"/>
            <a:ext cx="1773320" cy="78976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когда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888" y="365126"/>
            <a:ext cx="5866229" cy="886900"/>
          </a:xfrm>
        </p:spPr>
        <p:txBody>
          <a:bodyPr/>
          <a:lstStyle/>
          <a:p>
            <a:r>
              <a:rPr lang="ru-RU" dirty="0" smtClean="0">
                <a:solidFill>
                  <a:srgbClr val="253B6E"/>
                </a:solidFill>
                <a:latin typeface="Arial" pitchFamily="34" charset="0"/>
                <a:cs typeface="Arial" pitchFamily="34" charset="0"/>
              </a:rPr>
              <a:t>Проверим!</a:t>
            </a:r>
            <a:endParaRPr lang="ru-RU" dirty="0">
              <a:solidFill>
                <a:srgbClr val="253B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369" y="1856934"/>
            <a:ext cx="11197883" cy="3601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только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художник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принесёт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эскизы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костюмер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начнёт шить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платье.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арти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читал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монолог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студии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была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глубокая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тишина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закончили писать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сценарий только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тогда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когда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окнами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стало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совсем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светло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  <p:sp>
        <p:nvSpPr>
          <p:cNvPr id="6" name="Freeform: Shape 27">
            <a:extLst>
              <a:ext uri="{FF2B5EF4-FFF2-40B4-BE49-F238E27FC236}">
                <a16:creationId xmlns:a16="http://schemas.microsoft.com/office/drawing/2014/main" xmlns="" id="{C04F17EA-47A5-4567-8848-EF0C143D35B4}"/>
              </a:ext>
            </a:extLst>
          </p:cNvPr>
          <p:cNvSpPr/>
          <p:nvPr/>
        </p:nvSpPr>
        <p:spPr>
          <a:xfrm flipH="1">
            <a:off x="9180597" y="0"/>
            <a:ext cx="3011403" cy="1925693"/>
          </a:xfrm>
          <a:custGeom>
            <a:avLst/>
            <a:gdLst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2215807 w 3011403"/>
              <a:gd name="connsiteY87" fmla="*/ 1062244 h 1925693"/>
              <a:gd name="connsiteX88" fmla="*/ 2234374 w 3011403"/>
              <a:gd name="connsiteY88" fmla="*/ 1066370 h 1925693"/>
              <a:gd name="connsiteX89" fmla="*/ 2238913 w 3011403"/>
              <a:gd name="connsiteY89" fmla="*/ 1079986 h 1925693"/>
              <a:gd name="connsiteX90" fmla="*/ 2227979 w 3011403"/>
              <a:gd name="connsiteY90" fmla="*/ 1088032 h 1925693"/>
              <a:gd name="connsiteX91" fmla="*/ 2227979 w 3011403"/>
              <a:gd name="connsiteY91" fmla="*/ 1083905 h 1925693"/>
              <a:gd name="connsiteX92" fmla="*/ 2214569 w 3011403"/>
              <a:gd name="connsiteY92" fmla="*/ 1074622 h 1925693"/>
              <a:gd name="connsiteX93" fmla="*/ 2208586 w 3011403"/>
              <a:gd name="connsiteY93" fmla="*/ 1066370 h 1925693"/>
              <a:gd name="connsiteX94" fmla="*/ 2215807 w 3011403"/>
              <a:gd name="connsiteY94" fmla="*/ 1062244 h 1925693"/>
              <a:gd name="connsiteX95" fmla="*/ 2201985 w 3011403"/>
              <a:gd name="connsiteY95" fmla="*/ 1021396 h 1925693"/>
              <a:gd name="connsiteX96" fmla="*/ 2207555 w 3011403"/>
              <a:gd name="connsiteY96" fmla="*/ 1027585 h 1925693"/>
              <a:gd name="connsiteX97" fmla="*/ 2203841 w 3011403"/>
              <a:gd name="connsiteY97" fmla="*/ 1043677 h 1925693"/>
              <a:gd name="connsiteX98" fmla="*/ 2199303 w 3011403"/>
              <a:gd name="connsiteY98" fmla="*/ 1043677 h 1925693"/>
              <a:gd name="connsiteX99" fmla="*/ 2196414 w 3011403"/>
              <a:gd name="connsiteY99" fmla="*/ 1027998 h 1925693"/>
              <a:gd name="connsiteX100" fmla="*/ 2201985 w 3011403"/>
              <a:gd name="connsiteY100" fmla="*/ 1021396 h 1925693"/>
              <a:gd name="connsiteX101" fmla="*/ 2201985 w 3011403"/>
              <a:gd name="connsiteY101" fmla="*/ 784150 h 1925693"/>
              <a:gd name="connsiteX102" fmla="*/ 2211474 w 3011403"/>
              <a:gd name="connsiteY102" fmla="*/ 796941 h 1925693"/>
              <a:gd name="connsiteX103" fmla="*/ 2196208 w 3011403"/>
              <a:gd name="connsiteY103" fmla="*/ 788276 h 1925693"/>
              <a:gd name="connsiteX104" fmla="*/ 2201985 w 3011403"/>
              <a:gd name="connsiteY104" fmla="*/ 784150 h 1925693"/>
              <a:gd name="connsiteX105" fmla="*/ 2235818 w 3011403"/>
              <a:gd name="connsiteY105" fmla="*/ 707200 h 1925693"/>
              <a:gd name="connsiteX106" fmla="*/ 2242420 w 3011403"/>
              <a:gd name="connsiteY106" fmla="*/ 709469 h 1925693"/>
              <a:gd name="connsiteX107" fmla="*/ 2246752 w 3011403"/>
              <a:gd name="connsiteY107" fmla="*/ 720816 h 1925693"/>
              <a:gd name="connsiteX108" fmla="*/ 2250465 w 3011403"/>
              <a:gd name="connsiteY108" fmla="*/ 811588 h 1925693"/>
              <a:gd name="connsiteX109" fmla="*/ 2247165 w 3011403"/>
              <a:gd name="connsiteY109" fmla="*/ 812001 h 1925693"/>
              <a:gd name="connsiteX110" fmla="*/ 2244689 w 3011403"/>
              <a:gd name="connsiteY110" fmla="*/ 800448 h 1925693"/>
              <a:gd name="connsiteX111" fmla="*/ 2229629 w 3011403"/>
              <a:gd name="connsiteY111" fmla="*/ 799004 h 1925693"/>
              <a:gd name="connsiteX112" fmla="*/ 2234168 w 3011403"/>
              <a:gd name="connsiteY112" fmla="*/ 779611 h 1925693"/>
              <a:gd name="connsiteX113" fmla="*/ 2237469 w 3011403"/>
              <a:gd name="connsiteY113" fmla="*/ 770534 h 1925693"/>
              <a:gd name="connsiteX114" fmla="*/ 2237675 w 3011403"/>
              <a:gd name="connsiteY114" fmla="*/ 721229 h 1925693"/>
              <a:gd name="connsiteX115" fmla="*/ 2235199 w 3011403"/>
              <a:gd name="connsiteY115" fmla="*/ 713802 h 1925693"/>
              <a:gd name="connsiteX116" fmla="*/ 2235818 w 3011403"/>
              <a:gd name="connsiteY116" fmla="*/ 707200 h 1925693"/>
              <a:gd name="connsiteX117" fmla="*/ 1724604 w 3011403"/>
              <a:gd name="connsiteY117" fmla="*/ 417966 h 1925693"/>
              <a:gd name="connsiteX118" fmla="*/ 1756580 w 3011403"/>
              <a:gd name="connsiteY118" fmla="*/ 423536 h 1925693"/>
              <a:gd name="connsiteX119" fmla="*/ 1785463 w 3011403"/>
              <a:gd name="connsiteY119" fmla="*/ 426011 h 1925693"/>
              <a:gd name="connsiteX120" fmla="*/ 1843640 w 3011403"/>
              <a:gd name="connsiteY120" fmla="*/ 426631 h 1925693"/>
              <a:gd name="connsiteX121" fmla="*/ 1877885 w 3011403"/>
              <a:gd name="connsiteY121" fmla="*/ 425599 h 1925693"/>
              <a:gd name="connsiteX122" fmla="*/ 1925129 w 3011403"/>
              <a:gd name="connsiteY122" fmla="*/ 428900 h 1925693"/>
              <a:gd name="connsiteX123" fmla="*/ 1942251 w 3011403"/>
              <a:gd name="connsiteY123" fmla="*/ 441690 h 1925693"/>
              <a:gd name="connsiteX124" fmla="*/ 1932762 w 3011403"/>
              <a:gd name="connsiteY124" fmla="*/ 452006 h 1925693"/>
              <a:gd name="connsiteX125" fmla="*/ 1938951 w 3011403"/>
              <a:gd name="connsiteY125" fmla="*/ 463352 h 1925693"/>
              <a:gd name="connsiteX126" fmla="*/ 1723366 w 3011403"/>
              <a:gd name="connsiteY126" fmla="*/ 423536 h 1925693"/>
              <a:gd name="connsiteX127" fmla="*/ 2004761 w 3011403"/>
              <a:gd name="connsiteY127" fmla="*/ 162359 h 1925693"/>
              <a:gd name="connsiteX128" fmla="*/ 2038594 w 3011403"/>
              <a:gd name="connsiteY128" fmla="*/ 181958 h 1925693"/>
              <a:gd name="connsiteX129" fmla="*/ 2035706 w 3011403"/>
              <a:gd name="connsiteY129" fmla="*/ 210633 h 1925693"/>
              <a:gd name="connsiteX130" fmla="*/ 2017758 w 3011403"/>
              <a:gd name="connsiteY130" fmla="*/ 237659 h 1925693"/>
              <a:gd name="connsiteX131" fmla="*/ 1999191 w 3011403"/>
              <a:gd name="connsiteY131" fmla="*/ 279538 h 1925693"/>
              <a:gd name="connsiteX132" fmla="*/ 1985369 w 3011403"/>
              <a:gd name="connsiteY132" fmla="*/ 257257 h 1925693"/>
              <a:gd name="connsiteX133" fmla="*/ 2004761 w 3011403"/>
              <a:gd name="connsiteY133" fmla="*/ 162359 h 1925693"/>
              <a:gd name="connsiteX134" fmla="*/ 2076141 w 3011403"/>
              <a:gd name="connsiteY134" fmla="*/ 0 h 1925693"/>
              <a:gd name="connsiteX135" fmla="*/ 2069746 w 3011403"/>
              <a:gd name="connsiteY135" fmla="*/ 23931 h 1925693"/>
              <a:gd name="connsiteX136" fmla="*/ 2054686 w 3011403"/>
              <a:gd name="connsiteY136" fmla="*/ 21249 h 1925693"/>
              <a:gd name="connsiteX137" fmla="*/ 2036531 w 3011403"/>
              <a:gd name="connsiteY137" fmla="*/ 40023 h 1925693"/>
              <a:gd name="connsiteX138" fmla="*/ 2045815 w 3011403"/>
              <a:gd name="connsiteY138" fmla="*/ 61891 h 1925693"/>
              <a:gd name="connsiteX139" fmla="*/ 2048703 w 3011403"/>
              <a:gd name="connsiteY139" fmla="*/ 71380 h 1925693"/>
              <a:gd name="connsiteX140" fmla="*/ 2037769 w 3011403"/>
              <a:gd name="connsiteY140" fmla="*/ 84996 h 1925693"/>
              <a:gd name="connsiteX141" fmla="*/ 1992177 w 3011403"/>
              <a:gd name="connsiteY141" fmla="*/ 149156 h 1925693"/>
              <a:gd name="connsiteX142" fmla="*/ 1984543 w 3011403"/>
              <a:gd name="connsiteY142" fmla="*/ 185877 h 1925693"/>
              <a:gd name="connsiteX143" fmla="*/ 1971340 w 3011403"/>
              <a:gd name="connsiteY143" fmla="*/ 233326 h 1925693"/>
              <a:gd name="connsiteX144" fmla="*/ 1987844 w 3011403"/>
              <a:gd name="connsiteY144" fmla="*/ 298105 h 1925693"/>
              <a:gd name="connsiteX145" fmla="*/ 1992177 w 3011403"/>
              <a:gd name="connsiteY145" fmla="*/ 306770 h 1925693"/>
              <a:gd name="connsiteX146" fmla="*/ 1992383 w 3011403"/>
              <a:gd name="connsiteY146" fmla="*/ 338746 h 1925693"/>
              <a:gd name="connsiteX147" fmla="*/ 1645178 w 3011403"/>
              <a:gd name="connsiteY147" fmla="*/ 323480 h 1925693"/>
              <a:gd name="connsiteX148" fmla="*/ 1415359 w 3011403"/>
              <a:gd name="connsiteY148" fmla="*/ 317910 h 1925693"/>
              <a:gd name="connsiteX149" fmla="*/ 1396172 w 3011403"/>
              <a:gd name="connsiteY149" fmla="*/ 312340 h 1925693"/>
              <a:gd name="connsiteX150" fmla="*/ 1350580 w 3011403"/>
              <a:gd name="connsiteY150" fmla="*/ 304913 h 1925693"/>
              <a:gd name="connsiteX151" fmla="*/ 1307875 w 3011403"/>
              <a:gd name="connsiteY151" fmla="*/ 315435 h 1925693"/>
              <a:gd name="connsiteX152" fmla="*/ 1266615 w 3011403"/>
              <a:gd name="connsiteY152" fmla="*/ 334001 h 1925693"/>
              <a:gd name="connsiteX153" fmla="*/ 1231338 w 3011403"/>
              <a:gd name="connsiteY153" fmla="*/ 334414 h 1925693"/>
              <a:gd name="connsiteX154" fmla="*/ 1219166 w 3011403"/>
              <a:gd name="connsiteY154" fmla="*/ 374437 h 1925693"/>
              <a:gd name="connsiteX155" fmla="*/ 1215659 w 3011403"/>
              <a:gd name="connsiteY155" fmla="*/ 404763 h 1925693"/>
              <a:gd name="connsiteX156" fmla="*/ 1235464 w 3011403"/>
              <a:gd name="connsiteY156" fmla="*/ 458814 h 1925693"/>
              <a:gd name="connsiteX157" fmla="*/ 1197505 w 3011403"/>
              <a:gd name="connsiteY157" fmla="*/ 500074 h 1925693"/>
              <a:gd name="connsiteX158" fmla="*/ 1182238 w 3011403"/>
              <a:gd name="connsiteY158" fmla="*/ 504200 h 1925693"/>
              <a:gd name="connsiteX159" fmla="*/ 1081770 w 3011403"/>
              <a:gd name="connsiteY159" fmla="*/ 541953 h 1925693"/>
              <a:gd name="connsiteX160" fmla="*/ 1071661 w 3011403"/>
              <a:gd name="connsiteY160" fmla="*/ 571660 h 1925693"/>
              <a:gd name="connsiteX161" fmla="*/ 1061965 w 3011403"/>
              <a:gd name="connsiteY161" fmla="*/ 578674 h 1925693"/>
              <a:gd name="connsiteX162" fmla="*/ 1066710 w 3011403"/>
              <a:gd name="connsiteY162" fmla="*/ 518641 h 1925693"/>
              <a:gd name="connsiteX163" fmla="*/ 1049587 w 3011403"/>
              <a:gd name="connsiteY163" fmla="*/ 474905 h 1925693"/>
              <a:gd name="connsiteX164" fmla="*/ 953863 w 3011403"/>
              <a:gd name="connsiteY164" fmla="*/ 455513 h 1925693"/>
              <a:gd name="connsiteX165" fmla="*/ 914047 w 3011403"/>
              <a:gd name="connsiteY165" fmla="*/ 497392 h 1925693"/>
              <a:gd name="connsiteX166" fmla="*/ 906414 w 3011403"/>
              <a:gd name="connsiteY166" fmla="*/ 942796 h 1925693"/>
              <a:gd name="connsiteX167" fmla="*/ 905795 w 3011403"/>
              <a:gd name="connsiteY167" fmla="*/ 994371 h 1925693"/>
              <a:gd name="connsiteX168" fmla="*/ 1003994 w 3011403"/>
              <a:gd name="connsiteY168" fmla="*/ 1060387 h 1925693"/>
              <a:gd name="connsiteX169" fmla="*/ 1008945 w 3011403"/>
              <a:gd name="connsiteY169" fmla="*/ 1061007 h 1925693"/>
              <a:gd name="connsiteX170" fmla="*/ 1074755 w 3011403"/>
              <a:gd name="connsiteY170" fmla="*/ 1074828 h 1925693"/>
              <a:gd name="connsiteX171" fmla="*/ 1078675 w 3011403"/>
              <a:gd name="connsiteY171" fmla="*/ 1076891 h 1925693"/>
              <a:gd name="connsiteX172" fmla="*/ 1068773 w 3011403"/>
              <a:gd name="connsiteY172" fmla="*/ 1119802 h 1925693"/>
              <a:gd name="connsiteX173" fmla="*/ 1061346 w 3011403"/>
              <a:gd name="connsiteY173" fmla="*/ 1122690 h 1925693"/>
              <a:gd name="connsiteX174" fmla="*/ 1029576 w 3011403"/>
              <a:gd name="connsiteY174" fmla="*/ 1122071 h 1925693"/>
              <a:gd name="connsiteX175" fmla="*/ 903525 w 3011403"/>
              <a:gd name="connsiteY175" fmla="*/ 1142083 h 1925693"/>
              <a:gd name="connsiteX176" fmla="*/ 873612 w 3011403"/>
              <a:gd name="connsiteY176" fmla="*/ 1158587 h 1925693"/>
              <a:gd name="connsiteX177" fmla="*/ 867629 w 3011403"/>
              <a:gd name="connsiteY177" fmla="*/ 1163951 h 1925693"/>
              <a:gd name="connsiteX178" fmla="*/ 776237 w 3011403"/>
              <a:gd name="connsiteY178" fmla="*/ 1418320 h 1925693"/>
              <a:gd name="connsiteX179" fmla="*/ 769636 w 3011403"/>
              <a:gd name="connsiteY179" fmla="*/ 1584598 h 1925693"/>
              <a:gd name="connsiteX180" fmla="*/ 759115 w 3011403"/>
              <a:gd name="connsiteY180" fmla="*/ 1597802 h 1925693"/>
              <a:gd name="connsiteX181" fmla="*/ 597168 w 3011403"/>
              <a:gd name="connsiteY181" fmla="*/ 1638237 h 1925693"/>
              <a:gd name="connsiteX182" fmla="*/ 565604 w 3011403"/>
              <a:gd name="connsiteY182" fmla="*/ 1643600 h 1925693"/>
              <a:gd name="connsiteX183" fmla="*/ 541260 w 3011403"/>
              <a:gd name="connsiteY183" fmla="*/ 1636586 h 1925693"/>
              <a:gd name="connsiteX184" fmla="*/ 531152 w 3011403"/>
              <a:gd name="connsiteY184" fmla="*/ 1635142 h 1925693"/>
              <a:gd name="connsiteX185" fmla="*/ 38100 w 3011403"/>
              <a:gd name="connsiteY185" fmla="*/ 1761750 h 1925693"/>
              <a:gd name="connsiteX186" fmla="*/ 0 w 3011403"/>
              <a:gd name="connsiteY186" fmla="*/ 1925693 h 1925693"/>
              <a:gd name="connsiteX187" fmla="*/ 433984 w 3011403"/>
              <a:gd name="connsiteY187" fmla="*/ 1779347 h 1925693"/>
              <a:gd name="connsiteX188" fmla="*/ 550338 w 3011403"/>
              <a:gd name="connsiteY188" fmla="*/ 1752115 h 1925693"/>
              <a:gd name="connsiteX189" fmla="*/ 571381 w 3011403"/>
              <a:gd name="connsiteY189" fmla="*/ 1732517 h 1925693"/>
              <a:gd name="connsiteX190" fmla="*/ 583552 w 3011403"/>
              <a:gd name="connsiteY190" fmla="*/ 1721995 h 1925693"/>
              <a:gd name="connsiteX191" fmla="*/ 746737 w 3011403"/>
              <a:gd name="connsiteY191" fmla="*/ 1681973 h 1925693"/>
              <a:gd name="connsiteX192" fmla="*/ 757893 w 3011403"/>
              <a:gd name="connsiteY192" fmla="*/ 1680765 h 1925693"/>
              <a:gd name="connsiteX193" fmla="*/ 811764 w 3011403"/>
              <a:gd name="connsiteY193" fmla="*/ 1667514 h 1925693"/>
              <a:gd name="connsiteX194" fmla="*/ 817704 w 3011403"/>
              <a:gd name="connsiteY194" fmla="*/ 1665056 h 1925693"/>
              <a:gd name="connsiteX195" fmla="*/ 899606 w 3011403"/>
              <a:gd name="connsiteY195" fmla="*/ 1644632 h 1925693"/>
              <a:gd name="connsiteX196" fmla="*/ 906001 w 3011403"/>
              <a:gd name="connsiteY196" fmla="*/ 1644013 h 1925693"/>
              <a:gd name="connsiteX197" fmla="*/ 906001 w 3011403"/>
              <a:gd name="connsiteY197" fmla="*/ 1644332 h 1925693"/>
              <a:gd name="connsiteX198" fmla="*/ 992949 w 3011403"/>
              <a:gd name="connsiteY198" fmla="*/ 1622943 h 1925693"/>
              <a:gd name="connsiteX199" fmla="*/ 993252 w 3011403"/>
              <a:gd name="connsiteY199" fmla="*/ 1624175 h 1925693"/>
              <a:gd name="connsiteX200" fmla="*/ 1021736 w 3011403"/>
              <a:gd name="connsiteY200" fmla="*/ 1617607 h 1925693"/>
              <a:gd name="connsiteX201" fmla="*/ 1071454 w 3011403"/>
              <a:gd name="connsiteY201" fmla="*/ 1629160 h 1925693"/>
              <a:gd name="connsiteX202" fmla="*/ 1104050 w 3011403"/>
              <a:gd name="connsiteY202" fmla="*/ 1632048 h 1925693"/>
              <a:gd name="connsiteX203" fmla="*/ 1144692 w 3011403"/>
              <a:gd name="connsiteY203" fmla="*/ 1644219 h 1925693"/>
              <a:gd name="connsiteX204" fmla="*/ 1147992 w 3011403"/>
              <a:gd name="connsiteY204" fmla="*/ 1611624 h 1925693"/>
              <a:gd name="connsiteX205" fmla="*/ 1151912 w 3011403"/>
              <a:gd name="connsiteY205" fmla="*/ 1581917 h 1925693"/>
              <a:gd name="connsiteX206" fmla="*/ 1506750 w 3011403"/>
              <a:gd name="connsiteY206" fmla="*/ 1484336 h 1925693"/>
              <a:gd name="connsiteX207" fmla="*/ 1512114 w 3011403"/>
              <a:gd name="connsiteY207" fmla="*/ 1482686 h 1925693"/>
              <a:gd name="connsiteX208" fmla="*/ 1513970 w 3011403"/>
              <a:gd name="connsiteY208" fmla="*/ 1484336 h 1925693"/>
              <a:gd name="connsiteX209" fmla="*/ 1539758 w 3011403"/>
              <a:gd name="connsiteY209" fmla="*/ 1494033 h 1925693"/>
              <a:gd name="connsiteX210" fmla="*/ 1551311 w 3011403"/>
              <a:gd name="connsiteY210" fmla="*/ 1495270 h 1925693"/>
              <a:gd name="connsiteX211" fmla="*/ 1594428 w 3011403"/>
              <a:gd name="connsiteY211" fmla="*/ 1475259 h 1925693"/>
              <a:gd name="connsiteX212" fmla="*/ 1619803 w 3011403"/>
              <a:gd name="connsiteY212" fmla="*/ 1451122 h 1925693"/>
              <a:gd name="connsiteX213" fmla="*/ 1632052 w 3011403"/>
              <a:gd name="connsiteY213" fmla="*/ 1462313 h 1925693"/>
              <a:gd name="connsiteX214" fmla="*/ 1631482 w 3011403"/>
              <a:gd name="connsiteY214" fmla="*/ 1468016 h 1925693"/>
              <a:gd name="connsiteX215" fmla="*/ 1647300 w 3011403"/>
              <a:gd name="connsiteY215" fmla="*/ 1464822 h 1925693"/>
              <a:gd name="connsiteX216" fmla="*/ 1925157 w 3011403"/>
              <a:gd name="connsiteY216" fmla="*/ 1464822 h 1925693"/>
              <a:gd name="connsiteX217" fmla="*/ 1924974 w 3011403"/>
              <a:gd name="connsiteY217" fmla="*/ 1463680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25157 w 3011403"/>
              <a:gd name="connsiteY218" fmla="*/ 1464822 h 1925693"/>
              <a:gd name="connsiteX219" fmla="*/ 1938744 w 3011403"/>
              <a:gd name="connsiteY219" fmla="*/ 1448852 h 1925693"/>
              <a:gd name="connsiteX220" fmla="*/ 1999191 w 3011403"/>
              <a:gd name="connsiteY220" fmla="*/ 1413781 h 1925693"/>
              <a:gd name="connsiteX221" fmla="*/ 2024153 w 3011403"/>
              <a:gd name="connsiteY221" fmla="*/ 1345908 h 1925693"/>
              <a:gd name="connsiteX222" fmla="*/ 2025391 w 3011403"/>
              <a:gd name="connsiteY222" fmla="*/ 1338687 h 1925693"/>
              <a:gd name="connsiteX223" fmla="*/ 2102341 w 3011403"/>
              <a:gd name="connsiteY223" fmla="*/ 1336006 h 1925693"/>
              <a:gd name="connsiteX224" fmla="*/ 2188987 w 3011403"/>
              <a:gd name="connsiteY224" fmla="*/ 1337862 h 1925693"/>
              <a:gd name="connsiteX225" fmla="*/ 2204666 w 3011403"/>
              <a:gd name="connsiteY225" fmla="*/ 1264007 h 1925693"/>
              <a:gd name="connsiteX226" fmla="*/ 2190226 w 3011403"/>
              <a:gd name="connsiteY226" fmla="*/ 1243789 h 1925693"/>
              <a:gd name="connsiteX227" fmla="*/ 2168151 w 3011403"/>
              <a:gd name="connsiteY227" fmla="*/ 1239457 h 1925693"/>
              <a:gd name="connsiteX228" fmla="*/ 2178260 w 3011403"/>
              <a:gd name="connsiteY228" fmla="*/ 1219033 h 1925693"/>
              <a:gd name="connsiteX229" fmla="*/ 2216219 w 3011403"/>
              <a:gd name="connsiteY229" fmla="*/ 1161887 h 1925693"/>
              <a:gd name="connsiteX230" fmla="*/ 2267795 w 3011403"/>
              <a:gd name="connsiteY230" fmla="*/ 1090920 h 1925693"/>
              <a:gd name="connsiteX231" fmla="*/ 2260574 w 3011403"/>
              <a:gd name="connsiteY231" fmla="*/ 1057706 h 1925693"/>
              <a:gd name="connsiteX232" fmla="*/ 2235405 w 3011403"/>
              <a:gd name="connsiteY232" fmla="*/ 1038107 h 1925693"/>
              <a:gd name="connsiteX233" fmla="*/ 2245101 w 3011403"/>
              <a:gd name="connsiteY233" fmla="*/ 998497 h 1925693"/>
              <a:gd name="connsiteX234" fmla="*/ 2269858 w 3011403"/>
              <a:gd name="connsiteY234" fmla="*/ 1020778 h 1925693"/>
              <a:gd name="connsiteX235" fmla="*/ 2299771 w 3011403"/>
              <a:gd name="connsiteY235" fmla="*/ 1016445 h 1925693"/>
              <a:gd name="connsiteX236" fmla="*/ 2322052 w 3011403"/>
              <a:gd name="connsiteY236" fmla="*/ 1012732 h 1925693"/>
              <a:gd name="connsiteX237" fmla="*/ 2347221 w 3011403"/>
              <a:gd name="connsiteY237" fmla="*/ 1054199 h 1925693"/>
              <a:gd name="connsiteX238" fmla="*/ 2362693 w 3011403"/>
              <a:gd name="connsiteY238" fmla="*/ 1091333 h 1925693"/>
              <a:gd name="connsiteX239" fmla="*/ 2479047 w 3011403"/>
              <a:gd name="connsiteY239" fmla="*/ 1140020 h 1925693"/>
              <a:gd name="connsiteX240" fmla="*/ 2617475 w 3011403"/>
              <a:gd name="connsiteY240" fmla="*/ 1145383 h 1925693"/>
              <a:gd name="connsiteX241" fmla="*/ 2665956 w 3011403"/>
              <a:gd name="connsiteY241" fmla="*/ 1157555 h 1925693"/>
              <a:gd name="connsiteX242" fmla="*/ 2729909 w 3011403"/>
              <a:gd name="connsiteY242" fmla="*/ 1155079 h 1925693"/>
              <a:gd name="connsiteX243" fmla="*/ 2828727 w 3011403"/>
              <a:gd name="connsiteY243" fmla="*/ 1098141 h 1925693"/>
              <a:gd name="connsiteX244" fmla="*/ 2936004 w 3011403"/>
              <a:gd name="connsiteY244" fmla="*/ 1098141 h 1925693"/>
              <a:gd name="connsiteX245" fmla="*/ 2965711 w 3011403"/>
              <a:gd name="connsiteY245" fmla="*/ 1058324 h 1925693"/>
              <a:gd name="connsiteX246" fmla="*/ 2967981 w 3011403"/>
              <a:gd name="connsiteY246" fmla="*/ 963632 h 1925693"/>
              <a:gd name="connsiteX247" fmla="*/ 2970869 w 3011403"/>
              <a:gd name="connsiteY247" fmla="*/ 771979 h 1925693"/>
              <a:gd name="connsiteX248" fmla="*/ 2948383 w 3011403"/>
              <a:gd name="connsiteY248" fmla="*/ 749698 h 1925693"/>
              <a:gd name="connsiteX249" fmla="*/ 2868131 w 3011403"/>
              <a:gd name="connsiteY249" fmla="*/ 747016 h 1925693"/>
              <a:gd name="connsiteX250" fmla="*/ 2810573 w 3011403"/>
              <a:gd name="connsiteY250" fmla="*/ 753618 h 1925693"/>
              <a:gd name="connsiteX251" fmla="*/ 2755078 w 3011403"/>
              <a:gd name="connsiteY251" fmla="*/ 769090 h 1925693"/>
              <a:gd name="connsiteX252" fmla="*/ 2651721 w 3011403"/>
              <a:gd name="connsiteY252" fmla="*/ 762695 h 1925693"/>
              <a:gd name="connsiteX253" fmla="*/ 2610049 w 3011403"/>
              <a:gd name="connsiteY253" fmla="*/ 788276 h 1925693"/>
              <a:gd name="connsiteX254" fmla="*/ 2607160 w 3011403"/>
              <a:gd name="connsiteY254" fmla="*/ 789308 h 1925693"/>
              <a:gd name="connsiteX255" fmla="*/ 2506691 w 3011403"/>
              <a:gd name="connsiteY255" fmla="*/ 781881 h 1925693"/>
              <a:gd name="connsiteX256" fmla="*/ 2471001 w 3011403"/>
              <a:gd name="connsiteY256" fmla="*/ 789514 h 1925693"/>
              <a:gd name="connsiteX257" fmla="*/ 2459861 w 3011403"/>
              <a:gd name="connsiteY257" fmla="*/ 793434 h 1925693"/>
              <a:gd name="connsiteX258" fmla="*/ 2392401 w 3011403"/>
              <a:gd name="connsiteY258" fmla="*/ 784769 h 1925693"/>
              <a:gd name="connsiteX259" fmla="*/ 2350934 w 3011403"/>
              <a:gd name="connsiteY259" fmla="*/ 800655 h 1925693"/>
              <a:gd name="connsiteX260" fmla="*/ 2346189 w 3011403"/>
              <a:gd name="connsiteY260" fmla="*/ 804162 h 1925693"/>
              <a:gd name="connsiteX261" fmla="*/ 2266557 w 3011403"/>
              <a:gd name="connsiteY261" fmla="*/ 803749 h 1925693"/>
              <a:gd name="connsiteX262" fmla="*/ 2258923 w 3011403"/>
              <a:gd name="connsiteY262" fmla="*/ 697091 h 1925693"/>
              <a:gd name="connsiteX263" fmla="*/ 2269239 w 3011403"/>
              <a:gd name="connsiteY263" fmla="*/ 696266 h 1925693"/>
              <a:gd name="connsiteX264" fmla="*/ 2384148 w 3011403"/>
              <a:gd name="connsiteY264" fmla="*/ 699979 h 1925693"/>
              <a:gd name="connsiteX265" fmla="*/ 2426853 w 3011403"/>
              <a:gd name="connsiteY265" fmla="*/ 704518 h 1925693"/>
              <a:gd name="connsiteX266" fmla="*/ 2531654 w 3011403"/>
              <a:gd name="connsiteY266" fmla="*/ 697504 h 1925693"/>
              <a:gd name="connsiteX267" fmla="*/ 2586736 w 3011403"/>
              <a:gd name="connsiteY267" fmla="*/ 681000 h 1925693"/>
              <a:gd name="connsiteX268" fmla="*/ 2615206 w 3011403"/>
              <a:gd name="connsiteY268" fmla="*/ 668622 h 1925693"/>
              <a:gd name="connsiteX269" fmla="*/ 2635217 w 3011403"/>
              <a:gd name="connsiteY269" fmla="*/ 649229 h 1925693"/>
              <a:gd name="connsiteX270" fmla="*/ 2688443 w 3011403"/>
              <a:gd name="connsiteY270" fmla="*/ 646135 h 1925693"/>
              <a:gd name="connsiteX271" fmla="*/ 2712580 w 3011403"/>
              <a:gd name="connsiteY271" fmla="*/ 659751 h 1925693"/>
              <a:gd name="connsiteX272" fmla="*/ 2743731 w 3011403"/>
              <a:gd name="connsiteY272" fmla="*/ 693584 h 1925693"/>
              <a:gd name="connsiteX273" fmla="*/ 2785611 w 3011403"/>
              <a:gd name="connsiteY273" fmla="*/ 717515 h 1925693"/>
              <a:gd name="connsiteX274" fmla="*/ 2855753 w 3011403"/>
              <a:gd name="connsiteY274" fmla="*/ 729068 h 1925693"/>
              <a:gd name="connsiteX275" fmla="*/ 2858641 w 3011403"/>
              <a:gd name="connsiteY275" fmla="*/ 729893 h 1925693"/>
              <a:gd name="connsiteX276" fmla="*/ 2898663 w 3011403"/>
              <a:gd name="connsiteY276" fmla="*/ 664908 h 1925693"/>
              <a:gd name="connsiteX277" fmla="*/ 2916611 w 3011403"/>
              <a:gd name="connsiteY277" fmla="*/ 637264 h 1925693"/>
              <a:gd name="connsiteX278" fmla="*/ 3010066 w 3011403"/>
              <a:gd name="connsiteY278" fmla="*/ 597035 h 1925693"/>
              <a:gd name="connsiteX279" fmla="*/ 3008622 w 3011403"/>
              <a:gd name="connsiteY279" fmla="*/ 512864 h 1925693"/>
              <a:gd name="connsiteX280" fmla="*/ 2932291 w 3011403"/>
              <a:gd name="connsiteY280" fmla="*/ 477587 h 1925693"/>
              <a:gd name="connsiteX281" fmla="*/ 2807066 w 3011403"/>
              <a:gd name="connsiteY281" fmla="*/ 468716 h 1925693"/>
              <a:gd name="connsiteX282" fmla="*/ 2769725 w 3011403"/>
              <a:gd name="connsiteY282" fmla="*/ 465828 h 1925693"/>
              <a:gd name="connsiteX283" fmla="*/ 2695663 w 3011403"/>
              <a:gd name="connsiteY283" fmla="*/ 441071 h 1925693"/>
              <a:gd name="connsiteX284" fmla="*/ 2649039 w 3011403"/>
              <a:gd name="connsiteY284" fmla="*/ 421679 h 1925693"/>
              <a:gd name="connsiteX285" fmla="*/ 2507517 w 3011403"/>
              <a:gd name="connsiteY285" fmla="*/ 357313 h 1925693"/>
              <a:gd name="connsiteX286" fmla="*/ 2205492 w 3011403"/>
              <a:gd name="connsiteY286" fmla="*/ 377944 h 1925693"/>
              <a:gd name="connsiteX287" fmla="*/ 2194764 w 3011403"/>
              <a:gd name="connsiteY287" fmla="*/ 374437 h 1925693"/>
              <a:gd name="connsiteX288" fmla="*/ 2156392 w 3011403"/>
              <a:gd name="connsiteY288" fmla="*/ 313990 h 1925693"/>
              <a:gd name="connsiteX289" fmla="*/ 2144633 w 3011403"/>
              <a:gd name="connsiteY289" fmla="*/ 277888 h 1925693"/>
              <a:gd name="connsiteX290" fmla="*/ 2104817 w 3011403"/>
              <a:gd name="connsiteY290" fmla="*/ 233326 h 1925693"/>
              <a:gd name="connsiteX291" fmla="*/ 2102547 w 3011403"/>
              <a:gd name="connsiteY291" fmla="*/ 229819 h 1925693"/>
              <a:gd name="connsiteX292" fmla="*/ 2110181 w 3011403"/>
              <a:gd name="connsiteY292" fmla="*/ 221773 h 1925693"/>
              <a:gd name="connsiteX293" fmla="*/ 2180942 w 3011403"/>
              <a:gd name="connsiteY293" fmla="*/ 252306 h 1925693"/>
              <a:gd name="connsiteX294" fmla="*/ 2253147 w 3011403"/>
              <a:gd name="connsiteY294" fmla="*/ 281807 h 1925693"/>
              <a:gd name="connsiteX295" fmla="*/ 2261193 w 3011403"/>
              <a:gd name="connsiteY295" fmla="*/ 270873 h 1925693"/>
              <a:gd name="connsiteX296" fmla="*/ 2278316 w 3011403"/>
              <a:gd name="connsiteY296" fmla="*/ 237865 h 1925693"/>
              <a:gd name="connsiteX297" fmla="*/ 2312356 w 3011403"/>
              <a:gd name="connsiteY297" fmla="*/ 168548 h 1925693"/>
              <a:gd name="connsiteX298" fmla="*/ 2322877 w 3011403"/>
              <a:gd name="connsiteY298" fmla="*/ 159058 h 1925693"/>
              <a:gd name="connsiteX299" fmla="*/ 2316275 w 3011403"/>
              <a:gd name="connsiteY299" fmla="*/ 133889 h 1925693"/>
              <a:gd name="connsiteX300" fmla="*/ 2327210 w 3011403"/>
              <a:gd name="connsiteY300" fmla="*/ 100675 h 1925693"/>
              <a:gd name="connsiteX301" fmla="*/ 2302453 w 3011403"/>
              <a:gd name="connsiteY301" fmla="*/ 86440 h 1925693"/>
              <a:gd name="connsiteX302" fmla="*/ 2265938 w 3011403"/>
              <a:gd name="connsiteY302" fmla="*/ 71586 h 1925693"/>
              <a:gd name="connsiteX303" fmla="*/ 2147934 w 3011403"/>
              <a:gd name="connsiteY303" fmla="*/ 24756 h 1925693"/>
              <a:gd name="connsiteX304" fmla="*/ 2076141 w 3011403"/>
              <a:gd name="connsiteY304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938744 w 3011403"/>
              <a:gd name="connsiteY217" fmla="*/ 1448852 h 1925693"/>
              <a:gd name="connsiteX218" fmla="*/ 1999191 w 3011403"/>
              <a:gd name="connsiteY218" fmla="*/ 1413781 h 1925693"/>
              <a:gd name="connsiteX219" fmla="*/ 2024153 w 3011403"/>
              <a:gd name="connsiteY219" fmla="*/ 1345908 h 1925693"/>
              <a:gd name="connsiteX220" fmla="*/ 2025391 w 3011403"/>
              <a:gd name="connsiteY220" fmla="*/ 1338687 h 1925693"/>
              <a:gd name="connsiteX221" fmla="*/ 2102341 w 3011403"/>
              <a:gd name="connsiteY221" fmla="*/ 1336006 h 1925693"/>
              <a:gd name="connsiteX222" fmla="*/ 2188987 w 3011403"/>
              <a:gd name="connsiteY222" fmla="*/ 1337862 h 1925693"/>
              <a:gd name="connsiteX223" fmla="*/ 2204666 w 3011403"/>
              <a:gd name="connsiteY223" fmla="*/ 1264007 h 1925693"/>
              <a:gd name="connsiteX224" fmla="*/ 2190226 w 3011403"/>
              <a:gd name="connsiteY224" fmla="*/ 1243789 h 1925693"/>
              <a:gd name="connsiteX225" fmla="*/ 2168151 w 3011403"/>
              <a:gd name="connsiteY225" fmla="*/ 1239457 h 1925693"/>
              <a:gd name="connsiteX226" fmla="*/ 2178260 w 3011403"/>
              <a:gd name="connsiteY226" fmla="*/ 1219033 h 1925693"/>
              <a:gd name="connsiteX227" fmla="*/ 2216219 w 3011403"/>
              <a:gd name="connsiteY227" fmla="*/ 1161887 h 1925693"/>
              <a:gd name="connsiteX228" fmla="*/ 2267795 w 3011403"/>
              <a:gd name="connsiteY228" fmla="*/ 1090920 h 1925693"/>
              <a:gd name="connsiteX229" fmla="*/ 2260574 w 3011403"/>
              <a:gd name="connsiteY229" fmla="*/ 1057706 h 1925693"/>
              <a:gd name="connsiteX230" fmla="*/ 2235405 w 3011403"/>
              <a:gd name="connsiteY230" fmla="*/ 1038107 h 1925693"/>
              <a:gd name="connsiteX231" fmla="*/ 2245101 w 3011403"/>
              <a:gd name="connsiteY231" fmla="*/ 998497 h 1925693"/>
              <a:gd name="connsiteX232" fmla="*/ 2269858 w 3011403"/>
              <a:gd name="connsiteY232" fmla="*/ 1020778 h 1925693"/>
              <a:gd name="connsiteX233" fmla="*/ 2299771 w 3011403"/>
              <a:gd name="connsiteY233" fmla="*/ 1016445 h 1925693"/>
              <a:gd name="connsiteX234" fmla="*/ 2322052 w 3011403"/>
              <a:gd name="connsiteY234" fmla="*/ 1012732 h 1925693"/>
              <a:gd name="connsiteX235" fmla="*/ 2347221 w 3011403"/>
              <a:gd name="connsiteY235" fmla="*/ 1054199 h 1925693"/>
              <a:gd name="connsiteX236" fmla="*/ 2362693 w 3011403"/>
              <a:gd name="connsiteY236" fmla="*/ 1091333 h 1925693"/>
              <a:gd name="connsiteX237" fmla="*/ 2479047 w 3011403"/>
              <a:gd name="connsiteY237" fmla="*/ 1140020 h 1925693"/>
              <a:gd name="connsiteX238" fmla="*/ 2617475 w 3011403"/>
              <a:gd name="connsiteY238" fmla="*/ 1145383 h 1925693"/>
              <a:gd name="connsiteX239" fmla="*/ 2665956 w 3011403"/>
              <a:gd name="connsiteY239" fmla="*/ 1157555 h 1925693"/>
              <a:gd name="connsiteX240" fmla="*/ 2729909 w 3011403"/>
              <a:gd name="connsiteY240" fmla="*/ 1155079 h 1925693"/>
              <a:gd name="connsiteX241" fmla="*/ 2828727 w 3011403"/>
              <a:gd name="connsiteY241" fmla="*/ 1098141 h 1925693"/>
              <a:gd name="connsiteX242" fmla="*/ 2936004 w 3011403"/>
              <a:gd name="connsiteY242" fmla="*/ 1098141 h 1925693"/>
              <a:gd name="connsiteX243" fmla="*/ 2965711 w 3011403"/>
              <a:gd name="connsiteY243" fmla="*/ 1058324 h 1925693"/>
              <a:gd name="connsiteX244" fmla="*/ 2967981 w 3011403"/>
              <a:gd name="connsiteY244" fmla="*/ 963632 h 1925693"/>
              <a:gd name="connsiteX245" fmla="*/ 2970869 w 3011403"/>
              <a:gd name="connsiteY245" fmla="*/ 771979 h 1925693"/>
              <a:gd name="connsiteX246" fmla="*/ 2948383 w 3011403"/>
              <a:gd name="connsiteY246" fmla="*/ 749698 h 1925693"/>
              <a:gd name="connsiteX247" fmla="*/ 2868131 w 3011403"/>
              <a:gd name="connsiteY247" fmla="*/ 747016 h 1925693"/>
              <a:gd name="connsiteX248" fmla="*/ 2810573 w 3011403"/>
              <a:gd name="connsiteY248" fmla="*/ 753618 h 1925693"/>
              <a:gd name="connsiteX249" fmla="*/ 2755078 w 3011403"/>
              <a:gd name="connsiteY249" fmla="*/ 769090 h 1925693"/>
              <a:gd name="connsiteX250" fmla="*/ 2651721 w 3011403"/>
              <a:gd name="connsiteY250" fmla="*/ 762695 h 1925693"/>
              <a:gd name="connsiteX251" fmla="*/ 2610049 w 3011403"/>
              <a:gd name="connsiteY251" fmla="*/ 788276 h 1925693"/>
              <a:gd name="connsiteX252" fmla="*/ 2607160 w 3011403"/>
              <a:gd name="connsiteY252" fmla="*/ 789308 h 1925693"/>
              <a:gd name="connsiteX253" fmla="*/ 2506691 w 3011403"/>
              <a:gd name="connsiteY253" fmla="*/ 781881 h 1925693"/>
              <a:gd name="connsiteX254" fmla="*/ 2471001 w 3011403"/>
              <a:gd name="connsiteY254" fmla="*/ 789514 h 1925693"/>
              <a:gd name="connsiteX255" fmla="*/ 2459861 w 3011403"/>
              <a:gd name="connsiteY255" fmla="*/ 793434 h 1925693"/>
              <a:gd name="connsiteX256" fmla="*/ 2392401 w 3011403"/>
              <a:gd name="connsiteY256" fmla="*/ 784769 h 1925693"/>
              <a:gd name="connsiteX257" fmla="*/ 2350934 w 3011403"/>
              <a:gd name="connsiteY257" fmla="*/ 800655 h 1925693"/>
              <a:gd name="connsiteX258" fmla="*/ 2346189 w 3011403"/>
              <a:gd name="connsiteY258" fmla="*/ 804162 h 1925693"/>
              <a:gd name="connsiteX259" fmla="*/ 2266557 w 3011403"/>
              <a:gd name="connsiteY259" fmla="*/ 803749 h 1925693"/>
              <a:gd name="connsiteX260" fmla="*/ 2258923 w 3011403"/>
              <a:gd name="connsiteY260" fmla="*/ 697091 h 1925693"/>
              <a:gd name="connsiteX261" fmla="*/ 2269239 w 3011403"/>
              <a:gd name="connsiteY261" fmla="*/ 696266 h 1925693"/>
              <a:gd name="connsiteX262" fmla="*/ 2384148 w 3011403"/>
              <a:gd name="connsiteY262" fmla="*/ 699979 h 1925693"/>
              <a:gd name="connsiteX263" fmla="*/ 2426853 w 3011403"/>
              <a:gd name="connsiteY263" fmla="*/ 704518 h 1925693"/>
              <a:gd name="connsiteX264" fmla="*/ 2531654 w 3011403"/>
              <a:gd name="connsiteY264" fmla="*/ 697504 h 1925693"/>
              <a:gd name="connsiteX265" fmla="*/ 2586736 w 3011403"/>
              <a:gd name="connsiteY265" fmla="*/ 681000 h 1925693"/>
              <a:gd name="connsiteX266" fmla="*/ 2615206 w 3011403"/>
              <a:gd name="connsiteY266" fmla="*/ 668622 h 1925693"/>
              <a:gd name="connsiteX267" fmla="*/ 2635217 w 3011403"/>
              <a:gd name="connsiteY267" fmla="*/ 649229 h 1925693"/>
              <a:gd name="connsiteX268" fmla="*/ 2688443 w 3011403"/>
              <a:gd name="connsiteY268" fmla="*/ 646135 h 1925693"/>
              <a:gd name="connsiteX269" fmla="*/ 2712580 w 3011403"/>
              <a:gd name="connsiteY269" fmla="*/ 659751 h 1925693"/>
              <a:gd name="connsiteX270" fmla="*/ 2743731 w 3011403"/>
              <a:gd name="connsiteY270" fmla="*/ 693584 h 1925693"/>
              <a:gd name="connsiteX271" fmla="*/ 2785611 w 3011403"/>
              <a:gd name="connsiteY271" fmla="*/ 717515 h 1925693"/>
              <a:gd name="connsiteX272" fmla="*/ 2855753 w 3011403"/>
              <a:gd name="connsiteY272" fmla="*/ 729068 h 1925693"/>
              <a:gd name="connsiteX273" fmla="*/ 2858641 w 3011403"/>
              <a:gd name="connsiteY273" fmla="*/ 729893 h 1925693"/>
              <a:gd name="connsiteX274" fmla="*/ 2898663 w 3011403"/>
              <a:gd name="connsiteY274" fmla="*/ 664908 h 1925693"/>
              <a:gd name="connsiteX275" fmla="*/ 2916611 w 3011403"/>
              <a:gd name="connsiteY275" fmla="*/ 637264 h 1925693"/>
              <a:gd name="connsiteX276" fmla="*/ 3010066 w 3011403"/>
              <a:gd name="connsiteY276" fmla="*/ 597035 h 1925693"/>
              <a:gd name="connsiteX277" fmla="*/ 3008622 w 3011403"/>
              <a:gd name="connsiteY277" fmla="*/ 512864 h 1925693"/>
              <a:gd name="connsiteX278" fmla="*/ 2932291 w 3011403"/>
              <a:gd name="connsiteY278" fmla="*/ 477587 h 1925693"/>
              <a:gd name="connsiteX279" fmla="*/ 2807066 w 3011403"/>
              <a:gd name="connsiteY279" fmla="*/ 468716 h 1925693"/>
              <a:gd name="connsiteX280" fmla="*/ 2769725 w 3011403"/>
              <a:gd name="connsiteY280" fmla="*/ 465828 h 1925693"/>
              <a:gd name="connsiteX281" fmla="*/ 2695663 w 3011403"/>
              <a:gd name="connsiteY281" fmla="*/ 441071 h 1925693"/>
              <a:gd name="connsiteX282" fmla="*/ 2649039 w 3011403"/>
              <a:gd name="connsiteY282" fmla="*/ 421679 h 1925693"/>
              <a:gd name="connsiteX283" fmla="*/ 2507517 w 3011403"/>
              <a:gd name="connsiteY283" fmla="*/ 357313 h 1925693"/>
              <a:gd name="connsiteX284" fmla="*/ 2205492 w 3011403"/>
              <a:gd name="connsiteY284" fmla="*/ 377944 h 1925693"/>
              <a:gd name="connsiteX285" fmla="*/ 2194764 w 3011403"/>
              <a:gd name="connsiteY285" fmla="*/ 374437 h 1925693"/>
              <a:gd name="connsiteX286" fmla="*/ 2156392 w 3011403"/>
              <a:gd name="connsiteY286" fmla="*/ 313990 h 1925693"/>
              <a:gd name="connsiteX287" fmla="*/ 2144633 w 3011403"/>
              <a:gd name="connsiteY287" fmla="*/ 277888 h 1925693"/>
              <a:gd name="connsiteX288" fmla="*/ 2104817 w 3011403"/>
              <a:gd name="connsiteY288" fmla="*/ 233326 h 1925693"/>
              <a:gd name="connsiteX289" fmla="*/ 2102547 w 3011403"/>
              <a:gd name="connsiteY289" fmla="*/ 229819 h 1925693"/>
              <a:gd name="connsiteX290" fmla="*/ 2110181 w 3011403"/>
              <a:gd name="connsiteY290" fmla="*/ 221773 h 1925693"/>
              <a:gd name="connsiteX291" fmla="*/ 2180942 w 3011403"/>
              <a:gd name="connsiteY291" fmla="*/ 252306 h 1925693"/>
              <a:gd name="connsiteX292" fmla="*/ 2253147 w 3011403"/>
              <a:gd name="connsiteY292" fmla="*/ 281807 h 1925693"/>
              <a:gd name="connsiteX293" fmla="*/ 2261193 w 3011403"/>
              <a:gd name="connsiteY293" fmla="*/ 270873 h 1925693"/>
              <a:gd name="connsiteX294" fmla="*/ 2278316 w 3011403"/>
              <a:gd name="connsiteY294" fmla="*/ 237865 h 1925693"/>
              <a:gd name="connsiteX295" fmla="*/ 2312356 w 3011403"/>
              <a:gd name="connsiteY295" fmla="*/ 168548 h 1925693"/>
              <a:gd name="connsiteX296" fmla="*/ 2322877 w 3011403"/>
              <a:gd name="connsiteY296" fmla="*/ 159058 h 1925693"/>
              <a:gd name="connsiteX297" fmla="*/ 2316275 w 3011403"/>
              <a:gd name="connsiteY297" fmla="*/ 133889 h 1925693"/>
              <a:gd name="connsiteX298" fmla="*/ 2327210 w 3011403"/>
              <a:gd name="connsiteY298" fmla="*/ 100675 h 1925693"/>
              <a:gd name="connsiteX299" fmla="*/ 2302453 w 3011403"/>
              <a:gd name="connsiteY299" fmla="*/ 86440 h 1925693"/>
              <a:gd name="connsiteX300" fmla="*/ 2265938 w 3011403"/>
              <a:gd name="connsiteY300" fmla="*/ 71586 h 1925693"/>
              <a:gd name="connsiteX301" fmla="*/ 2147934 w 3011403"/>
              <a:gd name="connsiteY301" fmla="*/ 24756 h 1925693"/>
              <a:gd name="connsiteX302" fmla="*/ 2076141 w 3011403"/>
              <a:gd name="connsiteY302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938744 w 3011403"/>
              <a:gd name="connsiteY216" fmla="*/ 1448852 h 1925693"/>
              <a:gd name="connsiteX217" fmla="*/ 1999191 w 3011403"/>
              <a:gd name="connsiteY217" fmla="*/ 1413781 h 1925693"/>
              <a:gd name="connsiteX218" fmla="*/ 2024153 w 3011403"/>
              <a:gd name="connsiteY218" fmla="*/ 1345908 h 1925693"/>
              <a:gd name="connsiteX219" fmla="*/ 2025391 w 3011403"/>
              <a:gd name="connsiteY219" fmla="*/ 1338687 h 1925693"/>
              <a:gd name="connsiteX220" fmla="*/ 2102341 w 3011403"/>
              <a:gd name="connsiteY220" fmla="*/ 1336006 h 1925693"/>
              <a:gd name="connsiteX221" fmla="*/ 2188987 w 3011403"/>
              <a:gd name="connsiteY221" fmla="*/ 1337862 h 1925693"/>
              <a:gd name="connsiteX222" fmla="*/ 2204666 w 3011403"/>
              <a:gd name="connsiteY222" fmla="*/ 1264007 h 1925693"/>
              <a:gd name="connsiteX223" fmla="*/ 2190226 w 3011403"/>
              <a:gd name="connsiteY223" fmla="*/ 1243789 h 1925693"/>
              <a:gd name="connsiteX224" fmla="*/ 2168151 w 3011403"/>
              <a:gd name="connsiteY224" fmla="*/ 1239457 h 1925693"/>
              <a:gd name="connsiteX225" fmla="*/ 2178260 w 3011403"/>
              <a:gd name="connsiteY225" fmla="*/ 1219033 h 1925693"/>
              <a:gd name="connsiteX226" fmla="*/ 2216219 w 3011403"/>
              <a:gd name="connsiteY226" fmla="*/ 1161887 h 1925693"/>
              <a:gd name="connsiteX227" fmla="*/ 2267795 w 3011403"/>
              <a:gd name="connsiteY227" fmla="*/ 1090920 h 1925693"/>
              <a:gd name="connsiteX228" fmla="*/ 2260574 w 3011403"/>
              <a:gd name="connsiteY228" fmla="*/ 1057706 h 1925693"/>
              <a:gd name="connsiteX229" fmla="*/ 2235405 w 3011403"/>
              <a:gd name="connsiteY229" fmla="*/ 1038107 h 1925693"/>
              <a:gd name="connsiteX230" fmla="*/ 2245101 w 3011403"/>
              <a:gd name="connsiteY230" fmla="*/ 998497 h 1925693"/>
              <a:gd name="connsiteX231" fmla="*/ 2269858 w 3011403"/>
              <a:gd name="connsiteY231" fmla="*/ 1020778 h 1925693"/>
              <a:gd name="connsiteX232" fmla="*/ 2299771 w 3011403"/>
              <a:gd name="connsiteY232" fmla="*/ 1016445 h 1925693"/>
              <a:gd name="connsiteX233" fmla="*/ 2322052 w 3011403"/>
              <a:gd name="connsiteY233" fmla="*/ 1012732 h 1925693"/>
              <a:gd name="connsiteX234" fmla="*/ 2347221 w 3011403"/>
              <a:gd name="connsiteY234" fmla="*/ 1054199 h 1925693"/>
              <a:gd name="connsiteX235" fmla="*/ 2362693 w 3011403"/>
              <a:gd name="connsiteY235" fmla="*/ 1091333 h 1925693"/>
              <a:gd name="connsiteX236" fmla="*/ 2479047 w 3011403"/>
              <a:gd name="connsiteY236" fmla="*/ 1140020 h 1925693"/>
              <a:gd name="connsiteX237" fmla="*/ 2617475 w 3011403"/>
              <a:gd name="connsiteY237" fmla="*/ 1145383 h 1925693"/>
              <a:gd name="connsiteX238" fmla="*/ 2665956 w 3011403"/>
              <a:gd name="connsiteY238" fmla="*/ 1157555 h 1925693"/>
              <a:gd name="connsiteX239" fmla="*/ 2729909 w 3011403"/>
              <a:gd name="connsiteY239" fmla="*/ 1155079 h 1925693"/>
              <a:gd name="connsiteX240" fmla="*/ 2828727 w 3011403"/>
              <a:gd name="connsiteY240" fmla="*/ 1098141 h 1925693"/>
              <a:gd name="connsiteX241" fmla="*/ 2936004 w 3011403"/>
              <a:gd name="connsiteY241" fmla="*/ 1098141 h 1925693"/>
              <a:gd name="connsiteX242" fmla="*/ 2965711 w 3011403"/>
              <a:gd name="connsiteY242" fmla="*/ 1058324 h 1925693"/>
              <a:gd name="connsiteX243" fmla="*/ 2967981 w 3011403"/>
              <a:gd name="connsiteY243" fmla="*/ 963632 h 1925693"/>
              <a:gd name="connsiteX244" fmla="*/ 2970869 w 3011403"/>
              <a:gd name="connsiteY244" fmla="*/ 771979 h 1925693"/>
              <a:gd name="connsiteX245" fmla="*/ 2948383 w 3011403"/>
              <a:gd name="connsiteY245" fmla="*/ 749698 h 1925693"/>
              <a:gd name="connsiteX246" fmla="*/ 2868131 w 3011403"/>
              <a:gd name="connsiteY246" fmla="*/ 747016 h 1925693"/>
              <a:gd name="connsiteX247" fmla="*/ 2810573 w 3011403"/>
              <a:gd name="connsiteY247" fmla="*/ 753618 h 1925693"/>
              <a:gd name="connsiteX248" fmla="*/ 2755078 w 3011403"/>
              <a:gd name="connsiteY248" fmla="*/ 769090 h 1925693"/>
              <a:gd name="connsiteX249" fmla="*/ 2651721 w 3011403"/>
              <a:gd name="connsiteY249" fmla="*/ 762695 h 1925693"/>
              <a:gd name="connsiteX250" fmla="*/ 2610049 w 3011403"/>
              <a:gd name="connsiteY250" fmla="*/ 788276 h 1925693"/>
              <a:gd name="connsiteX251" fmla="*/ 2607160 w 3011403"/>
              <a:gd name="connsiteY251" fmla="*/ 789308 h 1925693"/>
              <a:gd name="connsiteX252" fmla="*/ 2506691 w 3011403"/>
              <a:gd name="connsiteY252" fmla="*/ 781881 h 1925693"/>
              <a:gd name="connsiteX253" fmla="*/ 2471001 w 3011403"/>
              <a:gd name="connsiteY253" fmla="*/ 789514 h 1925693"/>
              <a:gd name="connsiteX254" fmla="*/ 2459861 w 3011403"/>
              <a:gd name="connsiteY254" fmla="*/ 793434 h 1925693"/>
              <a:gd name="connsiteX255" fmla="*/ 2392401 w 3011403"/>
              <a:gd name="connsiteY255" fmla="*/ 784769 h 1925693"/>
              <a:gd name="connsiteX256" fmla="*/ 2350934 w 3011403"/>
              <a:gd name="connsiteY256" fmla="*/ 800655 h 1925693"/>
              <a:gd name="connsiteX257" fmla="*/ 2346189 w 3011403"/>
              <a:gd name="connsiteY257" fmla="*/ 804162 h 1925693"/>
              <a:gd name="connsiteX258" fmla="*/ 2266557 w 3011403"/>
              <a:gd name="connsiteY258" fmla="*/ 803749 h 1925693"/>
              <a:gd name="connsiteX259" fmla="*/ 2258923 w 3011403"/>
              <a:gd name="connsiteY259" fmla="*/ 697091 h 1925693"/>
              <a:gd name="connsiteX260" fmla="*/ 2269239 w 3011403"/>
              <a:gd name="connsiteY260" fmla="*/ 696266 h 1925693"/>
              <a:gd name="connsiteX261" fmla="*/ 2384148 w 3011403"/>
              <a:gd name="connsiteY261" fmla="*/ 699979 h 1925693"/>
              <a:gd name="connsiteX262" fmla="*/ 2426853 w 3011403"/>
              <a:gd name="connsiteY262" fmla="*/ 704518 h 1925693"/>
              <a:gd name="connsiteX263" fmla="*/ 2531654 w 3011403"/>
              <a:gd name="connsiteY263" fmla="*/ 697504 h 1925693"/>
              <a:gd name="connsiteX264" fmla="*/ 2586736 w 3011403"/>
              <a:gd name="connsiteY264" fmla="*/ 681000 h 1925693"/>
              <a:gd name="connsiteX265" fmla="*/ 2615206 w 3011403"/>
              <a:gd name="connsiteY265" fmla="*/ 668622 h 1925693"/>
              <a:gd name="connsiteX266" fmla="*/ 2635217 w 3011403"/>
              <a:gd name="connsiteY266" fmla="*/ 649229 h 1925693"/>
              <a:gd name="connsiteX267" fmla="*/ 2688443 w 3011403"/>
              <a:gd name="connsiteY267" fmla="*/ 646135 h 1925693"/>
              <a:gd name="connsiteX268" fmla="*/ 2712580 w 3011403"/>
              <a:gd name="connsiteY268" fmla="*/ 659751 h 1925693"/>
              <a:gd name="connsiteX269" fmla="*/ 2743731 w 3011403"/>
              <a:gd name="connsiteY269" fmla="*/ 693584 h 1925693"/>
              <a:gd name="connsiteX270" fmla="*/ 2785611 w 3011403"/>
              <a:gd name="connsiteY270" fmla="*/ 717515 h 1925693"/>
              <a:gd name="connsiteX271" fmla="*/ 2855753 w 3011403"/>
              <a:gd name="connsiteY271" fmla="*/ 729068 h 1925693"/>
              <a:gd name="connsiteX272" fmla="*/ 2858641 w 3011403"/>
              <a:gd name="connsiteY272" fmla="*/ 729893 h 1925693"/>
              <a:gd name="connsiteX273" fmla="*/ 2898663 w 3011403"/>
              <a:gd name="connsiteY273" fmla="*/ 664908 h 1925693"/>
              <a:gd name="connsiteX274" fmla="*/ 2916611 w 3011403"/>
              <a:gd name="connsiteY274" fmla="*/ 637264 h 1925693"/>
              <a:gd name="connsiteX275" fmla="*/ 3010066 w 3011403"/>
              <a:gd name="connsiteY275" fmla="*/ 597035 h 1925693"/>
              <a:gd name="connsiteX276" fmla="*/ 3008622 w 3011403"/>
              <a:gd name="connsiteY276" fmla="*/ 512864 h 1925693"/>
              <a:gd name="connsiteX277" fmla="*/ 2932291 w 3011403"/>
              <a:gd name="connsiteY277" fmla="*/ 477587 h 1925693"/>
              <a:gd name="connsiteX278" fmla="*/ 2807066 w 3011403"/>
              <a:gd name="connsiteY278" fmla="*/ 468716 h 1925693"/>
              <a:gd name="connsiteX279" fmla="*/ 2769725 w 3011403"/>
              <a:gd name="connsiteY279" fmla="*/ 465828 h 1925693"/>
              <a:gd name="connsiteX280" fmla="*/ 2695663 w 3011403"/>
              <a:gd name="connsiteY280" fmla="*/ 441071 h 1925693"/>
              <a:gd name="connsiteX281" fmla="*/ 2649039 w 3011403"/>
              <a:gd name="connsiteY281" fmla="*/ 421679 h 1925693"/>
              <a:gd name="connsiteX282" fmla="*/ 2507517 w 3011403"/>
              <a:gd name="connsiteY282" fmla="*/ 357313 h 1925693"/>
              <a:gd name="connsiteX283" fmla="*/ 2205492 w 3011403"/>
              <a:gd name="connsiteY283" fmla="*/ 377944 h 1925693"/>
              <a:gd name="connsiteX284" fmla="*/ 2194764 w 3011403"/>
              <a:gd name="connsiteY284" fmla="*/ 374437 h 1925693"/>
              <a:gd name="connsiteX285" fmla="*/ 2156392 w 3011403"/>
              <a:gd name="connsiteY285" fmla="*/ 313990 h 1925693"/>
              <a:gd name="connsiteX286" fmla="*/ 2144633 w 3011403"/>
              <a:gd name="connsiteY286" fmla="*/ 277888 h 1925693"/>
              <a:gd name="connsiteX287" fmla="*/ 2104817 w 3011403"/>
              <a:gd name="connsiteY287" fmla="*/ 233326 h 1925693"/>
              <a:gd name="connsiteX288" fmla="*/ 2102547 w 3011403"/>
              <a:gd name="connsiteY288" fmla="*/ 229819 h 1925693"/>
              <a:gd name="connsiteX289" fmla="*/ 2110181 w 3011403"/>
              <a:gd name="connsiteY289" fmla="*/ 221773 h 1925693"/>
              <a:gd name="connsiteX290" fmla="*/ 2180942 w 3011403"/>
              <a:gd name="connsiteY290" fmla="*/ 252306 h 1925693"/>
              <a:gd name="connsiteX291" fmla="*/ 2253147 w 3011403"/>
              <a:gd name="connsiteY291" fmla="*/ 281807 h 1925693"/>
              <a:gd name="connsiteX292" fmla="*/ 2261193 w 3011403"/>
              <a:gd name="connsiteY292" fmla="*/ 270873 h 1925693"/>
              <a:gd name="connsiteX293" fmla="*/ 2278316 w 3011403"/>
              <a:gd name="connsiteY293" fmla="*/ 237865 h 1925693"/>
              <a:gd name="connsiteX294" fmla="*/ 2312356 w 3011403"/>
              <a:gd name="connsiteY294" fmla="*/ 168548 h 1925693"/>
              <a:gd name="connsiteX295" fmla="*/ 2322877 w 3011403"/>
              <a:gd name="connsiteY295" fmla="*/ 159058 h 1925693"/>
              <a:gd name="connsiteX296" fmla="*/ 2316275 w 3011403"/>
              <a:gd name="connsiteY296" fmla="*/ 133889 h 1925693"/>
              <a:gd name="connsiteX297" fmla="*/ 2327210 w 3011403"/>
              <a:gd name="connsiteY297" fmla="*/ 100675 h 1925693"/>
              <a:gd name="connsiteX298" fmla="*/ 2302453 w 3011403"/>
              <a:gd name="connsiteY298" fmla="*/ 86440 h 1925693"/>
              <a:gd name="connsiteX299" fmla="*/ 2265938 w 3011403"/>
              <a:gd name="connsiteY299" fmla="*/ 71586 h 1925693"/>
              <a:gd name="connsiteX300" fmla="*/ 2147934 w 3011403"/>
              <a:gd name="connsiteY300" fmla="*/ 24756 h 1925693"/>
              <a:gd name="connsiteX301" fmla="*/ 2076141 w 3011403"/>
              <a:gd name="connsiteY301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938744 w 3011403"/>
              <a:gd name="connsiteY214" fmla="*/ 1448852 h 1925693"/>
              <a:gd name="connsiteX215" fmla="*/ 1999191 w 3011403"/>
              <a:gd name="connsiteY215" fmla="*/ 1413781 h 1925693"/>
              <a:gd name="connsiteX216" fmla="*/ 2024153 w 3011403"/>
              <a:gd name="connsiteY216" fmla="*/ 1345908 h 1925693"/>
              <a:gd name="connsiteX217" fmla="*/ 2025391 w 3011403"/>
              <a:gd name="connsiteY217" fmla="*/ 1338687 h 1925693"/>
              <a:gd name="connsiteX218" fmla="*/ 2102341 w 3011403"/>
              <a:gd name="connsiteY218" fmla="*/ 1336006 h 1925693"/>
              <a:gd name="connsiteX219" fmla="*/ 2188987 w 3011403"/>
              <a:gd name="connsiteY219" fmla="*/ 1337862 h 1925693"/>
              <a:gd name="connsiteX220" fmla="*/ 2204666 w 3011403"/>
              <a:gd name="connsiteY220" fmla="*/ 1264007 h 1925693"/>
              <a:gd name="connsiteX221" fmla="*/ 2190226 w 3011403"/>
              <a:gd name="connsiteY221" fmla="*/ 1243789 h 1925693"/>
              <a:gd name="connsiteX222" fmla="*/ 2168151 w 3011403"/>
              <a:gd name="connsiteY222" fmla="*/ 1239457 h 1925693"/>
              <a:gd name="connsiteX223" fmla="*/ 2178260 w 3011403"/>
              <a:gd name="connsiteY223" fmla="*/ 1219033 h 1925693"/>
              <a:gd name="connsiteX224" fmla="*/ 2216219 w 3011403"/>
              <a:gd name="connsiteY224" fmla="*/ 1161887 h 1925693"/>
              <a:gd name="connsiteX225" fmla="*/ 2267795 w 3011403"/>
              <a:gd name="connsiteY225" fmla="*/ 1090920 h 1925693"/>
              <a:gd name="connsiteX226" fmla="*/ 2260574 w 3011403"/>
              <a:gd name="connsiteY226" fmla="*/ 1057706 h 1925693"/>
              <a:gd name="connsiteX227" fmla="*/ 2235405 w 3011403"/>
              <a:gd name="connsiteY227" fmla="*/ 1038107 h 1925693"/>
              <a:gd name="connsiteX228" fmla="*/ 2245101 w 3011403"/>
              <a:gd name="connsiteY228" fmla="*/ 998497 h 1925693"/>
              <a:gd name="connsiteX229" fmla="*/ 2269858 w 3011403"/>
              <a:gd name="connsiteY229" fmla="*/ 1020778 h 1925693"/>
              <a:gd name="connsiteX230" fmla="*/ 2299771 w 3011403"/>
              <a:gd name="connsiteY230" fmla="*/ 1016445 h 1925693"/>
              <a:gd name="connsiteX231" fmla="*/ 2322052 w 3011403"/>
              <a:gd name="connsiteY231" fmla="*/ 1012732 h 1925693"/>
              <a:gd name="connsiteX232" fmla="*/ 2347221 w 3011403"/>
              <a:gd name="connsiteY232" fmla="*/ 1054199 h 1925693"/>
              <a:gd name="connsiteX233" fmla="*/ 2362693 w 3011403"/>
              <a:gd name="connsiteY233" fmla="*/ 1091333 h 1925693"/>
              <a:gd name="connsiteX234" fmla="*/ 2479047 w 3011403"/>
              <a:gd name="connsiteY234" fmla="*/ 1140020 h 1925693"/>
              <a:gd name="connsiteX235" fmla="*/ 2617475 w 3011403"/>
              <a:gd name="connsiteY235" fmla="*/ 1145383 h 1925693"/>
              <a:gd name="connsiteX236" fmla="*/ 2665956 w 3011403"/>
              <a:gd name="connsiteY236" fmla="*/ 1157555 h 1925693"/>
              <a:gd name="connsiteX237" fmla="*/ 2729909 w 3011403"/>
              <a:gd name="connsiteY237" fmla="*/ 1155079 h 1925693"/>
              <a:gd name="connsiteX238" fmla="*/ 2828727 w 3011403"/>
              <a:gd name="connsiteY238" fmla="*/ 1098141 h 1925693"/>
              <a:gd name="connsiteX239" fmla="*/ 2936004 w 3011403"/>
              <a:gd name="connsiteY239" fmla="*/ 1098141 h 1925693"/>
              <a:gd name="connsiteX240" fmla="*/ 2965711 w 3011403"/>
              <a:gd name="connsiteY240" fmla="*/ 1058324 h 1925693"/>
              <a:gd name="connsiteX241" fmla="*/ 2967981 w 3011403"/>
              <a:gd name="connsiteY241" fmla="*/ 963632 h 1925693"/>
              <a:gd name="connsiteX242" fmla="*/ 2970869 w 3011403"/>
              <a:gd name="connsiteY242" fmla="*/ 771979 h 1925693"/>
              <a:gd name="connsiteX243" fmla="*/ 2948383 w 3011403"/>
              <a:gd name="connsiteY243" fmla="*/ 749698 h 1925693"/>
              <a:gd name="connsiteX244" fmla="*/ 2868131 w 3011403"/>
              <a:gd name="connsiteY244" fmla="*/ 747016 h 1925693"/>
              <a:gd name="connsiteX245" fmla="*/ 2810573 w 3011403"/>
              <a:gd name="connsiteY245" fmla="*/ 753618 h 1925693"/>
              <a:gd name="connsiteX246" fmla="*/ 2755078 w 3011403"/>
              <a:gd name="connsiteY246" fmla="*/ 769090 h 1925693"/>
              <a:gd name="connsiteX247" fmla="*/ 2651721 w 3011403"/>
              <a:gd name="connsiteY247" fmla="*/ 762695 h 1925693"/>
              <a:gd name="connsiteX248" fmla="*/ 2610049 w 3011403"/>
              <a:gd name="connsiteY248" fmla="*/ 788276 h 1925693"/>
              <a:gd name="connsiteX249" fmla="*/ 2607160 w 3011403"/>
              <a:gd name="connsiteY249" fmla="*/ 789308 h 1925693"/>
              <a:gd name="connsiteX250" fmla="*/ 2506691 w 3011403"/>
              <a:gd name="connsiteY250" fmla="*/ 781881 h 1925693"/>
              <a:gd name="connsiteX251" fmla="*/ 2471001 w 3011403"/>
              <a:gd name="connsiteY251" fmla="*/ 789514 h 1925693"/>
              <a:gd name="connsiteX252" fmla="*/ 2459861 w 3011403"/>
              <a:gd name="connsiteY252" fmla="*/ 793434 h 1925693"/>
              <a:gd name="connsiteX253" fmla="*/ 2392401 w 3011403"/>
              <a:gd name="connsiteY253" fmla="*/ 784769 h 1925693"/>
              <a:gd name="connsiteX254" fmla="*/ 2350934 w 3011403"/>
              <a:gd name="connsiteY254" fmla="*/ 800655 h 1925693"/>
              <a:gd name="connsiteX255" fmla="*/ 2346189 w 3011403"/>
              <a:gd name="connsiteY255" fmla="*/ 804162 h 1925693"/>
              <a:gd name="connsiteX256" fmla="*/ 2266557 w 3011403"/>
              <a:gd name="connsiteY256" fmla="*/ 803749 h 1925693"/>
              <a:gd name="connsiteX257" fmla="*/ 2258923 w 3011403"/>
              <a:gd name="connsiteY257" fmla="*/ 697091 h 1925693"/>
              <a:gd name="connsiteX258" fmla="*/ 2269239 w 3011403"/>
              <a:gd name="connsiteY258" fmla="*/ 696266 h 1925693"/>
              <a:gd name="connsiteX259" fmla="*/ 2384148 w 3011403"/>
              <a:gd name="connsiteY259" fmla="*/ 699979 h 1925693"/>
              <a:gd name="connsiteX260" fmla="*/ 2426853 w 3011403"/>
              <a:gd name="connsiteY260" fmla="*/ 704518 h 1925693"/>
              <a:gd name="connsiteX261" fmla="*/ 2531654 w 3011403"/>
              <a:gd name="connsiteY261" fmla="*/ 697504 h 1925693"/>
              <a:gd name="connsiteX262" fmla="*/ 2586736 w 3011403"/>
              <a:gd name="connsiteY262" fmla="*/ 681000 h 1925693"/>
              <a:gd name="connsiteX263" fmla="*/ 2615206 w 3011403"/>
              <a:gd name="connsiteY263" fmla="*/ 668622 h 1925693"/>
              <a:gd name="connsiteX264" fmla="*/ 2635217 w 3011403"/>
              <a:gd name="connsiteY264" fmla="*/ 649229 h 1925693"/>
              <a:gd name="connsiteX265" fmla="*/ 2688443 w 3011403"/>
              <a:gd name="connsiteY265" fmla="*/ 646135 h 1925693"/>
              <a:gd name="connsiteX266" fmla="*/ 2712580 w 3011403"/>
              <a:gd name="connsiteY266" fmla="*/ 659751 h 1925693"/>
              <a:gd name="connsiteX267" fmla="*/ 2743731 w 3011403"/>
              <a:gd name="connsiteY267" fmla="*/ 693584 h 1925693"/>
              <a:gd name="connsiteX268" fmla="*/ 2785611 w 3011403"/>
              <a:gd name="connsiteY268" fmla="*/ 717515 h 1925693"/>
              <a:gd name="connsiteX269" fmla="*/ 2855753 w 3011403"/>
              <a:gd name="connsiteY269" fmla="*/ 729068 h 1925693"/>
              <a:gd name="connsiteX270" fmla="*/ 2858641 w 3011403"/>
              <a:gd name="connsiteY270" fmla="*/ 729893 h 1925693"/>
              <a:gd name="connsiteX271" fmla="*/ 2898663 w 3011403"/>
              <a:gd name="connsiteY271" fmla="*/ 664908 h 1925693"/>
              <a:gd name="connsiteX272" fmla="*/ 2916611 w 3011403"/>
              <a:gd name="connsiteY272" fmla="*/ 637264 h 1925693"/>
              <a:gd name="connsiteX273" fmla="*/ 3010066 w 3011403"/>
              <a:gd name="connsiteY273" fmla="*/ 597035 h 1925693"/>
              <a:gd name="connsiteX274" fmla="*/ 3008622 w 3011403"/>
              <a:gd name="connsiteY274" fmla="*/ 512864 h 1925693"/>
              <a:gd name="connsiteX275" fmla="*/ 2932291 w 3011403"/>
              <a:gd name="connsiteY275" fmla="*/ 477587 h 1925693"/>
              <a:gd name="connsiteX276" fmla="*/ 2807066 w 3011403"/>
              <a:gd name="connsiteY276" fmla="*/ 468716 h 1925693"/>
              <a:gd name="connsiteX277" fmla="*/ 2769725 w 3011403"/>
              <a:gd name="connsiteY277" fmla="*/ 465828 h 1925693"/>
              <a:gd name="connsiteX278" fmla="*/ 2695663 w 3011403"/>
              <a:gd name="connsiteY278" fmla="*/ 441071 h 1925693"/>
              <a:gd name="connsiteX279" fmla="*/ 2649039 w 3011403"/>
              <a:gd name="connsiteY279" fmla="*/ 421679 h 1925693"/>
              <a:gd name="connsiteX280" fmla="*/ 2507517 w 3011403"/>
              <a:gd name="connsiteY280" fmla="*/ 357313 h 1925693"/>
              <a:gd name="connsiteX281" fmla="*/ 2205492 w 3011403"/>
              <a:gd name="connsiteY281" fmla="*/ 377944 h 1925693"/>
              <a:gd name="connsiteX282" fmla="*/ 2194764 w 3011403"/>
              <a:gd name="connsiteY282" fmla="*/ 374437 h 1925693"/>
              <a:gd name="connsiteX283" fmla="*/ 2156392 w 3011403"/>
              <a:gd name="connsiteY283" fmla="*/ 313990 h 1925693"/>
              <a:gd name="connsiteX284" fmla="*/ 2144633 w 3011403"/>
              <a:gd name="connsiteY284" fmla="*/ 277888 h 1925693"/>
              <a:gd name="connsiteX285" fmla="*/ 2104817 w 3011403"/>
              <a:gd name="connsiteY285" fmla="*/ 233326 h 1925693"/>
              <a:gd name="connsiteX286" fmla="*/ 2102547 w 3011403"/>
              <a:gd name="connsiteY286" fmla="*/ 229819 h 1925693"/>
              <a:gd name="connsiteX287" fmla="*/ 2110181 w 3011403"/>
              <a:gd name="connsiteY287" fmla="*/ 221773 h 1925693"/>
              <a:gd name="connsiteX288" fmla="*/ 2180942 w 3011403"/>
              <a:gd name="connsiteY288" fmla="*/ 252306 h 1925693"/>
              <a:gd name="connsiteX289" fmla="*/ 2253147 w 3011403"/>
              <a:gd name="connsiteY289" fmla="*/ 281807 h 1925693"/>
              <a:gd name="connsiteX290" fmla="*/ 2261193 w 3011403"/>
              <a:gd name="connsiteY290" fmla="*/ 270873 h 1925693"/>
              <a:gd name="connsiteX291" fmla="*/ 2278316 w 3011403"/>
              <a:gd name="connsiteY291" fmla="*/ 237865 h 1925693"/>
              <a:gd name="connsiteX292" fmla="*/ 2312356 w 3011403"/>
              <a:gd name="connsiteY292" fmla="*/ 168548 h 1925693"/>
              <a:gd name="connsiteX293" fmla="*/ 2322877 w 3011403"/>
              <a:gd name="connsiteY293" fmla="*/ 159058 h 1925693"/>
              <a:gd name="connsiteX294" fmla="*/ 2316275 w 3011403"/>
              <a:gd name="connsiteY294" fmla="*/ 133889 h 1925693"/>
              <a:gd name="connsiteX295" fmla="*/ 2327210 w 3011403"/>
              <a:gd name="connsiteY295" fmla="*/ 100675 h 1925693"/>
              <a:gd name="connsiteX296" fmla="*/ 2302453 w 3011403"/>
              <a:gd name="connsiteY296" fmla="*/ 86440 h 1925693"/>
              <a:gd name="connsiteX297" fmla="*/ 2265938 w 3011403"/>
              <a:gd name="connsiteY297" fmla="*/ 71586 h 1925693"/>
              <a:gd name="connsiteX298" fmla="*/ 2147934 w 3011403"/>
              <a:gd name="connsiteY298" fmla="*/ 24756 h 1925693"/>
              <a:gd name="connsiteX299" fmla="*/ 2076141 w 3011403"/>
              <a:gd name="connsiteY299" fmla="*/ 0 h 192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3011403" h="1925693">
                <a:moveTo>
                  <a:pt x="942929" y="1189119"/>
                </a:moveTo>
                <a:cubicBezTo>
                  <a:pt x="956132" y="1192007"/>
                  <a:pt x="969954" y="1192007"/>
                  <a:pt x="983570" y="1192007"/>
                </a:cubicBezTo>
                <a:cubicBezTo>
                  <a:pt x="1006882" y="1192007"/>
                  <a:pt x="1030400" y="1191182"/>
                  <a:pt x="1053919" y="1189944"/>
                </a:cubicBezTo>
                <a:cubicBezTo>
                  <a:pt x="1067122" y="1189119"/>
                  <a:pt x="1072692" y="1193451"/>
                  <a:pt x="1073311" y="1207273"/>
                </a:cubicBezTo>
                <a:cubicBezTo>
                  <a:pt x="1073518" y="1212018"/>
                  <a:pt x="1073105" y="1216970"/>
                  <a:pt x="1073724" y="1221715"/>
                </a:cubicBezTo>
                <a:cubicBezTo>
                  <a:pt x="1075374" y="1235949"/>
                  <a:pt x="1084451" y="1243789"/>
                  <a:pt x="1098686" y="1243789"/>
                </a:cubicBezTo>
                <a:lnTo>
                  <a:pt x="1184095" y="1243789"/>
                </a:lnTo>
                <a:cubicBezTo>
                  <a:pt x="1189459" y="1243789"/>
                  <a:pt x="1195029" y="1241313"/>
                  <a:pt x="1200393" y="1239869"/>
                </a:cubicBezTo>
                <a:cubicBezTo>
                  <a:pt x="1200393" y="1240488"/>
                  <a:pt x="1200186" y="1240901"/>
                  <a:pt x="1200186" y="1241313"/>
                </a:cubicBezTo>
                <a:lnTo>
                  <a:pt x="1239590" y="1241107"/>
                </a:lnTo>
                <a:cubicBezTo>
                  <a:pt x="1240002" y="1241726"/>
                  <a:pt x="1240621" y="1242345"/>
                  <a:pt x="1241034" y="1242964"/>
                </a:cubicBezTo>
                <a:cubicBezTo>
                  <a:pt x="1239177" y="1244614"/>
                  <a:pt x="1237114" y="1247502"/>
                  <a:pt x="1235051" y="1247709"/>
                </a:cubicBezTo>
                <a:cubicBezTo>
                  <a:pt x="1227005" y="1248121"/>
                  <a:pt x="1224324" y="1253072"/>
                  <a:pt x="1223911" y="1259880"/>
                </a:cubicBezTo>
                <a:cubicBezTo>
                  <a:pt x="1223085" y="1271227"/>
                  <a:pt x="1222261" y="1282574"/>
                  <a:pt x="1222467" y="1293920"/>
                </a:cubicBezTo>
                <a:cubicBezTo>
                  <a:pt x="1222673" y="1305473"/>
                  <a:pt x="1231338" y="1313519"/>
                  <a:pt x="1244335" y="1314344"/>
                </a:cubicBezTo>
                <a:cubicBezTo>
                  <a:pt x="1258157" y="1315375"/>
                  <a:pt x="1271773" y="1315375"/>
                  <a:pt x="1285595" y="1315788"/>
                </a:cubicBezTo>
                <a:lnTo>
                  <a:pt x="1497879" y="1320533"/>
                </a:lnTo>
                <a:cubicBezTo>
                  <a:pt x="1498910" y="1320533"/>
                  <a:pt x="1499736" y="1320946"/>
                  <a:pt x="1503037" y="1321565"/>
                </a:cubicBezTo>
                <a:cubicBezTo>
                  <a:pt x="1500561" y="1325072"/>
                  <a:pt x="1499117" y="1328373"/>
                  <a:pt x="1496641" y="1330229"/>
                </a:cubicBezTo>
                <a:cubicBezTo>
                  <a:pt x="1482200" y="1341163"/>
                  <a:pt x="1471473" y="1354366"/>
                  <a:pt x="1468997" y="1373140"/>
                </a:cubicBezTo>
                <a:cubicBezTo>
                  <a:pt x="1468584" y="1376853"/>
                  <a:pt x="1465283" y="1380360"/>
                  <a:pt x="1462395" y="1383248"/>
                </a:cubicBezTo>
                <a:cubicBezTo>
                  <a:pt x="1454968" y="1390882"/>
                  <a:pt x="1447129" y="1398102"/>
                  <a:pt x="1439496" y="1405529"/>
                </a:cubicBezTo>
                <a:cubicBezTo>
                  <a:pt x="1425261" y="1419558"/>
                  <a:pt x="1425674" y="1426366"/>
                  <a:pt x="1443828" y="1439569"/>
                </a:cubicBezTo>
                <a:cubicBezTo>
                  <a:pt x="1436401" y="1442663"/>
                  <a:pt x="1430212" y="1446377"/>
                  <a:pt x="1423611" y="1448027"/>
                </a:cubicBezTo>
                <a:lnTo>
                  <a:pt x="1234845" y="1495683"/>
                </a:lnTo>
                <a:cubicBezTo>
                  <a:pt x="1203074" y="1503522"/>
                  <a:pt x="1171098" y="1509711"/>
                  <a:pt x="1139121" y="1516107"/>
                </a:cubicBezTo>
                <a:cubicBezTo>
                  <a:pt x="1134376" y="1517138"/>
                  <a:pt x="1129012" y="1514456"/>
                  <a:pt x="1124061" y="1513218"/>
                </a:cubicBezTo>
                <a:cubicBezTo>
                  <a:pt x="1121173" y="1512600"/>
                  <a:pt x="1118491" y="1510536"/>
                  <a:pt x="1115603" y="1510123"/>
                </a:cubicBezTo>
                <a:cubicBezTo>
                  <a:pt x="1106938" y="1509092"/>
                  <a:pt x="1100337" y="1505792"/>
                  <a:pt x="1094973" y="1498365"/>
                </a:cubicBezTo>
                <a:cubicBezTo>
                  <a:pt x="1088990" y="1490113"/>
                  <a:pt x="1067122" y="1488875"/>
                  <a:pt x="1061139" y="1496921"/>
                </a:cubicBezTo>
                <a:cubicBezTo>
                  <a:pt x="1057839" y="1501253"/>
                  <a:pt x="1058458" y="1508680"/>
                  <a:pt x="1056807" y="1517138"/>
                </a:cubicBezTo>
                <a:cubicBezTo>
                  <a:pt x="1051650" y="1514662"/>
                  <a:pt x="1045254" y="1513012"/>
                  <a:pt x="1041128" y="1508886"/>
                </a:cubicBezTo>
                <a:cubicBezTo>
                  <a:pt x="1030607" y="1498158"/>
                  <a:pt x="1019054" y="1502284"/>
                  <a:pt x="1007501" y="1505379"/>
                </a:cubicBezTo>
                <a:cubicBezTo>
                  <a:pt x="1005645" y="1505792"/>
                  <a:pt x="1004201" y="1509917"/>
                  <a:pt x="1003994" y="1512600"/>
                </a:cubicBezTo>
                <a:cubicBezTo>
                  <a:pt x="1003581" y="1515900"/>
                  <a:pt x="1005025" y="1519201"/>
                  <a:pt x="1005025" y="1522708"/>
                </a:cubicBezTo>
                <a:cubicBezTo>
                  <a:pt x="1005232" y="1533023"/>
                  <a:pt x="1001725" y="1539831"/>
                  <a:pt x="990172" y="1542307"/>
                </a:cubicBezTo>
                <a:cubicBezTo>
                  <a:pt x="966034" y="1547258"/>
                  <a:pt x="942104" y="1553241"/>
                  <a:pt x="915903" y="1559430"/>
                </a:cubicBezTo>
                <a:cubicBezTo>
                  <a:pt x="917554" y="1529103"/>
                  <a:pt x="920236" y="1500015"/>
                  <a:pt x="920236" y="1470926"/>
                </a:cubicBezTo>
                <a:cubicBezTo>
                  <a:pt x="920236" y="1420382"/>
                  <a:pt x="919411" y="1369839"/>
                  <a:pt x="917554" y="1319502"/>
                </a:cubicBezTo>
                <a:cubicBezTo>
                  <a:pt x="915903" y="1278035"/>
                  <a:pt x="914666" y="1236981"/>
                  <a:pt x="930344" y="1197578"/>
                </a:cubicBezTo>
                <a:cubicBezTo>
                  <a:pt x="932614" y="1191595"/>
                  <a:pt x="933645" y="1187262"/>
                  <a:pt x="942929" y="1189119"/>
                </a:cubicBezTo>
                <a:close/>
                <a:moveTo>
                  <a:pt x="901488" y="1180790"/>
                </a:moveTo>
                <a:cubicBezTo>
                  <a:pt x="907497" y="1182621"/>
                  <a:pt x="913221" y="1185715"/>
                  <a:pt x="919204" y="1187882"/>
                </a:cubicBezTo>
                <a:cubicBezTo>
                  <a:pt x="920442" y="1188500"/>
                  <a:pt x="921474" y="1194690"/>
                  <a:pt x="920236" y="1196752"/>
                </a:cubicBezTo>
                <a:cubicBezTo>
                  <a:pt x="907239" y="1219033"/>
                  <a:pt x="907239" y="1248121"/>
                  <a:pt x="906414" y="1273290"/>
                </a:cubicBezTo>
                <a:cubicBezTo>
                  <a:pt x="905588" y="1301966"/>
                  <a:pt x="907445" y="1330848"/>
                  <a:pt x="912603" y="1359111"/>
                </a:cubicBezTo>
                <a:cubicBezTo>
                  <a:pt x="915903" y="1378091"/>
                  <a:pt x="913634" y="1398102"/>
                  <a:pt x="912809" y="1417495"/>
                </a:cubicBezTo>
                <a:cubicBezTo>
                  <a:pt x="910746" y="1461643"/>
                  <a:pt x="907445" y="1505792"/>
                  <a:pt x="905588" y="1550146"/>
                </a:cubicBezTo>
                <a:cubicBezTo>
                  <a:pt x="904969" y="1561287"/>
                  <a:pt x="901669" y="1566238"/>
                  <a:pt x="890322" y="1568507"/>
                </a:cubicBezTo>
                <a:cubicBezTo>
                  <a:pt x="856489" y="1575315"/>
                  <a:pt x="823068" y="1585218"/>
                  <a:pt x="788822" y="1590581"/>
                </a:cubicBezTo>
                <a:cubicBezTo>
                  <a:pt x="787791" y="1575521"/>
                  <a:pt x="789853" y="1559430"/>
                  <a:pt x="790885" y="1544370"/>
                </a:cubicBezTo>
                <a:cubicBezTo>
                  <a:pt x="792535" y="1497952"/>
                  <a:pt x="796043" y="1451122"/>
                  <a:pt x="796043" y="1404498"/>
                </a:cubicBezTo>
                <a:cubicBezTo>
                  <a:pt x="796043" y="1338481"/>
                  <a:pt x="798312" y="1264419"/>
                  <a:pt x="841842" y="1210574"/>
                </a:cubicBezTo>
                <a:cubicBezTo>
                  <a:pt x="852569" y="1197371"/>
                  <a:pt x="865979" y="1187675"/>
                  <a:pt x="882070" y="1181280"/>
                </a:cubicBezTo>
                <a:cubicBezTo>
                  <a:pt x="889188" y="1178391"/>
                  <a:pt x="895480" y="1178959"/>
                  <a:pt x="901488" y="1180790"/>
                </a:cubicBezTo>
                <a:close/>
                <a:moveTo>
                  <a:pt x="2240150" y="1100822"/>
                </a:moveTo>
                <a:cubicBezTo>
                  <a:pt x="2235199" y="1115057"/>
                  <a:pt x="2230454" y="1129704"/>
                  <a:pt x="2217457" y="1138988"/>
                </a:cubicBezTo>
                <a:cubicBezTo>
                  <a:pt x="2216425" y="1138576"/>
                  <a:pt x="2215601" y="1138369"/>
                  <a:pt x="2214569" y="1137956"/>
                </a:cubicBezTo>
                <a:cubicBezTo>
                  <a:pt x="2216013" y="1129292"/>
                  <a:pt x="2217251" y="1120421"/>
                  <a:pt x="2218901" y="1109487"/>
                </a:cubicBezTo>
                <a:cubicBezTo>
                  <a:pt x="2223233" y="1105361"/>
                  <a:pt x="2227153" y="1094221"/>
                  <a:pt x="2240150" y="1100822"/>
                </a:cubicBezTo>
                <a:close/>
                <a:moveTo>
                  <a:pt x="1859731" y="1091745"/>
                </a:moveTo>
                <a:cubicBezTo>
                  <a:pt x="1871697" y="1091745"/>
                  <a:pt x="1883662" y="1090920"/>
                  <a:pt x="1895834" y="1092157"/>
                </a:cubicBezTo>
                <a:cubicBezTo>
                  <a:pt x="1900785" y="1092777"/>
                  <a:pt x="1906561" y="1096903"/>
                  <a:pt x="1909656" y="1101235"/>
                </a:cubicBezTo>
                <a:cubicBezTo>
                  <a:pt x="1923272" y="1119389"/>
                  <a:pt x="1935650" y="1138369"/>
                  <a:pt x="1948853" y="1156730"/>
                </a:cubicBezTo>
                <a:cubicBezTo>
                  <a:pt x="1957311" y="1168489"/>
                  <a:pt x="1965976" y="1180042"/>
                  <a:pt x="1975053" y="1191182"/>
                </a:cubicBezTo>
                <a:cubicBezTo>
                  <a:pt x="1984956" y="1203354"/>
                  <a:pt x="1984543" y="1217176"/>
                  <a:pt x="1981655" y="1231205"/>
                </a:cubicBezTo>
                <a:cubicBezTo>
                  <a:pt x="1981242" y="1233680"/>
                  <a:pt x="1977323" y="1237187"/>
                  <a:pt x="1975053" y="1237187"/>
                </a:cubicBezTo>
                <a:cubicBezTo>
                  <a:pt x="1946584" y="1237600"/>
                  <a:pt x="1918115" y="1238425"/>
                  <a:pt x="1889645" y="1237806"/>
                </a:cubicBezTo>
                <a:lnTo>
                  <a:pt x="1543471" y="1230998"/>
                </a:lnTo>
                <a:cubicBezTo>
                  <a:pt x="1536663" y="1230998"/>
                  <a:pt x="1527792" y="1233474"/>
                  <a:pt x="1523254" y="1238219"/>
                </a:cubicBezTo>
                <a:cubicBezTo>
                  <a:pt x="1507369" y="1254723"/>
                  <a:pt x="1489008" y="1260293"/>
                  <a:pt x="1466521" y="1258436"/>
                </a:cubicBezTo>
                <a:cubicBezTo>
                  <a:pt x="1443622" y="1256580"/>
                  <a:pt x="1420516" y="1257199"/>
                  <a:pt x="1397410" y="1256373"/>
                </a:cubicBezTo>
                <a:cubicBezTo>
                  <a:pt x="1394316" y="1256167"/>
                  <a:pt x="1388745" y="1254723"/>
                  <a:pt x="1388539" y="1253279"/>
                </a:cubicBezTo>
                <a:cubicBezTo>
                  <a:pt x="1386270" y="1239457"/>
                  <a:pt x="1375336" y="1240694"/>
                  <a:pt x="1365021" y="1239663"/>
                </a:cubicBezTo>
                <a:cubicBezTo>
                  <a:pt x="1364402" y="1235743"/>
                  <a:pt x="1366671" y="1229141"/>
                  <a:pt x="1358007" y="1232236"/>
                </a:cubicBezTo>
                <a:cubicBezTo>
                  <a:pt x="1360276" y="1224397"/>
                  <a:pt x="1361926" y="1218002"/>
                  <a:pt x="1363989" y="1210781"/>
                </a:cubicBezTo>
                <a:cubicBezTo>
                  <a:pt x="1378637" y="1231411"/>
                  <a:pt x="1396172" y="1218826"/>
                  <a:pt x="1410820" y="1212638"/>
                </a:cubicBezTo>
                <a:cubicBezTo>
                  <a:pt x="1432069" y="1203766"/>
                  <a:pt x="1452699" y="1192007"/>
                  <a:pt x="1471885" y="1179010"/>
                </a:cubicBezTo>
                <a:cubicBezTo>
                  <a:pt x="1505718" y="1156317"/>
                  <a:pt x="1541615" y="1143527"/>
                  <a:pt x="1582875" y="1144558"/>
                </a:cubicBezTo>
                <a:cubicBezTo>
                  <a:pt x="1629912" y="1145590"/>
                  <a:pt x="1676948" y="1143733"/>
                  <a:pt x="1723985" y="1145383"/>
                </a:cubicBezTo>
                <a:cubicBezTo>
                  <a:pt x="1746059" y="1146208"/>
                  <a:pt x="1768340" y="1150954"/>
                  <a:pt x="1790001" y="1155699"/>
                </a:cubicBezTo>
                <a:cubicBezTo>
                  <a:pt x="1810631" y="1160237"/>
                  <a:pt x="1828992" y="1170552"/>
                  <a:pt x="1844671" y="1185199"/>
                </a:cubicBezTo>
                <a:cubicBezTo>
                  <a:pt x="1861588" y="1200878"/>
                  <a:pt x="1882218" y="1210368"/>
                  <a:pt x="1903673" y="1218002"/>
                </a:cubicBezTo>
                <a:cubicBezTo>
                  <a:pt x="1911100" y="1220683"/>
                  <a:pt x="1913988" y="1218208"/>
                  <a:pt x="1919146" y="1212018"/>
                </a:cubicBezTo>
                <a:cubicBezTo>
                  <a:pt x="1928223" y="1200878"/>
                  <a:pt x="1921003" y="1191595"/>
                  <a:pt x="1919765" y="1181486"/>
                </a:cubicBezTo>
                <a:cubicBezTo>
                  <a:pt x="1917289" y="1163125"/>
                  <a:pt x="1910275" y="1147653"/>
                  <a:pt x="1897278" y="1133212"/>
                </a:cubicBezTo>
                <a:cubicBezTo>
                  <a:pt x="1884900" y="1119389"/>
                  <a:pt x="1876235" y="1102473"/>
                  <a:pt x="1857874" y="1094221"/>
                </a:cubicBezTo>
                <a:lnTo>
                  <a:pt x="1859731" y="1091745"/>
                </a:lnTo>
                <a:close/>
                <a:moveTo>
                  <a:pt x="2215807" y="1062244"/>
                </a:moveTo>
                <a:cubicBezTo>
                  <a:pt x="2222202" y="1062657"/>
                  <a:pt x="2229217" y="1063069"/>
                  <a:pt x="2234374" y="1066370"/>
                </a:cubicBezTo>
                <a:cubicBezTo>
                  <a:pt x="2237675" y="1068639"/>
                  <a:pt x="2239944" y="1075860"/>
                  <a:pt x="2238913" y="1079986"/>
                </a:cubicBezTo>
                <a:cubicBezTo>
                  <a:pt x="2238087" y="1083287"/>
                  <a:pt x="2231898" y="1085350"/>
                  <a:pt x="2227979" y="1088032"/>
                </a:cubicBezTo>
                <a:lnTo>
                  <a:pt x="2227979" y="1083905"/>
                </a:lnTo>
                <a:cubicBezTo>
                  <a:pt x="2223440" y="1081017"/>
                  <a:pt x="2218695" y="1078129"/>
                  <a:pt x="2214569" y="1074622"/>
                </a:cubicBezTo>
                <a:cubicBezTo>
                  <a:pt x="2212094" y="1072353"/>
                  <a:pt x="2210649" y="1069052"/>
                  <a:pt x="2208586" y="1066370"/>
                </a:cubicBezTo>
                <a:cubicBezTo>
                  <a:pt x="2211062" y="1064926"/>
                  <a:pt x="2213537" y="1062038"/>
                  <a:pt x="2215807" y="1062244"/>
                </a:cubicBezTo>
                <a:close/>
                <a:moveTo>
                  <a:pt x="2201985" y="1021396"/>
                </a:moveTo>
                <a:cubicBezTo>
                  <a:pt x="2204047" y="1023460"/>
                  <a:pt x="2207761" y="1025729"/>
                  <a:pt x="2207555" y="1027585"/>
                </a:cubicBezTo>
                <a:cubicBezTo>
                  <a:pt x="2207142" y="1033155"/>
                  <a:pt x="2205079" y="1038313"/>
                  <a:pt x="2203841" y="1043677"/>
                </a:cubicBezTo>
                <a:lnTo>
                  <a:pt x="2199303" y="1043677"/>
                </a:lnTo>
                <a:cubicBezTo>
                  <a:pt x="2198271" y="1038519"/>
                  <a:pt x="2196414" y="1033362"/>
                  <a:pt x="2196414" y="1027998"/>
                </a:cubicBezTo>
                <a:cubicBezTo>
                  <a:pt x="2196414" y="1025935"/>
                  <a:pt x="2199922" y="1023666"/>
                  <a:pt x="2201985" y="1021396"/>
                </a:cubicBezTo>
                <a:close/>
                <a:moveTo>
                  <a:pt x="2201985" y="784150"/>
                </a:moveTo>
                <a:cubicBezTo>
                  <a:pt x="2205079" y="787657"/>
                  <a:pt x="2207761" y="791783"/>
                  <a:pt x="2211474" y="796941"/>
                </a:cubicBezTo>
                <a:cubicBezTo>
                  <a:pt x="2198271" y="800861"/>
                  <a:pt x="2197446" y="793847"/>
                  <a:pt x="2196208" y="788276"/>
                </a:cubicBezTo>
                <a:cubicBezTo>
                  <a:pt x="2196001" y="787451"/>
                  <a:pt x="2201778" y="783944"/>
                  <a:pt x="2201985" y="784150"/>
                </a:cubicBezTo>
                <a:close/>
                <a:moveTo>
                  <a:pt x="2235818" y="707200"/>
                </a:moveTo>
                <a:cubicBezTo>
                  <a:pt x="2238087" y="708025"/>
                  <a:pt x="2241388" y="708025"/>
                  <a:pt x="2242420" y="709469"/>
                </a:cubicBezTo>
                <a:cubicBezTo>
                  <a:pt x="2244483" y="712770"/>
                  <a:pt x="2246545" y="716896"/>
                  <a:pt x="2246752" y="720816"/>
                </a:cubicBezTo>
                <a:cubicBezTo>
                  <a:pt x="2248196" y="751142"/>
                  <a:pt x="2249228" y="781262"/>
                  <a:pt x="2250465" y="811588"/>
                </a:cubicBezTo>
                <a:cubicBezTo>
                  <a:pt x="2249228" y="811794"/>
                  <a:pt x="2248196" y="811794"/>
                  <a:pt x="2247165" y="812001"/>
                </a:cubicBezTo>
                <a:cubicBezTo>
                  <a:pt x="2246339" y="808700"/>
                  <a:pt x="2245308" y="805399"/>
                  <a:pt x="2244689" y="800448"/>
                </a:cubicBezTo>
                <a:lnTo>
                  <a:pt x="2229629" y="799004"/>
                </a:lnTo>
                <a:cubicBezTo>
                  <a:pt x="2227979" y="791783"/>
                  <a:pt x="2224884" y="784769"/>
                  <a:pt x="2234168" y="779611"/>
                </a:cubicBezTo>
                <a:cubicBezTo>
                  <a:pt x="2236231" y="778374"/>
                  <a:pt x="2237469" y="773629"/>
                  <a:pt x="2237469" y="770534"/>
                </a:cubicBezTo>
                <a:cubicBezTo>
                  <a:pt x="2237881" y="754030"/>
                  <a:pt x="2237881" y="737733"/>
                  <a:pt x="2237675" y="721229"/>
                </a:cubicBezTo>
                <a:cubicBezTo>
                  <a:pt x="2237675" y="718753"/>
                  <a:pt x="2235612" y="716277"/>
                  <a:pt x="2235199" y="713802"/>
                </a:cubicBezTo>
                <a:cubicBezTo>
                  <a:pt x="2234787" y="711738"/>
                  <a:pt x="2235612" y="709469"/>
                  <a:pt x="2235818" y="707200"/>
                </a:cubicBezTo>
                <a:close/>
                <a:moveTo>
                  <a:pt x="1724604" y="417966"/>
                </a:moveTo>
                <a:cubicBezTo>
                  <a:pt x="1735125" y="419823"/>
                  <a:pt x="1745853" y="422298"/>
                  <a:pt x="1756580" y="423536"/>
                </a:cubicBezTo>
                <a:cubicBezTo>
                  <a:pt x="1766070" y="424980"/>
                  <a:pt x="1776385" y="427868"/>
                  <a:pt x="1785463" y="426011"/>
                </a:cubicBezTo>
                <a:cubicBezTo>
                  <a:pt x="1805267" y="422298"/>
                  <a:pt x="1824041" y="422711"/>
                  <a:pt x="1843640" y="426631"/>
                </a:cubicBezTo>
                <a:cubicBezTo>
                  <a:pt x="1854573" y="428900"/>
                  <a:pt x="1866745" y="427868"/>
                  <a:pt x="1877885" y="425599"/>
                </a:cubicBezTo>
                <a:cubicBezTo>
                  <a:pt x="1894390" y="422092"/>
                  <a:pt x="1910068" y="421679"/>
                  <a:pt x="1925129" y="428900"/>
                </a:cubicBezTo>
                <a:cubicBezTo>
                  <a:pt x="1931111" y="431788"/>
                  <a:pt x="1936062" y="436946"/>
                  <a:pt x="1942251" y="441690"/>
                </a:cubicBezTo>
                <a:cubicBezTo>
                  <a:pt x="1938126" y="446229"/>
                  <a:pt x="1935650" y="448911"/>
                  <a:pt x="1932762" y="452006"/>
                </a:cubicBezTo>
                <a:cubicBezTo>
                  <a:pt x="1934412" y="455306"/>
                  <a:pt x="1936269" y="458401"/>
                  <a:pt x="1938951" y="463352"/>
                </a:cubicBezTo>
                <a:cubicBezTo>
                  <a:pt x="1864063" y="460258"/>
                  <a:pt x="1790620" y="458194"/>
                  <a:pt x="1723366" y="423536"/>
                </a:cubicBezTo>
                <a:lnTo>
                  <a:pt x="1724604" y="417966"/>
                </a:lnTo>
                <a:close/>
                <a:moveTo>
                  <a:pt x="2004761" y="162359"/>
                </a:moveTo>
                <a:cubicBezTo>
                  <a:pt x="2018377" y="169992"/>
                  <a:pt x="2028898" y="175356"/>
                  <a:pt x="2038594" y="181958"/>
                </a:cubicBezTo>
                <a:cubicBezTo>
                  <a:pt x="2043545" y="185052"/>
                  <a:pt x="2040245" y="204650"/>
                  <a:pt x="2035706" y="210633"/>
                </a:cubicBezTo>
                <a:cubicBezTo>
                  <a:pt x="2029104" y="219298"/>
                  <a:pt x="2022709" y="228169"/>
                  <a:pt x="2017758" y="237659"/>
                </a:cubicBezTo>
                <a:cubicBezTo>
                  <a:pt x="2010744" y="251275"/>
                  <a:pt x="2005173" y="265716"/>
                  <a:pt x="1999191" y="279538"/>
                </a:cubicBezTo>
                <a:cubicBezTo>
                  <a:pt x="1981655" y="275618"/>
                  <a:pt x="1979592" y="271905"/>
                  <a:pt x="1985369" y="257257"/>
                </a:cubicBezTo>
                <a:cubicBezTo>
                  <a:pt x="1997128" y="227756"/>
                  <a:pt x="2008887" y="198462"/>
                  <a:pt x="2004761" y="162359"/>
                </a:cubicBezTo>
                <a:close/>
                <a:moveTo>
                  <a:pt x="2076141" y="0"/>
                </a:moveTo>
                <a:cubicBezTo>
                  <a:pt x="2074078" y="6189"/>
                  <a:pt x="2073665" y="18155"/>
                  <a:pt x="2069746" y="23931"/>
                </a:cubicBezTo>
                <a:cubicBezTo>
                  <a:pt x="2061081" y="30532"/>
                  <a:pt x="2061906" y="21043"/>
                  <a:pt x="2054686" y="21249"/>
                </a:cubicBezTo>
                <a:cubicBezTo>
                  <a:pt x="2045815" y="21249"/>
                  <a:pt x="2038800" y="32595"/>
                  <a:pt x="2036531" y="40023"/>
                </a:cubicBezTo>
                <a:cubicBezTo>
                  <a:pt x="2033024" y="51988"/>
                  <a:pt x="2039626" y="54050"/>
                  <a:pt x="2045815" y="61891"/>
                </a:cubicBezTo>
                <a:cubicBezTo>
                  <a:pt x="2050353" y="67666"/>
                  <a:pt x="2050972" y="64366"/>
                  <a:pt x="2048703" y="71380"/>
                </a:cubicBezTo>
                <a:cubicBezTo>
                  <a:pt x="2047259" y="75918"/>
                  <a:pt x="2040864" y="81282"/>
                  <a:pt x="2037769" y="84996"/>
                </a:cubicBezTo>
                <a:cubicBezTo>
                  <a:pt x="2021265" y="105213"/>
                  <a:pt x="2003523" y="125431"/>
                  <a:pt x="1992177" y="149156"/>
                </a:cubicBezTo>
                <a:cubicBezTo>
                  <a:pt x="1986813" y="160502"/>
                  <a:pt x="1987019" y="173705"/>
                  <a:pt x="1984543" y="185877"/>
                </a:cubicBezTo>
                <a:cubicBezTo>
                  <a:pt x="1981036" y="201762"/>
                  <a:pt x="1976085" y="217854"/>
                  <a:pt x="1971340" y="233326"/>
                </a:cubicBezTo>
                <a:cubicBezTo>
                  <a:pt x="1963501" y="258083"/>
                  <a:pt x="1967833" y="280157"/>
                  <a:pt x="1987844" y="298105"/>
                </a:cubicBezTo>
                <a:cubicBezTo>
                  <a:pt x="1990113" y="300168"/>
                  <a:pt x="1991970" y="303675"/>
                  <a:pt x="1992177" y="306770"/>
                </a:cubicBezTo>
                <a:cubicBezTo>
                  <a:pt x="1992795" y="317497"/>
                  <a:pt x="1992383" y="328018"/>
                  <a:pt x="1992383" y="338746"/>
                </a:cubicBezTo>
                <a:cubicBezTo>
                  <a:pt x="1992383" y="337509"/>
                  <a:pt x="1674060" y="324305"/>
                  <a:pt x="1645178" y="323480"/>
                </a:cubicBezTo>
                <a:lnTo>
                  <a:pt x="1415359" y="317910"/>
                </a:lnTo>
                <a:cubicBezTo>
                  <a:pt x="1408757" y="317910"/>
                  <a:pt x="1401330" y="316053"/>
                  <a:pt x="1396172" y="312340"/>
                </a:cubicBezTo>
                <a:cubicBezTo>
                  <a:pt x="1381938" y="302231"/>
                  <a:pt x="1365846" y="306357"/>
                  <a:pt x="1350580" y="304913"/>
                </a:cubicBezTo>
                <a:cubicBezTo>
                  <a:pt x="1338614" y="318322"/>
                  <a:pt x="1321491" y="309451"/>
                  <a:pt x="1307875" y="315435"/>
                </a:cubicBezTo>
                <a:lnTo>
                  <a:pt x="1266615" y="334001"/>
                </a:lnTo>
                <a:cubicBezTo>
                  <a:pt x="1259601" y="325337"/>
                  <a:pt x="1240002" y="327812"/>
                  <a:pt x="1231338" y="334414"/>
                </a:cubicBezTo>
                <a:cubicBezTo>
                  <a:pt x="1216897" y="345554"/>
                  <a:pt x="1219991" y="360201"/>
                  <a:pt x="1219166" y="374437"/>
                </a:cubicBezTo>
                <a:cubicBezTo>
                  <a:pt x="1218547" y="384545"/>
                  <a:pt x="1218134" y="395067"/>
                  <a:pt x="1215659" y="404763"/>
                </a:cubicBezTo>
                <a:cubicBezTo>
                  <a:pt x="1209882" y="427043"/>
                  <a:pt x="1215453" y="444785"/>
                  <a:pt x="1235464" y="458814"/>
                </a:cubicBezTo>
                <a:cubicBezTo>
                  <a:pt x="1222467" y="473048"/>
                  <a:pt x="1210502" y="487076"/>
                  <a:pt x="1197505" y="500074"/>
                </a:cubicBezTo>
                <a:cubicBezTo>
                  <a:pt x="1194203" y="503375"/>
                  <a:pt x="1187602" y="503787"/>
                  <a:pt x="1182238" y="504200"/>
                </a:cubicBezTo>
                <a:cubicBezTo>
                  <a:pt x="1143041" y="506469"/>
                  <a:pt x="1106732" y="506263"/>
                  <a:pt x="1081770" y="541953"/>
                </a:cubicBezTo>
                <a:cubicBezTo>
                  <a:pt x="1075787" y="550411"/>
                  <a:pt x="1073930" y="561758"/>
                  <a:pt x="1071661" y="571660"/>
                </a:cubicBezTo>
                <a:cubicBezTo>
                  <a:pt x="1070217" y="577643"/>
                  <a:pt x="1069185" y="580738"/>
                  <a:pt x="1061965" y="578674"/>
                </a:cubicBezTo>
                <a:cubicBezTo>
                  <a:pt x="1063203" y="558663"/>
                  <a:pt x="1065884" y="538446"/>
                  <a:pt x="1066710" y="518641"/>
                </a:cubicBezTo>
                <a:cubicBezTo>
                  <a:pt x="1067329" y="502136"/>
                  <a:pt x="1056807" y="488727"/>
                  <a:pt x="1049587" y="474905"/>
                </a:cubicBezTo>
                <a:cubicBezTo>
                  <a:pt x="1033289" y="443754"/>
                  <a:pt x="982745" y="452418"/>
                  <a:pt x="953863" y="455513"/>
                </a:cubicBezTo>
                <a:cubicBezTo>
                  <a:pt x="928282" y="458194"/>
                  <a:pt x="915491" y="472017"/>
                  <a:pt x="914047" y="497392"/>
                </a:cubicBezTo>
                <a:cubicBezTo>
                  <a:pt x="914047" y="645722"/>
                  <a:pt x="908270" y="794465"/>
                  <a:pt x="906414" y="942796"/>
                </a:cubicBezTo>
                <a:cubicBezTo>
                  <a:pt x="906207" y="960125"/>
                  <a:pt x="905382" y="977248"/>
                  <a:pt x="905795" y="994371"/>
                </a:cubicBezTo>
                <a:cubicBezTo>
                  <a:pt x="907032" y="1039345"/>
                  <a:pt x="963972" y="1068021"/>
                  <a:pt x="1003994" y="1060387"/>
                </a:cubicBezTo>
                <a:cubicBezTo>
                  <a:pt x="1005645" y="1060181"/>
                  <a:pt x="1007501" y="1060181"/>
                  <a:pt x="1008945" y="1061007"/>
                </a:cubicBezTo>
                <a:cubicBezTo>
                  <a:pt x="1028131" y="1071940"/>
                  <a:pt x="1053094" y="1074416"/>
                  <a:pt x="1074755" y="1074828"/>
                </a:cubicBezTo>
                <a:cubicBezTo>
                  <a:pt x="1075374" y="1074828"/>
                  <a:pt x="1075993" y="1075447"/>
                  <a:pt x="1078675" y="1076891"/>
                </a:cubicBezTo>
                <a:cubicBezTo>
                  <a:pt x="1075581" y="1090713"/>
                  <a:pt x="1072486" y="1105361"/>
                  <a:pt x="1068773" y="1119802"/>
                </a:cubicBezTo>
                <a:cubicBezTo>
                  <a:pt x="1068360" y="1121452"/>
                  <a:pt x="1063821" y="1122690"/>
                  <a:pt x="1061346" y="1122690"/>
                </a:cubicBezTo>
                <a:cubicBezTo>
                  <a:pt x="1050205" y="1122484"/>
                  <a:pt x="1040509" y="1120421"/>
                  <a:pt x="1029576" y="1122071"/>
                </a:cubicBezTo>
                <a:cubicBezTo>
                  <a:pt x="987490" y="1128054"/>
                  <a:pt x="945817" y="1137132"/>
                  <a:pt x="903525" y="1142083"/>
                </a:cubicBezTo>
                <a:cubicBezTo>
                  <a:pt x="891147" y="1143527"/>
                  <a:pt x="879594" y="1145796"/>
                  <a:pt x="873612" y="1158587"/>
                </a:cubicBezTo>
                <a:cubicBezTo>
                  <a:pt x="872580" y="1160856"/>
                  <a:pt x="869898" y="1162919"/>
                  <a:pt x="867629" y="1163951"/>
                </a:cubicBezTo>
                <a:cubicBezTo>
                  <a:pt x="776031" y="1202529"/>
                  <a:pt x="778507" y="1335799"/>
                  <a:pt x="776237" y="1418320"/>
                </a:cubicBezTo>
                <a:cubicBezTo>
                  <a:pt x="774793" y="1473609"/>
                  <a:pt x="771699" y="1529103"/>
                  <a:pt x="769636" y="1584598"/>
                </a:cubicBezTo>
                <a:cubicBezTo>
                  <a:pt x="769430" y="1592438"/>
                  <a:pt x="767160" y="1595945"/>
                  <a:pt x="759115" y="1597802"/>
                </a:cubicBezTo>
                <a:lnTo>
                  <a:pt x="597168" y="1638237"/>
                </a:lnTo>
                <a:cubicBezTo>
                  <a:pt x="586853" y="1640919"/>
                  <a:pt x="576126" y="1641950"/>
                  <a:pt x="565604" y="1643600"/>
                </a:cubicBezTo>
                <a:cubicBezTo>
                  <a:pt x="556527" y="1644838"/>
                  <a:pt x="547862" y="1645251"/>
                  <a:pt x="541260" y="1636586"/>
                </a:cubicBezTo>
                <a:cubicBezTo>
                  <a:pt x="539816" y="1634730"/>
                  <a:pt x="534453" y="1634524"/>
                  <a:pt x="531152" y="1635142"/>
                </a:cubicBezTo>
                <a:cubicBezTo>
                  <a:pt x="502854" y="1640128"/>
                  <a:pt x="126625" y="1713325"/>
                  <a:pt x="38100" y="1761750"/>
                </a:cubicBezTo>
                <a:lnTo>
                  <a:pt x="0" y="1925693"/>
                </a:lnTo>
                <a:cubicBezTo>
                  <a:pt x="20837" y="1921361"/>
                  <a:pt x="342261" y="1808277"/>
                  <a:pt x="433984" y="1779347"/>
                </a:cubicBezTo>
                <a:cubicBezTo>
                  <a:pt x="525707" y="1750417"/>
                  <a:pt x="511347" y="1760573"/>
                  <a:pt x="550338" y="1752115"/>
                </a:cubicBezTo>
                <a:cubicBezTo>
                  <a:pt x="562097" y="1749433"/>
                  <a:pt x="568698" y="1743450"/>
                  <a:pt x="571381" y="1732517"/>
                </a:cubicBezTo>
                <a:cubicBezTo>
                  <a:pt x="573031" y="1725502"/>
                  <a:pt x="577363" y="1723439"/>
                  <a:pt x="583552" y="1721995"/>
                </a:cubicBezTo>
                <a:lnTo>
                  <a:pt x="746737" y="1681973"/>
                </a:lnTo>
                <a:lnTo>
                  <a:pt x="757893" y="1680765"/>
                </a:lnTo>
                <a:lnTo>
                  <a:pt x="811764" y="1667514"/>
                </a:lnTo>
                <a:lnTo>
                  <a:pt x="817704" y="1665056"/>
                </a:lnTo>
                <a:lnTo>
                  <a:pt x="899606" y="1644632"/>
                </a:lnTo>
                <a:cubicBezTo>
                  <a:pt x="901462" y="1644219"/>
                  <a:pt x="903525" y="1644219"/>
                  <a:pt x="906001" y="1644013"/>
                </a:cubicBezTo>
                <a:lnTo>
                  <a:pt x="906001" y="1644332"/>
                </a:lnTo>
                <a:lnTo>
                  <a:pt x="992949" y="1622943"/>
                </a:lnTo>
                <a:lnTo>
                  <a:pt x="993252" y="1624175"/>
                </a:lnTo>
                <a:lnTo>
                  <a:pt x="1021736" y="1617607"/>
                </a:lnTo>
                <a:cubicBezTo>
                  <a:pt x="1036384" y="1614306"/>
                  <a:pt x="1056601" y="1626890"/>
                  <a:pt x="1071454" y="1629160"/>
                </a:cubicBezTo>
                <a:cubicBezTo>
                  <a:pt x="1081563" y="1630810"/>
                  <a:pt x="1094766" y="1628540"/>
                  <a:pt x="1104050" y="1632048"/>
                </a:cubicBezTo>
                <a:cubicBezTo>
                  <a:pt x="1114984" y="1635968"/>
                  <a:pt x="1132932" y="1660105"/>
                  <a:pt x="1144692" y="1644219"/>
                </a:cubicBezTo>
                <a:cubicBezTo>
                  <a:pt x="1150467" y="1636380"/>
                  <a:pt x="1147992" y="1620908"/>
                  <a:pt x="1147992" y="1611624"/>
                </a:cubicBezTo>
                <a:cubicBezTo>
                  <a:pt x="1147992" y="1600277"/>
                  <a:pt x="1128806" y="1587280"/>
                  <a:pt x="1151912" y="1581917"/>
                </a:cubicBezTo>
                <a:cubicBezTo>
                  <a:pt x="1270535" y="1553859"/>
                  <a:pt x="1395347" y="1535911"/>
                  <a:pt x="1506750" y="1484336"/>
                </a:cubicBezTo>
                <a:cubicBezTo>
                  <a:pt x="1508400" y="1483511"/>
                  <a:pt x="1510463" y="1483304"/>
                  <a:pt x="1512114" y="1482686"/>
                </a:cubicBezTo>
                <a:cubicBezTo>
                  <a:pt x="1512939" y="1483511"/>
                  <a:pt x="1513764" y="1483717"/>
                  <a:pt x="1513970" y="1484336"/>
                </a:cubicBezTo>
                <a:cubicBezTo>
                  <a:pt x="1522841" y="1500840"/>
                  <a:pt x="1522841" y="1500428"/>
                  <a:pt x="1539758" y="1494033"/>
                </a:cubicBezTo>
                <a:cubicBezTo>
                  <a:pt x="1543059" y="1492794"/>
                  <a:pt x="1548423" y="1493413"/>
                  <a:pt x="1551311" y="1495270"/>
                </a:cubicBezTo>
                <a:cubicBezTo>
                  <a:pt x="1571322" y="1508680"/>
                  <a:pt x="1592571" y="1499190"/>
                  <a:pt x="1594428" y="1475259"/>
                </a:cubicBezTo>
                <a:cubicBezTo>
                  <a:pt x="1659000" y="1467523"/>
                  <a:pt x="1871284" y="1459098"/>
                  <a:pt x="1938744" y="1448852"/>
                </a:cubicBezTo>
                <a:cubicBezTo>
                  <a:pt x="1954217" y="1433380"/>
                  <a:pt x="1981448" y="1427191"/>
                  <a:pt x="1999191" y="1413781"/>
                </a:cubicBezTo>
                <a:cubicBezTo>
                  <a:pt x="2024153" y="1394801"/>
                  <a:pt x="2023328" y="1375203"/>
                  <a:pt x="2024153" y="1345908"/>
                </a:cubicBezTo>
                <a:cubicBezTo>
                  <a:pt x="2024153" y="1343433"/>
                  <a:pt x="2024153" y="1340957"/>
                  <a:pt x="2025391" y="1338687"/>
                </a:cubicBezTo>
                <a:cubicBezTo>
                  <a:pt x="2031374" y="1327341"/>
                  <a:pt x="2090169" y="1335799"/>
                  <a:pt x="2102341" y="1336006"/>
                </a:cubicBezTo>
                <a:lnTo>
                  <a:pt x="2188987" y="1337862"/>
                </a:lnTo>
                <a:cubicBezTo>
                  <a:pt x="2218282" y="1338687"/>
                  <a:pt x="2206111" y="1281336"/>
                  <a:pt x="2204666" y="1264007"/>
                </a:cubicBezTo>
                <a:cubicBezTo>
                  <a:pt x="2203429" y="1251628"/>
                  <a:pt x="2202397" y="1247090"/>
                  <a:pt x="2190226" y="1243789"/>
                </a:cubicBezTo>
                <a:cubicBezTo>
                  <a:pt x="2188162" y="1243376"/>
                  <a:pt x="2168358" y="1241107"/>
                  <a:pt x="2168151" y="1239457"/>
                </a:cubicBezTo>
                <a:cubicBezTo>
                  <a:pt x="2167532" y="1230792"/>
                  <a:pt x="2167739" y="1223778"/>
                  <a:pt x="2178260" y="1219033"/>
                </a:cubicBezTo>
                <a:cubicBezTo>
                  <a:pt x="2203429" y="1207893"/>
                  <a:pt x="2192907" y="1174884"/>
                  <a:pt x="2216219" y="1161887"/>
                </a:cubicBezTo>
                <a:cubicBezTo>
                  <a:pt x="2239325" y="1149097"/>
                  <a:pt x="2260367" y="1115470"/>
                  <a:pt x="2267795" y="1090920"/>
                </a:cubicBezTo>
                <a:cubicBezTo>
                  <a:pt x="2271921" y="1077510"/>
                  <a:pt x="2271508" y="1066989"/>
                  <a:pt x="2260574" y="1057706"/>
                </a:cubicBezTo>
                <a:cubicBezTo>
                  <a:pt x="2253147" y="1051516"/>
                  <a:pt x="2239325" y="1047597"/>
                  <a:pt x="2235405" y="1038107"/>
                </a:cubicBezTo>
                <a:cubicBezTo>
                  <a:pt x="2231073" y="1027585"/>
                  <a:pt x="2240976" y="1008812"/>
                  <a:pt x="2245101" y="998497"/>
                </a:cubicBezTo>
                <a:cubicBezTo>
                  <a:pt x="2248609" y="990039"/>
                  <a:pt x="2269032" y="1019952"/>
                  <a:pt x="2269858" y="1020778"/>
                </a:cubicBezTo>
                <a:cubicBezTo>
                  <a:pt x="2280998" y="1029855"/>
                  <a:pt x="2289043" y="1016239"/>
                  <a:pt x="2299771" y="1016445"/>
                </a:cubicBezTo>
                <a:cubicBezTo>
                  <a:pt x="2309467" y="1016445"/>
                  <a:pt x="2314213" y="1024491"/>
                  <a:pt x="2322052" y="1012732"/>
                </a:cubicBezTo>
                <a:cubicBezTo>
                  <a:pt x="2330717" y="1025935"/>
                  <a:pt x="2341857" y="1039139"/>
                  <a:pt x="2347221" y="1054199"/>
                </a:cubicBezTo>
                <a:cubicBezTo>
                  <a:pt x="2351553" y="1066782"/>
                  <a:pt x="2352378" y="1081842"/>
                  <a:pt x="2362693" y="1091333"/>
                </a:cubicBezTo>
                <a:cubicBezTo>
                  <a:pt x="2394670" y="1120627"/>
                  <a:pt x="2436755" y="1133831"/>
                  <a:pt x="2479047" y="1140020"/>
                </a:cubicBezTo>
                <a:cubicBezTo>
                  <a:pt x="2523608" y="1146415"/>
                  <a:pt x="2572914" y="1151366"/>
                  <a:pt x="2617475" y="1145383"/>
                </a:cubicBezTo>
                <a:cubicBezTo>
                  <a:pt x="2635836" y="1142907"/>
                  <a:pt x="2652753" y="1141670"/>
                  <a:pt x="2665956" y="1157555"/>
                </a:cubicBezTo>
                <a:cubicBezTo>
                  <a:pt x="2680810" y="1175503"/>
                  <a:pt x="2712993" y="1160856"/>
                  <a:pt x="2729909" y="1155079"/>
                </a:cubicBezTo>
                <a:cubicBezTo>
                  <a:pt x="2764774" y="1143320"/>
                  <a:pt x="2789324" y="1096903"/>
                  <a:pt x="2828727" y="1098141"/>
                </a:cubicBezTo>
                <a:cubicBezTo>
                  <a:pt x="2864417" y="1099378"/>
                  <a:pt x="2900314" y="1101648"/>
                  <a:pt x="2936004" y="1098141"/>
                </a:cubicBezTo>
                <a:cubicBezTo>
                  <a:pt x="2958697" y="1095871"/>
                  <a:pt x="2964680" y="1078335"/>
                  <a:pt x="2965711" y="1058324"/>
                </a:cubicBezTo>
                <a:cubicBezTo>
                  <a:pt x="2967361" y="1026760"/>
                  <a:pt x="2967155" y="995196"/>
                  <a:pt x="2967981" y="963632"/>
                </a:cubicBezTo>
                <a:cubicBezTo>
                  <a:pt x="2969425" y="899885"/>
                  <a:pt x="2970869" y="835932"/>
                  <a:pt x="2970869" y="771979"/>
                </a:cubicBezTo>
                <a:cubicBezTo>
                  <a:pt x="2970869" y="753412"/>
                  <a:pt x="2966330" y="750523"/>
                  <a:pt x="2948383" y="749698"/>
                </a:cubicBezTo>
                <a:cubicBezTo>
                  <a:pt x="2921563" y="748254"/>
                  <a:pt x="2894950" y="747841"/>
                  <a:pt x="2868131" y="747016"/>
                </a:cubicBezTo>
                <a:cubicBezTo>
                  <a:pt x="2848533" y="746397"/>
                  <a:pt x="2828727" y="744128"/>
                  <a:pt x="2810573" y="753618"/>
                </a:cubicBezTo>
                <a:cubicBezTo>
                  <a:pt x="2795100" y="761457"/>
                  <a:pt x="2773232" y="775073"/>
                  <a:pt x="2755078" y="769090"/>
                </a:cubicBezTo>
                <a:cubicBezTo>
                  <a:pt x="2721038" y="757950"/>
                  <a:pt x="2686173" y="762695"/>
                  <a:pt x="2651721" y="762695"/>
                </a:cubicBezTo>
                <a:cubicBezTo>
                  <a:pt x="2632948" y="762488"/>
                  <a:pt x="2629440" y="788689"/>
                  <a:pt x="2610049" y="788276"/>
                </a:cubicBezTo>
                <a:cubicBezTo>
                  <a:pt x="2609017" y="788276"/>
                  <a:pt x="2607779" y="788689"/>
                  <a:pt x="2607160" y="789308"/>
                </a:cubicBezTo>
                <a:cubicBezTo>
                  <a:pt x="2581785" y="812826"/>
                  <a:pt x="2532891" y="795703"/>
                  <a:pt x="2506691" y="781881"/>
                </a:cubicBezTo>
                <a:cubicBezTo>
                  <a:pt x="2489981" y="773010"/>
                  <a:pt x="2481729" y="774454"/>
                  <a:pt x="2471001" y="789514"/>
                </a:cubicBezTo>
                <a:cubicBezTo>
                  <a:pt x="2469145" y="792196"/>
                  <a:pt x="2463574" y="793847"/>
                  <a:pt x="2459861" y="793434"/>
                </a:cubicBezTo>
                <a:lnTo>
                  <a:pt x="2392401" y="784769"/>
                </a:lnTo>
                <a:cubicBezTo>
                  <a:pt x="2375896" y="782706"/>
                  <a:pt x="2360630" y="784563"/>
                  <a:pt x="2350934" y="800655"/>
                </a:cubicBezTo>
                <a:cubicBezTo>
                  <a:pt x="2349903" y="802305"/>
                  <a:pt x="2347427" y="804368"/>
                  <a:pt x="2346189" y="804162"/>
                </a:cubicBezTo>
                <a:cubicBezTo>
                  <a:pt x="2335874" y="801479"/>
                  <a:pt x="2266351" y="830568"/>
                  <a:pt x="2266557" y="803749"/>
                </a:cubicBezTo>
                <a:cubicBezTo>
                  <a:pt x="2266763" y="768059"/>
                  <a:pt x="2266351" y="732162"/>
                  <a:pt x="2258923" y="697091"/>
                </a:cubicBezTo>
                <a:cubicBezTo>
                  <a:pt x="2262224" y="696678"/>
                  <a:pt x="2265732" y="695854"/>
                  <a:pt x="2269239" y="696266"/>
                </a:cubicBezTo>
                <a:cubicBezTo>
                  <a:pt x="2308230" y="701011"/>
                  <a:pt x="2345158" y="709676"/>
                  <a:pt x="2384148" y="699979"/>
                </a:cubicBezTo>
                <a:cubicBezTo>
                  <a:pt x="2398383" y="696266"/>
                  <a:pt x="2413443" y="698948"/>
                  <a:pt x="2426853" y="704518"/>
                </a:cubicBezTo>
                <a:cubicBezTo>
                  <a:pt x="2462337" y="719578"/>
                  <a:pt x="2497201" y="710914"/>
                  <a:pt x="2531654" y="697504"/>
                </a:cubicBezTo>
                <a:cubicBezTo>
                  <a:pt x="2549602" y="690490"/>
                  <a:pt x="2567757" y="683269"/>
                  <a:pt x="2586736" y="681000"/>
                </a:cubicBezTo>
                <a:cubicBezTo>
                  <a:pt x="2597877" y="679762"/>
                  <a:pt x="2612524" y="682650"/>
                  <a:pt x="2615206" y="668622"/>
                </a:cubicBezTo>
                <a:cubicBezTo>
                  <a:pt x="2618301" y="651705"/>
                  <a:pt x="2611905" y="643453"/>
                  <a:pt x="2635217" y="649229"/>
                </a:cubicBezTo>
                <a:cubicBezTo>
                  <a:pt x="2651927" y="653355"/>
                  <a:pt x="2675652" y="663671"/>
                  <a:pt x="2688443" y="646135"/>
                </a:cubicBezTo>
                <a:cubicBezTo>
                  <a:pt x="2699170" y="631694"/>
                  <a:pt x="2706391" y="651292"/>
                  <a:pt x="2712580" y="659751"/>
                </a:cubicBezTo>
                <a:cubicBezTo>
                  <a:pt x="2721451" y="672335"/>
                  <a:pt x="2731973" y="683682"/>
                  <a:pt x="2743731" y="693584"/>
                </a:cubicBezTo>
                <a:cubicBezTo>
                  <a:pt x="2754253" y="702662"/>
                  <a:pt x="2770344" y="720816"/>
                  <a:pt x="2785611" y="717515"/>
                </a:cubicBezTo>
                <a:cubicBezTo>
                  <a:pt x="2801083" y="714214"/>
                  <a:pt x="2845438" y="714833"/>
                  <a:pt x="2855753" y="729068"/>
                </a:cubicBezTo>
                <a:cubicBezTo>
                  <a:pt x="2856372" y="729687"/>
                  <a:pt x="2857610" y="729893"/>
                  <a:pt x="2858641" y="729893"/>
                </a:cubicBezTo>
                <a:cubicBezTo>
                  <a:pt x="2887111" y="729893"/>
                  <a:pt x="2892062" y="684919"/>
                  <a:pt x="2898663" y="664908"/>
                </a:cubicBezTo>
                <a:cubicBezTo>
                  <a:pt x="2902171" y="654593"/>
                  <a:pt x="2902996" y="637676"/>
                  <a:pt x="2916611" y="637264"/>
                </a:cubicBezTo>
                <a:cubicBezTo>
                  <a:pt x="2946319" y="636439"/>
                  <a:pt x="3006971" y="639946"/>
                  <a:pt x="3010066" y="597035"/>
                </a:cubicBezTo>
                <a:cubicBezTo>
                  <a:pt x="3012129" y="569803"/>
                  <a:pt x="3011923" y="539890"/>
                  <a:pt x="3008622" y="512864"/>
                </a:cubicBezTo>
                <a:cubicBezTo>
                  <a:pt x="3003877" y="474905"/>
                  <a:pt x="2959729" y="479444"/>
                  <a:pt x="2932291" y="477587"/>
                </a:cubicBezTo>
                <a:lnTo>
                  <a:pt x="2807066" y="468716"/>
                </a:lnTo>
                <a:cubicBezTo>
                  <a:pt x="2795307" y="467891"/>
                  <a:pt x="2781072" y="469129"/>
                  <a:pt x="2769725" y="465828"/>
                </a:cubicBezTo>
                <a:cubicBezTo>
                  <a:pt x="2745176" y="459020"/>
                  <a:pt x="2720625" y="448498"/>
                  <a:pt x="2695663" y="441071"/>
                </a:cubicBezTo>
                <a:cubicBezTo>
                  <a:pt x="2679572" y="436326"/>
                  <a:pt x="2661417" y="434057"/>
                  <a:pt x="2649039" y="421679"/>
                </a:cubicBezTo>
                <a:cubicBezTo>
                  <a:pt x="2610049" y="382482"/>
                  <a:pt x="2562186" y="362471"/>
                  <a:pt x="2507517" y="357313"/>
                </a:cubicBezTo>
                <a:cubicBezTo>
                  <a:pt x="2405604" y="347411"/>
                  <a:pt x="2304929" y="353600"/>
                  <a:pt x="2205492" y="377944"/>
                </a:cubicBezTo>
                <a:cubicBezTo>
                  <a:pt x="2202191" y="378768"/>
                  <a:pt x="2196621" y="376912"/>
                  <a:pt x="2194764" y="374437"/>
                </a:cubicBezTo>
                <a:cubicBezTo>
                  <a:pt x="2181561" y="357313"/>
                  <a:pt x="2159693" y="336064"/>
                  <a:pt x="2156392" y="313990"/>
                </a:cubicBezTo>
                <a:cubicBezTo>
                  <a:pt x="2154329" y="298930"/>
                  <a:pt x="2156186" y="290265"/>
                  <a:pt x="2144633" y="277888"/>
                </a:cubicBezTo>
                <a:cubicBezTo>
                  <a:pt x="2131223" y="263240"/>
                  <a:pt x="2118020" y="248180"/>
                  <a:pt x="2104817" y="233326"/>
                </a:cubicBezTo>
                <a:cubicBezTo>
                  <a:pt x="2103992" y="232501"/>
                  <a:pt x="2103579" y="231469"/>
                  <a:pt x="2102547" y="229819"/>
                </a:cubicBezTo>
                <a:cubicBezTo>
                  <a:pt x="2105229" y="226931"/>
                  <a:pt x="2107911" y="224043"/>
                  <a:pt x="2110181" y="221773"/>
                </a:cubicBezTo>
                <a:cubicBezTo>
                  <a:pt x="2113069" y="218679"/>
                  <a:pt x="2173927" y="249212"/>
                  <a:pt x="2180942" y="252306"/>
                </a:cubicBezTo>
                <a:cubicBezTo>
                  <a:pt x="2204666" y="262828"/>
                  <a:pt x="2227773" y="276031"/>
                  <a:pt x="2253147" y="281807"/>
                </a:cubicBezTo>
                <a:cubicBezTo>
                  <a:pt x="2262018" y="283664"/>
                  <a:pt x="2264701" y="279125"/>
                  <a:pt x="2261193" y="270873"/>
                </a:cubicBezTo>
                <a:cubicBezTo>
                  <a:pt x="2257686" y="262828"/>
                  <a:pt x="2266969" y="242197"/>
                  <a:pt x="2278316" y="237865"/>
                </a:cubicBezTo>
                <a:cubicBezTo>
                  <a:pt x="2301215" y="228994"/>
                  <a:pt x="2306786" y="189178"/>
                  <a:pt x="2312356" y="168548"/>
                </a:cubicBezTo>
                <a:cubicBezTo>
                  <a:pt x="2314006" y="162152"/>
                  <a:pt x="2315863" y="157820"/>
                  <a:pt x="2322877" y="159058"/>
                </a:cubicBezTo>
                <a:cubicBezTo>
                  <a:pt x="2329273" y="160296"/>
                  <a:pt x="2316275" y="134921"/>
                  <a:pt x="2316275" y="133889"/>
                </a:cubicBezTo>
                <a:cubicBezTo>
                  <a:pt x="2316482" y="122337"/>
                  <a:pt x="2332779" y="114703"/>
                  <a:pt x="2327210" y="100675"/>
                </a:cubicBezTo>
                <a:cubicBezTo>
                  <a:pt x="2323909" y="92217"/>
                  <a:pt x="2310499" y="89741"/>
                  <a:pt x="2302453" y="86440"/>
                </a:cubicBezTo>
                <a:lnTo>
                  <a:pt x="2265938" y="71586"/>
                </a:lnTo>
                <a:lnTo>
                  <a:pt x="2147934" y="24756"/>
                </a:lnTo>
                <a:cubicBezTo>
                  <a:pt x="2126066" y="16298"/>
                  <a:pt x="2099865" y="1650"/>
                  <a:pt x="20761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6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8" name="Group 169">
            <a:extLst>
              <a:ext uri="{FF2B5EF4-FFF2-40B4-BE49-F238E27FC236}">
                <a16:creationId xmlns:a16="http://schemas.microsoft.com/office/drawing/2014/main" xmlns="" id="{0C43AAE3-E4B2-406F-A612-FD5CC6FF6A3D}"/>
              </a:ext>
            </a:extLst>
          </p:cNvPr>
          <p:cNvGrpSpPr/>
          <p:nvPr/>
        </p:nvGrpSpPr>
        <p:grpSpPr>
          <a:xfrm>
            <a:off x="9762978" y="3519299"/>
            <a:ext cx="2429022" cy="3507513"/>
            <a:chOff x="3252651" y="-431423"/>
            <a:chExt cx="5225143" cy="7743460"/>
          </a:xfrm>
        </p:grpSpPr>
        <p:sp>
          <p:nvSpPr>
            <p:cNvPr id="9" name="Parallelogram 87">
              <a:extLst>
                <a:ext uri="{FF2B5EF4-FFF2-40B4-BE49-F238E27FC236}">
                  <a16:creationId xmlns:a16="http://schemas.microsoft.com/office/drawing/2014/main" xmlns="" id="{257D0B22-3D6F-4B54-BED1-D5B6EF3DE544}"/>
                </a:ext>
              </a:extLst>
            </p:cNvPr>
            <p:cNvSpPr/>
            <p:nvPr/>
          </p:nvSpPr>
          <p:spPr>
            <a:xfrm>
              <a:off x="3252651" y="0"/>
              <a:ext cx="5225143" cy="6870090"/>
            </a:xfrm>
            <a:prstGeom prst="parallelogram">
              <a:avLst>
                <a:gd name="adj" fmla="val 565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10" name="Group 88">
              <a:extLst>
                <a:ext uri="{FF2B5EF4-FFF2-40B4-BE49-F238E27FC236}">
                  <a16:creationId xmlns:a16="http://schemas.microsoft.com/office/drawing/2014/main" xmlns="" id="{DCF1FD4A-2E55-4A1D-B558-4250F94731FE}"/>
                </a:ext>
              </a:extLst>
            </p:cNvPr>
            <p:cNvGrpSpPr/>
            <p:nvPr/>
          </p:nvGrpSpPr>
          <p:grpSpPr>
            <a:xfrm rot="1380000">
              <a:off x="6707950" y="-431427"/>
              <a:ext cx="189163" cy="7715072"/>
              <a:chOff x="6730398" y="-1500831"/>
              <a:chExt cx="189163" cy="7715072"/>
            </a:xfrm>
          </p:grpSpPr>
          <p:sp>
            <p:nvSpPr>
              <p:cNvPr id="55" name="AutoShape 105">
                <a:extLst>
                  <a:ext uri="{FF2B5EF4-FFF2-40B4-BE49-F238E27FC236}">
                    <a16:creationId xmlns:a16="http://schemas.microsoft.com/office/drawing/2014/main" xmlns="" id="{5000D516-5164-4CD1-A94E-4A8A1EACF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60723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6" name="AutoShape 106">
                <a:extLst>
                  <a:ext uri="{FF2B5EF4-FFF2-40B4-BE49-F238E27FC236}">
                    <a16:creationId xmlns:a16="http://schemas.microsoft.com/office/drawing/2014/main" xmlns="" id="{FA91BA7D-0162-4EFE-8634-729A34C42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520991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7" name="AutoShape 107">
                <a:extLst>
                  <a:ext uri="{FF2B5EF4-FFF2-40B4-BE49-F238E27FC236}">
                    <a16:creationId xmlns:a16="http://schemas.microsoft.com/office/drawing/2014/main" xmlns="" id="{17E2B7D6-8523-4796-A801-C29B10D53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34746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8" name="AutoShape 113">
                <a:extLst>
                  <a:ext uri="{FF2B5EF4-FFF2-40B4-BE49-F238E27FC236}">
                    <a16:creationId xmlns:a16="http://schemas.microsoft.com/office/drawing/2014/main" xmlns="" id="{486891FC-526D-45C5-ACBC-31CE58672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91624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9" name="AutoShape 114">
                <a:extLst>
                  <a:ext uri="{FF2B5EF4-FFF2-40B4-BE49-F238E27FC236}">
                    <a16:creationId xmlns:a16="http://schemas.microsoft.com/office/drawing/2014/main" xmlns="" id="{6F4BC46F-A98F-4C26-B7C0-C8557B15E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0537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0" name="AutoShape 115">
                <a:extLst>
                  <a:ext uri="{FF2B5EF4-FFF2-40B4-BE49-F238E27FC236}">
                    <a16:creationId xmlns:a16="http://schemas.microsoft.com/office/drawing/2014/main" xmlns="" id="{98B82ADF-D604-4D47-8388-AAC0A80D8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219134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1" name="AutoShape 116">
                <a:extLst>
                  <a:ext uri="{FF2B5EF4-FFF2-40B4-BE49-F238E27FC236}">
                    <a16:creationId xmlns:a16="http://schemas.microsoft.com/office/drawing/2014/main" xmlns="" id="{A8A51B59-FBC8-4630-819A-FDD45D039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132889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2" name="AutoShape 117">
                <a:extLst>
                  <a:ext uri="{FF2B5EF4-FFF2-40B4-BE49-F238E27FC236}">
                    <a16:creationId xmlns:a16="http://schemas.microsoft.com/office/drawing/2014/main" xmlns="" id="{AEAFF63D-1446-4C1D-844A-E99E542F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6643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xmlns="" id="{C4358B5D-BE36-467A-8338-C74076749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56411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xmlns="" id="{41E3A38C-4E40-400D-B5E3-FF23597FC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477869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5" name="AutoShape 114">
                <a:extLst>
                  <a:ext uri="{FF2B5EF4-FFF2-40B4-BE49-F238E27FC236}">
                    <a16:creationId xmlns:a16="http://schemas.microsoft.com/office/drawing/2014/main" xmlns="" id="{18885B82-96DE-4D0F-85D2-7D663B50D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48501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6" name="AutoShape 115">
                <a:extLst>
                  <a:ext uri="{FF2B5EF4-FFF2-40B4-BE49-F238E27FC236}">
                    <a16:creationId xmlns:a16="http://schemas.microsoft.com/office/drawing/2014/main" xmlns="" id="{5635F304-A1AE-470A-8304-43227F41A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62256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7" name="AutoShape 116">
                <a:extLst>
                  <a:ext uri="{FF2B5EF4-FFF2-40B4-BE49-F238E27FC236}">
                    <a16:creationId xmlns:a16="http://schemas.microsoft.com/office/drawing/2014/main" xmlns="" id="{59FE77AF-E915-478B-BEA9-9C742478A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76011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8" name="AutoShape 117">
                <a:extLst>
                  <a:ext uri="{FF2B5EF4-FFF2-40B4-BE49-F238E27FC236}">
                    <a16:creationId xmlns:a16="http://schemas.microsoft.com/office/drawing/2014/main" xmlns="" id="{8520A774-6557-42F6-9868-B38F8B7B3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89766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69" name="AutoShape 118">
                <a:extLst>
                  <a:ext uri="{FF2B5EF4-FFF2-40B4-BE49-F238E27FC236}">
                    <a16:creationId xmlns:a16="http://schemas.microsoft.com/office/drawing/2014/main" xmlns="" id="{26350ED3-B0BB-466B-B679-830C381DC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521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0" name="AutoShape 106">
                <a:extLst>
                  <a:ext uri="{FF2B5EF4-FFF2-40B4-BE49-F238E27FC236}">
                    <a16:creationId xmlns:a16="http://schemas.microsoft.com/office/drawing/2014/main" xmlns="" id="{08BC503F-B5F6-412E-B7B5-020715BDA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54255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1" name="AutoShape 107">
                <a:extLst>
                  <a:ext uri="{FF2B5EF4-FFF2-40B4-BE49-F238E27FC236}">
                    <a16:creationId xmlns:a16="http://schemas.microsoft.com/office/drawing/2014/main" xmlns="" id="{272B1EA9-E046-402A-92FF-D241D47CF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56308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2" name="AutoShape 113">
                <a:extLst>
                  <a:ext uri="{FF2B5EF4-FFF2-40B4-BE49-F238E27FC236}">
                    <a16:creationId xmlns:a16="http://schemas.microsoft.com/office/drawing/2014/main" xmlns="" id="{BA6F1157-C3C2-41BB-9FD1-40497E682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13185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3" name="AutoShape 114">
                <a:extLst>
                  <a:ext uri="{FF2B5EF4-FFF2-40B4-BE49-F238E27FC236}">
                    <a16:creationId xmlns:a16="http://schemas.microsoft.com/office/drawing/2014/main" xmlns="" id="{B34CABAB-160A-4700-8A78-41F5309C1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26940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4" name="AutoShape 115">
                <a:extLst>
                  <a:ext uri="{FF2B5EF4-FFF2-40B4-BE49-F238E27FC236}">
                    <a16:creationId xmlns:a16="http://schemas.microsoft.com/office/drawing/2014/main" xmlns="" id="{DC605586-67BC-4C4D-864C-2692282E6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240695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5" name="AutoShape 116">
                <a:extLst>
                  <a:ext uri="{FF2B5EF4-FFF2-40B4-BE49-F238E27FC236}">
                    <a16:creationId xmlns:a16="http://schemas.microsoft.com/office/drawing/2014/main" xmlns="" id="{B6D02B9B-1680-4EA7-80C8-C2F0F161C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154450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6" name="AutoShape 117">
                <a:extLst>
                  <a:ext uri="{FF2B5EF4-FFF2-40B4-BE49-F238E27FC236}">
                    <a16:creationId xmlns:a16="http://schemas.microsoft.com/office/drawing/2014/main" xmlns="" id="{9CDA2613-F296-442A-B185-8F1CCF500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68205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7" name="AutoShape 106">
                <a:extLst>
                  <a:ext uri="{FF2B5EF4-FFF2-40B4-BE49-F238E27FC236}">
                    <a16:creationId xmlns:a16="http://schemas.microsoft.com/office/drawing/2014/main" xmlns="" id="{4784BCFB-57D3-4866-87D6-3EC45CC3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58567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8" name="AutoShape 107">
                <a:extLst>
                  <a:ext uri="{FF2B5EF4-FFF2-40B4-BE49-F238E27FC236}">
                    <a16:creationId xmlns:a16="http://schemas.microsoft.com/office/drawing/2014/main" xmlns="" id="{A5D9901D-876E-440D-858F-04C1D71F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499430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79" name="AutoShape 114">
                <a:extLst>
                  <a:ext uri="{FF2B5EF4-FFF2-40B4-BE49-F238E27FC236}">
                    <a16:creationId xmlns:a16="http://schemas.microsoft.com/office/drawing/2014/main" xmlns="" id="{1DB3FBB3-BA70-4AA1-A513-842CB5FA7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70063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0" name="AutoShape 115">
                <a:extLst>
                  <a:ext uri="{FF2B5EF4-FFF2-40B4-BE49-F238E27FC236}">
                    <a16:creationId xmlns:a16="http://schemas.microsoft.com/office/drawing/2014/main" xmlns="" id="{9DDEFA91-2A43-4D5D-860B-710BE6336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83817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1" name="AutoShape 116">
                <a:extLst>
                  <a:ext uri="{FF2B5EF4-FFF2-40B4-BE49-F238E27FC236}">
                    <a16:creationId xmlns:a16="http://schemas.microsoft.com/office/drawing/2014/main" xmlns="" id="{D8AF4961-1E3E-47A4-ADA0-5F99564C5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97572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2" name="AutoShape 117">
                <a:extLst>
                  <a:ext uri="{FF2B5EF4-FFF2-40B4-BE49-F238E27FC236}">
                    <a16:creationId xmlns:a16="http://schemas.microsoft.com/office/drawing/2014/main" xmlns="" id="{1093F2A9-6155-47F7-B911-A14342EFA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11327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3" name="AutoShape 118">
                <a:extLst>
                  <a:ext uri="{FF2B5EF4-FFF2-40B4-BE49-F238E27FC236}">
                    <a16:creationId xmlns:a16="http://schemas.microsoft.com/office/drawing/2014/main" xmlns="" id="{B2FE8E85-0B9B-4750-A425-02513701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5082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4" name="AutoShape 116">
                <a:extLst>
                  <a:ext uri="{FF2B5EF4-FFF2-40B4-BE49-F238E27FC236}">
                    <a16:creationId xmlns:a16="http://schemas.microsoft.com/office/drawing/2014/main" xmlns="" id="{C837857F-805F-4E9F-B450-C15866B75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-8539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5" name="AutoShape 116">
                <a:extLst>
                  <a:ext uri="{FF2B5EF4-FFF2-40B4-BE49-F238E27FC236}">
                    <a16:creationId xmlns:a16="http://schemas.microsoft.com/office/drawing/2014/main" xmlns="" id="{7A7477B0-55F7-4B34-9155-81333A3F0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-42276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6" name="AutoShape 117">
                <a:extLst>
                  <a:ext uri="{FF2B5EF4-FFF2-40B4-BE49-F238E27FC236}">
                    <a16:creationId xmlns:a16="http://schemas.microsoft.com/office/drawing/2014/main" xmlns="" id="{54E119F1-F165-419F-9F2B-8B8F5A5F1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-128521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7" name="AutoShape 116">
                <a:extLst>
                  <a:ext uri="{FF2B5EF4-FFF2-40B4-BE49-F238E27FC236}">
                    <a16:creationId xmlns:a16="http://schemas.microsoft.com/office/drawing/2014/main" xmlns="" id="{100C2D20-D259-44F2-BEA9-551D37E3F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-63838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8" name="AutoShape 117">
                <a:extLst>
                  <a:ext uri="{FF2B5EF4-FFF2-40B4-BE49-F238E27FC236}">
                    <a16:creationId xmlns:a16="http://schemas.microsoft.com/office/drawing/2014/main" xmlns="" id="{05D59984-DE73-43A7-B870-D4E0ED964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-150083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89" name="AutoShape 116">
                <a:extLst>
                  <a:ext uri="{FF2B5EF4-FFF2-40B4-BE49-F238E27FC236}">
                    <a16:creationId xmlns:a16="http://schemas.microsoft.com/office/drawing/2014/main" xmlns="" id="{2FC20181-5B9F-4976-AA60-E8AF5C23C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-20715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0" name="AutoShape 117">
                <a:extLst>
                  <a:ext uri="{FF2B5EF4-FFF2-40B4-BE49-F238E27FC236}">
                    <a16:creationId xmlns:a16="http://schemas.microsoft.com/office/drawing/2014/main" xmlns="" id="{62C01DAD-5AC1-4B4E-9B5B-5529DF00D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-106960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</p:grpSp>
        <p:grpSp>
          <p:nvGrpSpPr>
            <p:cNvPr id="11" name="Group 125">
              <a:extLst>
                <a:ext uri="{FF2B5EF4-FFF2-40B4-BE49-F238E27FC236}">
                  <a16:creationId xmlns:a16="http://schemas.microsoft.com/office/drawing/2014/main" xmlns="" id="{DED98B58-48CF-4C6F-A917-FC0DC87B8AF9}"/>
                </a:ext>
              </a:extLst>
            </p:cNvPr>
            <p:cNvGrpSpPr/>
            <p:nvPr/>
          </p:nvGrpSpPr>
          <p:grpSpPr>
            <a:xfrm rot="1399368">
              <a:off x="4825536" y="-385289"/>
              <a:ext cx="192288" cy="7697328"/>
              <a:chOff x="5272429" y="250826"/>
              <a:chExt cx="192288" cy="7697328"/>
            </a:xfrm>
          </p:grpSpPr>
          <p:sp>
            <p:nvSpPr>
              <p:cNvPr id="19" name="AutoShape 105">
                <a:extLst>
                  <a:ext uri="{FF2B5EF4-FFF2-40B4-BE49-F238E27FC236}">
                    <a16:creationId xmlns:a16="http://schemas.microsoft.com/office/drawing/2014/main" xmlns="" id="{2128AEAC-EE10-4512-91AB-38AC6700C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0723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0" name="AutoShape 106">
                <a:extLst>
                  <a:ext uri="{FF2B5EF4-FFF2-40B4-BE49-F238E27FC236}">
                    <a16:creationId xmlns:a16="http://schemas.microsoft.com/office/drawing/2014/main" xmlns="" id="{C0C33591-9E02-4B16-93D2-2326D6703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520991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1" name="AutoShape 107">
                <a:extLst>
                  <a:ext uri="{FF2B5EF4-FFF2-40B4-BE49-F238E27FC236}">
                    <a16:creationId xmlns:a16="http://schemas.microsoft.com/office/drawing/2014/main" xmlns="" id="{E70F017A-5CED-48DE-A2E0-5E4B5D643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34746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2" name="AutoShape 113">
                <a:extLst>
                  <a:ext uri="{FF2B5EF4-FFF2-40B4-BE49-F238E27FC236}">
                    <a16:creationId xmlns:a16="http://schemas.microsoft.com/office/drawing/2014/main" xmlns="" id="{835F935C-ED65-444E-B6AB-BEA187BC0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91624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3" name="AutoShape 114">
                <a:extLst>
                  <a:ext uri="{FF2B5EF4-FFF2-40B4-BE49-F238E27FC236}">
                    <a16:creationId xmlns:a16="http://schemas.microsoft.com/office/drawing/2014/main" xmlns="" id="{1C5B4FEA-B5D2-4E01-9AB1-0EF9D7E68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0537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4" name="AutoShape 115">
                <a:extLst>
                  <a:ext uri="{FF2B5EF4-FFF2-40B4-BE49-F238E27FC236}">
                    <a16:creationId xmlns:a16="http://schemas.microsoft.com/office/drawing/2014/main" xmlns="" id="{67A108E6-96D6-4658-BF0F-2878F939A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219134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5" name="AutoShape 116">
                <a:extLst>
                  <a:ext uri="{FF2B5EF4-FFF2-40B4-BE49-F238E27FC236}">
                    <a16:creationId xmlns:a16="http://schemas.microsoft.com/office/drawing/2014/main" xmlns="" id="{32D93A14-CB15-4D84-B24C-3523A99F5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132889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6" name="AutoShape 117">
                <a:extLst>
                  <a:ext uri="{FF2B5EF4-FFF2-40B4-BE49-F238E27FC236}">
                    <a16:creationId xmlns:a16="http://schemas.microsoft.com/office/drawing/2014/main" xmlns="" id="{75CF47D6-6819-4340-B3B3-AAEAF17E0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6643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7" name="AutoShape 105">
                <a:extLst>
                  <a:ext uri="{FF2B5EF4-FFF2-40B4-BE49-F238E27FC236}">
                    <a16:creationId xmlns:a16="http://schemas.microsoft.com/office/drawing/2014/main" xmlns="" id="{28A44AF6-3ACA-482E-B59C-121B94784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650359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8" name="AutoShape 106">
                <a:extLst>
                  <a:ext uri="{FF2B5EF4-FFF2-40B4-BE49-F238E27FC236}">
                    <a16:creationId xmlns:a16="http://schemas.microsoft.com/office/drawing/2014/main" xmlns="" id="{9C33FC80-2FBE-4FCB-A11E-F6961DAD8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56411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29" name="AutoShape 107">
                <a:extLst>
                  <a:ext uri="{FF2B5EF4-FFF2-40B4-BE49-F238E27FC236}">
                    <a16:creationId xmlns:a16="http://schemas.microsoft.com/office/drawing/2014/main" xmlns="" id="{CFCDB249-44E5-4C0A-8172-166312222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477869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0" name="AutoShape 114">
                <a:extLst>
                  <a:ext uri="{FF2B5EF4-FFF2-40B4-BE49-F238E27FC236}">
                    <a16:creationId xmlns:a16="http://schemas.microsoft.com/office/drawing/2014/main" xmlns="" id="{0693D0A3-85C6-4873-8DB6-F60BCAF1A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348501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1" name="AutoShape 115">
                <a:extLst>
                  <a:ext uri="{FF2B5EF4-FFF2-40B4-BE49-F238E27FC236}">
                    <a16:creationId xmlns:a16="http://schemas.microsoft.com/office/drawing/2014/main" xmlns="" id="{BFE5DE10-6BCD-4E23-8A0C-E6C3B890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62256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2" name="AutoShape 116">
                <a:extLst>
                  <a:ext uri="{FF2B5EF4-FFF2-40B4-BE49-F238E27FC236}">
                    <a16:creationId xmlns:a16="http://schemas.microsoft.com/office/drawing/2014/main" xmlns="" id="{1786195C-8073-4176-A9B6-18769A442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76011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3" name="AutoShape 117">
                <a:extLst>
                  <a:ext uri="{FF2B5EF4-FFF2-40B4-BE49-F238E27FC236}">
                    <a16:creationId xmlns:a16="http://schemas.microsoft.com/office/drawing/2014/main" xmlns="" id="{4A4DC8FE-23AD-4D0D-8C5D-36B2BC79B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89766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4" name="AutoShape 105">
                <a:extLst>
                  <a:ext uri="{FF2B5EF4-FFF2-40B4-BE49-F238E27FC236}">
                    <a16:creationId xmlns:a16="http://schemas.microsoft.com/office/drawing/2014/main" xmlns="" id="{0B260CD3-18F4-4D6F-8081-59D07766F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28798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5" name="AutoShape 106">
                <a:extLst>
                  <a:ext uri="{FF2B5EF4-FFF2-40B4-BE49-F238E27FC236}">
                    <a16:creationId xmlns:a16="http://schemas.microsoft.com/office/drawing/2014/main" xmlns="" id="{FDC1F459-215E-40CD-AB04-BF14E3C9A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54255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6" name="AutoShape 107">
                <a:extLst>
                  <a:ext uri="{FF2B5EF4-FFF2-40B4-BE49-F238E27FC236}">
                    <a16:creationId xmlns:a16="http://schemas.microsoft.com/office/drawing/2014/main" xmlns="" id="{6F3D7BA3-7805-4523-9185-5FD4E6D44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56308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7" name="AutoShape 113">
                <a:extLst>
                  <a:ext uri="{FF2B5EF4-FFF2-40B4-BE49-F238E27FC236}">
                    <a16:creationId xmlns:a16="http://schemas.microsoft.com/office/drawing/2014/main" xmlns="" id="{2DA558B4-FA18-460F-99AB-8AF772411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13185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8" name="AutoShape 114">
                <a:extLst>
                  <a:ext uri="{FF2B5EF4-FFF2-40B4-BE49-F238E27FC236}">
                    <a16:creationId xmlns:a16="http://schemas.microsoft.com/office/drawing/2014/main" xmlns="" id="{E3FCAE9F-BA62-4FBE-BD2B-BCBD3106B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26940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39" name="AutoShape 115">
                <a:extLst>
                  <a:ext uri="{FF2B5EF4-FFF2-40B4-BE49-F238E27FC236}">
                    <a16:creationId xmlns:a16="http://schemas.microsoft.com/office/drawing/2014/main" xmlns="" id="{9D3FA0CE-92A3-4C8D-A6FF-46B28CD25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240695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0" name="AutoShape 116">
                <a:extLst>
                  <a:ext uri="{FF2B5EF4-FFF2-40B4-BE49-F238E27FC236}">
                    <a16:creationId xmlns:a16="http://schemas.microsoft.com/office/drawing/2014/main" xmlns="" id="{A25210ED-F968-49B6-ADC4-6D6B799F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154450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1" name="AutoShape 117">
                <a:extLst>
                  <a:ext uri="{FF2B5EF4-FFF2-40B4-BE49-F238E27FC236}">
                    <a16:creationId xmlns:a16="http://schemas.microsoft.com/office/drawing/2014/main" xmlns="" id="{2FAB14C7-C340-469C-8D1B-6F06D4ED1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8205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2" name="AutoShape 105">
                <a:extLst>
                  <a:ext uri="{FF2B5EF4-FFF2-40B4-BE49-F238E27FC236}">
                    <a16:creationId xmlns:a16="http://schemas.microsoft.com/office/drawing/2014/main" xmlns="" id="{3238B997-5DE3-401C-9B06-42C09B117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671920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3" name="AutoShape 106">
                <a:extLst>
                  <a:ext uri="{FF2B5EF4-FFF2-40B4-BE49-F238E27FC236}">
                    <a16:creationId xmlns:a16="http://schemas.microsoft.com/office/drawing/2014/main" xmlns="" id="{06EF7BFA-5A33-4137-91E1-C7814F79F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58567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4" name="AutoShape 107">
                <a:extLst>
                  <a:ext uri="{FF2B5EF4-FFF2-40B4-BE49-F238E27FC236}">
                    <a16:creationId xmlns:a16="http://schemas.microsoft.com/office/drawing/2014/main" xmlns="" id="{E9BAF400-3A6F-4A4F-ACD6-BF279F7A1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499430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5" name="AutoShape 114">
                <a:extLst>
                  <a:ext uri="{FF2B5EF4-FFF2-40B4-BE49-F238E27FC236}">
                    <a16:creationId xmlns:a16="http://schemas.microsoft.com/office/drawing/2014/main" xmlns="" id="{6E61FABB-8C5C-4F51-8CEA-79BB0D1F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370063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6" name="AutoShape 115">
                <a:extLst>
                  <a:ext uri="{FF2B5EF4-FFF2-40B4-BE49-F238E27FC236}">
                    <a16:creationId xmlns:a16="http://schemas.microsoft.com/office/drawing/2014/main" xmlns="" id="{5222D46C-2B1B-4779-B366-63147737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83817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7" name="AutoShape 116">
                <a:extLst>
                  <a:ext uri="{FF2B5EF4-FFF2-40B4-BE49-F238E27FC236}">
                    <a16:creationId xmlns:a16="http://schemas.microsoft.com/office/drawing/2014/main" xmlns="" id="{08BCB046-19DE-4F4C-9269-81C98D785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97572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8" name="AutoShape 117">
                <a:extLst>
                  <a:ext uri="{FF2B5EF4-FFF2-40B4-BE49-F238E27FC236}">
                    <a16:creationId xmlns:a16="http://schemas.microsoft.com/office/drawing/2014/main" xmlns="" id="{E1E11297-717A-4F71-8C3B-64E23A3B1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11327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49" name="AutoShape 118">
                <a:extLst>
                  <a:ext uri="{FF2B5EF4-FFF2-40B4-BE49-F238E27FC236}">
                    <a16:creationId xmlns:a16="http://schemas.microsoft.com/office/drawing/2014/main" xmlns="" id="{C6D4C17D-A7D9-40C4-8235-74F5E2519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5082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0" name="AutoShape 117">
                <a:extLst>
                  <a:ext uri="{FF2B5EF4-FFF2-40B4-BE49-F238E27FC236}">
                    <a16:creationId xmlns:a16="http://schemas.microsoft.com/office/drawing/2014/main" xmlns="" id="{D4A5A585-3B15-4D1C-86E3-25D79F71C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5555" y="73750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1" name="AutoShape 117">
                <a:extLst>
                  <a:ext uri="{FF2B5EF4-FFF2-40B4-BE49-F238E27FC236}">
                    <a16:creationId xmlns:a16="http://schemas.microsoft.com/office/drawing/2014/main" xmlns="" id="{0C766B7D-8D60-4B56-98E8-A2B8837BE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5554" y="780628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2" name="AutoShape 118">
                <a:extLst>
                  <a:ext uri="{FF2B5EF4-FFF2-40B4-BE49-F238E27FC236}">
                    <a16:creationId xmlns:a16="http://schemas.microsoft.com/office/drawing/2014/main" xmlns="" id="{0CC74CE8-C2EE-4E24-9451-07D333AC7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5554" y="69438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3" name="AutoShape 117">
                <a:extLst>
                  <a:ext uri="{FF2B5EF4-FFF2-40B4-BE49-F238E27FC236}">
                    <a16:creationId xmlns:a16="http://schemas.microsoft.com/office/drawing/2014/main" xmlns="" id="{1E48A9DC-7DA2-4A58-AF7A-6CE07EEC3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5555" y="75906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54" name="AutoShape 118">
                <a:extLst>
                  <a:ext uri="{FF2B5EF4-FFF2-40B4-BE49-F238E27FC236}">
                    <a16:creationId xmlns:a16="http://schemas.microsoft.com/office/drawing/2014/main" xmlns="" id="{55151A7D-9FB5-42B6-983D-1967E556F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5554" y="71594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</p:grpSp>
        <p:sp>
          <p:nvSpPr>
            <p:cNvPr id="12" name="Picture Placeholder 78">
              <a:extLst>
                <a:ext uri="{FF2B5EF4-FFF2-40B4-BE49-F238E27FC236}">
                  <a16:creationId xmlns:a16="http://schemas.microsoft.com/office/drawing/2014/main" xmlns="" id="{7162B780-3536-429B-B9E3-526E187BADBA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6369101" y="228928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3" name="Picture Placeholder 79">
              <a:extLst>
                <a:ext uri="{FF2B5EF4-FFF2-40B4-BE49-F238E27FC236}">
                  <a16:creationId xmlns:a16="http://schemas.microsoft.com/office/drawing/2014/main" xmlns="" id="{4A30D3CC-6D1E-4826-BAB5-0C0186FEA849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5807554" y="1533032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4" name="Picture Placeholder 80">
              <a:extLst>
                <a:ext uri="{FF2B5EF4-FFF2-40B4-BE49-F238E27FC236}">
                  <a16:creationId xmlns:a16="http://schemas.microsoft.com/office/drawing/2014/main" xmlns="" id="{E82697E7-8253-4C08-B235-2002BEFB0B27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5246006" y="2837136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5" name="Picture Placeholder 81">
              <a:extLst>
                <a:ext uri="{FF2B5EF4-FFF2-40B4-BE49-F238E27FC236}">
                  <a16:creationId xmlns:a16="http://schemas.microsoft.com/office/drawing/2014/main" xmlns="" id="{7FF4AE92-427E-4BDC-AE7C-EC877DCF2C1A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4684458" y="4141240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Place Your Picture Here</a:t>
              </a:r>
              <a:endParaRPr lang="ko-KR" altLang="en-US" sz="800" dirty="0"/>
            </a:p>
          </p:txBody>
        </p:sp>
        <p:sp>
          <p:nvSpPr>
            <p:cNvPr id="16" name="Picture Placeholder 82">
              <a:extLst>
                <a:ext uri="{FF2B5EF4-FFF2-40B4-BE49-F238E27FC236}">
                  <a16:creationId xmlns:a16="http://schemas.microsoft.com/office/drawing/2014/main" xmlns="" id="{D3FF118C-9E2E-42CB-83CE-BF3B5D9B65E3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4122910" y="5445342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7" name="Freeform: Shape 167">
              <a:extLst>
                <a:ext uri="{FF2B5EF4-FFF2-40B4-BE49-F238E27FC236}">
                  <a16:creationId xmlns:a16="http://schemas.microsoft.com/office/drawing/2014/main" xmlns="" id="{E3B21DBA-BE92-4B68-B6A9-BF77BA12DC43}"/>
                </a:ext>
              </a:extLst>
            </p:cNvPr>
            <p:cNvSpPr/>
            <p:nvPr/>
          </p:nvSpPr>
          <p:spPr>
            <a:xfrm>
              <a:off x="6919098" y="-12307"/>
              <a:ext cx="1112331" cy="377486"/>
            </a:xfrm>
            <a:custGeom>
              <a:avLst/>
              <a:gdLst>
                <a:gd name="connsiteX0" fmla="*/ 0 w 1112331"/>
                <a:gd name="connsiteY0" fmla="*/ 0 h 377486"/>
                <a:gd name="connsiteX1" fmla="*/ 1112331 w 1112331"/>
                <a:gd name="connsiteY1" fmla="*/ 0 h 377486"/>
                <a:gd name="connsiteX2" fmla="*/ 970888 w 1112331"/>
                <a:gd name="connsiteY2" fmla="*/ 333219 h 377486"/>
                <a:gd name="connsiteX3" fmla="*/ 875657 w 1112331"/>
                <a:gd name="connsiteY3" fmla="*/ 371695 h 37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331" h="377486">
                  <a:moveTo>
                    <a:pt x="0" y="0"/>
                  </a:moveTo>
                  <a:lnTo>
                    <a:pt x="1112331" y="0"/>
                  </a:lnTo>
                  <a:lnTo>
                    <a:pt x="970888" y="333219"/>
                  </a:lnTo>
                  <a:cubicBezTo>
                    <a:pt x="955216" y="370141"/>
                    <a:pt x="912579" y="387367"/>
                    <a:pt x="875657" y="371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8" name="Freeform: Shape 168">
              <a:extLst>
                <a:ext uri="{FF2B5EF4-FFF2-40B4-BE49-F238E27FC236}">
                  <a16:creationId xmlns:a16="http://schemas.microsoft.com/office/drawing/2014/main" xmlns="" id="{415EBAAD-0EA8-480B-A4CC-E31FC4FC9AEA}"/>
                </a:ext>
              </a:extLst>
            </p:cNvPr>
            <p:cNvSpPr/>
            <p:nvPr/>
          </p:nvSpPr>
          <p:spPr>
            <a:xfrm rot="10800000">
              <a:off x="3685813" y="6492604"/>
              <a:ext cx="1112331" cy="377486"/>
            </a:xfrm>
            <a:custGeom>
              <a:avLst/>
              <a:gdLst>
                <a:gd name="connsiteX0" fmla="*/ 0 w 1112331"/>
                <a:gd name="connsiteY0" fmla="*/ 0 h 377486"/>
                <a:gd name="connsiteX1" fmla="*/ 1112331 w 1112331"/>
                <a:gd name="connsiteY1" fmla="*/ 0 h 377486"/>
                <a:gd name="connsiteX2" fmla="*/ 970888 w 1112331"/>
                <a:gd name="connsiteY2" fmla="*/ 333219 h 377486"/>
                <a:gd name="connsiteX3" fmla="*/ 875657 w 1112331"/>
                <a:gd name="connsiteY3" fmla="*/ 371695 h 37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331" h="377486">
                  <a:moveTo>
                    <a:pt x="0" y="0"/>
                  </a:moveTo>
                  <a:lnTo>
                    <a:pt x="1112331" y="0"/>
                  </a:lnTo>
                  <a:lnTo>
                    <a:pt x="970888" y="333219"/>
                  </a:lnTo>
                  <a:cubicBezTo>
                    <a:pt x="955216" y="370141"/>
                    <a:pt x="912579" y="387367"/>
                    <a:pt x="875657" y="371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2100" y="970671"/>
            <a:ext cx="9811043" cy="53751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Союзы и союзные слова помогают понять,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одно время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были действия или в разное. 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одновременность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главной и придаточной частях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указывают также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глаголы несовершенного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вида в придаточном предложении.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разном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времени действий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обычно говорят глаголы совершенного вида.</a:t>
            </a:r>
          </a:p>
          <a:p>
            <a:r>
              <a:rPr lang="ru-RU" i="1" u="sng" dirty="0" err="1" smtClean="0">
                <a:latin typeface="Arial" pitchFamily="34" charset="0"/>
                <a:cs typeface="Arial" pitchFamily="34" charset="0"/>
              </a:rPr>
              <a:t>Фарход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пришёл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смотрел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 фильм «Насред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дин в Бухаре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     глагол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несовершенного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действия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одновременные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[ ], (когда).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того как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смотрели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фильм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рассказал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Наби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Ганиеве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глагол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совершенного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действия последовательные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(после того как), [ 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  <p:pic>
        <p:nvPicPr>
          <p:cNvPr id="39938" name="Picture 2" descr="часы, вектор дизайна иллюстрации значка логотипа времени Иллюстрация  вектора - иллюстрации насчитывающей иллюстрации, логотипа: 1537232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29" t="16369" r="21982" b="16487"/>
          <a:stretch>
            <a:fillRect/>
          </a:stretch>
        </p:blipFill>
        <p:spPr bwMode="auto">
          <a:xfrm>
            <a:off x="9819248" y="1364566"/>
            <a:ext cx="2006991" cy="1885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191" y="238516"/>
            <a:ext cx="9510932" cy="84469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74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57" y="981564"/>
            <a:ext cx="11605846" cy="13396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Запишите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предложения. Укажите сказуемые. Какие из них указывают на одновременность, а какие – на последовательность действий? Обратите внимание на вид глаголов.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3596" y="2335236"/>
            <a:ext cx="10146323" cy="398115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Когда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директором киностудии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был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Н.Ганиев, он снимал замечательные киноленты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(несов.  вид)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солдаты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воевали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далеко от Родины, К.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Ярматов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готовил фильм-концерт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(несов.  вид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того как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кончилась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война, Ш.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Аббасов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снял фильм «Ты не сирота». (сов. вид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Когда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автор уже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писал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сценарий, ассистенты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еще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искали актеров. (сов. вид и несов.  вид)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0237" y="2135114"/>
            <a:ext cx="1037375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директором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киностудии </a:t>
            </a:r>
            <a:r>
              <a:rPr lang="ru-RU" b="1" u="dbl" dirty="0" smtClean="0">
                <a:latin typeface="Arial" pitchFamily="34" charset="0"/>
                <a:cs typeface="Arial" pitchFamily="34" charset="0"/>
              </a:rPr>
              <a:t>был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Н.Ганиев, он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снимал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замечательные киноленты.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(одновременно)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Пока солдаты </a:t>
            </a:r>
            <a:r>
              <a:rPr lang="ru-RU" b="1" u="dbl" dirty="0" smtClean="0">
                <a:latin typeface="Arial" pitchFamily="34" charset="0"/>
                <a:cs typeface="Arial" pitchFamily="34" charset="0"/>
              </a:rPr>
              <a:t>воевали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далеко от Родины, К.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Ярматов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готовил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фильм-концерт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         (одновременно)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 того как </a:t>
            </a:r>
            <a:r>
              <a:rPr lang="ru-RU" b="1" u="dbl" dirty="0" smtClean="0">
                <a:latin typeface="Arial" pitchFamily="34" charset="0"/>
                <a:cs typeface="Arial" pitchFamily="34" charset="0"/>
              </a:rPr>
              <a:t>закончилась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война, Ш.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Аббасов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снял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фильм «Ты не сирота».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(последовательно)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Когда автор уже </a:t>
            </a:r>
            <a:r>
              <a:rPr lang="ru-RU" b="1" u="dbl" dirty="0" smtClean="0">
                <a:latin typeface="Arial" pitchFamily="34" charset="0"/>
                <a:cs typeface="Arial" pitchFamily="34" charset="0"/>
              </a:rPr>
              <a:t>дописал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сценарий, ассистенты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еще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искали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актеров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                          (последовательно)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5218" y="436099"/>
            <a:ext cx="4456112" cy="69526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есов. - одновременно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602" y="1334086"/>
            <a:ext cx="4595973" cy="69526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сов. - последовательно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408" y="365125"/>
            <a:ext cx="9398391" cy="746223"/>
          </a:xfrm>
        </p:spPr>
        <p:txBody>
          <a:bodyPr/>
          <a:lstStyle/>
          <a:p>
            <a:r>
              <a:rPr lang="ru-RU" dirty="0" smtClean="0"/>
              <a:t>Упражнение 76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8538" y="1009699"/>
            <a:ext cx="10331547" cy="132553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Расскажите об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одновременных или разновременных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действиях. Составьте сложные предложения из двух простых, использовав союз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когда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730" y="3376245"/>
            <a:ext cx="10019715" cy="2278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включ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телевизор. Мы услышали  звуки знакомой песни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включ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телевизор. Мы принесли программу телепередач. 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569" y="5331655"/>
            <a:ext cx="4456112" cy="69526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есов. - одновременно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5255" y="2586111"/>
            <a:ext cx="4595973" cy="69526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сов. - последовательно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69" y="2475914"/>
            <a:ext cx="1034886" cy="5847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уже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957" y="5287108"/>
            <a:ext cx="1129511" cy="5847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ещё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Пульт ДУ Rexant ST-01 38-0030, универсальный пульт для телевизор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0070" y="2152358"/>
            <a:ext cx="2307101" cy="230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408" y="365125"/>
            <a:ext cx="9398391" cy="746223"/>
          </a:xfrm>
        </p:spPr>
        <p:txBody>
          <a:bodyPr/>
          <a:lstStyle/>
          <a:p>
            <a:r>
              <a:rPr lang="ru-RU" dirty="0" smtClean="0"/>
              <a:t>Упражнение 76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8538" y="1009699"/>
            <a:ext cx="10331547" cy="132553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Расскажите об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одновременных или разновременных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действиях. Составьте сложные предложения из двух простых, использовав союз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когда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730" y="3376245"/>
            <a:ext cx="10019715" cy="2278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огда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включ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телевизор, мы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услышали  звуки знакомой песни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включ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телевизор, мы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принесли программу телепередач. 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569" y="5331655"/>
            <a:ext cx="4456112" cy="69526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есов. - одновременно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5255" y="2586111"/>
            <a:ext cx="4595973" cy="69526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сов. - последовательно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69" y="2475914"/>
            <a:ext cx="1034886" cy="5847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уже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957" y="5287108"/>
            <a:ext cx="1129511" cy="5847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ещё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Пульт ДУ Rexant ST-01 38-0030, универсальный пульт для телевизор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08710" y="1786598"/>
            <a:ext cx="2307101" cy="230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29" y="1463040"/>
          <a:ext cx="9512773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332" y="-1"/>
            <a:ext cx="6458243" cy="26165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8">
            <a:extLst>
              <a:ext uri="{FF2B5EF4-FFF2-40B4-BE49-F238E27FC236}">
                <a16:creationId xmlns:a16="http://schemas.microsoft.com/office/drawing/2014/main" xmlns="" id="{8A06AF51-BFF9-43EE-80D9-F9D19D314793}"/>
              </a:ext>
            </a:extLst>
          </p:cNvPr>
          <p:cNvGrpSpPr/>
          <p:nvPr/>
        </p:nvGrpSpPr>
        <p:grpSpPr>
          <a:xfrm>
            <a:off x="253218" y="196948"/>
            <a:ext cx="8243667" cy="6661052"/>
            <a:chOff x="-38772" y="0"/>
            <a:chExt cx="12252960" cy="6872227"/>
          </a:xfrm>
        </p:grpSpPr>
        <p:sp>
          <p:nvSpPr>
            <p:cNvPr id="7" name="Freeform: Shape 38">
              <a:extLst>
                <a:ext uri="{FF2B5EF4-FFF2-40B4-BE49-F238E27FC236}">
                  <a16:creationId xmlns:a16="http://schemas.microsoft.com/office/drawing/2014/main" xmlns="" id="{B167B36E-197B-4C75-9EF1-0EC9027594EC}"/>
                </a:ext>
              </a:extLst>
            </p:cNvPr>
            <p:cNvSpPr/>
            <p:nvPr/>
          </p:nvSpPr>
          <p:spPr>
            <a:xfrm>
              <a:off x="-38772" y="0"/>
              <a:ext cx="12252960" cy="6872227"/>
            </a:xfrm>
            <a:custGeom>
              <a:avLst/>
              <a:gdLst>
                <a:gd name="connsiteX0" fmla="*/ 11627682 w 11664221"/>
                <a:gd name="connsiteY0" fmla="*/ 4471753 h 6858000"/>
                <a:gd name="connsiteX1" fmla="*/ 11651104 w 11664221"/>
                <a:gd name="connsiteY1" fmla="*/ 4474564 h 6858000"/>
                <a:gd name="connsiteX2" fmla="*/ 11646420 w 11664221"/>
                <a:gd name="connsiteY2" fmla="*/ 3113270 h 6858000"/>
                <a:gd name="connsiteX3" fmla="*/ 11663284 w 11664221"/>
                <a:gd name="connsiteY3" fmla="*/ 3113270 h 6858000"/>
                <a:gd name="connsiteX4" fmla="*/ 11603323 w 11664221"/>
                <a:gd name="connsiteY4" fmla="*/ 3098280 h 6858000"/>
                <a:gd name="connsiteX5" fmla="*/ 11600513 w 11664221"/>
                <a:gd name="connsiteY5" fmla="*/ 3035508 h 6858000"/>
                <a:gd name="connsiteX6" fmla="*/ 11649231 w 11664221"/>
                <a:gd name="connsiteY6" fmla="*/ 3022392 h 6858000"/>
                <a:gd name="connsiteX7" fmla="*/ 11649231 w 11664221"/>
                <a:gd name="connsiteY7" fmla="*/ 2947441 h 6858000"/>
                <a:gd name="connsiteX8" fmla="*/ 10119297 w 11664221"/>
                <a:gd name="connsiteY8" fmla="*/ 2895912 h 6858000"/>
                <a:gd name="connsiteX9" fmla="*/ 9068112 w 11664221"/>
                <a:gd name="connsiteY9" fmla="*/ 2692608 h 6858000"/>
                <a:gd name="connsiteX10" fmla="*/ 8535024 w 11664221"/>
                <a:gd name="connsiteY10" fmla="*/ 2367509 h 6858000"/>
                <a:gd name="connsiteX11" fmla="*/ 7232754 w 11664221"/>
                <a:gd name="connsiteY11" fmla="*/ 1552419 h 6858000"/>
                <a:gd name="connsiteX12" fmla="*/ 5691578 w 11664221"/>
                <a:gd name="connsiteY12" fmla="*/ 1050248 h 6858000"/>
                <a:gd name="connsiteX13" fmla="*/ 4347148 w 11664221"/>
                <a:gd name="connsiteY13" fmla="*/ 730771 h 6858000"/>
                <a:gd name="connsiteX14" fmla="*/ 1339746 w 11664221"/>
                <a:gd name="connsiteY14" fmla="*/ 189251 h 6858000"/>
                <a:gd name="connsiteX15" fmla="*/ 251085 w 11664221"/>
                <a:gd name="connsiteY15" fmla="*/ 25296 h 6858000"/>
                <a:gd name="connsiteX16" fmla="*/ 32791 w 11664221"/>
                <a:gd name="connsiteY16" fmla="*/ 0 h 6858000"/>
                <a:gd name="connsiteX17" fmla="*/ 17801 w 11664221"/>
                <a:gd name="connsiteY17" fmla="*/ 191125 h 6858000"/>
                <a:gd name="connsiteX18" fmla="*/ 313857 w 11664221"/>
                <a:gd name="connsiteY18" fmla="*/ 230474 h 6858000"/>
                <a:gd name="connsiteX19" fmla="*/ 320415 w 11664221"/>
                <a:gd name="connsiteY19" fmla="*/ 255770 h 6858000"/>
                <a:gd name="connsiteX20" fmla="*/ 320415 w 11664221"/>
                <a:gd name="connsiteY20" fmla="*/ 794479 h 6858000"/>
                <a:gd name="connsiteX21" fmla="*/ 312920 w 11664221"/>
                <a:gd name="connsiteY21" fmla="*/ 818838 h 6858000"/>
                <a:gd name="connsiteX22" fmla="*/ 0 w 11664221"/>
                <a:gd name="connsiteY22" fmla="*/ 818838 h 6858000"/>
                <a:gd name="connsiteX23" fmla="*/ 3748 w 11664221"/>
                <a:gd name="connsiteY23" fmla="*/ 1015584 h 6858000"/>
                <a:gd name="connsiteX24" fmla="*/ 7495 w 11664221"/>
                <a:gd name="connsiteY24" fmla="*/ 1346304 h 6858000"/>
                <a:gd name="connsiteX25" fmla="*/ 7495 w 11664221"/>
                <a:gd name="connsiteY25" fmla="*/ 2126730 h 6858000"/>
                <a:gd name="connsiteX26" fmla="*/ 6558 w 11664221"/>
                <a:gd name="connsiteY26" fmla="*/ 3687581 h 6858000"/>
                <a:gd name="connsiteX27" fmla="*/ 6558 w 11664221"/>
                <a:gd name="connsiteY27" fmla="*/ 4873677 h 6858000"/>
                <a:gd name="connsiteX28" fmla="*/ 6558 w 11664221"/>
                <a:gd name="connsiteY28" fmla="*/ 6049468 h 6858000"/>
                <a:gd name="connsiteX29" fmla="*/ 58087 w 11664221"/>
                <a:gd name="connsiteY29" fmla="*/ 6095375 h 6858000"/>
                <a:gd name="connsiteX30" fmla="*/ 315730 w 11664221"/>
                <a:gd name="connsiteY30" fmla="*/ 6084133 h 6858000"/>
                <a:gd name="connsiteX31" fmla="*/ 319478 w 11664221"/>
                <a:gd name="connsiteY31" fmla="*/ 6144094 h 6858000"/>
                <a:gd name="connsiteX32" fmla="*/ 319478 w 11664221"/>
                <a:gd name="connsiteY32" fmla="*/ 6602231 h 6858000"/>
                <a:gd name="connsiteX33" fmla="*/ 311983 w 11664221"/>
                <a:gd name="connsiteY33" fmla="*/ 6645327 h 6858000"/>
                <a:gd name="connsiteX34" fmla="*/ 19675 w 11664221"/>
                <a:gd name="connsiteY34" fmla="*/ 6686550 h 6858000"/>
                <a:gd name="connsiteX35" fmla="*/ 31854 w 11664221"/>
                <a:gd name="connsiteY35" fmla="*/ 6858937 h 6858000"/>
                <a:gd name="connsiteX36" fmla="*/ 1365042 w 11664221"/>
                <a:gd name="connsiteY36" fmla="*/ 6673434 h 6858000"/>
                <a:gd name="connsiteX37" fmla="*/ 2803161 w 11664221"/>
                <a:gd name="connsiteY37" fmla="*/ 6500110 h 6858000"/>
                <a:gd name="connsiteX38" fmla="*/ 5289654 w 11664221"/>
                <a:gd name="connsiteY38" fmla="*/ 6137535 h 6858000"/>
                <a:gd name="connsiteX39" fmla="*/ 5294339 w 11664221"/>
                <a:gd name="connsiteY39" fmla="*/ 6136599 h 6858000"/>
                <a:gd name="connsiteX40" fmla="*/ 6904844 w 11664221"/>
                <a:gd name="connsiteY40" fmla="*/ 5755286 h 6858000"/>
                <a:gd name="connsiteX41" fmla="*/ 7924176 w 11664221"/>
                <a:gd name="connsiteY41" fmla="*/ 5368353 h 6858000"/>
                <a:gd name="connsiteX42" fmla="*/ 8891041 w 11664221"/>
                <a:gd name="connsiteY42" fmla="*/ 4877425 h 6858000"/>
                <a:gd name="connsiteX43" fmla="*/ 10200807 w 11664221"/>
                <a:gd name="connsiteY43" fmla="*/ 4656320 h 6858000"/>
                <a:gd name="connsiteX44" fmla="*/ 11542426 w 11664221"/>
                <a:gd name="connsiteY44" fmla="*/ 4626339 h 6858000"/>
                <a:gd name="connsiteX45" fmla="*/ 11644546 w 11664221"/>
                <a:gd name="connsiteY45" fmla="*/ 4625403 h 6858000"/>
                <a:gd name="connsiteX46" fmla="*/ 11645483 w 11664221"/>
                <a:gd name="connsiteY46" fmla="*/ 4559821 h 6858000"/>
                <a:gd name="connsiteX47" fmla="*/ 11621124 w 11664221"/>
                <a:gd name="connsiteY47" fmla="*/ 4552326 h 6858000"/>
                <a:gd name="connsiteX48" fmla="*/ 11605198 w 11664221"/>
                <a:gd name="connsiteY48" fmla="*/ 4541083 h 6858000"/>
                <a:gd name="connsiteX49" fmla="*/ 11605198 w 11664221"/>
                <a:gd name="connsiteY49" fmla="*/ 4483933 h 6858000"/>
                <a:gd name="connsiteX50" fmla="*/ 11627682 w 11664221"/>
                <a:gd name="connsiteY50" fmla="*/ 4471753 h 6858000"/>
                <a:gd name="connsiteX51" fmla="*/ 11385030 w 11664221"/>
                <a:gd name="connsiteY51" fmla="*/ 3015834 h 6858000"/>
                <a:gd name="connsiteX52" fmla="*/ 11448737 w 11664221"/>
                <a:gd name="connsiteY52" fmla="*/ 3060804 h 6858000"/>
                <a:gd name="connsiteX53" fmla="*/ 11398145 w 11664221"/>
                <a:gd name="connsiteY53" fmla="*/ 3105775 h 6858000"/>
                <a:gd name="connsiteX54" fmla="*/ 11331627 w 11664221"/>
                <a:gd name="connsiteY54" fmla="*/ 3063615 h 6858000"/>
                <a:gd name="connsiteX55" fmla="*/ 11385030 w 11664221"/>
                <a:gd name="connsiteY55" fmla="*/ 3015834 h 6858000"/>
                <a:gd name="connsiteX56" fmla="*/ 947191 w 11664221"/>
                <a:gd name="connsiteY56" fmla="*/ 6545080 h 6858000"/>
                <a:gd name="connsiteX57" fmla="*/ 940633 w 11664221"/>
                <a:gd name="connsiteY57" fmla="*/ 6561008 h 6858000"/>
                <a:gd name="connsiteX58" fmla="*/ 523719 w 11664221"/>
                <a:gd name="connsiteY58" fmla="*/ 6616284 h 6858000"/>
                <a:gd name="connsiteX59" fmla="*/ 473127 w 11664221"/>
                <a:gd name="connsiteY59" fmla="*/ 6573187 h 6858000"/>
                <a:gd name="connsiteX60" fmla="*/ 473127 w 11664221"/>
                <a:gd name="connsiteY60" fmla="*/ 6110366 h 6858000"/>
                <a:gd name="connsiteX61" fmla="*/ 518098 w 11664221"/>
                <a:gd name="connsiteY61" fmla="*/ 6058837 h 6858000"/>
                <a:gd name="connsiteX62" fmla="*/ 933138 w 11664221"/>
                <a:gd name="connsiteY62" fmla="*/ 6027920 h 6858000"/>
                <a:gd name="connsiteX63" fmla="*/ 947191 w 11664221"/>
                <a:gd name="connsiteY63" fmla="*/ 6089754 h 6858000"/>
                <a:gd name="connsiteX64" fmla="*/ 947191 w 11664221"/>
                <a:gd name="connsiteY64" fmla="*/ 6545080 h 6858000"/>
                <a:gd name="connsiteX65" fmla="*/ 934075 w 11664221"/>
                <a:gd name="connsiteY65" fmla="*/ 875051 h 6858000"/>
                <a:gd name="connsiteX66" fmla="*/ 505918 w 11664221"/>
                <a:gd name="connsiteY66" fmla="*/ 837575 h 6858000"/>
                <a:gd name="connsiteX67" fmla="*/ 475001 w 11664221"/>
                <a:gd name="connsiteY67" fmla="*/ 801974 h 6858000"/>
                <a:gd name="connsiteX68" fmla="*/ 475001 w 11664221"/>
                <a:gd name="connsiteY68" fmla="*/ 292308 h 6858000"/>
                <a:gd name="connsiteX69" fmla="*/ 518098 w 11664221"/>
                <a:gd name="connsiteY69" fmla="*/ 260454 h 6858000"/>
                <a:gd name="connsiteX70" fmla="*/ 942507 w 11664221"/>
                <a:gd name="connsiteY70" fmla="*/ 325099 h 6858000"/>
                <a:gd name="connsiteX71" fmla="*/ 948128 w 11664221"/>
                <a:gd name="connsiteY71" fmla="*/ 341963 h 6858000"/>
                <a:gd name="connsiteX72" fmla="*/ 948128 w 11664221"/>
                <a:gd name="connsiteY72" fmla="*/ 814153 h 6858000"/>
                <a:gd name="connsiteX73" fmla="*/ 934075 w 11664221"/>
                <a:gd name="connsiteY73" fmla="*/ 875051 h 6858000"/>
                <a:gd name="connsiteX74" fmla="*/ 1120515 w 11664221"/>
                <a:gd name="connsiteY74" fmla="*/ 353206 h 6858000"/>
                <a:gd name="connsiteX75" fmla="*/ 1549608 w 11664221"/>
                <a:gd name="connsiteY75" fmla="*/ 416914 h 6858000"/>
                <a:gd name="connsiteX76" fmla="*/ 1580525 w 11664221"/>
                <a:gd name="connsiteY76" fmla="*/ 458137 h 6858000"/>
                <a:gd name="connsiteX77" fmla="*/ 1580525 w 11664221"/>
                <a:gd name="connsiteY77" fmla="*/ 906905 h 6858000"/>
                <a:gd name="connsiteX78" fmla="*/ 1542113 w 11664221"/>
                <a:gd name="connsiteY78" fmla="*/ 940633 h 6858000"/>
                <a:gd name="connsiteX79" fmla="*/ 1119578 w 11664221"/>
                <a:gd name="connsiteY79" fmla="*/ 892852 h 6858000"/>
                <a:gd name="connsiteX80" fmla="*/ 1105525 w 11664221"/>
                <a:gd name="connsiteY80" fmla="*/ 840386 h 6858000"/>
                <a:gd name="connsiteX81" fmla="*/ 1105525 w 11664221"/>
                <a:gd name="connsiteY81" fmla="*/ 404734 h 6858000"/>
                <a:gd name="connsiteX82" fmla="*/ 1120515 w 11664221"/>
                <a:gd name="connsiteY82" fmla="*/ 353206 h 6858000"/>
                <a:gd name="connsiteX83" fmla="*/ 1581462 w 11664221"/>
                <a:gd name="connsiteY83" fmla="*/ 6440150 h 6858000"/>
                <a:gd name="connsiteX84" fmla="*/ 1537429 w 11664221"/>
                <a:gd name="connsiteY84" fmla="*/ 6488867 h 6858000"/>
                <a:gd name="connsiteX85" fmla="*/ 1139252 w 11664221"/>
                <a:gd name="connsiteY85" fmla="*/ 6533838 h 6858000"/>
                <a:gd name="connsiteX86" fmla="*/ 1107398 w 11664221"/>
                <a:gd name="connsiteY86" fmla="*/ 6476688 h 6858000"/>
                <a:gd name="connsiteX87" fmla="*/ 1107398 w 11664221"/>
                <a:gd name="connsiteY87" fmla="*/ 6027920 h 6858000"/>
                <a:gd name="connsiteX88" fmla="*/ 1113957 w 11664221"/>
                <a:gd name="connsiteY88" fmla="*/ 6011993 h 6858000"/>
                <a:gd name="connsiteX89" fmla="*/ 1532744 w 11664221"/>
                <a:gd name="connsiteY89" fmla="*/ 5982013 h 6858000"/>
                <a:gd name="connsiteX90" fmla="*/ 1581462 w 11664221"/>
                <a:gd name="connsiteY90" fmla="*/ 6028857 h 6858000"/>
                <a:gd name="connsiteX91" fmla="*/ 1581462 w 11664221"/>
                <a:gd name="connsiteY91" fmla="*/ 6440150 h 6858000"/>
                <a:gd name="connsiteX92" fmla="*/ 2202617 w 11664221"/>
                <a:gd name="connsiteY92" fmla="*/ 6399863 h 6858000"/>
                <a:gd name="connsiteX93" fmla="*/ 2195122 w 11664221"/>
                <a:gd name="connsiteY93" fmla="*/ 6412043 h 6858000"/>
                <a:gd name="connsiteX94" fmla="*/ 1806315 w 11664221"/>
                <a:gd name="connsiteY94" fmla="*/ 6456076 h 6858000"/>
                <a:gd name="connsiteX95" fmla="*/ 1741670 w 11664221"/>
                <a:gd name="connsiteY95" fmla="*/ 6460761 h 6858000"/>
                <a:gd name="connsiteX96" fmla="*/ 1735112 w 11664221"/>
                <a:gd name="connsiteY96" fmla="*/ 6434528 h 6858000"/>
                <a:gd name="connsiteX97" fmla="*/ 1735112 w 11664221"/>
                <a:gd name="connsiteY97" fmla="*/ 5997002 h 6858000"/>
                <a:gd name="connsiteX98" fmla="*/ 1739796 w 11664221"/>
                <a:gd name="connsiteY98" fmla="*/ 5974518 h 6858000"/>
                <a:gd name="connsiteX99" fmla="*/ 1877518 w 11664221"/>
                <a:gd name="connsiteY99" fmla="*/ 5960464 h 6858000"/>
                <a:gd name="connsiteX100" fmla="*/ 2095812 w 11664221"/>
                <a:gd name="connsiteY100" fmla="*/ 5947348 h 6858000"/>
                <a:gd name="connsiteX101" fmla="*/ 2155773 w 11664221"/>
                <a:gd name="connsiteY101" fmla="*/ 5948285 h 6858000"/>
                <a:gd name="connsiteX102" fmla="*/ 2202617 w 11664221"/>
                <a:gd name="connsiteY102" fmla="*/ 5995129 h 6858000"/>
                <a:gd name="connsiteX103" fmla="*/ 2202617 w 11664221"/>
                <a:gd name="connsiteY103" fmla="*/ 6399863 h 6858000"/>
                <a:gd name="connsiteX104" fmla="*/ 2203554 w 11664221"/>
                <a:gd name="connsiteY104" fmla="*/ 938759 h 6858000"/>
                <a:gd name="connsiteX105" fmla="*/ 2142657 w 11664221"/>
                <a:gd name="connsiteY105" fmla="*/ 1007152 h 6858000"/>
                <a:gd name="connsiteX106" fmla="*/ 1741670 w 11664221"/>
                <a:gd name="connsiteY106" fmla="*/ 961244 h 6858000"/>
                <a:gd name="connsiteX107" fmla="*/ 1735112 w 11664221"/>
                <a:gd name="connsiteY107" fmla="*/ 935012 h 6858000"/>
                <a:gd name="connsiteX108" fmla="*/ 1735112 w 11664221"/>
                <a:gd name="connsiteY108" fmla="*/ 477811 h 6858000"/>
                <a:gd name="connsiteX109" fmla="*/ 1739796 w 11664221"/>
                <a:gd name="connsiteY109" fmla="*/ 455326 h 6858000"/>
                <a:gd name="connsiteX110" fmla="*/ 1928110 w 11664221"/>
                <a:gd name="connsiteY110" fmla="*/ 478748 h 6858000"/>
                <a:gd name="connsiteX111" fmla="*/ 2162331 w 11664221"/>
                <a:gd name="connsiteY111" fmla="*/ 519034 h 6858000"/>
                <a:gd name="connsiteX112" fmla="*/ 2203554 w 11664221"/>
                <a:gd name="connsiteY112" fmla="*/ 574311 h 6858000"/>
                <a:gd name="connsiteX113" fmla="*/ 2203554 w 11664221"/>
                <a:gd name="connsiteY113" fmla="*/ 938759 h 6858000"/>
                <a:gd name="connsiteX114" fmla="*/ 2780675 w 11664221"/>
                <a:gd name="connsiteY114" fmla="*/ 6338966 h 6858000"/>
                <a:gd name="connsiteX115" fmla="*/ 2395616 w 11664221"/>
                <a:gd name="connsiteY115" fmla="*/ 6383937 h 6858000"/>
                <a:gd name="connsiteX116" fmla="*/ 2362825 w 11664221"/>
                <a:gd name="connsiteY116" fmla="*/ 6332408 h 6858000"/>
                <a:gd name="connsiteX117" fmla="*/ 2362825 w 11664221"/>
                <a:gd name="connsiteY117" fmla="*/ 6001687 h 6858000"/>
                <a:gd name="connsiteX118" fmla="*/ 2420912 w 11664221"/>
                <a:gd name="connsiteY118" fmla="*/ 5924863 h 6858000"/>
                <a:gd name="connsiteX119" fmla="*/ 2779738 w 11664221"/>
                <a:gd name="connsiteY119" fmla="*/ 5896756 h 6858000"/>
                <a:gd name="connsiteX120" fmla="*/ 2807845 w 11664221"/>
                <a:gd name="connsiteY120" fmla="*/ 5926736 h 6858000"/>
                <a:gd name="connsiteX121" fmla="*/ 2807845 w 11664221"/>
                <a:gd name="connsiteY121" fmla="*/ 6306175 h 6858000"/>
                <a:gd name="connsiteX122" fmla="*/ 2780675 w 11664221"/>
                <a:gd name="connsiteY122" fmla="*/ 6338966 h 6858000"/>
                <a:gd name="connsiteX123" fmla="*/ 2807845 w 11664221"/>
                <a:gd name="connsiteY123" fmla="*/ 1058680 h 6858000"/>
                <a:gd name="connsiteX124" fmla="*/ 2783486 w 11664221"/>
                <a:gd name="connsiteY124" fmla="*/ 1090535 h 6858000"/>
                <a:gd name="connsiteX125" fmla="*/ 2394679 w 11664221"/>
                <a:gd name="connsiteY125" fmla="*/ 1036195 h 6858000"/>
                <a:gd name="connsiteX126" fmla="*/ 2362825 w 11664221"/>
                <a:gd name="connsiteY126" fmla="*/ 986540 h 6858000"/>
                <a:gd name="connsiteX127" fmla="*/ 2362825 w 11664221"/>
                <a:gd name="connsiteY127" fmla="*/ 605228 h 6858000"/>
                <a:gd name="connsiteX128" fmla="*/ 2414353 w 11664221"/>
                <a:gd name="connsiteY128" fmla="*/ 559321 h 6858000"/>
                <a:gd name="connsiteX129" fmla="*/ 2778802 w 11664221"/>
                <a:gd name="connsiteY129" fmla="*/ 618344 h 6858000"/>
                <a:gd name="connsiteX130" fmla="*/ 2808782 w 11664221"/>
                <a:gd name="connsiteY130" fmla="*/ 654883 h 6858000"/>
                <a:gd name="connsiteX131" fmla="*/ 2807845 w 11664221"/>
                <a:gd name="connsiteY131" fmla="*/ 1058680 h 6858000"/>
                <a:gd name="connsiteX132" fmla="*/ 3388714 w 11664221"/>
                <a:gd name="connsiteY132" fmla="*/ 5900503 h 6858000"/>
                <a:gd name="connsiteX133" fmla="*/ 3387777 w 11664221"/>
                <a:gd name="connsiteY133" fmla="*/ 6222792 h 6858000"/>
                <a:gd name="connsiteX134" fmla="*/ 3351238 w 11664221"/>
                <a:gd name="connsiteY134" fmla="*/ 6266826 h 6858000"/>
                <a:gd name="connsiteX135" fmla="*/ 2967116 w 11664221"/>
                <a:gd name="connsiteY135" fmla="*/ 6309922 h 6858000"/>
                <a:gd name="connsiteX136" fmla="*/ 2962431 w 11664221"/>
                <a:gd name="connsiteY136" fmla="*/ 6190001 h 6858000"/>
                <a:gd name="connsiteX137" fmla="*/ 2962431 w 11664221"/>
                <a:gd name="connsiteY137" fmla="*/ 5920178 h 6858000"/>
                <a:gd name="connsiteX138" fmla="*/ 2971800 w 11664221"/>
                <a:gd name="connsiteY138" fmla="*/ 5878955 h 6858000"/>
                <a:gd name="connsiteX139" fmla="*/ 3335312 w 11664221"/>
                <a:gd name="connsiteY139" fmla="*/ 5853659 h 6858000"/>
                <a:gd name="connsiteX140" fmla="*/ 3388714 w 11664221"/>
                <a:gd name="connsiteY140" fmla="*/ 5900503 h 6858000"/>
                <a:gd name="connsiteX141" fmla="*/ 3389651 w 11664221"/>
                <a:gd name="connsiteY141" fmla="*/ 1166422 h 6858000"/>
                <a:gd name="connsiteX142" fmla="*/ 3271603 w 11664221"/>
                <a:gd name="connsiteY142" fmla="*/ 1157053 h 6858000"/>
                <a:gd name="connsiteX143" fmla="*/ 2968052 w 11664221"/>
                <a:gd name="connsiteY143" fmla="*/ 1110209 h 6858000"/>
                <a:gd name="connsiteX144" fmla="*/ 2963368 w 11664221"/>
                <a:gd name="connsiteY144" fmla="*/ 1018394 h 6858000"/>
                <a:gd name="connsiteX145" fmla="*/ 2963368 w 11664221"/>
                <a:gd name="connsiteY145" fmla="*/ 696106 h 6858000"/>
                <a:gd name="connsiteX146" fmla="*/ 2970863 w 11664221"/>
                <a:gd name="connsiteY146" fmla="*/ 652072 h 6858000"/>
                <a:gd name="connsiteX147" fmla="*/ 3389651 w 11664221"/>
                <a:gd name="connsiteY147" fmla="*/ 727023 h 6858000"/>
                <a:gd name="connsiteX148" fmla="*/ 3394335 w 11664221"/>
                <a:gd name="connsiteY148" fmla="*/ 828207 h 6858000"/>
                <a:gd name="connsiteX149" fmla="*/ 3389651 w 11664221"/>
                <a:gd name="connsiteY149" fmla="*/ 1166422 h 6858000"/>
                <a:gd name="connsiteX150" fmla="*/ 6663128 w 11664221"/>
                <a:gd name="connsiteY150" fmla="*/ 1491521 h 6858000"/>
                <a:gd name="connsiteX151" fmla="*/ 6744637 w 11664221"/>
                <a:gd name="connsiteY151" fmla="*/ 1591768 h 6858000"/>
                <a:gd name="connsiteX152" fmla="*/ 6744637 w 11664221"/>
                <a:gd name="connsiteY152" fmla="*/ 1746354 h 6858000"/>
                <a:gd name="connsiteX153" fmla="*/ 6706225 w 11664221"/>
                <a:gd name="connsiteY153" fmla="*/ 1779145 h 6858000"/>
                <a:gd name="connsiteX154" fmla="*/ 6637832 w 11664221"/>
                <a:gd name="connsiteY154" fmla="*/ 1691078 h 6858000"/>
                <a:gd name="connsiteX155" fmla="*/ 6637832 w 11664221"/>
                <a:gd name="connsiteY155" fmla="*/ 1620812 h 6858000"/>
                <a:gd name="connsiteX156" fmla="*/ 6637832 w 11664221"/>
                <a:gd name="connsiteY156" fmla="*/ 1508385 h 6858000"/>
                <a:gd name="connsiteX157" fmla="*/ 6663128 w 11664221"/>
                <a:gd name="connsiteY157" fmla="*/ 1491521 h 6858000"/>
                <a:gd name="connsiteX158" fmla="*/ 5145374 w 11664221"/>
                <a:gd name="connsiteY158" fmla="*/ 1107398 h 6858000"/>
                <a:gd name="connsiteX159" fmla="*/ 5152869 w 11664221"/>
                <a:gd name="connsiteY159" fmla="*/ 1083039 h 6858000"/>
                <a:gd name="connsiteX160" fmla="*/ 5437682 w 11664221"/>
                <a:gd name="connsiteY160" fmla="*/ 1148621 h 6858000"/>
                <a:gd name="connsiteX161" fmla="*/ 5444240 w 11664221"/>
                <a:gd name="connsiteY161" fmla="*/ 1178602 h 6858000"/>
                <a:gd name="connsiteX162" fmla="*/ 5444240 w 11664221"/>
                <a:gd name="connsiteY162" fmla="*/ 1485900 h 6858000"/>
                <a:gd name="connsiteX163" fmla="*/ 5439556 w 11664221"/>
                <a:gd name="connsiteY163" fmla="*/ 1512133 h 6858000"/>
                <a:gd name="connsiteX164" fmla="*/ 5152869 w 11664221"/>
                <a:gd name="connsiteY164" fmla="*/ 1465289 h 6858000"/>
                <a:gd name="connsiteX165" fmla="*/ 5145374 w 11664221"/>
                <a:gd name="connsiteY165" fmla="*/ 1440930 h 6858000"/>
                <a:gd name="connsiteX166" fmla="*/ 5145374 w 11664221"/>
                <a:gd name="connsiteY166" fmla="*/ 1107398 h 6858000"/>
                <a:gd name="connsiteX167" fmla="*/ 4685363 w 11664221"/>
                <a:gd name="connsiteY167" fmla="*/ 979045 h 6858000"/>
                <a:gd name="connsiteX168" fmla="*/ 4964555 w 11664221"/>
                <a:gd name="connsiteY168" fmla="*/ 1039006 h 6858000"/>
                <a:gd name="connsiteX169" fmla="*/ 4991725 w 11664221"/>
                <a:gd name="connsiteY169" fmla="*/ 1074607 h 6858000"/>
                <a:gd name="connsiteX170" fmla="*/ 4991725 w 11664221"/>
                <a:gd name="connsiteY170" fmla="*/ 1243247 h 6858000"/>
                <a:gd name="connsiteX171" fmla="*/ 4991725 w 11664221"/>
                <a:gd name="connsiteY171" fmla="*/ 1402517 h 6858000"/>
                <a:gd name="connsiteX172" fmla="*/ 4958934 w 11664221"/>
                <a:gd name="connsiteY172" fmla="*/ 1432498 h 6858000"/>
                <a:gd name="connsiteX173" fmla="*/ 4682553 w 11664221"/>
                <a:gd name="connsiteY173" fmla="*/ 1382843 h 6858000"/>
                <a:gd name="connsiteX174" fmla="*/ 4654446 w 11664221"/>
                <a:gd name="connsiteY174" fmla="*/ 1349115 h 6858000"/>
                <a:gd name="connsiteX175" fmla="*/ 4654446 w 11664221"/>
                <a:gd name="connsiteY175" fmla="*/ 1002467 h 6858000"/>
                <a:gd name="connsiteX176" fmla="*/ 4685363 w 11664221"/>
                <a:gd name="connsiteY176" fmla="*/ 979045 h 6858000"/>
                <a:gd name="connsiteX177" fmla="*/ 3953656 w 11664221"/>
                <a:gd name="connsiteY177" fmla="*/ 6155336 h 6858000"/>
                <a:gd name="connsiteX178" fmla="*/ 3920865 w 11664221"/>
                <a:gd name="connsiteY178" fmla="*/ 6190001 h 6858000"/>
                <a:gd name="connsiteX179" fmla="*/ 3596702 w 11664221"/>
                <a:gd name="connsiteY179" fmla="*/ 6234972 h 6858000"/>
                <a:gd name="connsiteX180" fmla="*/ 3547984 w 11664221"/>
                <a:gd name="connsiteY180" fmla="*/ 6189064 h 6858000"/>
                <a:gd name="connsiteX181" fmla="*/ 3548921 w 11664221"/>
                <a:gd name="connsiteY181" fmla="*/ 6034478 h 6858000"/>
                <a:gd name="connsiteX182" fmla="*/ 3547984 w 11664221"/>
                <a:gd name="connsiteY182" fmla="*/ 5870523 h 6858000"/>
                <a:gd name="connsiteX183" fmla="*/ 3581712 w 11664221"/>
                <a:gd name="connsiteY183" fmla="*/ 5833048 h 6858000"/>
                <a:gd name="connsiteX184" fmla="*/ 3917117 w 11664221"/>
                <a:gd name="connsiteY184" fmla="*/ 5804004 h 6858000"/>
                <a:gd name="connsiteX185" fmla="*/ 3952719 w 11664221"/>
                <a:gd name="connsiteY185" fmla="*/ 5835859 h 6858000"/>
                <a:gd name="connsiteX186" fmla="*/ 3953656 w 11664221"/>
                <a:gd name="connsiteY186" fmla="*/ 6155336 h 6858000"/>
                <a:gd name="connsiteX187" fmla="*/ 3952719 w 11664221"/>
                <a:gd name="connsiteY187" fmla="*/ 1049312 h 6858000"/>
                <a:gd name="connsiteX188" fmla="*/ 3952719 w 11664221"/>
                <a:gd name="connsiteY188" fmla="*/ 1221698 h 6858000"/>
                <a:gd name="connsiteX189" fmla="*/ 3917117 w 11664221"/>
                <a:gd name="connsiteY189" fmla="*/ 1254489 h 6858000"/>
                <a:gd name="connsiteX190" fmla="*/ 3579839 w 11664221"/>
                <a:gd name="connsiteY190" fmla="*/ 1202961 h 6858000"/>
                <a:gd name="connsiteX191" fmla="*/ 3547984 w 11664221"/>
                <a:gd name="connsiteY191" fmla="*/ 1162675 h 6858000"/>
                <a:gd name="connsiteX192" fmla="*/ 3547984 w 11664221"/>
                <a:gd name="connsiteY192" fmla="*/ 788857 h 6858000"/>
                <a:gd name="connsiteX193" fmla="*/ 3582649 w 11664221"/>
                <a:gd name="connsiteY193" fmla="*/ 760751 h 6858000"/>
                <a:gd name="connsiteX194" fmla="*/ 3917117 w 11664221"/>
                <a:gd name="connsiteY194" fmla="*/ 823522 h 6858000"/>
                <a:gd name="connsiteX195" fmla="*/ 3952719 w 11664221"/>
                <a:gd name="connsiteY195" fmla="*/ 865682 h 6858000"/>
                <a:gd name="connsiteX196" fmla="*/ 3952719 w 11664221"/>
                <a:gd name="connsiteY196" fmla="*/ 1049312 h 6858000"/>
                <a:gd name="connsiteX197" fmla="*/ 4466132 w 11664221"/>
                <a:gd name="connsiteY197" fmla="*/ 6109429 h 6858000"/>
                <a:gd name="connsiteX198" fmla="*/ 4142906 w 11664221"/>
                <a:gd name="connsiteY198" fmla="*/ 6158147 h 6858000"/>
                <a:gd name="connsiteX199" fmla="*/ 4116674 w 11664221"/>
                <a:gd name="connsiteY199" fmla="*/ 6132851 h 6858000"/>
                <a:gd name="connsiteX200" fmla="*/ 4116674 w 11664221"/>
                <a:gd name="connsiteY200" fmla="*/ 5968896 h 6858000"/>
                <a:gd name="connsiteX201" fmla="*/ 4116674 w 11664221"/>
                <a:gd name="connsiteY201" fmla="*/ 5818994 h 6858000"/>
                <a:gd name="connsiteX202" fmla="*/ 4148528 w 11664221"/>
                <a:gd name="connsiteY202" fmla="*/ 5784330 h 6858000"/>
                <a:gd name="connsiteX203" fmla="*/ 4465195 w 11664221"/>
                <a:gd name="connsiteY203" fmla="*/ 5754350 h 6858000"/>
                <a:gd name="connsiteX204" fmla="*/ 4495175 w 11664221"/>
                <a:gd name="connsiteY204" fmla="*/ 5780582 h 6858000"/>
                <a:gd name="connsiteX205" fmla="*/ 4495175 w 11664221"/>
                <a:gd name="connsiteY205" fmla="*/ 6074764 h 6858000"/>
                <a:gd name="connsiteX206" fmla="*/ 4466132 w 11664221"/>
                <a:gd name="connsiteY206" fmla="*/ 6109429 h 6858000"/>
                <a:gd name="connsiteX207" fmla="*/ 4460511 w 11664221"/>
                <a:gd name="connsiteY207" fmla="*/ 1343493 h 6858000"/>
                <a:gd name="connsiteX208" fmla="*/ 4142906 w 11664221"/>
                <a:gd name="connsiteY208" fmla="*/ 1290091 h 6858000"/>
                <a:gd name="connsiteX209" fmla="*/ 4115737 w 11664221"/>
                <a:gd name="connsiteY209" fmla="*/ 1256363 h 6858000"/>
                <a:gd name="connsiteX210" fmla="*/ 4115737 w 11664221"/>
                <a:gd name="connsiteY210" fmla="*/ 896599 h 6858000"/>
                <a:gd name="connsiteX211" fmla="*/ 4148528 w 11664221"/>
                <a:gd name="connsiteY211" fmla="*/ 868493 h 6858000"/>
                <a:gd name="connsiteX212" fmla="*/ 4464258 w 11664221"/>
                <a:gd name="connsiteY212" fmla="*/ 932201 h 6858000"/>
                <a:gd name="connsiteX213" fmla="*/ 4493302 w 11664221"/>
                <a:gd name="connsiteY213" fmla="*/ 969676 h 6858000"/>
                <a:gd name="connsiteX214" fmla="*/ 4493302 w 11664221"/>
                <a:gd name="connsiteY214" fmla="*/ 1143000 h 6858000"/>
                <a:gd name="connsiteX215" fmla="*/ 4494239 w 11664221"/>
                <a:gd name="connsiteY215" fmla="*/ 1315387 h 6858000"/>
                <a:gd name="connsiteX216" fmla="*/ 4460511 w 11664221"/>
                <a:gd name="connsiteY216" fmla="*/ 1343493 h 6858000"/>
                <a:gd name="connsiteX217" fmla="*/ 4991725 w 11664221"/>
                <a:gd name="connsiteY217" fmla="*/ 5990445 h 6858000"/>
                <a:gd name="connsiteX218" fmla="*/ 4957997 w 11664221"/>
                <a:gd name="connsiteY218" fmla="*/ 6029793 h 6858000"/>
                <a:gd name="connsiteX219" fmla="*/ 4690984 w 11664221"/>
                <a:gd name="connsiteY219" fmla="*/ 6074764 h 6858000"/>
                <a:gd name="connsiteX220" fmla="*/ 4653509 w 11664221"/>
                <a:gd name="connsiteY220" fmla="*/ 6041973 h 6858000"/>
                <a:gd name="connsiteX221" fmla="*/ 4654446 w 11664221"/>
                <a:gd name="connsiteY221" fmla="*/ 5906125 h 6858000"/>
                <a:gd name="connsiteX222" fmla="*/ 4654446 w 11664221"/>
                <a:gd name="connsiteY222" fmla="*/ 5765592 h 6858000"/>
                <a:gd name="connsiteX223" fmla="*/ 4680679 w 11664221"/>
                <a:gd name="connsiteY223" fmla="*/ 5730927 h 6858000"/>
                <a:gd name="connsiteX224" fmla="*/ 4958934 w 11664221"/>
                <a:gd name="connsiteY224" fmla="*/ 5700010 h 6858000"/>
                <a:gd name="connsiteX225" fmla="*/ 4991725 w 11664221"/>
                <a:gd name="connsiteY225" fmla="*/ 5729054 h 6858000"/>
                <a:gd name="connsiteX226" fmla="*/ 4991725 w 11664221"/>
                <a:gd name="connsiteY226" fmla="*/ 5990445 h 6858000"/>
                <a:gd name="connsiteX227" fmla="*/ 5442366 w 11664221"/>
                <a:gd name="connsiteY227" fmla="*/ 5940789 h 6858000"/>
                <a:gd name="connsiteX228" fmla="*/ 5434872 w 11664221"/>
                <a:gd name="connsiteY228" fmla="*/ 5945474 h 6858000"/>
                <a:gd name="connsiteX229" fmla="*/ 5197840 w 11664221"/>
                <a:gd name="connsiteY229" fmla="*/ 5986697 h 6858000"/>
                <a:gd name="connsiteX230" fmla="*/ 5151932 w 11664221"/>
                <a:gd name="connsiteY230" fmla="*/ 5991381 h 6858000"/>
                <a:gd name="connsiteX231" fmla="*/ 5145374 w 11664221"/>
                <a:gd name="connsiteY231" fmla="*/ 5937979 h 6858000"/>
                <a:gd name="connsiteX232" fmla="*/ 5150058 w 11664221"/>
                <a:gd name="connsiteY232" fmla="*/ 5684083 h 6858000"/>
                <a:gd name="connsiteX233" fmla="*/ 5438619 w 11664221"/>
                <a:gd name="connsiteY233" fmla="*/ 5645671 h 6858000"/>
                <a:gd name="connsiteX234" fmla="*/ 5442366 w 11664221"/>
                <a:gd name="connsiteY234" fmla="*/ 5940789 h 6858000"/>
                <a:gd name="connsiteX235" fmla="*/ 5790888 w 11664221"/>
                <a:gd name="connsiteY235" fmla="*/ 5872397 h 6858000"/>
                <a:gd name="connsiteX236" fmla="*/ 5630680 w 11664221"/>
                <a:gd name="connsiteY236" fmla="*/ 5905188 h 6858000"/>
                <a:gd name="connsiteX237" fmla="*/ 5598826 w 11664221"/>
                <a:gd name="connsiteY237" fmla="*/ 5878019 h 6858000"/>
                <a:gd name="connsiteX238" fmla="*/ 5598826 w 11664221"/>
                <a:gd name="connsiteY238" fmla="*/ 5760908 h 6858000"/>
                <a:gd name="connsiteX239" fmla="*/ 5602574 w 11664221"/>
                <a:gd name="connsiteY239" fmla="*/ 5760908 h 6858000"/>
                <a:gd name="connsiteX240" fmla="*/ 5607258 w 11664221"/>
                <a:gd name="connsiteY240" fmla="*/ 5625059 h 6858000"/>
                <a:gd name="connsiteX241" fmla="*/ 5738422 w 11664221"/>
                <a:gd name="connsiteY241" fmla="*/ 5596953 h 6858000"/>
                <a:gd name="connsiteX242" fmla="*/ 5821805 w 11664221"/>
                <a:gd name="connsiteY242" fmla="*/ 5669093 h 6858000"/>
                <a:gd name="connsiteX243" fmla="*/ 5821805 w 11664221"/>
                <a:gd name="connsiteY243" fmla="*/ 5832111 h 6858000"/>
                <a:gd name="connsiteX244" fmla="*/ 5790888 w 11664221"/>
                <a:gd name="connsiteY244" fmla="*/ 5872397 h 6858000"/>
                <a:gd name="connsiteX245" fmla="*/ 5829300 w 11664221"/>
                <a:gd name="connsiteY245" fmla="*/ 1562725 h 6858000"/>
                <a:gd name="connsiteX246" fmla="*/ 5821805 w 11664221"/>
                <a:gd name="connsiteY246" fmla="*/ 1588021 h 6858000"/>
                <a:gd name="connsiteX247" fmla="*/ 5821805 w 11664221"/>
                <a:gd name="connsiteY247" fmla="*/ 1588021 h 6858000"/>
                <a:gd name="connsiteX248" fmla="*/ 5628807 w 11664221"/>
                <a:gd name="connsiteY248" fmla="*/ 1553356 h 6858000"/>
                <a:gd name="connsiteX249" fmla="*/ 5598826 w 11664221"/>
                <a:gd name="connsiteY249" fmla="*/ 1527123 h 6858000"/>
                <a:gd name="connsiteX250" fmla="*/ 5598826 w 11664221"/>
                <a:gd name="connsiteY250" fmla="*/ 1187971 h 6858000"/>
                <a:gd name="connsiteX251" fmla="*/ 5819931 w 11664221"/>
                <a:gd name="connsiteY251" fmla="*/ 1241373 h 6858000"/>
                <a:gd name="connsiteX252" fmla="*/ 5828363 w 11664221"/>
                <a:gd name="connsiteY252" fmla="*/ 1264795 h 6858000"/>
                <a:gd name="connsiteX253" fmla="*/ 5828363 w 11664221"/>
                <a:gd name="connsiteY253" fmla="*/ 1290091 h 6858000"/>
                <a:gd name="connsiteX254" fmla="*/ 5828363 w 11664221"/>
                <a:gd name="connsiteY254" fmla="*/ 1540239 h 6858000"/>
                <a:gd name="connsiteX255" fmla="*/ 5829300 w 11664221"/>
                <a:gd name="connsiteY255" fmla="*/ 1562725 h 6858000"/>
                <a:gd name="connsiteX256" fmla="*/ 6012930 w 11664221"/>
                <a:gd name="connsiteY256" fmla="*/ 1294775 h 6858000"/>
                <a:gd name="connsiteX257" fmla="*/ 6165642 w 11664221"/>
                <a:gd name="connsiteY257" fmla="*/ 1335062 h 6858000"/>
                <a:gd name="connsiteX258" fmla="*/ 6175011 w 11664221"/>
                <a:gd name="connsiteY258" fmla="*/ 1352862 h 6858000"/>
                <a:gd name="connsiteX259" fmla="*/ 6175011 w 11664221"/>
                <a:gd name="connsiteY259" fmla="*/ 1635802 h 6858000"/>
                <a:gd name="connsiteX260" fmla="*/ 6168453 w 11664221"/>
                <a:gd name="connsiteY260" fmla="*/ 1652666 h 6858000"/>
                <a:gd name="connsiteX261" fmla="*/ 6008245 w 11664221"/>
                <a:gd name="connsiteY261" fmla="*/ 1623622 h 6858000"/>
                <a:gd name="connsiteX262" fmla="*/ 5982949 w 11664221"/>
                <a:gd name="connsiteY262" fmla="*/ 1591768 h 6858000"/>
                <a:gd name="connsiteX263" fmla="*/ 5982949 w 11664221"/>
                <a:gd name="connsiteY263" fmla="*/ 1316324 h 6858000"/>
                <a:gd name="connsiteX264" fmla="*/ 6012930 w 11664221"/>
                <a:gd name="connsiteY264" fmla="*/ 1294775 h 6858000"/>
                <a:gd name="connsiteX265" fmla="*/ 6170326 w 11664221"/>
                <a:gd name="connsiteY265" fmla="*/ 5785267 h 6858000"/>
                <a:gd name="connsiteX266" fmla="*/ 6008245 w 11664221"/>
                <a:gd name="connsiteY266" fmla="*/ 5825553 h 6858000"/>
                <a:gd name="connsiteX267" fmla="*/ 5982949 w 11664221"/>
                <a:gd name="connsiteY267" fmla="*/ 5805878 h 6858000"/>
                <a:gd name="connsiteX268" fmla="*/ 5982949 w 11664221"/>
                <a:gd name="connsiteY268" fmla="*/ 5581962 h 6858000"/>
                <a:gd name="connsiteX269" fmla="*/ 6014803 w 11664221"/>
                <a:gd name="connsiteY269" fmla="*/ 5551045 h 6858000"/>
                <a:gd name="connsiteX270" fmla="*/ 6165642 w 11664221"/>
                <a:gd name="connsiteY270" fmla="*/ 5522002 h 6858000"/>
                <a:gd name="connsiteX271" fmla="*/ 6173137 w 11664221"/>
                <a:gd name="connsiteY271" fmla="*/ 5526687 h 6858000"/>
                <a:gd name="connsiteX272" fmla="*/ 6173137 w 11664221"/>
                <a:gd name="connsiteY272" fmla="*/ 5533244 h 6858000"/>
                <a:gd name="connsiteX273" fmla="*/ 6179695 w 11664221"/>
                <a:gd name="connsiteY273" fmla="*/ 5560414 h 6858000"/>
                <a:gd name="connsiteX274" fmla="*/ 6170326 w 11664221"/>
                <a:gd name="connsiteY274" fmla="*/ 5785267 h 6858000"/>
                <a:gd name="connsiteX275" fmla="*/ 6329597 w 11664221"/>
                <a:gd name="connsiteY275" fmla="*/ 1427813 h 6858000"/>
                <a:gd name="connsiteX276" fmla="*/ 6368009 w 11664221"/>
                <a:gd name="connsiteY276" fmla="*/ 1397833 h 6858000"/>
                <a:gd name="connsiteX277" fmla="*/ 6474814 w 11664221"/>
                <a:gd name="connsiteY277" fmla="*/ 1429687 h 6858000"/>
                <a:gd name="connsiteX278" fmla="*/ 6485120 w 11664221"/>
                <a:gd name="connsiteY278" fmla="*/ 1447488 h 6858000"/>
                <a:gd name="connsiteX279" fmla="*/ 6485120 w 11664221"/>
                <a:gd name="connsiteY279" fmla="*/ 1703257 h 6858000"/>
                <a:gd name="connsiteX280" fmla="*/ 6478561 w 11664221"/>
                <a:gd name="connsiteY280" fmla="*/ 1719184 h 6858000"/>
                <a:gd name="connsiteX281" fmla="*/ 6459824 w 11664221"/>
                <a:gd name="connsiteY281" fmla="*/ 1719184 h 6858000"/>
                <a:gd name="connsiteX282" fmla="*/ 6330534 w 11664221"/>
                <a:gd name="connsiteY282" fmla="*/ 1567409 h 6858000"/>
                <a:gd name="connsiteX283" fmla="*/ 6329597 w 11664221"/>
                <a:gd name="connsiteY283" fmla="*/ 1427813 h 6858000"/>
                <a:gd name="connsiteX284" fmla="*/ 6479499 w 11664221"/>
                <a:gd name="connsiteY284" fmla="*/ 5709379 h 6858000"/>
                <a:gd name="connsiteX285" fmla="*/ 6351145 w 11664221"/>
                <a:gd name="connsiteY285" fmla="*/ 5746855 h 6858000"/>
                <a:gd name="connsiteX286" fmla="*/ 6331471 w 11664221"/>
                <a:gd name="connsiteY286" fmla="*/ 5726243 h 6858000"/>
                <a:gd name="connsiteX287" fmla="*/ 6331471 w 11664221"/>
                <a:gd name="connsiteY287" fmla="*/ 5521065 h 6858000"/>
                <a:gd name="connsiteX288" fmla="*/ 6344587 w 11664221"/>
                <a:gd name="connsiteY288" fmla="*/ 5495769 h 6858000"/>
                <a:gd name="connsiteX289" fmla="*/ 6480435 w 11664221"/>
                <a:gd name="connsiteY289" fmla="*/ 5477968 h 6858000"/>
                <a:gd name="connsiteX290" fmla="*/ 6479499 w 11664221"/>
                <a:gd name="connsiteY290" fmla="*/ 5709379 h 6858000"/>
                <a:gd name="connsiteX291" fmla="*/ 6743700 w 11664221"/>
                <a:gd name="connsiteY291" fmla="*/ 5462978 h 6858000"/>
                <a:gd name="connsiteX292" fmla="*/ 6744637 w 11664221"/>
                <a:gd name="connsiteY292" fmla="*/ 5533244 h 6858000"/>
                <a:gd name="connsiteX293" fmla="*/ 6744637 w 11664221"/>
                <a:gd name="connsiteY293" fmla="*/ 5575404 h 6858000"/>
                <a:gd name="connsiteX294" fmla="*/ 6673434 w 11664221"/>
                <a:gd name="connsiteY294" fmla="*/ 5665345 h 6858000"/>
                <a:gd name="connsiteX295" fmla="*/ 6637832 w 11664221"/>
                <a:gd name="connsiteY295" fmla="*/ 5640986 h 6858000"/>
                <a:gd name="connsiteX296" fmla="*/ 6638769 w 11664221"/>
                <a:gd name="connsiteY296" fmla="*/ 5468600 h 6858000"/>
                <a:gd name="connsiteX297" fmla="*/ 6724025 w 11664221"/>
                <a:gd name="connsiteY297" fmla="*/ 5422692 h 6858000"/>
                <a:gd name="connsiteX298" fmla="*/ 6743700 w 11664221"/>
                <a:gd name="connsiteY298" fmla="*/ 5462978 h 6858000"/>
                <a:gd name="connsiteX299" fmla="*/ 7014460 w 11664221"/>
                <a:gd name="connsiteY299" fmla="*/ 5548235 h 6858000"/>
                <a:gd name="connsiteX300" fmla="*/ 6953562 w 11664221"/>
                <a:gd name="connsiteY300" fmla="*/ 5585710 h 6858000"/>
                <a:gd name="connsiteX301" fmla="*/ 6907655 w 11664221"/>
                <a:gd name="connsiteY301" fmla="*/ 5551982 h 6858000"/>
                <a:gd name="connsiteX302" fmla="*/ 6907655 w 11664221"/>
                <a:gd name="connsiteY302" fmla="*/ 5481716 h 6858000"/>
                <a:gd name="connsiteX303" fmla="*/ 6907655 w 11664221"/>
                <a:gd name="connsiteY303" fmla="*/ 5448925 h 6858000"/>
                <a:gd name="connsiteX304" fmla="*/ 6991975 w 11664221"/>
                <a:gd name="connsiteY304" fmla="*/ 5356173 h 6858000"/>
                <a:gd name="connsiteX305" fmla="*/ 7014460 w 11664221"/>
                <a:gd name="connsiteY305" fmla="*/ 5374911 h 6858000"/>
                <a:gd name="connsiteX306" fmla="*/ 7014460 w 11664221"/>
                <a:gd name="connsiteY306" fmla="*/ 5548235 h 6858000"/>
                <a:gd name="connsiteX307" fmla="*/ 6993848 w 11664221"/>
                <a:gd name="connsiteY307" fmla="*/ 1857844 h 6858000"/>
                <a:gd name="connsiteX308" fmla="*/ 6907655 w 11664221"/>
                <a:gd name="connsiteY308" fmla="*/ 1788514 h 6858000"/>
                <a:gd name="connsiteX309" fmla="*/ 6907655 w 11664221"/>
                <a:gd name="connsiteY309" fmla="*/ 1611443 h 6858000"/>
                <a:gd name="connsiteX310" fmla="*/ 6943257 w 11664221"/>
                <a:gd name="connsiteY310" fmla="*/ 1587084 h 6858000"/>
                <a:gd name="connsiteX311" fmla="*/ 7015397 w 11664221"/>
                <a:gd name="connsiteY311" fmla="*/ 1684520 h 6858000"/>
                <a:gd name="connsiteX312" fmla="*/ 7015397 w 11664221"/>
                <a:gd name="connsiteY312" fmla="*/ 1736048 h 6858000"/>
                <a:gd name="connsiteX313" fmla="*/ 7014460 w 11664221"/>
                <a:gd name="connsiteY313" fmla="*/ 1796009 h 6858000"/>
                <a:gd name="connsiteX314" fmla="*/ 6993848 w 11664221"/>
                <a:gd name="connsiteY314" fmla="*/ 1857844 h 6858000"/>
                <a:gd name="connsiteX315" fmla="*/ 7176541 w 11664221"/>
                <a:gd name="connsiteY315" fmla="*/ 1711689 h 6858000"/>
                <a:gd name="connsiteX316" fmla="*/ 7212143 w 11664221"/>
                <a:gd name="connsiteY316" fmla="*/ 1689204 h 6858000"/>
                <a:gd name="connsiteX317" fmla="*/ 7285220 w 11664221"/>
                <a:gd name="connsiteY317" fmla="*/ 1794135 h 6858000"/>
                <a:gd name="connsiteX318" fmla="*/ 7285220 w 11664221"/>
                <a:gd name="connsiteY318" fmla="*/ 1951532 h 6858000"/>
                <a:gd name="connsiteX319" fmla="*/ 7176541 w 11664221"/>
                <a:gd name="connsiteY319" fmla="*/ 1825053 h 6858000"/>
                <a:gd name="connsiteX320" fmla="*/ 7176541 w 11664221"/>
                <a:gd name="connsiteY320" fmla="*/ 1711689 h 6858000"/>
                <a:gd name="connsiteX321" fmla="*/ 7286156 w 11664221"/>
                <a:gd name="connsiteY321" fmla="*/ 5316824 h 6858000"/>
                <a:gd name="connsiteX322" fmla="*/ 7286156 w 11664221"/>
                <a:gd name="connsiteY322" fmla="*/ 5451736 h 6858000"/>
                <a:gd name="connsiteX323" fmla="*/ 7258987 w 11664221"/>
                <a:gd name="connsiteY323" fmla="*/ 5492958 h 6858000"/>
                <a:gd name="connsiteX324" fmla="*/ 7176541 w 11664221"/>
                <a:gd name="connsiteY324" fmla="*/ 5411449 h 6858000"/>
                <a:gd name="connsiteX325" fmla="*/ 7176541 w 11664221"/>
                <a:gd name="connsiteY325" fmla="*/ 5383343 h 6858000"/>
                <a:gd name="connsiteX326" fmla="*/ 7250555 w 11664221"/>
                <a:gd name="connsiteY326" fmla="*/ 5290591 h 6858000"/>
                <a:gd name="connsiteX327" fmla="*/ 7286156 w 11664221"/>
                <a:gd name="connsiteY327" fmla="*/ 5316824 h 6858000"/>
                <a:gd name="connsiteX328" fmla="*/ 7446364 w 11664221"/>
                <a:gd name="connsiteY328" fmla="*/ 1796009 h 6858000"/>
                <a:gd name="connsiteX329" fmla="*/ 7552232 w 11664221"/>
                <a:gd name="connsiteY329" fmla="*/ 1840980 h 6858000"/>
                <a:gd name="connsiteX330" fmla="*/ 7562538 w 11664221"/>
                <a:gd name="connsiteY330" fmla="*/ 1858780 h 6858000"/>
                <a:gd name="connsiteX331" fmla="*/ 7556917 w 11664221"/>
                <a:gd name="connsiteY331" fmla="*/ 2056463 h 6858000"/>
                <a:gd name="connsiteX332" fmla="*/ 7466039 w 11664221"/>
                <a:gd name="connsiteY332" fmla="*/ 2023672 h 6858000"/>
                <a:gd name="connsiteX333" fmla="*/ 7447301 w 11664221"/>
                <a:gd name="connsiteY333" fmla="*/ 1995566 h 6858000"/>
                <a:gd name="connsiteX334" fmla="*/ 7446364 w 11664221"/>
                <a:gd name="connsiteY334" fmla="*/ 1796009 h 6858000"/>
                <a:gd name="connsiteX335" fmla="*/ 7553169 w 11664221"/>
                <a:gd name="connsiteY335" fmla="*/ 5391775 h 6858000"/>
                <a:gd name="connsiteX336" fmla="*/ 7473534 w 11664221"/>
                <a:gd name="connsiteY336" fmla="*/ 5418945 h 6858000"/>
                <a:gd name="connsiteX337" fmla="*/ 7446364 w 11664221"/>
                <a:gd name="connsiteY337" fmla="*/ 5399270 h 6858000"/>
                <a:gd name="connsiteX338" fmla="*/ 7446364 w 11664221"/>
                <a:gd name="connsiteY338" fmla="*/ 5343057 h 6858000"/>
                <a:gd name="connsiteX339" fmla="*/ 7555043 w 11664221"/>
                <a:gd name="connsiteY339" fmla="*/ 5205334 h 6858000"/>
                <a:gd name="connsiteX340" fmla="*/ 7553169 w 11664221"/>
                <a:gd name="connsiteY340" fmla="*/ 5391775 h 6858000"/>
                <a:gd name="connsiteX341" fmla="*/ 7783643 w 11664221"/>
                <a:gd name="connsiteY341" fmla="*/ 5277475 h 6858000"/>
                <a:gd name="connsiteX342" fmla="*/ 7716187 w 11664221"/>
                <a:gd name="connsiteY342" fmla="*/ 5324319 h 6858000"/>
                <a:gd name="connsiteX343" fmla="*/ 7715250 w 11664221"/>
                <a:gd name="connsiteY343" fmla="*/ 5209082 h 6858000"/>
                <a:gd name="connsiteX344" fmla="*/ 7783643 w 11664221"/>
                <a:gd name="connsiteY344" fmla="*/ 5135068 h 6858000"/>
                <a:gd name="connsiteX345" fmla="*/ 7783643 w 11664221"/>
                <a:gd name="connsiteY345" fmla="*/ 5277475 h 6858000"/>
                <a:gd name="connsiteX346" fmla="*/ 7785516 w 11664221"/>
                <a:gd name="connsiteY346" fmla="*/ 2021798 h 6858000"/>
                <a:gd name="connsiteX347" fmla="*/ 7784580 w 11664221"/>
                <a:gd name="connsiteY347" fmla="*/ 2159521 h 6858000"/>
                <a:gd name="connsiteX348" fmla="*/ 7715250 w 11664221"/>
                <a:gd name="connsiteY348" fmla="*/ 2078948 h 6858000"/>
                <a:gd name="connsiteX349" fmla="*/ 7716187 w 11664221"/>
                <a:gd name="connsiteY349" fmla="*/ 1937479 h 6858000"/>
                <a:gd name="connsiteX350" fmla="*/ 7785516 w 11664221"/>
                <a:gd name="connsiteY350" fmla="*/ 2021798 h 6858000"/>
                <a:gd name="connsiteX351" fmla="*/ 7997253 w 11664221"/>
                <a:gd name="connsiteY351" fmla="*/ 5208146 h 6858000"/>
                <a:gd name="connsiteX352" fmla="*/ 7954156 w 11664221"/>
                <a:gd name="connsiteY352" fmla="*/ 5220325 h 6858000"/>
                <a:gd name="connsiteX353" fmla="*/ 7947598 w 11664221"/>
                <a:gd name="connsiteY353" fmla="*/ 5180976 h 6858000"/>
                <a:gd name="connsiteX354" fmla="*/ 7947598 w 11664221"/>
                <a:gd name="connsiteY354" fmla="*/ 5120078 h 6858000"/>
                <a:gd name="connsiteX355" fmla="*/ 8015990 w 11664221"/>
                <a:gd name="connsiteY355" fmla="*/ 5048875 h 6858000"/>
                <a:gd name="connsiteX356" fmla="*/ 8015990 w 11664221"/>
                <a:gd name="connsiteY356" fmla="*/ 5180039 h 6858000"/>
                <a:gd name="connsiteX357" fmla="*/ 7997253 w 11664221"/>
                <a:gd name="connsiteY357" fmla="*/ 5208146 h 6858000"/>
                <a:gd name="connsiteX358" fmla="*/ 8015990 w 11664221"/>
                <a:gd name="connsiteY358" fmla="*/ 2234471 h 6858000"/>
                <a:gd name="connsiteX359" fmla="*/ 8006621 w 11664221"/>
                <a:gd name="connsiteY359" fmla="*/ 2277568 h 6858000"/>
                <a:gd name="connsiteX360" fmla="*/ 7948534 w 11664221"/>
                <a:gd name="connsiteY360" fmla="*/ 2233534 h 6858000"/>
                <a:gd name="connsiteX361" fmla="*/ 7947598 w 11664221"/>
                <a:gd name="connsiteY361" fmla="*/ 2071453 h 6858000"/>
                <a:gd name="connsiteX362" fmla="*/ 8016927 w 11664221"/>
                <a:gd name="connsiteY362" fmla="*/ 2159521 h 6858000"/>
                <a:gd name="connsiteX363" fmla="*/ 8015990 w 11664221"/>
                <a:gd name="connsiteY363" fmla="*/ 2234471 h 6858000"/>
                <a:gd name="connsiteX364" fmla="*/ 8393555 w 11664221"/>
                <a:gd name="connsiteY364" fmla="*/ 2548328 h 6858000"/>
                <a:gd name="connsiteX365" fmla="*/ 8370133 w 11664221"/>
                <a:gd name="connsiteY365" fmla="*/ 2369383 h 6858000"/>
                <a:gd name="connsiteX366" fmla="*/ 8393555 w 11664221"/>
                <a:gd name="connsiteY366" fmla="*/ 2548328 h 6858000"/>
                <a:gd name="connsiteX367" fmla="*/ 8202430 w 11664221"/>
                <a:gd name="connsiteY367" fmla="*/ 5109773 h 6858000"/>
                <a:gd name="connsiteX368" fmla="*/ 8179008 w 11664221"/>
                <a:gd name="connsiteY368" fmla="*/ 5106025 h 6858000"/>
                <a:gd name="connsiteX369" fmla="*/ 8179008 w 11664221"/>
                <a:gd name="connsiteY369" fmla="*/ 4982356 h 6858000"/>
                <a:gd name="connsiteX370" fmla="*/ 8202430 w 11664221"/>
                <a:gd name="connsiteY370" fmla="*/ 4963618 h 6858000"/>
                <a:gd name="connsiteX371" fmla="*/ 8202430 w 11664221"/>
                <a:gd name="connsiteY371" fmla="*/ 5109773 h 6858000"/>
                <a:gd name="connsiteX372" fmla="*/ 8211799 w 11664221"/>
                <a:gd name="connsiteY372" fmla="*/ 2403111 h 6858000"/>
                <a:gd name="connsiteX373" fmla="*/ 8178071 w 11664221"/>
                <a:gd name="connsiteY373" fmla="*/ 2376878 h 6858000"/>
                <a:gd name="connsiteX374" fmla="*/ 8179945 w 11664221"/>
                <a:gd name="connsiteY374" fmla="*/ 2237282 h 6858000"/>
                <a:gd name="connsiteX375" fmla="*/ 8212736 w 11664221"/>
                <a:gd name="connsiteY375" fmla="*/ 2245714 h 6858000"/>
                <a:gd name="connsiteX376" fmla="*/ 8211799 w 11664221"/>
                <a:gd name="connsiteY376" fmla="*/ 2403111 h 6858000"/>
                <a:gd name="connsiteX377" fmla="*/ 8382312 w 11664221"/>
                <a:gd name="connsiteY377" fmla="*/ 5006715 h 6858000"/>
                <a:gd name="connsiteX378" fmla="*/ 8372943 w 11664221"/>
                <a:gd name="connsiteY378" fmla="*/ 4943944 h 6858000"/>
                <a:gd name="connsiteX379" fmla="*/ 8390744 w 11664221"/>
                <a:gd name="connsiteY379" fmla="*/ 4879298 h 6858000"/>
                <a:gd name="connsiteX380" fmla="*/ 8403860 w 11664221"/>
                <a:gd name="connsiteY380" fmla="*/ 4940196 h 6858000"/>
                <a:gd name="connsiteX381" fmla="*/ 8382312 w 11664221"/>
                <a:gd name="connsiteY381" fmla="*/ 5006715 h 6858000"/>
                <a:gd name="connsiteX382" fmla="*/ 8757066 w 11664221"/>
                <a:gd name="connsiteY382" fmla="*/ 2723526 h 6858000"/>
                <a:gd name="connsiteX383" fmla="*/ 8757066 w 11664221"/>
                <a:gd name="connsiteY383" fmla="*/ 2668249 h 6858000"/>
                <a:gd name="connsiteX384" fmla="*/ 8767372 w 11664221"/>
                <a:gd name="connsiteY384" fmla="*/ 2648575 h 6858000"/>
                <a:gd name="connsiteX385" fmla="*/ 8785173 w 11664221"/>
                <a:gd name="connsiteY385" fmla="*/ 2666376 h 6858000"/>
                <a:gd name="connsiteX386" fmla="*/ 8785173 w 11664221"/>
                <a:gd name="connsiteY386" fmla="*/ 2731958 h 6858000"/>
                <a:gd name="connsiteX387" fmla="*/ 8774867 w 11664221"/>
                <a:gd name="connsiteY387" fmla="*/ 2785360 h 6858000"/>
                <a:gd name="connsiteX388" fmla="*/ 8757066 w 11664221"/>
                <a:gd name="connsiteY388" fmla="*/ 2723526 h 6858000"/>
                <a:gd name="connsiteX389" fmla="*/ 8562194 w 11664221"/>
                <a:gd name="connsiteY389" fmla="*/ 2514600 h 6858000"/>
                <a:gd name="connsiteX390" fmla="*/ 8594985 w 11664221"/>
                <a:gd name="connsiteY390" fmla="*/ 2559571 h 6858000"/>
                <a:gd name="connsiteX391" fmla="*/ 8594048 w 11664221"/>
                <a:gd name="connsiteY391" fmla="*/ 2652322 h 6858000"/>
                <a:gd name="connsiteX392" fmla="*/ 8581868 w 11664221"/>
                <a:gd name="connsiteY392" fmla="*/ 2680429 h 6858000"/>
                <a:gd name="connsiteX393" fmla="*/ 8561257 w 11664221"/>
                <a:gd name="connsiteY393" fmla="*/ 2653259 h 6858000"/>
                <a:gd name="connsiteX394" fmla="*/ 8562194 w 11664221"/>
                <a:gd name="connsiteY394" fmla="*/ 2514600 h 6858000"/>
                <a:gd name="connsiteX395" fmla="*/ 8572500 w 11664221"/>
                <a:gd name="connsiteY395" fmla="*/ 4899910 h 6858000"/>
                <a:gd name="connsiteX396" fmla="*/ 8560320 w 11664221"/>
                <a:gd name="connsiteY396" fmla="*/ 4839949 h 6858000"/>
                <a:gd name="connsiteX397" fmla="*/ 8579995 w 11664221"/>
                <a:gd name="connsiteY397" fmla="*/ 4778115 h 6858000"/>
                <a:gd name="connsiteX398" fmla="*/ 8593111 w 11664221"/>
                <a:gd name="connsiteY398" fmla="*/ 4839949 h 6858000"/>
                <a:gd name="connsiteX399" fmla="*/ 8572500 w 11664221"/>
                <a:gd name="connsiteY399" fmla="*/ 4899910 h 6858000"/>
                <a:gd name="connsiteX400" fmla="*/ 8785173 w 11664221"/>
                <a:gd name="connsiteY400" fmla="*/ 4754693 h 6858000"/>
                <a:gd name="connsiteX401" fmla="*/ 8785173 w 11664221"/>
                <a:gd name="connsiteY401" fmla="*/ 4759377 h 6858000"/>
                <a:gd name="connsiteX402" fmla="*/ 8768309 w 11664221"/>
                <a:gd name="connsiteY402" fmla="*/ 4816527 h 6858000"/>
                <a:gd name="connsiteX403" fmla="*/ 8752382 w 11664221"/>
                <a:gd name="connsiteY403" fmla="*/ 4760314 h 6858000"/>
                <a:gd name="connsiteX404" fmla="*/ 8775804 w 11664221"/>
                <a:gd name="connsiteY404" fmla="*/ 4698480 h 6858000"/>
                <a:gd name="connsiteX405" fmla="*/ 8785173 w 11664221"/>
                <a:gd name="connsiteY405" fmla="*/ 4754693 h 6858000"/>
                <a:gd name="connsiteX406" fmla="*/ 9017520 w 11664221"/>
                <a:gd name="connsiteY406" fmla="*/ 4662878 h 6858000"/>
                <a:gd name="connsiteX407" fmla="*/ 9018457 w 11664221"/>
                <a:gd name="connsiteY407" fmla="*/ 4713470 h 6858000"/>
                <a:gd name="connsiteX408" fmla="*/ 8964118 w 11664221"/>
                <a:gd name="connsiteY408" fmla="*/ 4758440 h 6858000"/>
                <a:gd name="connsiteX409" fmla="*/ 8947254 w 11664221"/>
                <a:gd name="connsiteY409" fmla="*/ 4716281 h 6858000"/>
                <a:gd name="connsiteX410" fmla="*/ 8947254 w 11664221"/>
                <a:gd name="connsiteY410" fmla="*/ 4695669 h 6858000"/>
                <a:gd name="connsiteX411" fmla="*/ 8952875 w 11664221"/>
                <a:gd name="connsiteY411" fmla="*/ 4644141 h 6858000"/>
                <a:gd name="connsiteX412" fmla="*/ 9008151 w 11664221"/>
                <a:gd name="connsiteY412" fmla="*/ 4627276 h 6858000"/>
                <a:gd name="connsiteX413" fmla="*/ 9017520 w 11664221"/>
                <a:gd name="connsiteY413" fmla="*/ 4662878 h 6858000"/>
                <a:gd name="connsiteX414" fmla="*/ 9017520 w 11664221"/>
                <a:gd name="connsiteY414" fmla="*/ 2800350 h 6858000"/>
                <a:gd name="connsiteX415" fmla="*/ 9017520 w 11664221"/>
                <a:gd name="connsiteY415" fmla="*/ 2823772 h 6858000"/>
                <a:gd name="connsiteX416" fmla="*/ 9017520 w 11664221"/>
                <a:gd name="connsiteY416" fmla="*/ 2842510 h 6858000"/>
                <a:gd name="connsiteX417" fmla="*/ 9004404 w 11664221"/>
                <a:gd name="connsiteY417" fmla="*/ 2878112 h 6858000"/>
                <a:gd name="connsiteX418" fmla="*/ 8947254 w 11664221"/>
                <a:gd name="connsiteY418" fmla="*/ 2842510 h 6858000"/>
                <a:gd name="connsiteX419" fmla="*/ 8947254 w 11664221"/>
                <a:gd name="connsiteY419" fmla="*/ 2795666 h 6858000"/>
                <a:gd name="connsiteX420" fmla="*/ 8962244 w 11664221"/>
                <a:gd name="connsiteY420" fmla="*/ 2743200 h 6858000"/>
                <a:gd name="connsiteX421" fmla="*/ 9017520 w 11664221"/>
                <a:gd name="connsiteY421" fmla="*/ 2800350 h 6858000"/>
                <a:gd name="connsiteX422" fmla="*/ 9195528 w 11664221"/>
                <a:gd name="connsiteY422" fmla="*/ 2825646 h 6858000"/>
                <a:gd name="connsiteX423" fmla="*/ 9286406 w 11664221"/>
                <a:gd name="connsiteY423" fmla="*/ 2908092 h 6858000"/>
                <a:gd name="connsiteX424" fmla="*/ 9265795 w 11664221"/>
                <a:gd name="connsiteY424" fmla="*/ 2952126 h 6858000"/>
                <a:gd name="connsiteX425" fmla="*/ 9179602 w 11664221"/>
                <a:gd name="connsiteY425" fmla="*/ 2872490 h 6858000"/>
                <a:gd name="connsiteX426" fmla="*/ 9195528 w 11664221"/>
                <a:gd name="connsiteY426" fmla="*/ 2825646 h 6858000"/>
                <a:gd name="connsiteX427" fmla="*/ 9286406 w 11664221"/>
                <a:gd name="connsiteY427" fmla="*/ 4627276 h 6858000"/>
                <a:gd name="connsiteX428" fmla="*/ 9199276 w 11664221"/>
                <a:gd name="connsiteY428" fmla="*/ 4702227 h 6858000"/>
                <a:gd name="connsiteX429" fmla="*/ 9180538 w 11664221"/>
                <a:gd name="connsiteY429" fmla="*/ 4637582 h 6858000"/>
                <a:gd name="connsiteX430" fmla="*/ 9264858 w 11664221"/>
                <a:gd name="connsiteY430" fmla="*/ 4569190 h 6858000"/>
                <a:gd name="connsiteX431" fmla="*/ 9286406 w 11664221"/>
                <a:gd name="connsiteY431" fmla="*/ 4627276 h 6858000"/>
                <a:gd name="connsiteX432" fmla="*/ 9555292 w 11664221"/>
                <a:gd name="connsiteY432" fmla="*/ 4579495 h 6858000"/>
                <a:gd name="connsiteX433" fmla="*/ 9470036 w 11664221"/>
                <a:gd name="connsiteY433" fmla="*/ 4653509 h 6858000"/>
                <a:gd name="connsiteX434" fmla="*/ 9450361 w 11664221"/>
                <a:gd name="connsiteY434" fmla="*/ 4596359 h 6858000"/>
                <a:gd name="connsiteX435" fmla="*/ 9534681 w 11664221"/>
                <a:gd name="connsiteY435" fmla="*/ 4525156 h 6858000"/>
                <a:gd name="connsiteX436" fmla="*/ 9555292 w 11664221"/>
                <a:gd name="connsiteY436" fmla="*/ 4579495 h 6858000"/>
                <a:gd name="connsiteX437" fmla="*/ 9531870 w 11664221"/>
                <a:gd name="connsiteY437" fmla="*/ 3004591 h 6858000"/>
                <a:gd name="connsiteX438" fmla="*/ 9449424 w 11664221"/>
                <a:gd name="connsiteY438" fmla="*/ 2935261 h 6858000"/>
                <a:gd name="connsiteX439" fmla="*/ 9469099 w 11664221"/>
                <a:gd name="connsiteY439" fmla="*/ 2894039 h 6858000"/>
                <a:gd name="connsiteX440" fmla="*/ 9555292 w 11664221"/>
                <a:gd name="connsiteY440" fmla="*/ 2962431 h 6858000"/>
                <a:gd name="connsiteX441" fmla="*/ 9531870 w 11664221"/>
                <a:gd name="connsiteY441" fmla="*/ 3004591 h 6858000"/>
                <a:gd name="connsiteX442" fmla="*/ 10018114 w 11664221"/>
                <a:gd name="connsiteY442" fmla="*/ 2974611 h 6858000"/>
                <a:gd name="connsiteX443" fmla="*/ 10095875 w 11664221"/>
                <a:gd name="connsiteY443" fmla="*/ 3033634 h 6858000"/>
                <a:gd name="connsiteX444" fmla="*/ 10064958 w 11664221"/>
                <a:gd name="connsiteY444" fmla="*/ 3068299 h 6858000"/>
                <a:gd name="connsiteX445" fmla="*/ 9987196 w 11664221"/>
                <a:gd name="connsiteY445" fmla="*/ 3015834 h 6858000"/>
                <a:gd name="connsiteX446" fmla="*/ 10018114 w 11664221"/>
                <a:gd name="connsiteY446" fmla="*/ 2974611 h 6858000"/>
                <a:gd name="connsiteX447" fmla="*/ 9740796 w 11664221"/>
                <a:gd name="connsiteY447" fmla="*/ 2942757 h 6858000"/>
                <a:gd name="connsiteX448" fmla="*/ 9825116 w 11664221"/>
                <a:gd name="connsiteY448" fmla="*/ 2998033 h 6858000"/>
                <a:gd name="connsiteX449" fmla="*/ 9794198 w 11664221"/>
                <a:gd name="connsiteY449" fmla="*/ 3042067 h 6858000"/>
                <a:gd name="connsiteX450" fmla="*/ 9719247 w 11664221"/>
                <a:gd name="connsiteY450" fmla="*/ 2985854 h 6858000"/>
                <a:gd name="connsiteX451" fmla="*/ 9740796 w 11664221"/>
                <a:gd name="connsiteY451" fmla="*/ 2942757 h 6858000"/>
                <a:gd name="connsiteX452" fmla="*/ 9742669 w 11664221"/>
                <a:gd name="connsiteY452" fmla="*/ 4619781 h 6858000"/>
                <a:gd name="connsiteX453" fmla="*/ 9718311 w 11664221"/>
                <a:gd name="connsiteY453" fmla="*/ 4563568 h 6858000"/>
                <a:gd name="connsiteX454" fmla="*/ 9798883 w 11664221"/>
                <a:gd name="connsiteY454" fmla="*/ 4495176 h 6858000"/>
                <a:gd name="connsiteX455" fmla="*/ 9824178 w 11664221"/>
                <a:gd name="connsiteY455" fmla="*/ 4557947 h 6858000"/>
                <a:gd name="connsiteX456" fmla="*/ 9742669 w 11664221"/>
                <a:gd name="connsiteY456" fmla="*/ 4619781 h 6858000"/>
                <a:gd name="connsiteX457" fmla="*/ 10019987 w 11664221"/>
                <a:gd name="connsiteY457" fmla="*/ 4595422 h 6858000"/>
                <a:gd name="connsiteX458" fmla="*/ 9987196 w 11664221"/>
                <a:gd name="connsiteY458" fmla="*/ 4540146 h 6858000"/>
                <a:gd name="connsiteX459" fmla="*/ 10063084 w 11664221"/>
                <a:gd name="connsiteY459" fmla="*/ 4473627 h 6858000"/>
                <a:gd name="connsiteX460" fmla="*/ 10095875 w 11664221"/>
                <a:gd name="connsiteY460" fmla="*/ 4531714 h 6858000"/>
                <a:gd name="connsiteX461" fmla="*/ 10019987 w 11664221"/>
                <a:gd name="connsiteY461" fmla="*/ 4595422 h 6858000"/>
                <a:gd name="connsiteX462" fmla="*/ 10255145 w 11664221"/>
                <a:gd name="connsiteY462" fmla="*/ 3024266 h 6858000"/>
                <a:gd name="connsiteX463" fmla="*/ 10317917 w 11664221"/>
                <a:gd name="connsiteY463" fmla="*/ 2998033 h 6858000"/>
                <a:gd name="connsiteX464" fmla="*/ 10365698 w 11664221"/>
                <a:gd name="connsiteY464" fmla="*/ 3058930 h 6858000"/>
                <a:gd name="connsiteX465" fmla="*/ 10316043 w 11664221"/>
                <a:gd name="connsiteY465" fmla="*/ 3082353 h 6858000"/>
                <a:gd name="connsiteX466" fmla="*/ 10255145 w 11664221"/>
                <a:gd name="connsiteY466" fmla="*/ 3024266 h 6858000"/>
                <a:gd name="connsiteX467" fmla="*/ 10294495 w 11664221"/>
                <a:gd name="connsiteY467" fmla="*/ 4577622 h 6858000"/>
                <a:gd name="connsiteX468" fmla="*/ 10257020 w 11664221"/>
                <a:gd name="connsiteY468" fmla="*/ 4522345 h 6858000"/>
                <a:gd name="connsiteX469" fmla="*/ 10334780 w 11664221"/>
                <a:gd name="connsiteY469" fmla="*/ 4460511 h 6858000"/>
                <a:gd name="connsiteX470" fmla="*/ 10364761 w 11664221"/>
                <a:gd name="connsiteY470" fmla="*/ 4515787 h 6858000"/>
                <a:gd name="connsiteX471" fmla="*/ 10294495 w 11664221"/>
                <a:gd name="connsiteY471" fmla="*/ 4577622 h 6858000"/>
                <a:gd name="connsiteX472" fmla="*/ 10633647 w 11664221"/>
                <a:gd name="connsiteY472" fmla="*/ 4510166 h 6858000"/>
                <a:gd name="connsiteX473" fmla="*/ 10566192 w 11664221"/>
                <a:gd name="connsiteY473" fmla="*/ 4566379 h 6858000"/>
                <a:gd name="connsiteX474" fmla="*/ 10525905 w 11664221"/>
                <a:gd name="connsiteY474" fmla="*/ 4497049 h 6858000"/>
                <a:gd name="connsiteX475" fmla="*/ 10588677 w 11664221"/>
                <a:gd name="connsiteY475" fmla="*/ 4453016 h 6858000"/>
                <a:gd name="connsiteX476" fmla="*/ 10633647 w 11664221"/>
                <a:gd name="connsiteY476" fmla="*/ 4510166 h 6858000"/>
                <a:gd name="connsiteX477" fmla="*/ 10634584 w 11664221"/>
                <a:gd name="connsiteY477" fmla="*/ 3056120 h 6858000"/>
                <a:gd name="connsiteX478" fmla="*/ 10590551 w 11664221"/>
                <a:gd name="connsiteY478" fmla="*/ 3094532 h 6858000"/>
                <a:gd name="connsiteX479" fmla="*/ 10524969 w 11664221"/>
                <a:gd name="connsiteY479" fmla="*/ 3045814 h 6858000"/>
                <a:gd name="connsiteX480" fmla="*/ 10580245 w 11664221"/>
                <a:gd name="connsiteY480" fmla="*/ 3011149 h 6858000"/>
                <a:gd name="connsiteX481" fmla="*/ 10634584 w 11664221"/>
                <a:gd name="connsiteY481" fmla="*/ 3056120 h 6858000"/>
                <a:gd name="connsiteX482" fmla="*/ 10844446 w 11664221"/>
                <a:gd name="connsiteY482" fmla="*/ 3015834 h 6858000"/>
                <a:gd name="connsiteX483" fmla="*/ 10904407 w 11664221"/>
                <a:gd name="connsiteY483" fmla="*/ 3059867 h 6858000"/>
                <a:gd name="connsiteX484" fmla="*/ 10845383 w 11664221"/>
                <a:gd name="connsiteY484" fmla="*/ 3098280 h 6858000"/>
                <a:gd name="connsiteX485" fmla="*/ 10794792 w 11664221"/>
                <a:gd name="connsiteY485" fmla="*/ 3055183 h 6858000"/>
                <a:gd name="connsiteX486" fmla="*/ 10844446 w 11664221"/>
                <a:gd name="connsiteY486" fmla="*/ 3015834 h 6858000"/>
                <a:gd name="connsiteX487" fmla="*/ 10840698 w 11664221"/>
                <a:gd name="connsiteY487" fmla="*/ 4558884 h 6858000"/>
                <a:gd name="connsiteX488" fmla="*/ 10796665 w 11664221"/>
                <a:gd name="connsiteY488" fmla="*/ 4500797 h 6858000"/>
                <a:gd name="connsiteX489" fmla="*/ 10856626 w 11664221"/>
                <a:gd name="connsiteY489" fmla="*/ 4453953 h 6858000"/>
                <a:gd name="connsiteX490" fmla="*/ 10904407 w 11664221"/>
                <a:gd name="connsiteY490" fmla="*/ 4510166 h 6858000"/>
                <a:gd name="connsiteX491" fmla="*/ 10840698 w 11664221"/>
                <a:gd name="connsiteY491" fmla="*/ 4558884 h 6858000"/>
                <a:gd name="connsiteX492" fmla="*/ 11131133 w 11664221"/>
                <a:gd name="connsiteY492" fmla="*/ 3018645 h 6858000"/>
                <a:gd name="connsiteX493" fmla="*/ 11175167 w 11664221"/>
                <a:gd name="connsiteY493" fmla="*/ 3062678 h 6858000"/>
                <a:gd name="connsiteX494" fmla="*/ 11127386 w 11664221"/>
                <a:gd name="connsiteY494" fmla="*/ 3102964 h 6858000"/>
                <a:gd name="connsiteX495" fmla="*/ 11062741 w 11664221"/>
                <a:gd name="connsiteY495" fmla="*/ 3058930 h 6858000"/>
                <a:gd name="connsiteX496" fmla="*/ 11131133 w 11664221"/>
                <a:gd name="connsiteY496" fmla="*/ 3018645 h 6858000"/>
                <a:gd name="connsiteX497" fmla="*/ 11175167 w 11664221"/>
                <a:gd name="connsiteY497" fmla="*/ 4504544 h 6858000"/>
                <a:gd name="connsiteX498" fmla="*/ 11122702 w 11664221"/>
                <a:gd name="connsiteY498" fmla="*/ 4555136 h 6858000"/>
                <a:gd name="connsiteX499" fmla="*/ 11063678 w 11664221"/>
                <a:gd name="connsiteY499" fmla="*/ 4507355 h 6858000"/>
                <a:gd name="connsiteX500" fmla="*/ 11107711 w 11664221"/>
                <a:gd name="connsiteY500" fmla="*/ 4453953 h 6858000"/>
                <a:gd name="connsiteX501" fmla="*/ 11175167 w 11664221"/>
                <a:gd name="connsiteY501" fmla="*/ 4504544 h 6858000"/>
                <a:gd name="connsiteX502" fmla="*/ 11443116 w 11664221"/>
                <a:gd name="connsiteY502" fmla="*/ 4526093 h 6858000"/>
                <a:gd name="connsiteX503" fmla="*/ 11369102 w 11664221"/>
                <a:gd name="connsiteY503" fmla="*/ 4556073 h 6858000"/>
                <a:gd name="connsiteX504" fmla="*/ 11334438 w 11664221"/>
                <a:gd name="connsiteY504" fmla="*/ 4491428 h 6858000"/>
                <a:gd name="connsiteX505" fmla="*/ 11384092 w 11664221"/>
                <a:gd name="connsiteY505" fmla="*/ 4459574 h 6858000"/>
                <a:gd name="connsiteX506" fmla="*/ 11443116 w 11664221"/>
                <a:gd name="connsiteY506" fmla="*/ 45260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11664221" h="6858000">
                  <a:moveTo>
                    <a:pt x="11627682" y="4471753"/>
                  </a:moveTo>
                  <a:cubicBezTo>
                    <a:pt x="11630493" y="4471753"/>
                    <a:pt x="11623935" y="4474564"/>
                    <a:pt x="11651104" y="4474564"/>
                  </a:cubicBezTo>
                  <a:cubicBezTo>
                    <a:pt x="11651104" y="4448331"/>
                    <a:pt x="11652979" y="3251929"/>
                    <a:pt x="11646420" y="3113270"/>
                  </a:cubicBezTo>
                  <a:cubicBezTo>
                    <a:pt x="11639862" y="3113270"/>
                    <a:pt x="11677337" y="3113270"/>
                    <a:pt x="11663284" y="3113270"/>
                  </a:cubicBezTo>
                  <a:cubicBezTo>
                    <a:pt x="11622061" y="3117017"/>
                    <a:pt x="11603323" y="3111396"/>
                    <a:pt x="11603323" y="3098280"/>
                  </a:cubicBezTo>
                  <a:cubicBezTo>
                    <a:pt x="11602387" y="3086100"/>
                    <a:pt x="11600513" y="3057057"/>
                    <a:pt x="11600513" y="3035508"/>
                  </a:cubicBezTo>
                  <a:cubicBezTo>
                    <a:pt x="11596765" y="3011149"/>
                    <a:pt x="11640799" y="3022392"/>
                    <a:pt x="11649231" y="3022392"/>
                  </a:cubicBezTo>
                  <a:cubicBezTo>
                    <a:pt x="11650167" y="2983043"/>
                    <a:pt x="11651104" y="2970863"/>
                    <a:pt x="11649231" y="2947441"/>
                  </a:cubicBezTo>
                  <a:cubicBezTo>
                    <a:pt x="11169546" y="2939009"/>
                    <a:pt x="10598046" y="2939009"/>
                    <a:pt x="10119297" y="2895912"/>
                  </a:cubicBezTo>
                  <a:cubicBezTo>
                    <a:pt x="9770776" y="2864058"/>
                    <a:pt x="9402580" y="2810656"/>
                    <a:pt x="9068112" y="2692608"/>
                  </a:cubicBezTo>
                  <a:cubicBezTo>
                    <a:pt x="8870430" y="2623279"/>
                    <a:pt x="8683052" y="2516474"/>
                    <a:pt x="8535024" y="2367509"/>
                  </a:cubicBezTo>
                  <a:cubicBezTo>
                    <a:pt x="8179945" y="2012430"/>
                    <a:pt x="7703070" y="1722932"/>
                    <a:pt x="7232754" y="1552419"/>
                  </a:cubicBezTo>
                  <a:cubicBezTo>
                    <a:pt x="6728710" y="1350989"/>
                    <a:pt x="6214360" y="1188907"/>
                    <a:pt x="5691578" y="1050248"/>
                  </a:cubicBezTo>
                  <a:cubicBezTo>
                    <a:pt x="5245621" y="933138"/>
                    <a:pt x="4796852" y="831017"/>
                    <a:pt x="4347148" y="730771"/>
                  </a:cubicBezTo>
                  <a:cubicBezTo>
                    <a:pt x="3353112" y="510602"/>
                    <a:pt x="2346898" y="341963"/>
                    <a:pt x="1339746" y="189251"/>
                  </a:cubicBezTo>
                  <a:cubicBezTo>
                    <a:pt x="977171" y="133975"/>
                    <a:pt x="614597" y="79635"/>
                    <a:pt x="251085" y="25296"/>
                  </a:cubicBezTo>
                  <a:cubicBezTo>
                    <a:pt x="205178" y="18738"/>
                    <a:pt x="116174" y="0"/>
                    <a:pt x="32791" y="0"/>
                  </a:cubicBezTo>
                  <a:cubicBezTo>
                    <a:pt x="20611" y="61834"/>
                    <a:pt x="14990" y="136785"/>
                    <a:pt x="17801" y="191125"/>
                  </a:cubicBezTo>
                  <a:cubicBezTo>
                    <a:pt x="117111" y="205178"/>
                    <a:pt x="271697" y="221105"/>
                    <a:pt x="313857" y="230474"/>
                  </a:cubicBezTo>
                  <a:cubicBezTo>
                    <a:pt x="325099" y="233284"/>
                    <a:pt x="320415" y="247338"/>
                    <a:pt x="320415" y="255770"/>
                  </a:cubicBezTo>
                  <a:cubicBezTo>
                    <a:pt x="320415" y="435652"/>
                    <a:pt x="320415" y="615534"/>
                    <a:pt x="320415" y="794479"/>
                  </a:cubicBezTo>
                  <a:cubicBezTo>
                    <a:pt x="320415" y="802911"/>
                    <a:pt x="325099" y="816964"/>
                    <a:pt x="312920" y="818838"/>
                  </a:cubicBezTo>
                  <a:cubicBezTo>
                    <a:pt x="244527" y="818838"/>
                    <a:pt x="106805" y="820711"/>
                    <a:pt x="0" y="818838"/>
                  </a:cubicBezTo>
                  <a:cubicBezTo>
                    <a:pt x="0" y="926580"/>
                    <a:pt x="2811" y="940633"/>
                    <a:pt x="3748" y="1015584"/>
                  </a:cubicBezTo>
                  <a:cubicBezTo>
                    <a:pt x="4684" y="1125199"/>
                    <a:pt x="7495" y="1235752"/>
                    <a:pt x="7495" y="1346304"/>
                  </a:cubicBezTo>
                  <a:cubicBezTo>
                    <a:pt x="7495" y="1606758"/>
                    <a:pt x="7495" y="1866275"/>
                    <a:pt x="7495" y="2126730"/>
                  </a:cubicBezTo>
                  <a:cubicBezTo>
                    <a:pt x="7495" y="2646701"/>
                    <a:pt x="7495" y="3167609"/>
                    <a:pt x="6558" y="3687581"/>
                  </a:cubicBezTo>
                  <a:cubicBezTo>
                    <a:pt x="6558" y="4082946"/>
                    <a:pt x="6558" y="4478312"/>
                    <a:pt x="6558" y="4873677"/>
                  </a:cubicBezTo>
                  <a:cubicBezTo>
                    <a:pt x="6558" y="5265295"/>
                    <a:pt x="6558" y="5657850"/>
                    <a:pt x="6558" y="6049468"/>
                  </a:cubicBezTo>
                  <a:cubicBezTo>
                    <a:pt x="6558" y="6083196"/>
                    <a:pt x="8432" y="6093502"/>
                    <a:pt x="58087" y="6095375"/>
                  </a:cubicBezTo>
                  <a:cubicBezTo>
                    <a:pt x="90878" y="6096313"/>
                    <a:pt x="255770" y="6082259"/>
                    <a:pt x="315730" y="6084133"/>
                  </a:cubicBezTo>
                  <a:cubicBezTo>
                    <a:pt x="316667" y="6101934"/>
                    <a:pt x="319478" y="6124419"/>
                    <a:pt x="319478" y="6144094"/>
                  </a:cubicBezTo>
                  <a:cubicBezTo>
                    <a:pt x="319478" y="6296806"/>
                    <a:pt x="319478" y="6449519"/>
                    <a:pt x="319478" y="6602231"/>
                  </a:cubicBezTo>
                  <a:cubicBezTo>
                    <a:pt x="319478" y="6616284"/>
                    <a:pt x="326973" y="6633148"/>
                    <a:pt x="311983" y="6645327"/>
                  </a:cubicBezTo>
                  <a:cubicBezTo>
                    <a:pt x="211736" y="6663128"/>
                    <a:pt x="124606" y="6670623"/>
                    <a:pt x="19675" y="6686550"/>
                  </a:cubicBezTo>
                  <a:cubicBezTo>
                    <a:pt x="19675" y="6741826"/>
                    <a:pt x="30917" y="6803661"/>
                    <a:pt x="31854" y="6858937"/>
                  </a:cubicBezTo>
                  <a:cubicBezTo>
                    <a:pt x="483433" y="6804598"/>
                    <a:pt x="920021" y="6730584"/>
                    <a:pt x="1365042" y="6673434"/>
                  </a:cubicBezTo>
                  <a:cubicBezTo>
                    <a:pt x="1454046" y="6662191"/>
                    <a:pt x="2717904" y="6509479"/>
                    <a:pt x="2803161" y="6500110"/>
                  </a:cubicBezTo>
                  <a:cubicBezTo>
                    <a:pt x="3634178" y="6414854"/>
                    <a:pt x="4468006" y="6292121"/>
                    <a:pt x="5289654" y="6137535"/>
                  </a:cubicBezTo>
                  <a:cubicBezTo>
                    <a:pt x="5291528" y="6137535"/>
                    <a:pt x="5292465" y="6136599"/>
                    <a:pt x="5294339" y="6136599"/>
                  </a:cubicBezTo>
                  <a:cubicBezTo>
                    <a:pt x="5835858" y="6033541"/>
                    <a:pt x="6378315" y="5917367"/>
                    <a:pt x="6904844" y="5755286"/>
                  </a:cubicBezTo>
                  <a:cubicBezTo>
                    <a:pt x="7248681" y="5649418"/>
                    <a:pt x="7595329" y="5522939"/>
                    <a:pt x="7924176" y="5368353"/>
                  </a:cubicBezTo>
                  <a:cubicBezTo>
                    <a:pt x="8250212" y="5214703"/>
                    <a:pt x="8547204" y="4989851"/>
                    <a:pt x="8891041" y="4877425"/>
                  </a:cubicBezTo>
                  <a:cubicBezTo>
                    <a:pt x="9307954" y="4740640"/>
                    <a:pt x="9766092" y="4680679"/>
                    <a:pt x="10200807" y="4656320"/>
                  </a:cubicBezTo>
                  <a:cubicBezTo>
                    <a:pt x="10639268" y="4631961"/>
                    <a:pt x="11101153" y="4611350"/>
                    <a:pt x="11542426" y="4626339"/>
                  </a:cubicBezTo>
                  <a:cubicBezTo>
                    <a:pt x="11562100" y="4625403"/>
                    <a:pt x="11614567" y="4629150"/>
                    <a:pt x="11644546" y="4625403"/>
                  </a:cubicBezTo>
                  <a:cubicBezTo>
                    <a:pt x="11645483" y="4610413"/>
                    <a:pt x="11646420" y="4590738"/>
                    <a:pt x="11645483" y="4559821"/>
                  </a:cubicBezTo>
                  <a:cubicBezTo>
                    <a:pt x="11645483" y="4549515"/>
                    <a:pt x="11630493" y="4551389"/>
                    <a:pt x="11621124" y="4552326"/>
                  </a:cubicBezTo>
                  <a:cubicBezTo>
                    <a:pt x="11613629" y="4552326"/>
                    <a:pt x="11607071" y="4557947"/>
                    <a:pt x="11605198" y="4541083"/>
                  </a:cubicBezTo>
                  <a:cubicBezTo>
                    <a:pt x="11601450" y="4527030"/>
                    <a:pt x="11606134" y="4518598"/>
                    <a:pt x="11605198" y="4483933"/>
                  </a:cubicBezTo>
                  <a:cubicBezTo>
                    <a:pt x="11605198" y="4474564"/>
                    <a:pt x="11611755" y="4470817"/>
                    <a:pt x="11627682" y="4471753"/>
                  </a:cubicBezTo>
                  <a:close/>
                  <a:moveTo>
                    <a:pt x="11385030" y="3015834"/>
                  </a:moveTo>
                  <a:cubicBezTo>
                    <a:pt x="11436558" y="3018645"/>
                    <a:pt x="11449674" y="3018645"/>
                    <a:pt x="11448737" y="3060804"/>
                  </a:cubicBezTo>
                  <a:cubicBezTo>
                    <a:pt x="11447801" y="3094532"/>
                    <a:pt x="11461854" y="3107649"/>
                    <a:pt x="11398145" y="3105775"/>
                  </a:cubicBezTo>
                  <a:cubicBezTo>
                    <a:pt x="11367229" y="3104838"/>
                    <a:pt x="11331627" y="3115144"/>
                    <a:pt x="11331627" y="3063615"/>
                  </a:cubicBezTo>
                  <a:cubicBezTo>
                    <a:pt x="11332563" y="3013960"/>
                    <a:pt x="11345680" y="3013960"/>
                    <a:pt x="11385030" y="3015834"/>
                  </a:cubicBezTo>
                  <a:close/>
                  <a:moveTo>
                    <a:pt x="947191" y="6545080"/>
                  </a:moveTo>
                  <a:cubicBezTo>
                    <a:pt x="947191" y="6551639"/>
                    <a:pt x="945317" y="6556323"/>
                    <a:pt x="940633" y="6561008"/>
                  </a:cubicBezTo>
                  <a:cubicBezTo>
                    <a:pt x="801974" y="6579745"/>
                    <a:pt x="662378" y="6596609"/>
                    <a:pt x="523719" y="6616284"/>
                  </a:cubicBezTo>
                  <a:cubicBezTo>
                    <a:pt x="485307" y="6621905"/>
                    <a:pt x="472190" y="6614410"/>
                    <a:pt x="473127" y="6573187"/>
                  </a:cubicBezTo>
                  <a:cubicBezTo>
                    <a:pt x="475938" y="6418601"/>
                    <a:pt x="475001" y="6264952"/>
                    <a:pt x="473127" y="6110366"/>
                  </a:cubicBezTo>
                  <a:cubicBezTo>
                    <a:pt x="473127" y="6075701"/>
                    <a:pt x="480622" y="6060711"/>
                    <a:pt x="518098" y="6058837"/>
                  </a:cubicBezTo>
                  <a:cubicBezTo>
                    <a:pt x="656757" y="6050405"/>
                    <a:pt x="794479" y="6039162"/>
                    <a:pt x="933138" y="6027920"/>
                  </a:cubicBezTo>
                  <a:cubicBezTo>
                    <a:pt x="950939" y="6045721"/>
                    <a:pt x="947191" y="6068206"/>
                    <a:pt x="947191" y="6089754"/>
                  </a:cubicBezTo>
                  <a:cubicBezTo>
                    <a:pt x="948128" y="6242467"/>
                    <a:pt x="948128" y="6394242"/>
                    <a:pt x="947191" y="6545080"/>
                  </a:cubicBezTo>
                  <a:close/>
                  <a:moveTo>
                    <a:pt x="934075" y="875051"/>
                  </a:moveTo>
                  <a:cubicBezTo>
                    <a:pt x="791668" y="861934"/>
                    <a:pt x="649262" y="849755"/>
                    <a:pt x="505918" y="837575"/>
                  </a:cubicBezTo>
                  <a:cubicBezTo>
                    <a:pt x="482496" y="835702"/>
                    <a:pt x="475001" y="826333"/>
                    <a:pt x="475001" y="801974"/>
                  </a:cubicBezTo>
                  <a:cubicBezTo>
                    <a:pt x="475938" y="632398"/>
                    <a:pt x="476875" y="462821"/>
                    <a:pt x="475001" y="292308"/>
                  </a:cubicBezTo>
                  <a:cubicBezTo>
                    <a:pt x="475001" y="255770"/>
                    <a:pt x="490928" y="256707"/>
                    <a:pt x="518098" y="260454"/>
                  </a:cubicBezTo>
                  <a:cubicBezTo>
                    <a:pt x="659567" y="282002"/>
                    <a:pt x="801037" y="303551"/>
                    <a:pt x="942507" y="325099"/>
                  </a:cubicBezTo>
                  <a:cubicBezTo>
                    <a:pt x="946254" y="329784"/>
                    <a:pt x="948128" y="335405"/>
                    <a:pt x="948128" y="341963"/>
                  </a:cubicBezTo>
                  <a:cubicBezTo>
                    <a:pt x="948128" y="499360"/>
                    <a:pt x="948128" y="656757"/>
                    <a:pt x="948128" y="814153"/>
                  </a:cubicBezTo>
                  <a:cubicBezTo>
                    <a:pt x="947191" y="834765"/>
                    <a:pt x="952812" y="857250"/>
                    <a:pt x="934075" y="875051"/>
                  </a:cubicBezTo>
                  <a:close/>
                  <a:moveTo>
                    <a:pt x="1120515" y="353206"/>
                  </a:moveTo>
                  <a:cubicBezTo>
                    <a:pt x="1263858" y="374754"/>
                    <a:pt x="1406265" y="397239"/>
                    <a:pt x="1549608" y="416914"/>
                  </a:cubicBezTo>
                  <a:cubicBezTo>
                    <a:pt x="1577715" y="420662"/>
                    <a:pt x="1580525" y="435652"/>
                    <a:pt x="1580525" y="458137"/>
                  </a:cubicBezTo>
                  <a:cubicBezTo>
                    <a:pt x="1579589" y="608039"/>
                    <a:pt x="1579589" y="757003"/>
                    <a:pt x="1580525" y="906905"/>
                  </a:cubicBezTo>
                  <a:cubicBezTo>
                    <a:pt x="1580525" y="936885"/>
                    <a:pt x="1571157" y="943443"/>
                    <a:pt x="1542113" y="940633"/>
                  </a:cubicBezTo>
                  <a:cubicBezTo>
                    <a:pt x="1401580" y="923769"/>
                    <a:pt x="1261048" y="908779"/>
                    <a:pt x="1119578" y="892852"/>
                  </a:cubicBezTo>
                  <a:cubicBezTo>
                    <a:pt x="1103651" y="878798"/>
                    <a:pt x="1105525" y="859124"/>
                    <a:pt x="1105525" y="840386"/>
                  </a:cubicBezTo>
                  <a:cubicBezTo>
                    <a:pt x="1105525" y="695169"/>
                    <a:pt x="1105525" y="549952"/>
                    <a:pt x="1105525" y="404734"/>
                  </a:cubicBezTo>
                  <a:cubicBezTo>
                    <a:pt x="1107398" y="387871"/>
                    <a:pt x="1104588" y="368196"/>
                    <a:pt x="1120515" y="353206"/>
                  </a:cubicBezTo>
                  <a:close/>
                  <a:moveTo>
                    <a:pt x="1581462" y="6440150"/>
                  </a:moveTo>
                  <a:cubicBezTo>
                    <a:pt x="1582399" y="6473877"/>
                    <a:pt x="1572093" y="6485120"/>
                    <a:pt x="1537429" y="6488867"/>
                  </a:cubicBezTo>
                  <a:cubicBezTo>
                    <a:pt x="1404391" y="6501984"/>
                    <a:pt x="1271353" y="6518848"/>
                    <a:pt x="1139252" y="6533838"/>
                  </a:cubicBezTo>
                  <a:cubicBezTo>
                    <a:pt x="1104588" y="6528217"/>
                    <a:pt x="1107398" y="6501047"/>
                    <a:pt x="1107398" y="6476688"/>
                  </a:cubicBezTo>
                  <a:cubicBezTo>
                    <a:pt x="1107398" y="6326786"/>
                    <a:pt x="1107398" y="6177822"/>
                    <a:pt x="1107398" y="6027920"/>
                  </a:cubicBezTo>
                  <a:cubicBezTo>
                    <a:pt x="1107398" y="6021362"/>
                    <a:pt x="1109272" y="6016677"/>
                    <a:pt x="1113957" y="6011993"/>
                  </a:cubicBezTo>
                  <a:cubicBezTo>
                    <a:pt x="1253552" y="6002624"/>
                    <a:pt x="1393148" y="5994192"/>
                    <a:pt x="1532744" y="5982013"/>
                  </a:cubicBezTo>
                  <a:cubicBezTo>
                    <a:pt x="1572093" y="5978265"/>
                    <a:pt x="1582399" y="5990445"/>
                    <a:pt x="1581462" y="6028857"/>
                  </a:cubicBezTo>
                  <a:cubicBezTo>
                    <a:pt x="1579589" y="6166579"/>
                    <a:pt x="1579589" y="6303364"/>
                    <a:pt x="1581462" y="6440150"/>
                  </a:cubicBezTo>
                  <a:close/>
                  <a:moveTo>
                    <a:pt x="2202617" y="6399863"/>
                  </a:moveTo>
                  <a:cubicBezTo>
                    <a:pt x="2203554" y="6405485"/>
                    <a:pt x="2200744" y="6410169"/>
                    <a:pt x="2195122" y="6412043"/>
                  </a:cubicBezTo>
                  <a:cubicBezTo>
                    <a:pt x="2065832" y="6427033"/>
                    <a:pt x="1935605" y="6442023"/>
                    <a:pt x="1806315" y="6456076"/>
                  </a:cubicBezTo>
                  <a:cubicBezTo>
                    <a:pt x="1784766" y="6458887"/>
                    <a:pt x="1763218" y="6458887"/>
                    <a:pt x="1741670" y="6460761"/>
                  </a:cubicBezTo>
                  <a:cubicBezTo>
                    <a:pt x="1733238" y="6453266"/>
                    <a:pt x="1735112" y="6443897"/>
                    <a:pt x="1735112" y="6434528"/>
                  </a:cubicBezTo>
                  <a:cubicBezTo>
                    <a:pt x="1735112" y="6288374"/>
                    <a:pt x="1735112" y="6142220"/>
                    <a:pt x="1735112" y="5997002"/>
                  </a:cubicBezTo>
                  <a:cubicBezTo>
                    <a:pt x="1735112" y="5989508"/>
                    <a:pt x="1735112" y="5981076"/>
                    <a:pt x="1739796" y="5974518"/>
                  </a:cubicBezTo>
                  <a:cubicBezTo>
                    <a:pt x="1784766" y="5957654"/>
                    <a:pt x="1831611" y="5965149"/>
                    <a:pt x="1877518" y="5960464"/>
                  </a:cubicBezTo>
                  <a:cubicBezTo>
                    <a:pt x="1949658" y="5952969"/>
                    <a:pt x="2022735" y="5951095"/>
                    <a:pt x="2095812" y="5947348"/>
                  </a:cubicBezTo>
                  <a:cubicBezTo>
                    <a:pt x="2115487" y="5953906"/>
                    <a:pt x="2135162" y="5950158"/>
                    <a:pt x="2155773" y="5948285"/>
                  </a:cubicBezTo>
                  <a:cubicBezTo>
                    <a:pt x="2196996" y="5943600"/>
                    <a:pt x="2202617" y="5950158"/>
                    <a:pt x="2202617" y="5995129"/>
                  </a:cubicBezTo>
                  <a:cubicBezTo>
                    <a:pt x="2203554" y="6129104"/>
                    <a:pt x="2204491" y="6264952"/>
                    <a:pt x="2202617" y="6399863"/>
                  </a:cubicBezTo>
                  <a:close/>
                  <a:moveTo>
                    <a:pt x="2203554" y="938759"/>
                  </a:moveTo>
                  <a:cubicBezTo>
                    <a:pt x="2203554" y="1002467"/>
                    <a:pt x="2203554" y="1002467"/>
                    <a:pt x="2142657" y="1007152"/>
                  </a:cubicBezTo>
                  <a:cubicBezTo>
                    <a:pt x="2008682" y="992162"/>
                    <a:pt x="1875644" y="976234"/>
                    <a:pt x="1741670" y="961244"/>
                  </a:cubicBezTo>
                  <a:cubicBezTo>
                    <a:pt x="1732301" y="954686"/>
                    <a:pt x="1735112" y="944380"/>
                    <a:pt x="1735112" y="935012"/>
                  </a:cubicBezTo>
                  <a:cubicBezTo>
                    <a:pt x="1735112" y="782299"/>
                    <a:pt x="1735112" y="630524"/>
                    <a:pt x="1735112" y="477811"/>
                  </a:cubicBezTo>
                  <a:cubicBezTo>
                    <a:pt x="1735112" y="470316"/>
                    <a:pt x="1735112" y="461884"/>
                    <a:pt x="1739796" y="455326"/>
                  </a:cubicBezTo>
                  <a:cubicBezTo>
                    <a:pt x="1804441" y="449705"/>
                    <a:pt x="1865339" y="470316"/>
                    <a:pt x="1928110" y="478748"/>
                  </a:cubicBezTo>
                  <a:cubicBezTo>
                    <a:pt x="2006808" y="489991"/>
                    <a:pt x="2084570" y="504981"/>
                    <a:pt x="2162331" y="519034"/>
                  </a:cubicBezTo>
                  <a:cubicBezTo>
                    <a:pt x="2194185" y="523719"/>
                    <a:pt x="2203554" y="542457"/>
                    <a:pt x="2203554" y="574311"/>
                  </a:cubicBezTo>
                  <a:cubicBezTo>
                    <a:pt x="2202617" y="696106"/>
                    <a:pt x="2203554" y="816964"/>
                    <a:pt x="2203554" y="938759"/>
                  </a:cubicBezTo>
                  <a:close/>
                  <a:moveTo>
                    <a:pt x="2780675" y="6338966"/>
                  </a:moveTo>
                  <a:cubicBezTo>
                    <a:pt x="2652322" y="6353019"/>
                    <a:pt x="2523969" y="6368946"/>
                    <a:pt x="2395616" y="6383937"/>
                  </a:cubicBezTo>
                  <a:cubicBezTo>
                    <a:pt x="2363761" y="6379252"/>
                    <a:pt x="2362825" y="6356767"/>
                    <a:pt x="2362825" y="6332408"/>
                  </a:cubicBezTo>
                  <a:cubicBezTo>
                    <a:pt x="2362825" y="6221855"/>
                    <a:pt x="2362825" y="6112240"/>
                    <a:pt x="2362825" y="6001687"/>
                  </a:cubicBezTo>
                  <a:cubicBezTo>
                    <a:pt x="2362825" y="5937042"/>
                    <a:pt x="2362825" y="5937042"/>
                    <a:pt x="2420912" y="5924863"/>
                  </a:cubicBezTo>
                  <a:cubicBezTo>
                    <a:pt x="2540833" y="5915494"/>
                    <a:pt x="2659817" y="5907062"/>
                    <a:pt x="2779738" y="5896756"/>
                  </a:cubicBezTo>
                  <a:cubicBezTo>
                    <a:pt x="2804098" y="5894882"/>
                    <a:pt x="2807845" y="5906125"/>
                    <a:pt x="2807845" y="5926736"/>
                  </a:cubicBezTo>
                  <a:cubicBezTo>
                    <a:pt x="2806908" y="6053216"/>
                    <a:pt x="2806908" y="6179695"/>
                    <a:pt x="2807845" y="6306175"/>
                  </a:cubicBezTo>
                  <a:cubicBezTo>
                    <a:pt x="2807845" y="6326786"/>
                    <a:pt x="2803161" y="6337092"/>
                    <a:pt x="2780675" y="6338966"/>
                  </a:cubicBezTo>
                  <a:close/>
                  <a:moveTo>
                    <a:pt x="2807845" y="1058680"/>
                  </a:moveTo>
                  <a:cubicBezTo>
                    <a:pt x="2807845" y="1075544"/>
                    <a:pt x="2812529" y="1095219"/>
                    <a:pt x="2783486" y="1090535"/>
                  </a:cubicBezTo>
                  <a:cubicBezTo>
                    <a:pt x="2654196" y="1071797"/>
                    <a:pt x="2523969" y="1054933"/>
                    <a:pt x="2394679" y="1036195"/>
                  </a:cubicBezTo>
                  <a:cubicBezTo>
                    <a:pt x="2370320" y="1028700"/>
                    <a:pt x="2362825" y="1011836"/>
                    <a:pt x="2362825" y="986540"/>
                  </a:cubicBezTo>
                  <a:cubicBezTo>
                    <a:pt x="2363761" y="859124"/>
                    <a:pt x="2364698" y="732644"/>
                    <a:pt x="2362825" y="605228"/>
                  </a:cubicBezTo>
                  <a:cubicBezTo>
                    <a:pt x="2361888" y="564942"/>
                    <a:pt x="2384373" y="560257"/>
                    <a:pt x="2414353" y="559321"/>
                  </a:cubicBezTo>
                  <a:cubicBezTo>
                    <a:pt x="2536148" y="578995"/>
                    <a:pt x="2657007" y="599607"/>
                    <a:pt x="2778802" y="618344"/>
                  </a:cubicBezTo>
                  <a:cubicBezTo>
                    <a:pt x="2802224" y="622092"/>
                    <a:pt x="2808782" y="632398"/>
                    <a:pt x="2808782" y="654883"/>
                  </a:cubicBezTo>
                  <a:cubicBezTo>
                    <a:pt x="2806908" y="789794"/>
                    <a:pt x="2807845" y="924706"/>
                    <a:pt x="2807845" y="1058680"/>
                  </a:cubicBezTo>
                  <a:close/>
                  <a:moveTo>
                    <a:pt x="3388714" y="5900503"/>
                  </a:moveTo>
                  <a:cubicBezTo>
                    <a:pt x="3384966" y="6008245"/>
                    <a:pt x="3386840" y="6115050"/>
                    <a:pt x="3387777" y="6222792"/>
                  </a:cubicBezTo>
                  <a:cubicBezTo>
                    <a:pt x="3387777" y="6250899"/>
                    <a:pt x="3383093" y="6264015"/>
                    <a:pt x="3351238" y="6266826"/>
                  </a:cubicBezTo>
                  <a:cubicBezTo>
                    <a:pt x="3222885" y="6279005"/>
                    <a:pt x="3096406" y="6306175"/>
                    <a:pt x="2967116" y="6309922"/>
                  </a:cubicBezTo>
                  <a:cubicBezTo>
                    <a:pt x="2956810" y="6270573"/>
                    <a:pt x="2963368" y="6230287"/>
                    <a:pt x="2962431" y="6190001"/>
                  </a:cubicBezTo>
                  <a:cubicBezTo>
                    <a:pt x="2961494" y="6100060"/>
                    <a:pt x="2961494" y="6010119"/>
                    <a:pt x="2962431" y="5920178"/>
                  </a:cubicBezTo>
                  <a:cubicBezTo>
                    <a:pt x="2962431" y="5906125"/>
                    <a:pt x="2953999" y="5889261"/>
                    <a:pt x="2971800" y="5878955"/>
                  </a:cubicBezTo>
                  <a:cubicBezTo>
                    <a:pt x="3093595" y="5878019"/>
                    <a:pt x="3214453" y="5863965"/>
                    <a:pt x="3335312" y="5853659"/>
                  </a:cubicBezTo>
                  <a:cubicBezTo>
                    <a:pt x="3374661" y="5850849"/>
                    <a:pt x="3390588" y="5854596"/>
                    <a:pt x="3388714" y="5900503"/>
                  </a:cubicBezTo>
                  <a:close/>
                  <a:moveTo>
                    <a:pt x="3389651" y="1166422"/>
                  </a:moveTo>
                  <a:cubicBezTo>
                    <a:pt x="3349365" y="1177665"/>
                    <a:pt x="3310016" y="1162675"/>
                    <a:pt x="3271603" y="1157053"/>
                  </a:cubicBezTo>
                  <a:cubicBezTo>
                    <a:pt x="3170420" y="1142063"/>
                    <a:pt x="3067362" y="1135505"/>
                    <a:pt x="2968052" y="1110209"/>
                  </a:cubicBezTo>
                  <a:cubicBezTo>
                    <a:pt x="2956810" y="1080229"/>
                    <a:pt x="2963368" y="1048375"/>
                    <a:pt x="2963368" y="1018394"/>
                  </a:cubicBezTo>
                  <a:cubicBezTo>
                    <a:pt x="2962431" y="910652"/>
                    <a:pt x="2962431" y="803848"/>
                    <a:pt x="2963368" y="696106"/>
                  </a:cubicBezTo>
                  <a:cubicBezTo>
                    <a:pt x="2963368" y="681116"/>
                    <a:pt x="2956810" y="665189"/>
                    <a:pt x="2970863" y="652072"/>
                  </a:cubicBezTo>
                  <a:cubicBezTo>
                    <a:pt x="3110459" y="677368"/>
                    <a:pt x="3250055" y="701727"/>
                    <a:pt x="3389651" y="727023"/>
                  </a:cubicBezTo>
                  <a:cubicBezTo>
                    <a:pt x="3399957" y="759814"/>
                    <a:pt x="3394335" y="794479"/>
                    <a:pt x="3394335" y="828207"/>
                  </a:cubicBezTo>
                  <a:cubicBezTo>
                    <a:pt x="3391525" y="940633"/>
                    <a:pt x="3398083" y="1053996"/>
                    <a:pt x="3389651" y="1166422"/>
                  </a:cubicBezTo>
                  <a:close/>
                  <a:moveTo>
                    <a:pt x="6663128" y="1491521"/>
                  </a:moveTo>
                  <a:cubicBezTo>
                    <a:pt x="6744637" y="1511196"/>
                    <a:pt x="6744637" y="1510259"/>
                    <a:pt x="6744637" y="1591768"/>
                  </a:cubicBezTo>
                  <a:cubicBezTo>
                    <a:pt x="6744637" y="1643297"/>
                    <a:pt x="6743700" y="1694825"/>
                    <a:pt x="6744637" y="1746354"/>
                  </a:cubicBezTo>
                  <a:cubicBezTo>
                    <a:pt x="6745574" y="1775398"/>
                    <a:pt x="6741826" y="1789451"/>
                    <a:pt x="6706225" y="1779145"/>
                  </a:cubicBezTo>
                  <a:cubicBezTo>
                    <a:pt x="6638769" y="1760407"/>
                    <a:pt x="6637832" y="1762281"/>
                    <a:pt x="6637832" y="1691078"/>
                  </a:cubicBezTo>
                  <a:cubicBezTo>
                    <a:pt x="6637832" y="1667656"/>
                    <a:pt x="6637832" y="1644234"/>
                    <a:pt x="6637832" y="1620812"/>
                  </a:cubicBezTo>
                  <a:cubicBezTo>
                    <a:pt x="6637832" y="1583336"/>
                    <a:pt x="6637832" y="1545861"/>
                    <a:pt x="6637832" y="1508385"/>
                  </a:cubicBezTo>
                  <a:cubicBezTo>
                    <a:pt x="6637832" y="1490585"/>
                    <a:pt x="6644390" y="1486837"/>
                    <a:pt x="6663128" y="1491521"/>
                  </a:cubicBezTo>
                  <a:close/>
                  <a:moveTo>
                    <a:pt x="5145374" y="1107398"/>
                  </a:moveTo>
                  <a:cubicBezTo>
                    <a:pt x="5145374" y="1098966"/>
                    <a:pt x="5141627" y="1088661"/>
                    <a:pt x="5152869" y="1083039"/>
                  </a:cubicBezTo>
                  <a:cubicBezTo>
                    <a:pt x="5247494" y="1104588"/>
                    <a:pt x="5343057" y="1127073"/>
                    <a:pt x="5437682" y="1148621"/>
                  </a:cubicBezTo>
                  <a:cubicBezTo>
                    <a:pt x="5447988" y="1157053"/>
                    <a:pt x="5444240" y="1168296"/>
                    <a:pt x="5444240" y="1178602"/>
                  </a:cubicBezTo>
                  <a:cubicBezTo>
                    <a:pt x="5444240" y="1280722"/>
                    <a:pt x="5444240" y="1383780"/>
                    <a:pt x="5444240" y="1485900"/>
                  </a:cubicBezTo>
                  <a:cubicBezTo>
                    <a:pt x="5444240" y="1495269"/>
                    <a:pt x="5446114" y="1504638"/>
                    <a:pt x="5439556" y="1512133"/>
                  </a:cubicBezTo>
                  <a:cubicBezTo>
                    <a:pt x="5342120" y="1507448"/>
                    <a:pt x="5248431" y="1481216"/>
                    <a:pt x="5152869" y="1465289"/>
                  </a:cubicBezTo>
                  <a:cubicBezTo>
                    <a:pt x="5141627" y="1459667"/>
                    <a:pt x="5145374" y="1449362"/>
                    <a:pt x="5145374" y="1440930"/>
                  </a:cubicBezTo>
                  <a:cubicBezTo>
                    <a:pt x="5145374" y="1330377"/>
                    <a:pt x="5145374" y="1218888"/>
                    <a:pt x="5145374" y="1107398"/>
                  </a:cubicBezTo>
                  <a:close/>
                  <a:moveTo>
                    <a:pt x="4685363" y="979045"/>
                  </a:moveTo>
                  <a:cubicBezTo>
                    <a:pt x="4778115" y="999657"/>
                    <a:pt x="4870867" y="1019331"/>
                    <a:pt x="4964555" y="1039006"/>
                  </a:cubicBezTo>
                  <a:cubicBezTo>
                    <a:pt x="4985167" y="1043690"/>
                    <a:pt x="4992662" y="1053996"/>
                    <a:pt x="4991725" y="1074607"/>
                  </a:cubicBezTo>
                  <a:cubicBezTo>
                    <a:pt x="4990788" y="1130821"/>
                    <a:pt x="4991725" y="1187034"/>
                    <a:pt x="4991725" y="1243247"/>
                  </a:cubicBezTo>
                  <a:cubicBezTo>
                    <a:pt x="4991725" y="1296649"/>
                    <a:pt x="4990788" y="1349115"/>
                    <a:pt x="4991725" y="1402517"/>
                  </a:cubicBezTo>
                  <a:cubicBezTo>
                    <a:pt x="4992662" y="1427813"/>
                    <a:pt x="4988914" y="1438119"/>
                    <a:pt x="4958934" y="1432498"/>
                  </a:cubicBezTo>
                  <a:cubicBezTo>
                    <a:pt x="4867119" y="1413760"/>
                    <a:pt x="4775304" y="1398770"/>
                    <a:pt x="4682553" y="1382843"/>
                  </a:cubicBezTo>
                  <a:cubicBezTo>
                    <a:pt x="4661004" y="1379095"/>
                    <a:pt x="4654446" y="1369726"/>
                    <a:pt x="4654446" y="1349115"/>
                  </a:cubicBezTo>
                  <a:cubicBezTo>
                    <a:pt x="4655383" y="1233878"/>
                    <a:pt x="4655383" y="1117704"/>
                    <a:pt x="4654446" y="1002467"/>
                  </a:cubicBezTo>
                  <a:cubicBezTo>
                    <a:pt x="4653509" y="975298"/>
                    <a:pt x="4664752" y="974361"/>
                    <a:pt x="4685363" y="979045"/>
                  </a:cubicBezTo>
                  <a:close/>
                  <a:moveTo>
                    <a:pt x="3953656" y="6155336"/>
                  </a:moveTo>
                  <a:cubicBezTo>
                    <a:pt x="3953656" y="6179695"/>
                    <a:pt x="3944287" y="6186253"/>
                    <a:pt x="3920865" y="6190001"/>
                  </a:cubicBezTo>
                  <a:cubicBezTo>
                    <a:pt x="3813123" y="6204054"/>
                    <a:pt x="3704444" y="6218108"/>
                    <a:pt x="3596702" y="6234972"/>
                  </a:cubicBezTo>
                  <a:cubicBezTo>
                    <a:pt x="3556417" y="6241530"/>
                    <a:pt x="3545174" y="6228413"/>
                    <a:pt x="3547984" y="6189064"/>
                  </a:cubicBezTo>
                  <a:cubicBezTo>
                    <a:pt x="3551732" y="6137535"/>
                    <a:pt x="3548921" y="6086007"/>
                    <a:pt x="3548921" y="6034478"/>
                  </a:cubicBezTo>
                  <a:cubicBezTo>
                    <a:pt x="3548921" y="5980139"/>
                    <a:pt x="3549858" y="5924863"/>
                    <a:pt x="3547984" y="5870523"/>
                  </a:cubicBezTo>
                  <a:cubicBezTo>
                    <a:pt x="3547048" y="5844290"/>
                    <a:pt x="3556417" y="5834921"/>
                    <a:pt x="3581712" y="5833048"/>
                  </a:cubicBezTo>
                  <a:cubicBezTo>
                    <a:pt x="3693202" y="5824616"/>
                    <a:pt x="3805628" y="5814310"/>
                    <a:pt x="3917117" y="5804004"/>
                  </a:cubicBezTo>
                  <a:cubicBezTo>
                    <a:pt x="3943350" y="5801194"/>
                    <a:pt x="3952719" y="5808689"/>
                    <a:pt x="3952719" y="5835859"/>
                  </a:cubicBezTo>
                  <a:cubicBezTo>
                    <a:pt x="3952719" y="5943600"/>
                    <a:pt x="3952719" y="6049468"/>
                    <a:pt x="3953656" y="6155336"/>
                  </a:cubicBezTo>
                  <a:close/>
                  <a:moveTo>
                    <a:pt x="3952719" y="1049312"/>
                  </a:moveTo>
                  <a:cubicBezTo>
                    <a:pt x="3952719" y="1106462"/>
                    <a:pt x="3951782" y="1164548"/>
                    <a:pt x="3952719" y="1221698"/>
                  </a:cubicBezTo>
                  <a:cubicBezTo>
                    <a:pt x="3953656" y="1248868"/>
                    <a:pt x="3948971" y="1260111"/>
                    <a:pt x="3917117" y="1254489"/>
                  </a:cubicBezTo>
                  <a:cubicBezTo>
                    <a:pt x="3805628" y="1234815"/>
                    <a:pt x="3693202" y="1218888"/>
                    <a:pt x="3579839" y="1202961"/>
                  </a:cubicBezTo>
                  <a:cubicBezTo>
                    <a:pt x="3553606" y="1199213"/>
                    <a:pt x="3547984" y="1187034"/>
                    <a:pt x="3547984" y="1162675"/>
                  </a:cubicBezTo>
                  <a:cubicBezTo>
                    <a:pt x="3548921" y="1038069"/>
                    <a:pt x="3548921" y="913463"/>
                    <a:pt x="3547984" y="788857"/>
                  </a:cubicBezTo>
                  <a:cubicBezTo>
                    <a:pt x="3547984" y="760751"/>
                    <a:pt x="3555480" y="755130"/>
                    <a:pt x="3582649" y="760751"/>
                  </a:cubicBezTo>
                  <a:cubicBezTo>
                    <a:pt x="3694138" y="783236"/>
                    <a:pt x="3805628" y="803848"/>
                    <a:pt x="3917117" y="823522"/>
                  </a:cubicBezTo>
                  <a:cubicBezTo>
                    <a:pt x="3943350" y="828207"/>
                    <a:pt x="3953656" y="838512"/>
                    <a:pt x="3952719" y="865682"/>
                  </a:cubicBezTo>
                  <a:cubicBezTo>
                    <a:pt x="3951782" y="927516"/>
                    <a:pt x="3952719" y="988414"/>
                    <a:pt x="3952719" y="1049312"/>
                  </a:cubicBezTo>
                  <a:close/>
                  <a:moveTo>
                    <a:pt x="4466132" y="6109429"/>
                  </a:moveTo>
                  <a:cubicBezTo>
                    <a:pt x="4358390" y="6125356"/>
                    <a:pt x="4250648" y="6141283"/>
                    <a:pt x="4142906" y="6158147"/>
                  </a:cubicBezTo>
                  <a:cubicBezTo>
                    <a:pt x="4120421" y="6161895"/>
                    <a:pt x="4116674" y="6150652"/>
                    <a:pt x="4116674" y="6132851"/>
                  </a:cubicBezTo>
                  <a:cubicBezTo>
                    <a:pt x="4116674" y="6078512"/>
                    <a:pt x="4116674" y="6024172"/>
                    <a:pt x="4116674" y="5968896"/>
                  </a:cubicBezTo>
                  <a:cubicBezTo>
                    <a:pt x="4116674" y="5919241"/>
                    <a:pt x="4117611" y="5869586"/>
                    <a:pt x="4116674" y="5818994"/>
                  </a:cubicBezTo>
                  <a:cubicBezTo>
                    <a:pt x="4115737" y="5795572"/>
                    <a:pt x="4124169" y="5786203"/>
                    <a:pt x="4148528" y="5784330"/>
                  </a:cubicBezTo>
                  <a:cubicBezTo>
                    <a:pt x="4254396" y="5775898"/>
                    <a:pt x="4359327" y="5765592"/>
                    <a:pt x="4465195" y="5754350"/>
                  </a:cubicBezTo>
                  <a:cubicBezTo>
                    <a:pt x="4488617" y="5751539"/>
                    <a:pt x="4495175" y="5758097"/>
                    <a:pt x="4495175" y="5780582"/>
                  </a:cubicBezTo>
                  <a:cubicBezTo>
                    <a:pt x="4494239" y="5878955"/>
                    <a:pt x="4494239" y="5977328"/>
                    <a:pt x="4495175" y="6074764"/>
                  </a:cubicBezTo>
                  <a:cubicBezTo>
                    <a:pt x="4494239" y="6097249"/>
                    <a:pt x="4486744" y="6106618"/>
                    <a:pt x="4466132" y="6109429"/>
                  </a:cubicBezTo>
                  <a:close/>
                  <a:moveTo>
                    <a:pt x="4460511" y="1343493"/>
                  </a:moveTo>
                  <a:cubicBezTo>
                    <a:pt x="4354643" y="1324756"/>
                    <a:pt x="4248775" y="1306955"/>
                    <a:pt x="4142906" y="1290091"/>
                  </a:cubicBezTo>
                  <a:cubicBezTo>
                    <a:pt x="4120421" y="1286344"/>
                    <a:pt x="4115737" y="1276038"/>
                    <a:pt x="4115737" y="1256363"/>
                  </a:cubicBezTo>
                  <a:cubicBezTo>
                    <a:pt x="4116674" y="1136442"/>
                    <a:pt x="4116674" y="1016521"/>
                    <a:pt x="4115737" y="896599"/>
                  </a:cubicBezTo>
                  <a:cubicBezTo>
                    <a:pt x="4115737" y="871303"/>
                    <a:pt x="4123232" y="862871"/>
                    <a:pt x="4148528" y="868493"/>
                  </a:cubicBezTo>
                  <a:cubicBezTo>
                    <a:pt x="4253459" y="890041"/>
                    <a:pt x="4358390" y="911589"/>
                    <a:pt x="4464258" y="932201"/>
                  </a:cubicBezTo>
                  <a:cubicBezTo>
                    <a:pt x="4487681" y="936885"/>
                    <a:pt x="4494239" y="948128"/>
                    <a:pt x="4493302" y="969676"/>
                  </a:cubicBezTo>
                  <a:cubicBezTo>
                    <a:pt x="4492365" y="1026826"/>
                    <a:pt x="4493302" y="1084913"/>
                    <a:pt x="4493302" y="1143000"/>
                  </a:cubicBezTo>
                  <a:cubicBezTo>
                    <a:pt x="4493302" y="1201087"/>
                    <a:pt x="4492365" y="1258237"/>
                    <a:pt x="4494239" y="1315387"/>
                  </a:cubicBezTo>
                  <a:cubicBezTo>
                    <a:pt x="4494239" y="1341620"/>
                    <a:pt x="4484870" y="1348178"/>
                    <a:pt x="4460511" y="1343493"/>
                  </a:cubicBezTo>
                  <a:close/>
                  <a:moveTo>
                    <a:pt x="4991725" y="5990445"/>
                  </a:moveTo>
                  <a:cubicBezTo>
                    <a:pt x="4991725" y="6015740"/>
                    <a:pt x="4983293" y="6026046"/>
                    <a:pt x="4957997" y="6029793"/>
                  </a:cubicBezTo>
                  <a:cubicBezTo>
                    <a:pt x="4868993" y="6043847"/>
                    <a:pt x="4779989" y="6058837"/>
                    <a:pt x="4690984" y="6074764"/>
                  </a:cubicBezTo>
                  <a:cubicBezTo>
                    <a:pt x="4661004" y="6080385"/>
                    <a:pt x="4652572" y="6071017"/>
                    <a:pt x="4653509" y="6041973"/>
                  </a:cubicBezTo>
                  <a:cubicBezTo>
                    <a:pt x="4655383" y="5997002"/>
                    <a:pt x="4654446" y="5952032"/>
                    <a:pt x="4654446" y="5906125"/>
                  </a:cubicBezTo>
                  <a:cubicBezTo>
                    <a:pt x="4654446" y="5859281"/>
                    <a:pt x="4654446" y="5812437"/>
                    <a:pt x="4654446" y="5765592"/>
                  </a:cubicBezTo>
                  <a:cubicBezTo>
                    <a:pt x="4654446" y="5745917"/>
                    <a:pt x="4657257" y="5732801"/>
                    <a:pt x="4680679" y="5730927"/>
                  </a:cubicBezTo>
                  <a:cubicBezTo>
                    <a:pt x="4773431" y="5721559"/>
                    <a:pt x="4866182" y="5711252"/>
                    <a:pt x="4958934" y="5700010"/>
                  </a:cubicBezTo>
                  <a:cubicBezTo>
                    <a:pt x="4983293" y="5697199"/>
                    <a:pt x="4991725" y="5702821"/>
                    <a:pt x="4991725" y="5729054"/>
                  </a:cubicBezTo>
                  <a:cubicBezTo>
                    <a:pt x="4990788" y="5816184"/>
                    <a:pt x="4990788" y="5903314"/>
                    <a:pt x="4991725" y="5990445"/>
                  </a:cubicBezTo>
                  <a:close/>
                  <a:moveTo>
                    <a:pt x="5442366" y="5940789"/>
                  </a:moveTo>
                  <a:cubicBezTo>
                    <a:pt x="5442366" y="5942663"/>
                    <a:pt x="5437682" y="5943600"/>
                    <a:pt x="5434872" y="5945474"/>
                  </a:cubicBezTo>
                  <a:cubicBezTo>
                    <a:pt x="5356173" y="5959527"/>
                    <a:pt x="5276538" y="5973580"/>
                    <a:pt x="5197840" y="5986697"/>
                  </a:cubicBezTo>
                  <a:cubicBezTo>
                    <a:pt x="5182849" y="5989508"/>
                    <a:pt x="5166922" y="5990445"/>
                    <a:pt x="5151932" y="5991381"/>
                  </a:cubicBezTo>
                  <a:cubicBezTo>
                    <a:pt x="5137879" y="5975454"/>
                    <a:pt x="5144437" y="5955780"/>
                    <a:pt x="5145374" y="5937979"/>
                  </a:cubicBezTo>
                  <a:cubicBezTo>
                    <a:pt x="5148184" y="5853659"/>
                    <a:pt x="5137879" y="5768403"/>
                    <a:pt x="5150058" y="5684083"/>
                  </a:cubicBezTo>
                  <a:cubicBezTo>
                    <a:pt x="5244684" y="5658787"/>
                    <a:pt x="5341183" y="5647544"/>
                    <a:pt x="5438619" y="5645671"/>
                  </a:cubicBezTo>
                  <a:cubicBezTo>
                    <a:pt x="5450799" y="5744043"/>
                    <a:pt x="5444240" y="5842416"/>
                    <a:pt x="5442366" y="5940789"/>
                  </a:cubicBezTo>
                  <a:close/>
                  <a:moveTo>
                    <a:pt x="5790888" y="5872397"/>
                  </a:moveTo>
                  <a:cubicBezTo>
                    <a:pt x="5737485" y="5880829"/>
                    <a:pt x="5684083" y="5893008"/>
                    <a:pt x="5630680" y="5905188"/>
                  </a:cubicBezTo>
                  <a:cubicBezTo>
                    <a:pt x="5605385" y="5910809"/>
                    <a:pt x="5597889" y="5902377"/>
                    <a:pt x="5598826" y="5878019"/>
                  </a:cubicBezTo>
                  <a:cubicBezTo>
                    <a:pt x="5600700" y="5839606"/>
                    <a:pt x="5598826" y="5800257"/>
                    <a:pt x="5598826" y="5760908"/>
                  </a:cubicBezTo>
                  <a:cubicBezTo>
                    <a:pt x="5599763" y="5760908"/>
                    <a:pt x="5600700" y="5760908"/>
                    <a:pt x="5602574" y="5760908"/>
                  </a:cubicBezTo>
                  <a:cubicBezTo>
                    <a:pt x="5602574" y="5714064"/>
                    <a:pt x="5585710" y="5655977"/>
                    <a:pt x="5607258" y="5625059"/>
                  </a:cubicBezTo>
                  <a:cubicBezTo>
                    <a:pt x="5629744" y="5592269"/>
                    <a:pt x="5693452" y="5603511"/>
                    <a:pt x="5738422" y="5596953"/>
                  </a:cubicBezTo>
                  <a:cubicBezTo>
                    <a:pt x="5821805" y="5582900"/>
                    <a:pt x="5821805" y="5583836"/>
                    <a:pt x="5821805" y="5669093"/>
                  </a:cubicBezTo>
                  <a:cubicBezTo>
                    <a:pt x="5821805" y="5723432"/>
                    <a:pt x="5820868" y="5777772"/>
                    <a:pt x="5821805" y="5832111"/>
                  </a:cubicBezTo>
                  <a:cubicBezTo>
                    <a:pt x="5823679" y="5856470"/>
                    <a:pt x="5817121" y="5867712"/>
                    <a:pt x="5790888" y="5872397"/>
                  </a:cubicBezTo>
                  <a:close/>
                  <a:moveTo>
                    <a:pt x="5829300" y="1562725"/>
                  </a:moveTo>
                  <a:cubicBezTo>
                    <a:pt x="5829300" y="1571157"/>
                    <a:pt x="5832111" y="1581462"/>
                    <a:pt x="5821805" y="1588021"/>
                  </a:cubicBezTo>
                  <a:lnTo>
                    <a:pt x="5821805" y="1588021"/>
                  </a:lnTo>
                  <a:cubicBezTo>
                    <a:pt x="5757160" y="1576778"/>
                    <a:pt x="5693452" y="1564598"/>
                    <a:pt x="5628807" y="1553356"/>
                  </a:cubicBezTo>
                  <a:cubicBezTo>
                    <a:pt x="5613816" y="1550545"/>
                    <a:pt x="5597889" y="1550545"/>
                    <a:pt x="5598826" y="1527123"/>
                  </a:cubicBezTo>
                  <a:cubicBezTo>
                    <a:pt x="5599763" y="1415634"/>
                    <a:pt x="5598826" y="1304144"/>
                    <a:pt x="5598826" y="1187971"/>
                  </a:cubicBezTo>
                  <a:cubicBezTo>
                    <a:pt x="5675651" y="1206708"/>
                    <a:pt x="5747791" y="1224509"/>
                    <a:pt x="5819931" y="1241373"/>
                  </a:cubicBezTo>
                  <a:cubicBezTo>
                    <a:pt x="5832111" y="1246057"/>
                    <a:pt x="5828363" y="1256363"/>
                    <a:pt x="5828363" y="1264795"/>
                  </a:cubicBezTo>
                  <a:cubicBezTo>
                    <a:pt x="5828363" y="1273227"/>
                    <a:pt x="5828363" y="1281659"/>
                    <a:pt x="5828363" y="1290091"/>
                  </a:cubicBezTo>
                  <a:cubicBezTo>
                    <a:pt x="5837732" y="1373474"/>
                    <a:pt x="5838669" y="1456857"/>
                    <a:pt x="5828363" y="1540239"/>
                  </a:cubicBezTo>
                  <a:cubicBezTo>
                    <a:pt x="5829300" y="1548671"/>
                    <a:pt x="5829300" y="1556167"/>
                    <a:pt x="5829300" y="1562725"/>
                  </a:cubicBezTo>
                  <a:close/>
                  <a:moveTo>
                    <a:pt x="6012930" y="1294775"/>
                  </a:moveTo>
                  <a:cubicBezTo>
                    <a:pt x="6063521" y="1309766"/>
                    <a:pt x="6115050" y="1321945"/>
                    <a:pt x="6165642" y="1335062"/>
                  </a:cubicBezTo>
                  <a:cubicBezTo>
                    <a:pt x="6175011" y="1337872"/>
                    <a:pt x="6175011" y="1345367"/>
                    <a:pt x="6175011" y="1352862"/>
                  </a:cubicBezTo>
                  <a:cubicBezTo>
                    <a:pt x="6175011" y="1447488"/>
                    <a:pt x="6175011" y="1542113"/>
                    <a:pt x="6175011" y="1635802"/>
                  </a:cubicBezTo>
                  <a:cubicBezTo>
                    <a:pt x="6175011" y="1642360"/>
                    <a:pt x="6173137" y="1647981"/>
                    <a:pt x="6168453" y="1652666"/>
                  </a:cubicBezTo>
                  <a:cubicBezTo>
                    <a:pt x="6115050" y="1643297"/>
                    <a:pt x="6061647" y="1632991"/>
                    <a:pt x="6008245" y="1623622"/>
                  </a:cubicBezTo>
                  <a:cubicBezTo>
                    <a:pt x="5989508" y="1620812"/>
                    <a:pt x="5982949" y="1610506"/>
                    <a:pt x="5982949" y="1591768"/>
                  </a:cubicBezTo>
                  <a:cubicBezTo>
                    <a:pt x="5983886" y="1499953"/>
                    <a:pt x="5983886" y="1408139"/>
                    <a:pt x="5982949" y="1316324"/>
                  </a:cubicBezTo>
                  <a:cubicBezTo>
                    <a:pt x="5982949" y="1294775"/>
                    <a:pt x="5988570" y="1288217"/>
                    <a:pt x="6012930" y="1294775"/>
                  </a:cubicBezTo>
                  <a:close/>
                  <a:moveTo>
                    <a:pt x="6170326" y="5785267"/>
                  </a:moveTo>
                  <a:cubicBezTo>
                    <a:pt x="6117861" y="5805878"/>
                    <a:pt x="6062585" y="5811499"/>
                    <a:pt x="6008245" y="5825553"/>
                  </a:cubicBezTo>
                  <a:cubicBezTo>
                    <a:pt x="5989508" y="5830237"/>
                    <a:pt x="5982949" y="5825553"/>
                    <a:pt x="5982949" y="5805878"/>
                  </a:cubicBezTo>
                  <a:cubicBezTo>
                    <a:pt x="5983886" y="5730927"/>
                    <a:pt x="5983886" y="5656913"/>
                    <a:pt x="5982949" y="5581962"/>
                  </a:cubicBezTo>
                  <a:cubicBezTo>
                    <a:pt x="5982949" y="5557604"/>
                    <a:pt x="5997003" y="5554793"/>
                    <a:pt x="6014803" y="5551045"/>
                  </a:cubicBezTo>
                  <a:cubicBezTo>
                    <a:pt x="6064459" y="5541676"/>
                    <a:pt x="6115987" y="5538866"/>
                    <a:pt x="6165642" y="5522002"/>
                  </a:cubicBezTo>
                  <a:cubicBezTo>
                    <a:pt x="6168453" y="5523875"/>
                    <a:pt x="6173137" y="5524813"/>
                    <a:pt x="6173137" y="5526687"/>
                  </a:cubicBezTo>
                  <a:cubicBezTo>
                    <a:pt x="6173137" y="5528560"/>
                    <a:pt x="6173137" y="5531371"/>
                    <a:pt x="6173137" y="5533244"/>
                  </a:cubicBezTo>
                  <a:cubicBezTo>
                    <a:pt x="6177821" y="5541676"/>
                    <a:pt x="6179695" y="5550109"/>
                    <a:pt x="6179695" y="5560414"/>
                  </a:cubicBezTo>
                  <a:cubicBezTo>
                    <a:pt x="6175011" y="5635365"/>
                    <a:pt x="6192811" y="5711252"/>
                    <a:pt x="6170326" y="5785267"/>
                  </a:cubicBezTo>
                  <a:close/>
                  <a:moveTo>
                    <a:pt x="6329597" y="1427813"/>
                  </a:moveTo>
                  <a:cubicBezTo>
                    <a:pt x="6328660" y="1397833"/>
                    <a:pt x="6334281" y="1384716"/>
                    <a:pt x="6368009" y="1397833"/>
                  </a:cubicBezTo>
                  <a:cubicBezTo>
                    <a:pt x="6402674" y="1410949"/>
                    <a:pt x="6439213" y="1419381"/>
                    <a:pt x="6474814" y="1429687"/>
                  </a:cubicBezTo>
                  <a:cubicBezTo>
                    <a:pt x="6484183" y="1432498"/>
                    <a:pt x="6485120" y="1439993"/>
                    <a:pt x="6485120" y="1447488"/>
                  </a:cubicBezTo>
                  <a:cubicBezTo>
                    <a:pt x="6485120" y="1532744"/>
                    <a:pt x="6485120" y="1618001"/>
                    <a:pt x="6485120" y="1703257"/>
                  </a:cubicBezTo>
                  <a:cubicBezTo>
                    <a:pt x="6485120" y="1709816"/>
                    <a:pt x="6483246" y="1715437"/>
                    <a:pt x="6478561" y="1719184"/>
                  </a:cubicBezTo>
                  <a:cubicBezTo>
                    <a:pt x="6472004" y="1719184"/>
                    <a:pt x="6466382" y="1720121"/>
                    <a:pt x="6459824" y="1719184"/>
                  </a:cubicBezTo>
                  <a:cubicBezTo>
                    <a:pt x="6330534" y="1696699"/>
                    <a:pt x="6330534" y="1696699"/>
                    <a:pt x="6330534" y="1567409"/>
                  </a:cubicBezTo>
                  <a:cubicBezTo>
                    <a:pt x="6330534" y="1520565"/>
                    <a:pt x="6331471" y="1473721"/>
                    <a:pt x="6329597" y="1427813"/>
                  </a:cubicBezTo>
                  <a:close/>
                  <a:moveTo>
                    <a:pt x="6479499" y="5709379"/>
                  </a:moveTo>
                  <a:cubicBezTo>
                    <a:pt x="6439213" y="5730927"/>
                    <a:pt x="6393305" y="5733738"/>
                    <a:pt x="6351145" y="5746855"/>
                  </a:cubicBezTo>
                  <a:cubicBezTo>
                    <a:pt x="6332407" y="5752476"/>
                    <a:pt x="6330534" y="5740296"/>
                    <a:pt x="6331471" y="5726243"/>
                  </a:cubicBezTo>
                  <a:cubicBezTo>
                    <a:pt x="6331471" y="5657850"/>
                    <a:pt x="6331471" y="5589457"/>
                    <a:pt x="6331471" y="5521065"/>
                  </a:cubicBezTo>
                  <a:cubicBezTo>
                    <a:pt x="6331471" y="5510759"/>
                    <a:pt x="6329597" y="5497643"/>
                    <a:pt x="6344587" y="5495769"/>
                  </a:cubicBezTo>
                  <a:cubicBezTo>
                    <a:pt x="6389557" y="5490148"/>
                    <a:pt x="6432654" y="5467662"/>
                    <a:pt x="6480435" y="5477968"/>
                  </a:cubicBezTo>
                  <a:cubicBezTo>
                    <a:pt x="6487930" y="5554793"/>
                    <a:pt x="6488867" y="5632554"/>
                    <a:pt x="6479499" y="5709379"/>
                  </a:cubicBezTo>
                  <a:close/>
                  <a:moveTo>
                    <a:pt x="6743700" y="5462978"/>
                  </a:moveTo>
                  <a:cubicBezTo>
                    <a:pt x="6747447" y="5485463"/>
                    <a:pt x="6744637" y="5509822"/>
                    <a:pt x="6744637" y="5533244"/>
                  </a:cubicBezTo>
                  <a:cubicBezTo>
                    <a:pt x="6744637" y="5547298"/>
                    <a:pt x="6744637" y="5561351"/>
                    <a:pt x="6744637" y="5575404"/>
                  </a:cubicBezTo>
                  <a:cubicBezTo>
                    <a:pt x="6742763" y="5658787"/>
                    <a:pt x="6759627" y="5640049"/>
                    <a:pt x="6673434" y="5665345"/>
                  </a:cubicBezTo>
                  <a:cubicBezTo>
                    <a:pt x="6649075" y="5672840"/>
                    <a:pt x="6636895" y="5671904"/>
                    <a:pt x="6637832" y="5640986"/>
                  </a:cubicBezTo>
                  <a:cubicBezTo>
                    <a:pt x="6639706" y="5583836"/>
                    <a:pt x="6636895" y="5525749"/>
                    <a:pt x="6638769" y="5468600"/>
                  </a:cubicBezTo>
                  <a:cubicBezTo>
                    <a:pt x="6640643" y="5408639"/>
                    <a:pt x="6693108" y="5430187"/>
                    <a:pt x="6724025" y="5422692"/>
                  </a:cubicBezTo>
                  <a:cubicBezTo>
                    <a:pt x="6760564" y="5412386"/>
                    <a:pt x="6741826" y="5447051"/>
                    <a:pt x="6743700" y="5462978"/>
                  </a:cubicBezTo>
                  <a:close/>
                  <a:moveTo>
                    <a:pt x="7014460" y="5548235"/>
                  </a:moveTo>
                  <a:cubicBezTo>
                    <a:pt x="7012586" y="5586647"/>
                    <a:pt x="6975110" y="5574467"/>
                    <a:pt x="6953562" y="5585710"/>
                  </a:cubicBezTo>
                  <a:cubicBezTo>
                    <a:pt x="6918897" y="5603511"/>
                    <a:pt x="6902971" y="5592269"/>
                    <a:pt x="6907655" y="5551982"/>
                  </a:cubicBezTo>
                  <a:cubicBezTo>
                    <a:pt x="6910466" y="5528560"/>
                    <a:pt x="6907655" y="5505138"/>
                    <a:pt x="6907655" y="5481716"/>
                  </a:cubicBezTo>
                  <a:cubicBezTo>
                    <a:pt x="6907655" y="5470473"/>
                    <a:pt x="6907655" y="5460167"/>
                    <a:pt x="6907655" y="5448925"/>
                  </a:cubicBezTo>
                  <a:cubicBezTo>
                    <a:pt x="6907655" y="5372100"/>
                    <a:pt x="6917024" y="5362732"/>
                    <a:pt x="6991975" y="5356173"/>
                  </a:cubicBezTo>
                  <a:cubicBezTo>
                    <a:pt x="7008839" y="5354299"/>
                    <a:pt x="7014460" y="5358984"/>
                    <a:pt x="7014460" y="5374911"/>
                  </a:cubicBezTo>
                  <a:cubicBezTo>
                    <a:pt x="7014460" y="5432998"/>
                    <a:pt x="7016334" y="5491084"/>
                    <a:pt x="7014460" y="5548235"/>
                  </a:cubicBezTo>
                  <a:close/>
                  <a:moveTo>
                    <a:pt x="6993848" y="1857844"/>
                  </a:moveTo>
                  <a:cubicBezTo>
                    <a:pt x="6935762" y="1860654"/>
                    <a:pt x="6907655" y="1833484"/>
                    <a:pt x="6907655" y="1788514"/>
                  </a:cubicBezTo>
                  <a:cubicBezTo>
                    <a:pt x="6907655" y="1729490"/>
                    <a:pt x="6908592" y="1670466"/>
                    <a:pt x="6907655" y="1611443"/>
                  </a:cubicBezTo>
                  <a:cubicBezTo>
                    <a:pt x="6906718" y="1582399"/>
                    <a:pt x="6916087" y="1577715"/>
                    <a:pt x="6943257" y="1587084"/>
                  </a:cubicBezTo>
                  <a:cubicBezTo>
                    <a:pt x="7015397" y="1611443"/>
                    <a:pt x="7015397" y="1609569"/>
                    <a:pt x="7015397" y="1684520"/>
                  </a:cubicBezTo>
                  <a:cubicBezTo>
                    <a:pt x="7015397" y="1701384"/>
                    <a:pt x="7015397" y="1718248"/>
                    <a:pt x="7015397" y="1736048"/>
                  </a:cubicBezTo>
                  <a:cubicBezTo>
                    <a:pt x="7015397" y="1756660"/>
                    <a:pt x="7019144" y="1777271"/>
                    <a:pt x="7014460" y="1796009"/>
                  </a:cubicBezTo>
                  <a:cubicBezTo>
                    <a:pt x="7008839" y="1817557"/>
                    <a:pt x="7036008" y="1855970"/>
                    <a:pt x="6993848" y="1857844"/>
                  </a:cubicBezTo>
                  <a:close/>
                  <a:moveTo>
                    <a:pt x="7176541" y="1711689"/>
                  </a:moveTo>
                  <a:cubicBezTo>
                    <a:pt x="7175604" y="1680772"/>
                    <a:pt x="7185910" y="1678898"/>
                    <a:pt x="7212143" y="1689204"/>
                  </a:cubicBezTo>
                  <a:cubicBezTo>
                    <a:pt x="7285220" y="1717311"/>
                    <a:pt x="7285220" y="1716374"/>
                    <a:pt x="7285220" y="1794135"/>
                  </a:cubicBezTo>
                  <a:cubicBezTo>
                    <a:pt x="7285220" y="1845664"/>
                    <a:pt x="7285220" y="1897193"/>
                    <a:pt x="7285220" y="1951532"/>
                  </a:cubicBezTo>
                  <a:cubicBezTo>
                    <a:pt x="7176541" y="1926236"/>
                    <a:pt x="7176541" y="1926236"/>
                    <a:pt x="7176541" y="1825053"/>
                  </a:cubicBezTo>
                  <a:cubicBezTo>
                    <a:pt x="7176541" y="1786640"/>
                    <a:pt x="7177478" y="1749165"/>
                    <a:pt x="7176541" y="1711689"/>
                  </a:cubicBezTo>
                  <a:close/>
                  <a:moveTo>
                    <a:pt x="7286156" y="5316824"/>
                  </a:moveTo>
                  <a:cubicBezTo>
                    <a:pt x="7284283" y="5361794"/>
                    <a:pt x="7284283" y="5406765"/>
                    <a:pt x="7286156" y="5451736"/>
                  </a:cubicBezTo>
                  <a:cubicBezTo>
                    <a:pt x="7287094" y="5473284"/>
                    <a:pt x="7280535" y="5484527"/>
                    <a:pt x="7258987" y="5492958"/>
                  </a:cubicBezTo>
                  <a:cubicBezTo>
                    <a:pt x="7176541" y="5523875"/>
                    <a:pt x="7176541" y="5524813"/>
                    <a:pt x="7176541" y="5411449"/>
                  </a:cubicBezTo>
                  <a:cubicBezTo>
                    <a:pt x="7176541" y="5402080"/>
                    <a:pt x="7176541" y="5392711"/>
                    <a:pt x="7176541" y="5383343"/>
                  </a:cubicBezTo>
                  <a:cubicBezTo>
                    <a:pt x="7176541" y="5307455"/>
                    <a:pt x="7176541" y="5308392"/>
                    <a:pt x="7250555" y="5290591"/>
                  </a:cubicBezTo>
                  <a:cubicBezTo>
                    <a:pt x="7274914" y="5284970"/>
                    <a:pt x="7287094" y="5286844"/>
                    <a:pt x="7286156" y="5316824"/>
                  </a:cubicBezTo>
                  <a:close/>
                  <a:moveTo>
                    <a:pt x="7446364" y="1796009"/>
                  </a:moveTo>
                  <a:cubicBezTo>
                    <a:pt x="7484776" y="1812873"/>
                    <a:pt x="7518504" y="1826926"/>
                    <a:pt x="7552232" y="1840980"/>
                  </a:cubicBezTo>
                  <a:cubicBezTo>
                    <a:pt x="7561601" y="1843790"/>
                    <a:pt x="7562538" y="1851285"/>
                    <a:pt x="7562538" y="1858780"/>
                  </a:cubicBezTo>
                  <a:cubicBezTo>
                    <a:pt x="7559727" y="1924362"/>
                    <a:pt x="7570033" y="1990881"/>
                    <a:pt x="7556917" y="2056463"/>
                  </a:cubicBezTo>
                  <a:cubicBezTo>
                    <a:pt x="7524126" y="2051779"/>
                    <a:pt x="7496019" y="2033978"/>
                    <a:pt x="7466039" y="2023672"/>
                  </a:cubicBezTo>
                  <a:cubicBezTo>
                    <a:pt x="7451985" y="2018988"/>
                    <a:pt x="7447301" y="2010556"/>
                    <a:pt x="7447301" y="1995566"/>
                  </a:cubicBezTo>
                  <a:cubicBezTo>
                    <a:pt x="7446364" y="1930921"/>
                    <a:pt x="7446364" y="1866275"/>
                    <a:pt x="7446364" y="1796009"/>
                  </a:cubicBezTo>
                  <a:close/>
                  <a:moveTo>
                    <a:pt x="7553169" y="5391775"/>
                  </a:moveTo>
                  <a:cubicBezTo>
                    <a:pt x="7526936" y="5401144"/>
                    <a:pt x="7499766" y="5408639"/>
                    <a:pt x="7473534" y="5418945"/>
                  </a:cubicBezTo>
                  <a:cubicBezTo>
                    <a:pt x="7453859" y="5426440"/>
                    <a:pt x="7444490" y="5421755"/>
                    <a:pt x="7446364" y="5399270"/>
                  </a:cubicBezTo>
                  <a:cubicBezTo>
                    <a:pt x="7447301" y="5380532"/>
                    <a:pt x="7446364" y="5361794"/>
                    <a:pt x="7446364" y="5343057"/>
                  </a:cubicBezTo>
                  <a:cubicBezTo>
                    <a:pt x="7446364" y="5233441"/>
                    <a:pt x="7446364" y="5233441"/>
                    <a:pt x="7555043" y="5205334"/>
                  </a:cubicBezTo>
                  <a:cubicBezTo>
                    <a:pt x="7566285" y="5268106"/>
                    <a:pt x="7569096" y="5329941"/>
                    <a:pt x="7553169" y="5391775"/>
                  </a:cubicBezTo>
                  <a:close/>
                  <a:moveTo>
                    <a:pt x="7783643" y="5277475"/>
                  </a:moveTo>
                  <a:cubicBezTo>
                    <a:pt x="7781769" y="5319635"/>
                    <a:pt x="7744294" y="5311203"/>
                    <a:pt x="7716187" y="5324319"/>
                  </a:cubicBezTo>
                  <a:cubicBezTo>
                    <a:pt x="7716187" y="5280285"/>
                    <a:pt x="7718998" y="5243747"/>
                    <a:pt x="7715250" y="5209082"/>
                  </a:cubicBezTo>
                  <a:cubicBezTo>
                    <a:pt x="7709629" y="5158490"/>
                    <a:pt x="7728366" y="5133195"/>
                    <a:pt x="7783643" y="5135068"/>
                  </a:cubicBezTo>
                  <a:cubicBezTo>
                    <a:pt x="7784580" y="5181912"/>
                    <a:pt x="7785516" y="5229694"/>
                    <a:pt x="7783643" y="5277475"/>
                  </a:cubicBezTo>
                  <a:close/>
                  <a:moveTo>
                    <a:pt x="7785516" y="2021798"/>
                  </a:moveTo>
                  <a:cubicBezTo>
                    <a:pt x="7780832" y="2065832"/>
                    <a:pt x="7784580" y="2111739"/>
                    <a:pt x="7784580" y="2159521"/>
                  </a:cubicBezTo>
                  <a:cubicBezTo>
                    <a:pt x="7734925" y="2152026"/>
                    <a:pt x="7709629" y="2131414"/>
                    <a:pt x="7715250" y="2078948"/>
                  </a:cubicBezTo>
                  <a:cubicBezTo>
                    <a:pt x="7719934" y="2033041"/>
                    <a:pt x="7716187" y="1987134"/>
                    <a:pt x="7716187" y="1937479"/>
                  </a:cubicBezTo>
                  <a:cubicBezTo>
                    <a:pt x="7763968" y="1949658"/>
                    <a:pt x="7791138" y="1968396"/>
                    <a:pt x="7785516" y="2021798"/>
                  </a:cubicBezTo>
                  <a:close/>
                  <a:moveTo>
                    <a:pt x="7997253" y="5208146"/>
                  </a:moveTo>
                  <a:cubicBezTo>
                    <a:pt x="7983199" y="5212830"/>
                    <a:pt x="7969146" y="5228757"/>
                    <a:pt x="7954156" y="5220325"/>
                  </a:cubicBezTo>
                  <a:cubicBezTo>
                    <a:pt x="7941039" y="5212830"/>
                    <a:pt x="7948534" y="5195029"/>
                    <a:pt x="7947598" y="5180976"/>
                  </a:cubicBezTo>
                  <a:cubicBezTo>
                    <a:pt x="7946661" y="5160364"/>
                    <a:pt x="7947598" y="5140690"/>
                    <a:pt x="7947598" y="5120078"/>
                  </a:cubicBezTo>
                  <a:cubicBezTo>
                    <a:pt x="7947598" y="5061054"/>
                    <a:pt x="7947598" y="5061054"/>
                    <a:pt x="8015990" y="5048875"/>
                  </a:cubicBezTo>
                  <a:cubicBezTo>
                    <a:pt x="8015990" y="5092908"/>
                    <a:pt x="8015990" y="5136005"/>
                    <a:pt x="8015990" y="5180039"/>
                  </a:cubicBezTo>
                  <a:cubicBezTo>
                    <a:pt x="8016927" y="5194092"/>
                    <a:pt x="8011306" y="5203461"/>
                    <a:pt x="7997253" y="5208146"/>
                  </a:cubicBezTo>
                  <a:close/>
                  <a:moveTo>
                    <a:pt x="8015990" y="2234471"/>
                  </a:moveTo>
                  <a:cubicBezTo>
                    <a:pt x="8015053" y="2249462"/>
                    <a:pt x="8025359" y="2279442"/>
                    <a:pt x="8006621" y="2277568"/>
                  </a:cubicBezTo>
                  <a:cubicBezTo>
                    <a:pt x="7984136" y="2276631"/>
                    <a:pt x="7950408" y="2266325"/>
                    <a:pt x="7948534" y="2233534"/>
                  </a:cubicBezTo>
                  <a:cubicBezTo>
                    <a:pt x="7945724" y="2181069"/>
                    <a:pt x="7947598" y="2128603"/>
                    <a:pt x="7947598" y="2071453"/>
                  </a:cubicBezTo>
                  <a:cubicBezTo>
                    <a:pt x="7992568" y="2089254"/>
                    <a:pt x="8025359" y="2106118"/>
                    <a:pt x="8016927" y="2159521"/>
                  </a:cubicBezTo>
                  <a:cubicBezTo>
                    <a:pt x="8013180" y="2183880"/>
                    <a:pt x="8017864" y="2210112"/>
                    <a:pt x="8015990" y="2234471"/>
                  </a:cubicBezTo>
                  <a:close/>
                  <a:moveTo>
                    <a:pt x="8393555" y="2548328"/>
                  </a:moveTo>
                  <a:cubicBezTo>
                    <a:pt x="8354206" y="2484620"/>
                    <a:pt x="8378565" y="2425596"/>
                    <a:pt x="8370133" y="2369383"/>
                  </a:cubicBezTo>
                  <a:cubicBezTo>
                    <a:pt x="8403860" y="2385310"/>
                    <a:pt x="8411356" y="2442460"/>
                    <a:pt x="8393555" y="2548328"/>
                  </a:cubicBezTo>
                  <a:close/>
                  <a:moveTo>
                    <a:pt x="8202430" y="5109773"/>
                  </a:moveTo>
                  <a:cubicBezTo>
                    <a:pt x="8193999" y="5111646"/>
                    <a:pt x="8179945" y="5125699"/>
                    <a:pt x="8179008" y="5106025"/>
                  </a:cubicBezTo>
                  <a:cubicBezTo>
                    <a:pt x="8176197" y="5064802"/>
                    <a:pt x="8178071" y="5023579"/>
                    <a:pt x="8179008" y="4982356"/>
                  </a:cubicBezTo>
                  <a:cubicBezTo>
                    <a:pt x="8179008" y="4970176"/>
                    <a:pt x="8193061" y="4968303"/>
                    <a:pt x="8202430" y="4963618"/>
                  </a:cubicBezTo>
                  <a:cubicBezTo>
                    <a:pt x="8220231" y="5012336"/>
                    <a:pt x="8219295" y="5061054"/>
                    <a:pt x="8202430" y="5109773"/>
                  </a:cubicBezTo>
                  <a:close/>
                  <a:moveTo>
                    <a:pt x="8211799" y="2403111"/>
                  </a:moveTo>
                  <a:cubicBezTo>
                    <a:pt x="8194935" y="2401237"/>
                    <a:pt x="8179008" y="2394679"/>
                    <a:pt x="8178071" y="2376878"/>
                  </a:cubicBezTo>
                  <a:cubicBezTo>
                    <a:pt x="8176197" y="2330034"/>
                    <a:pt x="8170576" y="2282253"/>
                    <a:pt x="8179945" y="2237282"/>
                  </a:cubicBezTo>
                  <a:cubicBezTo>
                    <a:pt x="8186504" y="2207302"/>
                    <a:pt x="8201493" y="2240093"/>
                    <a:pt x="8212736" y="2245714"/>
                  </a:cubicBezTo>
                  <a:cubicBezTo>
                    <a:pt x="8221168" y="2298180"/>
                    <a:pt x="8223042" y="2350645"/>
                    <a:pt x="8211799" y="2403111"/>
                  </a:cubicBezTo>
                  <a:close/>
                  <a:moveTo>
                    <a:pt x="8382312" y="5006715"/>
                  </a:moveTo>
                  <a:cubicBezTo>
                    <a:pt x="8360764" y="5007652"/>
                    <a:pt x="8372007" y="4965492"/>
                    <a:pt x="8372943" y="4943944"/>
                  </a:cubicBezTo>
                  <a:cubicBezTo>
                    <a:pt x="8373881" y="4920522"/>
                    <a:pt x="8355143" y="4880236"/>
                    <a:pt x="8390744" y="4879298"/>
                  </a:cubicBezTo>
                  <a:cubicBezTo>
                    <a:pt x="8414166" y="4878362"/>
                    <a:pt x="8392618" y="4920522"/>
                    <a:pt x="8403860" y="4940196"/>
                  </a:cubicBezTo>
                  <a:cubicBezTo>
                    <a:pt x="8392618" y="4963618"/>
                    <a:pt x="8417913" y="5005778"/>
                    <a:pt x="8382312" y="5006715"/>
                  </a:cubicBezTo>
                  <a:close/>
                  <a:moveTo>
                    <a:pt x="8757066" y="2723526"/>
                  </a:moveTo>
                  <a:cubicBezTo>
                    <a:pt x="8754256" y="2705725"/>
                    <a:pt x="8756129" y="2686050"/>
                    <a:pt x="8757066" y="2668249"/>
                  </a:cubicBezTo>
                  <a:cubicBezTo>
                    <a:pt x="8757066" y="2660754"/>
                    <a:pt x="8752382" y="2647638"/>
                    <a:pt x="8767372" y="2648575"/>
                  </a:cubicBezTo>
                  <a:cubicBezTo>
                    <a:pt x="8776741" y="2649511"/>
                    <a:pt x="8785173" y="2656070"/>
                    <a:pt x="8785173" y="2666376"/>
                  </a:cubicBezTo>
                  <a:cubicBezTo>
                    <a:pt x="8786110" y="2686987"/>
                    <a:pt x="8785173" y="2706662"/>
                    <a:pt x="8785173" y="2731958"/>
                  </a:cubicBezTo>
                  <a:cubicBezTo>
                    <a:pt x="8779552" y="2746948"/>
                    <a:pt x="8796415" y="2786297"/>
                    <a:pt x="8774867" y="2785360"/>
                  </a:cubicBezTo>
                  <a:cubicBezTo>
                    <a:pt x="8740202" y="2783486"/>
                    <a:pt x="8759877" y="2745074"/>
                    <a:pt x="8757066" y="2723526"/>
                  </a:cubicBezTo>
                  <a:close/>
                  <a:moveTo>
                    <a:pt x="8562194" y="2514600"/>
                  </a:moveTo>
                  <a:cubicBezTo>
                    <a:pt x="8592174" y="2522095"/>
                    <a:pt x="8594985" y="2538959"/>
                    <a:pt x="8594985" y="2559571"/>
                  </a:cubicBezTo>
                  <a:cubicBezTo>
                    <a:pt x="8594985" y="2590488"/>
                    <a:pt x="8595922" y="2621405"/>
                    <a:pt x="8594048" y="2652322"/>
                  </a:cubicBezTo>
                  <a:cubicBezTo>
                    <a:pt x="8594048" y="2662628"/>
                    <a:pt x="8601543" y="2680429"/>
                    <a:pt x="8581868" y="2680429"/>
                  </a:cubicBezTo>
                  <a:cubicBezTo>
                    <a:pt x="8568752" y="2680429"/>
                    <a:pt x="8561257" y="2667313"/>
                    <a:pt x="8561257" y="2653259"/>
                  </a:cubicBezTo>
                  <a:cubicBezTo>
                    <a:pt x="8562194" y="2608289"/>
                    <a:pt x="8562194" y="2563318"/>
                    <a:pt x="8562194" y="2514600"/>
                  </a:cubicBezTo>
                  <a:close/>
                  <a:moveTo>
                    <a:pt x="8572500" y="4899910"/>
                  </a:moveTo>
                  <a:cubicBezTo>
                    <a:pt x="8548141" y="4898973"/>
                    <a:pt x="8567815" y="4860561"/>
                    <a:pt x="8560320" y="4839949"/>
                  </a:cubicBezTo>
                  <a:cubicBezTo>
                    <a:pt x="8568752" y="4818401"/>
                    <a:pt x="8547204" y="4777178"/>
                    <a:pt x="8579995" y="4778115"/>
                  </a:cubicBezTo>
                  <a:cubicBezTo>
                    <a:pt x="8609038" y="4779052"/>
                    <a:pt x="8592174" y="4818401"/>
                    <a:pt x="8593111" y="4839949"/>
                  </a:cubicBezTo>
                  <a:cubicBezTo>
                    <a:pt x="8594048" y="4861498"/>
                    <a:pt x="8608102" y="4901784"/>
                    <a:pt x="8572500" y="4899910"/>
                  </a:cubicBezTo>
                  <a:close/>
                  <a:moveTo>
                    <a:pt x="8785173" y="4754693"/>
                  </a:moveTo>
                  <a:cubicBezTo>
                    <a:pt x="8785173" y="4756567"/>
                    <a:pt x="8785173" y="4757503"/>
                    <a:pt x="8785173" y="4759377"/>
                  </a:cubicBezTo>
                  <a:cubicBezTo>
                    <a:pt x="8779552" y="4779052"/>
                    <a:pt x="8798289" y="4817464"/>
                    <a:pt x="8768309" y="4816527"/>
                  </a:cubicBezTo>
                  <a:cubicBezTo>
                    <a:pt x="8738328" y="4815590"/>
                    <a:pt x="8768309" y="4777178"/>
                    <a:pt x="8752382" y="4760314"/>
                  </a:cubicBezTo>
                  <a:cubicBezTo>
                    <a:pt x="8765498" y="4737829"/>
                    <a:pt x="8737392" y="4699417"/>
                    <a:pt x="8775804" y="4698480"/>
                  </a:cubicBezTo>
                  <a:cubicBezTo>
                    <a:pt x="8796415" y="4699417"/>
                    <a:pt x="8780488" y="4735955"/>
                    <a:pt x="8785173" y="4754693"/>
                  </a:cubicBezTo>
                  <a:close/>
                  <a:moveTo>
                    <a:pt x="9017520" y="4662878"/>
                  </a:moveTo>
                  <a:cubicBezTo>
                    <a:pt x="9019394" y="4679742"/>
                    <a:pt x="9016583" y="4697543"/>
                    <a:pt x="9018457" y="4713470"/>
                  </a:cubicBezTo>
                  <a:cubicBezTo>
                    <a:pt x="9024078" y="4757503"/>
                    <a:pt x="8988477" y="4757503"/>
                    <a:pt x="8964118" y="4758440"/>
                  </a:cubicBezTo>
                  <a:cubicBezTo>
                    <a:pt x="8933200" y="4760314"/>
                    <a:pt x="8953812" y="4731271"/>
                    <a:pt x="8947254" y="4716281"/>
                  </a:cubicBezTo>
                  <a:cubicBezTo>
                    <a:pt x="8945380" y="4710659"/>
                    <a:pt x="8947254" y="4704101"/>
                    <a:pt x="8947254" y="4695669"/>
                  </a:cubicBezTo>
                  <a:cubicBezTo>
                    <a:pt x="8949128" y="4679742"/>
                    <a:pt x="8939759" y="4659130"/>
                    <a:pt x="8952875" y="4644141"/>
                  </a:cubicBezTo>
                  <a:cubicBezTo>
                    <a:pt x="8965991" y="4628213"/>
                    <a:pt x="8989413" y="4624466"/>
                    <a:pt x="9008151" y="4627276"/>
                  </a:cubicBezTo>
                  <a:cubicBezTo>
                    <a:pt x="9025952" y="4629150"/>
                    <a:pt x="9016583" y="4649762"/>
                    <a:pt x="9017520" y="4662878"/>
                  </a:cubicBezTo>
                  <a:close/>
                  <a:moveTo>
                    <a:pt x="9017520" y="2800350"/>
                  </a:moveTo>
                  <a:cubicBezTo>
                    <a:pt x="9016583" y="2807845"/>
                    <a:pt x="9017520" y="2816277"/>
                    <a:pt x="9017520" y="2823772"/>
                  </a:cubicBezTo>
                  <a:cubicBezTo>
                    <a:pt x="9017520" y="2830331"/>
                    <a:pt x="9019394" y="2836889"/>
                    <a:pt x="9017520" y="2842510"/>
                  </a:cubicBezTo>
                  <a:cubicBezTo>
                    <a:pt x="9013773" y="2855626"/>
                    <a:pt x="9028763" y="2880922"/>
                    <a:pt x="9004404" y="2878112"/>
                  </a:cubicBezTo>
                  <a:cubicBezTo>
                    <a:pt x="8983792" y="2875301"/>
                    <a:pt x="8951001" y="2877175"/>
                    <a:pt x="8947254" y="2842510"/>
                  </a:cubicBezTo>
                  <a:cubicBezTo>
                    <a:pt x="8945380" y="2827520"/>
                    <a:pt x="8944443" y="2810656"/>
                    <a:pt x="8947254" y="2795666"/>
                  </a:cubicBezTo>
                  <a:cubicBezTo>
                    <a:pt x="8951001" y="2776928"/>
                    <a:pt x="8932264" y="2744137"/>
                    <a:pt x="8962244" y="2743200"/>
                  </a:cubicBezTo>
                  <a:cubicBezTo>
                    <a:pt x="8990351" y="2743200"/>
                    <a:pt x="9025952" y="2755380"/>
                    <a:pt x="9017520" y="2800350"/>
                  </a:cubicBezTo>
                  <a:close/>
                  <a:moveTo>
                    <a:pt x="9195528" y="2825646"/>
                  </a:moveTo>
                  <a:cubicBezTo>
                    <a:pt x="9249868" y="2820962"/>
                    <a:pt x="9286406" y="2854690"/>
                    <a:pt x="9286406" y="2908092"/>
                  </a:cubicBezTo>
                  <a:cubicBezTo>
                    <a:pt x="9276101" y="2919335"/>
                    <a:pt x="9304207" y="2953063"/>
                    <a:pt x="9265795" y="2952126"/>
                  </a:cubicBezTo>
                  <a:cubicBezTo>
                    <a:pt x="9194592" y="2950252"/>
                    <a:pt x="9176791" y="2933388"/>
                    <a:pt x="9179602" y="2872490"/>
                  </a:cubicBezTo>
                  <a:cubicBezTo>
                    <a:pt x="9180538" y="2857500"/>
                    <a:pt x="9161801" y="2828457"/>
                    <a:pt x="9195528" y="2825646"/>
                  </a:cubicBezTo>
                  <a:close/>
                  <a:moveTo>
                    <a:pt x="9286406" y="4627276"/>
                  </a:moveTo>
                  <a:cubicBezTo>
                    <a:pt x="9286406" y="4690048"/>
                    <a:pt x="9274227" y="4704101"/>
                    <a:pt x="9199276" y="4702227"/>
                  </a:cubicBezTo>
                  <a:cubicBezTo>
                    <a:pt x="9153368" y="4701290"/>
                    <a:pt x="9182412" y="4659130"/>
                    <a:pt x="9180538" y="4637582"/>
                  </a:cubicBezTo>
                  <a:cubicBezTo>
                    <a:pt x="9175854" y="4584180"/>
                    <a:pt x="9199276" y="4564505"/>
                    <a:pt x="9264858" y="4569190"/>
                  </a:cubicBezTo>
                  <a:cubicBezTo>
                    <a:pt x="9308892" y="4572000"/>
                    <a:pt x="9274227" y="4611350"/>
                    <a:pt x="9286406" y="4627276"/>
                  </a:cubicBezTo>
                  <a:close/>
                  <a:moveTo>
                    <a:pt x="9555292" y="4579495"/>
                  </a:moveTo>
                  <a:cubicBezTo>
                    <a:pt x="9555292" y="4645077"/>
                    <a:pt x="9541239" y="4658194"/>
                    <a:pt x="9470036" y="4653509"/>
                  </a:cubicBezTo>
                  <a:cubicBezTo>
                    <a:pt x="9429750" y="4650699"/>
                    <a:pt x="9451298" y="4615097"/>
                    <a:pt x="9450361" y="4596359"/>
                  </a:cubicBezTo>
                  <a:cubicBezTo>
                    <a:pt x="9447551" y="4532651"/>
                    <a:pt x="9458793" y="4521409"/>
                    <a:pt x="9534681" y="4525156"/>
                  </a:cubicBezTo>
                  <a:cubicBezTo>
                    <a:pt x="9576841" y="4527967"/>
                    <a:pt x="9544050" y="4565442"/>
                    <a:pt x="9555292" y="4579495"/>
                  </a:cubicBezTo>
                  <a:close/>
                  <a:moveTo>
                    <a:pt x="9531870" y="3004591"/>
                  </a:moveTo>
                  <a:cubicBezTo>
                    <a:pt x="9460667" y="3001780"/>
                    <a:pt x="9449424" y="2994285"/>
                    <a:pt x="9449424" y="2935261"/>
                  </a:cubicBezTo>
                  <a:cubicBezTo>
                    <a:pt x="9458793" y="2924956"/>
                    <a:pt x="9430687" y="2894039"/>
                    <a:pt x="9469099" y="2894039"/>
                  </a:cubicBezTo>
                  <a:cubicBezTo>
                    <a:pt x="9538429" y="2894976"/>
                    <a:pt x="9558103" y="2909966"/>
                    <a:pt x="9555292" y="2962431"/>
                  </a:cubicBezTo>
                  <a:cubicBezTo>
                    <a:pt x="9553418" y="2978358"/>
                    <a:pt x="9570282" y="3006465"/>
                    <a:pt x="9531870" y="3004591"/>
                  </a:cubicBezTo>
                  <a:close/>
                  <a:moveTo>
                    <a:pt x="10018114" y="2974611"/>
                  </a:moveTo>
                  <a:cubicBezTo>
                    <a:pt x="10090254" y="2977421"/>
                    <a:pt x="10095875" y="2979295"/>
                    <a:pt x="10095875" y="3033634"/>
                  </a:cubicBezTo>
                  <a:cubicBezTo>
                    <a:pt x="10096812" y="3048625"/>
                    <a:pt x="10100559" y="3070173"/>
                    <a:pt x="10064958" y="3068299"/>
                  </a:cubicBezTo>
                  <a:cubicBezTo>
                    <a:pt x="9990944" y="3065489"/>
                    <a:pt x="9987196" y="3064552"/>
                    <a:pt x="9987196" y="3015834"/>
                  </a:cubicBezTo>
                  <a:cubicBezTo>
                    <a:pt x="9987196" y="2994285"/>
                    <a:pt x="9981575" y="2972737"/>
                    <a:pt x="10018114" y="2974611"/>
                  </a:cubicBezTo>
                  <a:close/>
                  <a:moveTo>
                    <a:pt x="9740796" y="2942757"/>
                  </a:moveTo>
                  <a:cubicBezTo>
                    <a:pt x="9810125" y="2943694"/>
                    <a:pt x="9825116" y="2952126"/>
                    <a:pt x="9825116" y="2998033"/>
                  </a:cubicBezTo>
                  <a:cubicBezTo>
                    <a:pt x="9822305" y="3016771"/>
                    <a:pt x="9836358" y="3044877"/>
                    <a:pt x="9794198" y="3042067"/>
                  </a:cubicBezTo>
                  <a:cubicBezTo>
                    <a:pt x="9723932" y="3037382"/>
                    <a:pt x="9716436" y="3035508"/>
                    <a:pt x="9719247" y="2985854"/>
                  </a:cubicBezTo>
                  <a:cubicBezTo>
                    <a:pt x="9720184" y="2969926"/>
                    <a:pt x="9703321" y="2941820"/>
                    <a:pt x="9740796" y="2942757"/>
                  </a:cubicBezTo>
                  <a:close/>
                  <a:moveTo>
                    <a:pt x="9742669" y="4619781"/>
                  </a:moveTo>
                  <a:cubicBezTo>
                    <a:pt x="9695825" y="4617908"/>
                    <a:pt x="9730489" y="4578559"/>
                    <a:pt x="9718311" y="4563568"/>
                  </a:cubicBezTo>
                  <a:cubicBezTo>
                    <a:pt x="9718311" y="4498923"/>
                    <a:pt x="9723932" y="4493302"/>
                    <a:pt x="9798883" y="4495176"/>
                  </a:cubicBezTo>
                  <a:cubicBezTo>
                    <a:pt x="9850411" y="4496112"/>
                    <a:pt x="9822305" y="4537335"/>
                    <a:pt x="9824178" y="4557947"/>
                  </a:cubicBezTo>
                  <a:cubicBezTo>
                    <a:pt x="9827926" y="4616034"/>
                    <a:pt x="9818557" y="4622592"/>
                    <a:pt x="9742669" y="4619781"/>
                  </a:cubicBezTo>
                  <a:close/>
                  <a:moveTo>
                    <a:pt x="10019987" y="4595422"/>
                  </a:moveTo>
                  <a:cubicBezTo>
                    <a:pt x="9965649" y="4597296"/>
                    <a:pt x="9995628" y="4557947"/>
                    <a:pt x="9987196" y="4540146"/>
                  </a:cubicBezTo>
                  <a:cubicBezTo>
                    <a:pt x="9987196" y="4473627"/>
                    <a:pt x="9987196" y="4475501"/>
                    <a:pt x="10063084" y="4473627"/>
                  </a:cubicBezTo>
                  <a:cubicBezTo>
                    <a:pt x="10115550" y="4471753"/>
                    <a:pt x="10094938" y="4509229"/>
                    <a:pt x="10095875" y="4531714"/>
                  </a:cubicBezTo>
                  <a:cubicBezTo>
                    <a:pt x="10097749" y="4593548"/>
                    <a:pt x="10094938" y="4592612"/>
                    <a:pt x="10019987" y="4595422"/>
                  </a:cubicBezTo>
                  <a:close/>
                  <a:moveTo>
                    <a:pt x="10255145" y="3024266"/>
                  </a:moveTo>
                  <a:cubicBezTo>
                    <a:pt x="10261704" y="2972737"/>
                    <a:pt x="10296368" y="3001780"/>
                    <a:pt x="10317917" y="2998033"/>
                  </a:cubicBezTo>
                  <a:cubicBezTo>
                    <a:pt x="10367571" y="2990538"/>
                    <a:pt x="10366635" y="3023329"/>
                    <a:pt x="10365698" y="3058930"/>
                  </a:cubicBezTo>
                  <a:cubicBezTo>
                    <a:pt x="10363825" y="3102964"/>
                    <a:pt x="10333844" y="3078605"/>
                    <a:pt x="10316043" y="3082353"/>
                  </a:cubicBezTo>
                  <a:cubicBezTo>
                    <a:pt x="10271073" y="3087974"/>
                    <a:pt x="10249524" y="3074858"/>
                    <a:pt x="10255145" y="3024266"/>
                  </a:cubicBezTo>
                  <a:close/>
                  <a:moveTo>
                    <a:pt x="10294495" y="4577622"/>
                  </a:moveTo>
                  <a:cubicBezTo>
                    <a:pt x="10240155" y="4580432"/>
                    <a:pt x="10260767" y="4543894"/>
                    <a:pt x="10257020" y="4522345"/>
                  </a:cubicBezTo>
                  <a:cubicBezTo>
                    <a:pt x="10257020" y="4460511"/>
                    <a:pt x="10257020" y="4462385"/>
                    <a:pt x="10334780" y="4460511"/>
                  </a:cubicBezTo>
                  <a:cubicBezTo>
                    <a:pt x="10384436" y="4459574"/>
                    <a:pt x="10364761" y="4494239"/>
                    <a:pt x="10364761" y="4515787"/>
                  </a:cubicBezTo>
                  <a:cubicBezTo>
                    <a:pt x="10366635" y="4576685"/>
                    <a:pt x="10365698" y="4573874"/>
                    <a:pt x="10294495" y="4577622"/>
                  </a:cubicBezTo>
                  <a:close/>
                  <a:moveTo>
                    <a:pt x="10633647" y="4510166"/>
                  </a:moveTo>
                  <a:cubicBezTo>
                    <a:pt x="10632710" y="4564505"/>
                    <a:pt x="10632710" y="4561694"/>
                    <a:pt x="10566192" y="4566379"/>
                  </a:cubicBezTo>
                  <a:cubicBezTo>
                    <a:pt x="10512789" y="4570126"/>
                    <a:pt x="10529653" y="4534525"/>
                    <a:pt x="10525905" y="4497049"/>
                  </a:cubicBezTo>
                  <a:cubicBezTo>
                    <a:pt x="10510915" y="4449268"/>
                    <a:pt x="10551202" y="4456763"/>
                    <a:pt x="10588677" y="4453016"/>
                  </a:cubicBezTo>
                  <a:cubicBezTo>
                    <a:pt x="10639268" y="4448331"/>
                    <a:pt x="10633647" y="4478312"/>
                    <a:pt x="10633647" y="4510166"/>
                  </a:cubicBezTo>
                  <a:close/>
                  <a:moveTo>
                    <a:pt x="10634584" y="3056120"/>
                  </a:moveTo>
                  <a:cubicBezTo>
                    <a:pt x="10632710" y="3090784"/>
                    <a:pt x="10620530" y="3098280"/>
                    <a:pt x="10590551" y="3094532"/>
                  </a:cubicBezTo>
                  <a:cubicBezTo>
                    <a:pt x="10559633" y="3090784"/>
                    <a:pt x="10522157" y="3103901"/>
                    <a:pt x="10524969" y="3045814"/>
                  </a:cubicBezTo>
                  <a:cubicBezTo>
                    <a:pt x="10527780" y="3001780"/>
                    <a:pt x="10551202" y="3010212"/>
                    <a:pt x="10580245" y="3011149"/>
                  </a:cubicBezTo>
                  <a:cubicBezTo>
                    <a:pt x="10609288" y="3009276"/>
                    <a:pt x="10637395" y="3006465"/>
                    <a:pt x="10634584" y="3056120"/>
                  </a:cubicBezTo>
                  <a:close/>
                  <a:moveTo>
                    <a:pt x="10844446" y="3015834"/>
                  </a:moveTo>
                  <a:cubicBezTo>
                    <a:pt x="10873489" y="3017708"/>
                    <a:pt x="10906280" y="3006465"/>
                    <a:pt x="10904407" y="3059867"/>
                  </a:cubicBezTo>
                  <a:cubicBezTo>
                    <a:pt x="10903470" y="3106712"/>
                    <a:pt x="10877237" y="3098280"/>
                    <a:pt x="10845383" y="3098280"/>
                  </a:cubicBezTo>
                  <a:cubicBezTo>
                    <a:pt x="10819151" y="3100153"/>
                    <a:pt x="10792918" y="3102964"/>
                    <a:pt x="10794792" y="3055183"/>
                  </a:cubicBezTo>
                  <a:cubicBezTo>
                    <a:pt x="10796665" y="3014897"/>
                    <a:pt x="10815403" y="3013960"/>
                    <a:pt x="10844446" y="3015834"/>
                  </a:cubicBezTo>
                  <a:close/>
                  <a:moveTo>
                    <a:pt x="10840698" y="4558884"/>
                  </a:moveTo>
                  <a:cubicBezTo>
                    <a:pt x="10788233" y="4566379"/>
                    <a:pt x="10800413" y="4530777"/>
                    <a:pt x="10796665" y="4500797"/>
                  </a:cubicBezTo>
                  <a:cubicBezTo>
                    <a:pt x="10790108" y="4449268"/>
                    <a:pt x="10819151" y="4448331"/>
                    <a:pt x="10856626" y="4453953"/>
                  </a:cubicBezTo>
                  <a:cubicBezTo>
                    <a:pt x="10909092" y="4439899"/>
                    <a:pt x="10900659" y="4476438"/>
                    <a:pt x="10904407" y="4510166"/>
                  </a:cubicBezTo>
                  <a:cubicBezTo>
                    <a:pt x="10911903" y="4569190"/>
                    <a:pt x="10872553" y="4554199"/>
                    <a:pt x="10840698" y="4558884"/>
                  </a:cubicBezTo>
                  <a:close/>
                  <a:moveTo>
                    <a:pt x="11131133" y="3018645"/>
                  </a:moveTo>
                  <a:cubicBezTo>
                    <a:pt x="11152682" y="3015834"/>
                    <a:pt x="11176104" y="3017708"/>
                    <a:pt x="11175167" y="3062678"/>
                  </a:cubicBezTo>
                  <a:cubicBezTo>
                    <a:pt x="11174230" y="3102027"/>
                    <a:pt x="11157366" y="3105775"/>
                    <a:pt x="11127386" y="3102964"/>
                  </a:cubicBezTo>
                  <a:cubicBezTo>
                    <a:pt x="11098342" y="3100153"/>
                    <a:pt x="11062741" y="3115144"/>
                    <a:pt x="11062741" y="3058930"/>
                  </a:cubicBezTo>
                  <a:cubicBezTo>
                    <a:pt x="11063678" y="3009276"/>
                    <a:pt x="11093657" y="3020518"/>
                    <a:pt x="11131133" y="3018645"/>
                  </a:cubicBezTo>
                  <a:close/>
                  <a:moveTo>
                    <a:pt x="11175167" y="4504544"/>
                  </a:moveTo>
                  <a:cubicBezTo>
                    <a:pt x="11171419" y="4543894"/>
                    <a:pt x="11168608" y="4570126"/>
                    <a:pt x="11122702" y="4555136"/>
                  </a:cubicBezTo>
                  <a:cubicBezTo>
                    <a:pt x="11080542" y="4564505"/>
                    <a:pt x="11058056" y="4555136"/>
                    <a:pt x="11063678" y="4507355"/>
                  </a:cubicBezTo>
                  <a:cubicBezTo>
                    <a:pt x="11067425" y="4477375"/>
                    <a:pt x="11059930" y="4447395"/>
                    <a:pt x="11107711" y="4453953"/>
                  </a:cubicBezTo>
                  <a:cubicBezTo>
                    <a:pt x="11141440" y="4458637"/>
                    <a:pt x="11179852" y="4443647"/>
                    <a:pt x="11175167" y="4504544"/>
                  </a:cubicBezTo>
                  <a:close/>
                  <a:moveTo>
                    <a:pt x="11443116" y="4526093"/>
                  </a:moveTo>
                  <a:cubicBezTo>
                    <a:pt x="11439368" y="4585117"/>
                    <a:pt x="11395335" y="4553263"/>
                    <a:pt x="11369102" y="4556073"/>
                  </a:cubicBezTo>
                  <a:cubicBezTo>
                    <a:pt x="11311016" y="4562631"/>
                    <a:pt x="11338185" y="4515787"/>
                    <a:pt x="11334438" y="4491428"/>
                  </a:cubicBezTo>
                  <a:cubicBezTo>
                    <a:pt x="11326942" y="4443647"/>
                    <a:pt x="11363481" y="4462385"/>
                    <a:pt x="11384092" y="4459574"/>
                  </a:cubicBezTo>
                  <a:cubicBezTo>
                    <a:pt x="11446864" y="4464258"/>
                    <a:pt x="11446864" y="4464258"/>
                    <a:pt x="11443116" y="4526093"/>
                  </a:cubicBezTo>
                  <a:close/>
                </a:path>
              </a:pathLst>
            </a:custGeom>
            <a:solidFill>
              <a:srgbClr val="1D1D1D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9">
              <a:extLst>
                <a:ext uri="{FF2B5EF4-FFF2-40B4-BE49-F238E27FC236}">
                  <a16:creationId xmlns:a16="http://schemas.microsoft.com/office/drawing/2014/main" xmlns="" id="{593FB0B5-C6C4-4BA6-A14B-0327BFAA4105}"/>
                </a:ext>
              </a:extLst>
            </p:cNvPr>
            <p:cNvSpPr txBox="1">
              <a:spLocks/>
            </p:cNvSpPr>
            <p:nvPr/>
          </p:nvSpPr>
          <p:spPr>
            <a:xfrm>
              <a:off x="350960" y="1037407"/>
              <a:ext cx="4733876" cy="4779579"/>
            </a:xfrm>
            <a:custGeom>
              <a:avLst/>
              <a:gdLst>
                <a:gd name="connsiteX0" fmla="*/ 439926 w 4733876"/>
                <a:gd name="connsiteY0" fmla="*/ 0 h 4779579"/>
                <a:gd name="connsiteX1" fmla="*/ 4390400 w 4733876"/>
                <a:gd name="connsiteY1" fmla="*/ 440311 h 4779579"/>
                <a:gd name="connsiteX2" fmla="*/ 4733876 w 4733876"/>
                <a:gd name="connsiteY2" fmla="*/ 808332 h 4779579"/>
                <a:gd name="connsiteX3" fmla="*/ 4733876 w 4733876"/>
                <a:gd name="connsiteY3" fmla="*/ 4291387 h 4779579"/>
                <a:gd name="connsiteX4" fmla="*/ 4519326 w 4733876"/>
                <a:gd name="connsiteY4" fmla="*/ 4512013 h 4779579"/>
                <a:gd name="connsiteX5" fmla="*/ 439926 w 4733876"/>
                <a:gd name="connsiteY5" fmla="*/ 4779579 h 4779579"/>
                <a:gd name="connsiteX6" fmla="*/ 0 w 4733876"/>
                <a:gd name="connsiteY6" fmla="*/ 4359923 h 4779579"/>
                <a:gd name="connsiteX7" fmla="*/ 0 w 4733876"/>
                <a:gd name="connsiteY7" fmla="*/ 419657 h 4779579"/>
                <a:gd name="connsiteX8" fmla="*/ 439926 w 4733876"/>
                <a:gd name="connsiteY8" fmla="*/ 0 h 477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3876" h="4779579">
                  <a:moveTo>
                    <a:pt x="439926" y="0"/>
                  </a:moveTo>
                  <a:lnTo>
                    <a:pt x="4390400" y="440311"/>
                  </a:lnTo>
                  <a:cubicBezTo>
                    <a:pt x="4586251" y="461905"/>
                    <a:pt x="4733876" y="620566"/>
                    <a:pt x="4733876" y="808332"/>
                  </a:cubicBezTo>
                  <a:lnTo>
                    <a:pt x="4733876" y="4291387"/>
                  </a:lnTo>
                  <a:cubicBezTo>
                    <a:pt x="4733876" y="4407802"/>
                    <a:pt x="4640380" y="4504503"/>
                    <a:pt x="4519326" y="4512013"/>
                  </a:cubicBezTo>
                  <a:lnTo>
                    <a:pt x="439926" y="4779579"/>
                  </a:lnTo>
                  <a:cubicBezTo>
                    <a:pt x="196835" y="4779579"/>
                    <a:pt x="0" y="4591813"/>
                    <a:pt x="0" y="4359923"/>
                  </a:cubicBezTo>
                  <a:lnTo>
                    <a:pt x="0" y="419657"/>
                  </a:lnTo>
                  <a:cubicBezTo>
                    <a:pt x="0" y="187766"/>
                    <a:pt x="196835" y="0"/>
                    <a:pt x="43992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9" name="Freeform: Shape 40">
              <a:extLst>
                <a:ext uri="{FF2B5EF4-FFF2-40B4-BE49-F238E27FC236}">
                  <a16:creationId xmlns:a16="http://schemas.microsoft.com/office/drawing/2014/main" xmlns="" id="{CB003E20-70BE-4A1D-BAE5-E39B364FF6AA}"/>
                </a:ext>
              </a:extLst>
            </p:cNvPr>
            <p:cNvSpPr txBox="1">
              <a:spLocks/>
            </p:cNvSpPr>
            <p:nvPr/>
          </p:nvSpPr>
          <p:spPr>
            <a:xfrm>
              <a:off x="5431266" y="1655156"/>
              <a:ext cx="2068733" cy="3779726"/>
            </a:xfrm>
            <a:custGeom>
              <a:avLst/>
              <a:gdLst>
                <a:gd name="connsiteX0" fmla="*/ 184040 w 2068733"/>
                <a:gd name="connsiteY0" fmla="*/ 0 h 3779726"/>
                <a:gd name="connsiteX1" fmla="*/ 200771 w 2068733"/>
                <a:gd name="connsiteY1" fmla="*/ 939 h 3779726"/>
                <a:gd name="connsiteX2" fmla="*/ 1918155 w 2068733"/>
                <a:gd name="connsiteY2" fmla="*/ 347367 h 3779726"/>
                <a:gd name="connsiteX3" fmla="*/ 2068733 w 2068733"/>
                <a:gd name="connsiteY3" fmla="*/ 638404 h 3779726"/>
                <a:gd name="connsiteX4" fmla="*/ 2068733 w 2068733"/>
                <a:gd name="connsiteY4" fmla="*/ 3392928 h 3779726"/>
                <a:gd name="connsiteX5" fmla="*/ 1974253 w 2068733"/>
                <a:gd name="connsiteY5" fmla="*/ 3567550 h 3779726"/>
                <a:gd name="connsiteX6" fmla="*/ 197819 w 2068733"/>
                <a:gd name="connsiteY6" fmla="*/ 3778787 h 3779726"/>
                <a:gd name="connsiteX7" fmla="*/ 186994 w 2068733"/>
                <a:gd name="connsiteY7" fmla="*/ 3779726 h 3779726"/>
                <a:gd name="connsiteX8" fmla="*/ 0 w 2068733"/>
                <a:gd name="connsiteY8" fmla="*/ 3448319 h 3779726"/>
                <a:gd name="connsiteX9" fmla="*/ 0 w 2068733"/>
                <a:gd name="connsiteY9" fmla="*/ 331407 h 3779726"/>
                <a:gd name="connsiteX10" fmla="*/ 184040 w 2068733"/>
                <a:gd name="connsiteY10" fmla="*/ 0 h 37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8733" h="3779726">
                  <a:moveTo>
                    <a:pt x="184040" y="0"/>
                  </a:moveTo>
                  <a:cubicBezTo>
                    <a:pt x="189946" y="0"/>
                    <a:pt x="194866" y="0"/>
                    <a:pt x="200771" y="939"/>
                  </a:cubicBezTo>
                  <a:lnTo>
                    <a:pt x="1918155" y="347367"/>
                  </a:lnTo>
                  <a:cubicBezTo>
                    <a:pt x="2003778" y="364266"/>
                    <a:pt x="2068733" y="490069"/>
                    <a:pt x="2068733" y="638404"/>
                  </a:cubicBezTo>
                  <a:lnTo>
                    <a:pt x="2068733" y="3392928"/>
                  </a:lnTo>
                  <a:cubicBezTo>
                    <a:pt x="2067750" y="3485872"/>
                    <a:pt x="2027399" y="3560979"/>
                    <a:pt x="1974253" y="3567550"/>
                  </a:cubicBezTo>
                  <a:lnTo>
                    <a:pt x="197819" y="3778787"/>
                  </a:lnTo>
                  <a:cubicBezTo>
                    <a:pt x="193882" y="3778787"/>
                    <a:pt x="190930" y="3779726"/>
                    <a:pt x="186994" y="3779726"/>
                  </a:cubicBezTo>
                  <a:cubicBezTo>
                    <a:pt x="83655" y="3775032"/>
                    <a:pt x="0" y="3628574"/>
                    <a:pt x="0" y="3448319"/>
                  </a:cubicBezTo>
                  <a:lnTo>
                    <a:pt x="0" y="331407"/>
                  </a:lnTo>
                  <a:cubicBezTo>
                    <a:pt x="0" y="54452"/>
                    <a:pt x="81686" y="7511"/>
                    <a:pt x="18404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xmlns="" id="{15FC70D6-B308-42F8-B8EE-7E4AAF36E0EA}"/>
                </a:ext>
              </a:extLst>
            </p:cNvPr>
            <p:cNvSpPr txBox="1">
              <a:spLocks/>
            </p:cNvSpPr>
            <p:nvPr/>
          </p:nvSpPr>
          <p:spPr>
            <a:xfrm>
              <a:off x="7658449" y="2142846"/>
              <a:ext cx="802100" cy="2975804"/>
            </a:xfrm>
            <a:custGeom>
              <a:avLst/>
              <a:gdLst>
                <a:gd name="connsiteX0" fmla="*/ 70265 w 802100"/>
                <a:gd name="connsiteY0" fmla="*/ 110 h 2975804"/>
                <a:gd name="connsiteX1" fmla="*/ 102354 w 802100"/>
                <a:gd name="connsiteY1" fmla="*/ 3317 h 2975804"/>
                <a:gd name="connsiteX2" fmla="*/ 763718 w 802100"/>
                <a:gd name="connsiteY2" fmla="*/ 268067 h 2975804"/>
                <a:gd name="connsiteX3" fmla="*/ 802100 w 802100"/>
                <a:gd name="connsiteY3" fmla="*/ 376971 h 2975804"/>
                <a:gd name="connsiteX4" fmla="*/ 802100 w 802100"/>
                <a:gd name="connsiteY4" fmla="*/ 2697756 h 2975804"/>
                <a:gd name="connsiteX5" fmla="*/ 762734 w 802100"/>
                <a:gd name="connsiteY5" fmla="*/ 2807599 h 2975804"/>
                <a:gd name="connsiteX6" fmla="*/ 149595 w 802100"/>
                <a:gd name="connsiteY6" fmla="*/ 2973772 h 2975804"/>
                <a:gd name="connsiteX7" fmla="*/ 140736 w 802100"/>
                <a:gd name="connsiteY7" fmla="*/ 2974711 h 2975804"/>
                <a:gd name="connsiteX8" fmla="*/ 0 w 802100"/>
                <a:gd name="connsiteY8" fmla="*/ 2875195 h 2975804"/>
                <a:gd name="connsiteX9" fmla="*/ 0 w 802100"/>
                <a:gd name="connsiteY9" fmla="*/ 115976 h 2975804"/>
                <a:gd name="connsiteX10" fmla="*/ 70265 w 802100"/>
                <a:gd name="connsiteY10" fmla="*/ 110 h 29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100" h="2975804">
                  <a:moveTo>
                    <a:pt x="70265" y="110"/>
                  </a:moveTo>
                  <a:cubicBezTo>
                    <a:pt x="79657" y="-350"/>
                    <a:pt x="90298" y="618"/>
                    <a:pt x="102354" y="3317"/>
                  </a:cubicBezTo>
                  <a:lnTo>
                    <a:pt x="763718" y="268067"/>
                  </a:lnTo>
                  <a:cubicBezTo>
                    <a:pt x="784386" y="268067"/>
                    <a:pt x="802100" y="316886"/>
                    <a:pt x="802100" y="376971"/>
                  </a:cubicBezTo>
                  <a:lnTo>
                    <a:pt x="802100" y="2697756"/>
                  </a:lnTo>
                  <a:cubicBezTo>
                    <a:pt x="801116" y="2758780"/>
                    <a:pt x="784386" y="2807599"/>
                    <a:pt x="762734" y="2807599"/>
                  </a:cubicBezTo>
                  <a:lnTo>
                    <a:pt x="149595" y="2973772"/>
                  </a:lnTo>
                  <a:cubicBezTo>
                    <a:pt x="146642" y="2974711"/>
                    <a:pt x="143689" y="2973772"/>
                    <a:pt x="140736" y="2974711"/>
                  </a:cubicBezTo>
                  <a:cubicBezTo>
                    <a:pt x="65940" y="2984099"/>
                    <a:pt x="0" y="2931524"/>
                    <a:pt x="0" y="2875195"/>
                  </a:cubicBezTo>
                  <a:lnTo>
                    <a:pt x="0" y="115976"/>
                  </a:lnTo>
                  <a:cubicBezTo>
                    <a:pt x="0" y="76546"/>
                    <a:pt x="4521" y="3332"/>
                    <a:pt x="70265" y="11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11" name="Freeform: Shape 42">
              <a:extLst>
                <a:ext uri="{FF2B5EF4-FFF2-40B4-BE49-F238E27FC236}">
                  <a16:creationId xmlns:a16="http://schemas.microsoft.com/office/drawing/2014/main" xmlns="" id="{84A9A256-BAC2-4CDC-A695-756C7931C6FD}"/>
                </a:ext>
              </a:extLst>
            </p:cNvPr>
            <p:cNvSpPr txBox="1">
              <a:spLocks/>
            </p:cNvSpPr>
            <p:nvPr/>
          </p:nvSpPr>
          <p:spPr>
            <a:xfrm>
              <a:off x="8531413" y="2502584"/>
              <a:ext cx="369683" cy="2376282"/>
            </a:xfrm>
            <a:custGeom>
              <a:avLst/>
              <a:gdLst>
                <a:gd name="connsiteX0" fmla="*/ 37675 w 369683"/>
                <a:gd name="connsiteY0" fmla="*/ 12 h 2376282"/>
                <a:gd name="connsiteX1" fmla="*/ 55113 w 369683"/>
                <a:gd name="connsiteY1" fmla="*/ 5029 h 2376282"/>
                <a:gd name="connsiteX2" fmla="*/ 348398 w 369683"/>
                <a:gd name="connsiteY2" fmla="*/ 178711 h 2376282"/>
                <a:gd name="connsiteX3" fmla="*/ 366114 w 369683"/>
                <a:gd name="connsiteY3" fmla="*/ 266962 h 2376282"/>
                <a:gd name="connsiteX4" fmla="*/ 366114 w 369683"/>
                <a:gd name="connsiteY4" fmla="*/ 2170907 h 2376282"/>
                <a:gd name="connsiteX5" fmla="*/ 347414 w 369683"/>
                <a:gd name="connsiteY5" fmla="*/ 2259157 h 2376282"/>
                <a:gd name="connsiteX6" fmla="*/ 50193 w 369683"/>
                <a:gd name="connsiteY6" fmla="*/ 2373694 h 2376282"/>
                <a:gd name="connsiteX7" fmla="*/ 2953 w 369683"/>
                <a:gd name="connsiteY7" fmla="*/ 2347407 h 2376282"/>
                <a:gd name="connsiteX8" fmla="*/ 0 w 369683"/>
                <a:gd name="connsiteY8" fmla="*/ 2298587 h 2376282"/>
                <a:gd name="connsiteX9" fmla="*/ 0 w 369683"/>
                <a:gd name="connsiteY9" fmla="*/ 70747 h 2376282"/>
                <a:gd name="connsiteX10" fmla="*/ 1968 w 369683"/>
                <a:gd name="connsiteY10" fmla="*/ 30376 h 2376282"/>
                <a:gd name="connsiteX11" fmla="*/ 37675 w 369683"/>
                <a:gd name="connsiteY11" fmla="*/ 12 h 237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683" h="2376282">
                  <a:moveTo>
                    <a:pt x="37675" y="12"/>
                  </a:moveTo>
                  <a:cubicBezTo>
                    <a:pt x="43488" y="158"/>
                    <a:pt x="49454" y="1743"/>
                    <a:pt x="55113" y="5029"/>
                  </a:cubicBezTo>
                  <a:lnTo>
                    <a:pt x="348398" y="178711"/>
                  </a:lnTo>
                  <a:cubicBezTo>
                    <a:pt x="358240" y="178711"/>
                    <a:pt x="366114" y="218142"/>
                    <a:pt x="366114" y="266962"/>
                  </a:cubicBezTo>
                  <a:lnTo>
                    <a:pt x="366114" y="2170907"/>
                  </a:lnTo>
                  <a:cubicBezTo>
                    <a:pt x="365129" y="2219726"/>
                    <a:pt x="382845" y="2246014"/>
                    <a:pt x="347414" y="2259157"/>
                  </a:cubicBezTo>
                  <a:lnTo>
                    <a:pt x="50193" y="2373694"/>
                  </a:lnTo>
                  <a:cubicBezTo>
                    <a:pt x="29526" y="2382143"/>
                    <a:pt x="5905" y="2369000"/>
                    <a:pt x="2953" y="2347407"/>
                  </a:cubicBezTo>
                  <a:cubicBezTo>
                    <a:pt x="984" y="2333324"/>
                    <a:pt x="0" y="2316425"/>
                    <a:pt x="0" y="2298587"/>
                  </a:cubicBezTo>
                  <a:lnTo>
                    <a:pt x="0" y="70747"/>
                  </a:lnTo>
                  <a:cubicBezTo>
                    <a:pt x="0" y="55725"/>
                    <a:pt x="984" y="42581"/>
                    <a:pt x="1968" y="30376"/>
                  </a:cubicBezTo>
                  <a:cubicBezTo>
                    <a:pt x="4182" y="12070"/>
                    <a:pt x="20237" y="-429"/>
                    <a:pt x="37675" y="1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xmlns="" id="{E39195C1-B204-4B4F-A76A-4C1C375B2040}"/>
                </a:ext>
              </a:extLst>
            </p:cNvPr>
            <p:cNvSpPr txBox="1">
              <a:spLocks/>
            </p:cNvSpPr>
            <p:nvPr/>
          </p:nvSpPr>
          <p:spPr>
            <a:xfrm>
              <a:off x="8940828" y="2755462"/>
              <a:ext cx="290332" cy="1962152"/>
            </a:xfrm>
            <a:custGeom>
              <a:avLst/>
              <a:gdLst>
                <a:gd name="connsiteX0" fmla="*/ 13779 w 290332"/>
                <a:gd name="connsiteY0" fmla="*/ 0 h 1962152"/>
                <a:gd name="connsiteX1" fmla="*/ 276554 w 290332"/>
                <a:gd name="connsiteY1" fmla="*/ 141764 h 1962152"/>
                <a:gd name="connsiteX2" fmla="*/ 290332 w 290332"/>
                <a:gd name="connsiteY2" fmla="*/ 214053 h 1962152"/>
                <a:gd name="connsiteX3" fmla="*/ 290332 w 290332"/>
                <a:gd name="connsiteY3" fmla="*/ 1800674 h 1962152"/>
                <a:gd name="connsiteX4" fmla="*/ 276554 w 290332"/>
                <a:gd name="connsiteY4" fmla="*/ 1872025 h 1962152"/>
                <a:gd name="connsiteX5" fmla="*/ 13779 w 290332"/>
                <a:gd name="connsiteY5" fmla="*/ 1962152 h 1962152"/>
                <a:gd name="connsiteX6" fmla="*/ 0 w 290332"/>
                <a:gd name="connsiteY6" fmla="*/ 1889863 h 1962152"/>
                <a:gd name="connsiteX7" fmla="*/ 0 w 290332"/>
                <a:gd name="connsiteY7" fmla="*/ 72290 h 1962152"/>
                <a:gd name="connsiteX8" fmla="*/ 13779 w 290332"/>
                <a:gd name="connsiteY8" fmla="*/ 0 h 196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32" h="1962152">
                  <a:moveTo>
                    <a:pt x="13779" y="0"/>
                  </a:moveTo>
                  <a:lnTo>
                    <a:pt x="276554" y="141764"/>
                  </a:lnTo>
                  <a:cubicBezTo>
                    <a:pt x="284428" y="141764"/>
                    <a:pt x="290332" y="173684"/>
                    <a:pt x="290332" y="214053"/>
                  </a:cubicBezTo>
                  <a:lnTo>
                    <a:pt x="290332" y="1800674"/>
                  </a:lnTo>
                  <a:cubicBezTo>
                    <a:pt x="290332" y="1840105"/>
                    <a:pt x="284428" y="1872025"/>
                    <a:pt x="276554" y="1872025"/>
                  </a:cubicBezTo>
                  <a:lnTo>
                    <a:pt x="13779" y="1962152"/>
                  </a:lnTo>
                  <a:cubicBezTo>
                    <a:pt x="5905" y="1962152"/>
                    <a:pt x="0" y="1930232"/>
                    <a:pt x="0" y="1889863"/>
                  </a:cubicBezTo>
                  <a:lnTo>
                    <a:pt x="0" y="72290"/>
                  </a:lnTo>
                  <a:cubicBezTo>
                    <a:pt x="0" y="32859"/>
                    <a:pt x="5905" y="0"/>
                    <a:pt x="1377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13" name="Freeform: Shape 44">
              <a:extLst>
                <a:ext uri="{FF2B5EF4-FFF2-40B4-BE49-F238E27FC236}">
                  <a16:creationId xmlns:a16="http://schemas.microsoft.com/office/drawing/2014/main" xmlns="" id="{FF5866C8-E327-432C-AF25-6EBCC81884E9}"/>
                </a:ext>
              </a:extLst>
            </p:cNvPr>
            <p:cNvSpPr txBox="1">
              <a:spLocks/>
            </p:cNvSpPr>
            <p:nvPr/>
          </p:nvSpPr>
          <p:spPr>
            <a:xfrm>
              <a:off x="9261668" y="2927268"/>
              <a:ext cx="411385" cy="1672056"/>
            </a:xfrm>
            <a:custGeom>
              <a:avLst/>
              <a:gdLst>
                <a:gd name="connsiteX0" fmla="*/ 19684 w 411385"/>
                <a:gd name="connsiteY0" fmla="*/ 0 h 1672056"/>
                <a:gd name="connsiteX1" fmla="*/ 391703 w 411385"/>
                <a:gd name="connsiteY1" fmla="*/ 96700 h 1672056"/>
                <a:gd name="connsiteX2" fmla="*/ 411385 w 411385"/>
                <a:gd name="connsiteY2" fmla="*/ 157724 h 1672056"/>
                <a:gd name="connsiteX3" fmla="*/ 411385 w 411385"/>
                <a:gd name="connsiteY3" fmla="*/ 1542498 h 1672056"/>
                <a:gd name="connsiteX4" fmla="*/ 391703 w 411385"/>
                <a:gd name="connsiteY4" fmla="*/ 1603521 h 1672056"/>
                <a:gd name="connsiteX5" fmla="*/ 19684 w 411385"/>
                <a:gd name="connsiteY5" fmla="*/ 1672056 h 1672056"/>
                <a:gd name="connsiteX6" fmla="*/ 0 w 411385"/>
                <a:gd name="connsiteY6" fmla="*/ 1611032 h 1672056"/>
                <a:gd name="connsiteX7" fmla="*/ 0 w 411385"/>
                <a:gd name="connsiteY7" fmla="*/ 61025 h 1672056"/>
                <a:gd name="connsiteX8" fmla="*/ 19684 w 411385"/>
                <a:gd name="connsiteY8" fmla="*/ 0 h 16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85" h="1672056">
                  <a:moveTo>
                    <a:pt x="19684" y="0"/>
                  </a:moveTo>
                  <a:lnTo>
                    <a:pt x="391703" y="96700"/>
                  </a:lnTo>
                  <a:cubicBezTo>
                    <a:pt x="402528" y="96700"/>
                    <a:pt x="411385" y="123926"/>
                    <a:pt x="411385" y="157724"/>
                  </a:cubicBezTo>
                  <a:lnTo>
                    <a:pt x="411385" y="1542498"/>
                  </a:lnTo>
                  <a:cubicBezTo>
                    <a:pt x="411385" y="1576296"/>
                    <a:pt x="402528" y="1603521"/>
                    <a:pt x="391703" y="1603521"/>
                  </a:cubicBezTo>
                  <a:lnTo>
                    <a:pt x="19684" y="1672056"/>
                  </a:lnTo>
                  <a:cubicBezTo>
                    <a:pt x="8858" y="1672056"/>
                    <a:pt x="0" y="1644830"/>
                    <a:pt x="0" y="1611032"/>
                  </a:cubicBezTo>
                  <a:lnTo>
                    <a:pt x="0" y="61025"/>
                  </a:lnTo>
                  <a:cubicBezTo>
                    <a:pt x="0" y="27227"/>
                    <a:pt x="8858" y="0"/>
                    <a:pt x="1968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xmlns="" id="{060FAAE4-1203-4706-B2EE-BDB946CBB997}"/>
                </a:ext>
              </a:extLst>
            </p:cNvPr>
            <p:cNvSpPr txBox="1">
              <a:spLocks/>
            </p:cNvSpPr>
            <p:nvPr/>
          </p:nvSpPr>
          <p:spPr>
            <a:xfrm>
              <a:off x="9757692" y="3052133"/>
              <a:ext cx="636761" cy="1454246"/>
            </a:xfrm>
            <a:custGeom>
              <a:avLst/>
              <a:gdLst>
                <a:gd name="connsiteX0" fmla="*/ 30509 w 636761"/>
                <a:gd name="connsiteY0" fmla="*/ 0 h 1454246"/>
                <a:gd name="connsiteX1" fmla="*/ 606252 w 636761"/>
                <a:gd name="connsiteY1" fmla="*/ 67596 h 1454246"/>
                <a:gd name="connsiteX2" fmla="*/ 636761 w 636761"/>
                <a:gd name="connsiteY2" fmla="*/ 121109 h 1454246"/>
                <a:gd name="connsiteX3" fmla="*/ 636761 w 636761"/>
                <a:gd name="connsiteY3" fmla="*/ 1333137 h 1454246"/>
                <a:gd name="connsiteX4" fmla="*/ 606252 w 636761"/>
                <a:gd name="connsiteY4" fmla="*/ 1386650 h 1454246"/>
                <a:gd name="connsiteX5" fmla="*/ 30509 w 636761"/>
                <a:gd name="connsiteY5" fmla="*/ 1454246 h 1454246"/>
                <a:gd name="connsiteX6" fmla="*/ 0 w 636761"/>
                <a:gd name="connsiteY6" fmla="*/ 1400733 h 1454246"/>
                <a:gd name="connsiteX7" fmla="*/ 0 w 636761"/>
                <a:gd name="connsiteY7" fmla="*/ 53513 h 1454246"/>
                <a:gd name="connsiteX8" fmla="*/ 30509 w 636761"/>
                <a:gd name="connsiteY8" fmla="*/ 0 h 145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761" h="1454246">
                  <a:moveTo>
                    <a:pt x="30509" y="0"/>
                  </a:moveTo>
                  <a:lnTo>
                    <a:pt x="606252" y="67596"/>
                  </a:lnTo>
                  <a:cubicBezTo>
                    <a:pt x="622984" y="67596"/>
                    <a:pt x="636761" y="91067"/>
                    <a:pt x="636761" y="121109"/>
                  </a:cubicBezTo>
                  <a:lnTo>
                    <a:pt x="636761" y="1333137"/>
                  </a:lnTo>
                  <a:cubicBezTo>
                    <a:pt x="636761" y="1362241"/>
                    <a:pt x="622984" y="1386650"/>
                    <a:pt x="606252" y="1386650"/>
                  </a:cubicBezTo>
                  <a:lnTo>
                    <a:pt x="30509" y="1454246"/>
                  </a:lnTo>
                  <a:cubicBezTo>
                    <a:pt x="13779" y="1454246"/>
                    <a:pt x="0" y="1430775"/>
                    <a:pt x="0" y="1400733"/>
                  </a:cubicBezTo>
                  <a:lnTo>
                    <a:pt x="0" y="53513"/>
                  </a:lnTo>
                  <a:cubicBezTo>
                    <a:pt x="0" y="24410"/>
                    <a:pt x="13779" y="0"/>
                    <a:pt x="3050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15" name="Freeform: Shape 46">
              <a:extLst>
                <a:ext uri="{FF2B5EF4-FFF2-40B4-BE49-F238E27FC236}">
                  <a16:creationId xmlns:a16="http://schemas.microsoft.com/office/drawing/2014/main" xmlns="" id="{67526469-D1F8-4267-8D54-9C73570BA797}"/>
                </a:ext>
              </a:extLst>
            </p:cNvPr>
            <p:cNvSpPr txBox="1">
              <a:spLocks/>
            </p:cNvSpPr>
            <p:nvPr/>
          </p:nvSpPr>
          <p:spPr>
            <a:xfrm>
              <a:off x="11639430" y="3170425"/>
              <a:ext cx="561964" cy="1257092"/>
            </a:xfrm>
            <a:custGeom>
              <a:avLst/>
              <a:gdLst>
                <a:gd name="connsiteX0" fmla="*/ 62988 w 561964"/>
                <a:gd name="connsiteY0" fmla="*/ 0 h 1257092"/>
                <a:gd name="connsiteX1" fmla="*/ 561964 w 561964"/>
                <a:gd name="connsiteY1" fmla="*/ 0 h 1257092"/>
                <a:gd name="connsiteX2" fmla="*/ 561964 w 561964"/>
                <a:gd name="connsiteY2" fmla="*/ 1257092 h 1257092"/>
                <a:gd name="connsiteX3" fmla="*/ 62988 w 561964"/>
                <a:gd name="connsiteY3" fmla="*/ 1257092 h 1257092"/>
                <a:gd name="connsiteX4" fmla="*/ 0 w 561964"/>
                <a:gd name="connsiteY4" fmla="*/ 1197007 h 1257092"/>
                <a:gd name="connsiteX5" fmla="*/ 0 w 561964"/>
                <a:gd name="connsiteY5" fmla="*/ 60086 h 1257092"/>
                <a:gd name="connsiteX6" fmla="*/ 62988 w 561964"/>
                <a:gd name="connsiteY6" fmla="*/ 0 h 125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64" h="1257092">
                  <a:moveTo>
                    <a:pt x="62988" y="0"/>
                  </a:moveTo>
                  <a:lnTo>
                    <a:pt x="561964" y="0"/>
                  </a:lnTo>
                  <a:lnTo>
                    <a:pt x="561964" y="1257092"/>
                  </a:lnTo>
                  <a:lnTo>
                    <a:pt x="62988" y="1257092"/>
                  </a:lnTo>
                  <a:cubicBezTo>
                    <a:pt x="28541" y="1257092"/>
                    <a:pt x="0" y="1230804"/>
                    <a:pt x="0" y="1197007"/>
                  </a:cubicBezTo>
                  <a:lnTo>
                    <a:pt x="0" y="60086"/>
                  </a:lnTo>
                  <a:cubicBezTo>
                    <a:pt x="0" y="27226"/>
                    <a:pt x="27557" y="0"/>
                    <a:pt x="62988" y="0"/>
                  </a:cubicBezTo>
                  <a:close/>
                </a:path>
              </a:pathLst>
            </a:custGeom>
            <a:solidFill>
              <a:srgbClr val="7030A0"/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16" name="Freeform: Shape 47">
              <a:extLst>
                <a:ext uri="{FF2B5EF4-FFF2-40B4-BE49-F238E27FC236}">
                  <a16:creationId xmlns:a16="http://schemas.microsoft.com/office/drawing/2014/main" xmlns="" id="{A01E4C10-272A-45C9-951E-A7F0F21A8CC1}"/>
                </a:ext>
              </a:extLst>
            </p:cNvPr>
            <p:cNvSpPr txBox="1">
              <a:spLocks/>
            </p:cNvSpPr>
            <p:nvPr/>
          </p:nvSpPr>
          <p:spPr>
            <a:xfrm>
              <a:off x="10499759" y="3141322"/>
              <a:ext cx="1050113" cy="1294647"/>
            </a:xfrm>
            <a:custGeom>
              <a:avLst/>
              <a:gdLst>
                <a:gd name="connsiteX0" fmla="*/ 50193 w 1050113"/>
                <a:gd name="connsiteY0" fmla="*/ 0 h 1294647"/>
                <a:gd name="connsiteX1" fmla="*/ 999920 w 1050113"/>
                <a:gd name="connsiteY1" fmla="*/ 18777 h 1294647"/>
                <a:gd name="connsiteX2" fmla="*/ 1050113 w 1050113"/>
                <a:gd name="connsiteY2" fmla="*/ 66657 h 1294647"/>
                <a:gd name="connsiteX3" fmla="*/ 1050113 w 1050113"/>
                <a:gd name="connsiteY3" fmla="*/ 1228929 h 1294647"/>
                <a:gd name="connsiteX4" fmla="*/ 999920 w 1050113"/>
                <a:gd name="connsiteY4" fmla="*/ 1275870 h 1294647"/>
                <a:gd name="connsiteX5" fmla="*/ 50193 w 1050113"/>
                <a:gd name="connsiteY5" fmla="*/ 1294647 h 1294647"/>
                <a:gd name="connsiteX6" fmla="*/ 0 w 1050113"/>
                <a:gd name="connsiteY6" fmla="*/ 1246767 h 1294647"/>
                <a:gd name="connsiteX7" fmla="*/ 0 w 1050113"/>
                <a:gd name="connsiteY7" fmla="*/ 47881 h 1294647"/>
                <a:gd name="connsiteX8" fmla="*/ 50193 w 1050113"/>
                <a:gd name="connsiteY8" fmla="*/ 0 h 129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113" h="1294647">
                  <a:moveTo>
                    <a:pt x="50193" y="0"/>
                  </a:moveTo>
                  <a:lnTo>
                    <a:pt x="999920" y="18777"/>
                  </a:lnTo>
                  <a:cubicBezTo>
                    <a:pt x="1027477" y="18777"/>
                    <a:pt x="1050113" y="40370"/>
                    <a:pt x="1050113" y="66657"/>
                  </a:cubicBezTo>
                  <a:lnTo>
                    <a:pt x="1050113" y="1228929"/>
                  </a:lnTo>
                  <a:cubicBezTo>
                    <a:pt x="1050113" y="1255215"/>
                    <a:pt x="1027477" y="1275870"/>
                    <a:pt x="999920" y="1275870"/>
                  </a:cubicBezTo>
                  <a:lnTo>
                    <a:pt x="50193" y="1294647"/>
                  </a:lnTo>
                  <a:cubicBezTo>
                    <a:pt x="22636" y="1294647"/>
                    <a:pt x="0" y="1273054"/>
                    <a:pt x="0" y="1246767"/>
                  </a:cubicBezTo>
                  <a:lnTo>
                    <a:pt x="0" y="47881"/>
                  </a:lnTo>
                  <a:cubicBezTo>
                    <a:pt x="0" y="21593"/>
                    <a:pt x="22636" y="0"/>
                    <a:pt x="5019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227"/>
            <a:ext cx="3826412" cy="4058902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76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Рассказать об одновременных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последовательных действиях. </a:t>
            </a:r>
          </a:p>
        </p:txBody>
      </p:sp>
      <p:grpSp>
        <p:nvGrpSpPr>
          <p:cNvPr id="17" name="Group 25">
            <a:extLst>
              <a:ext uri="{FF2B5EF4-FFF2-40B4-BE49-F238E27FC236}">
                <a16:creationId xmlns:a16="http://schemas.microsoft.com/office/drawing/2014/main" xmlns="" id="{F82881D2-9DCB-4AAB-9A2A-B35E6F5686BF}"/>
              </a:ext>
            </a:extLst>
          </p:cNvPr>
          <p:cNvGrpSpPr/>
          <p:nvPr/>
        </p:nvGrpSpPr>
        <p:grpSpPr>
          <a:xfrm>
            <a:off x="8176467" y="3777488"/>
            <a:ext cx="4015533" cy="3263205"/>
            <a:chOff x="4926416" y="1198039"/>
            <a:chExt cx="7276563" cy="5913266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xmlns="" id="{F2586990-71C2-49EB-86FA-A3E1C939B957}"/>
                </a:ext>
              </a:extLst>
            </p:cNvPr>
            <p:cNvGrpSpPr/>
            <p:nvPr/>
          </p:nvGrpSpPr>
          <p:grpSpPr>
            <a:xfrm rot="18564185" flipH="1">
              <a:off x="8401518" y="885264"/>
              <a:ext cx="1911034" cy="4371085"/>
              <a:chOff x="4970502" y="462331"/>
              <a:chExt cx="2246960" cy="5139448"/>
            </a:xfrm>
          </p:grpSpPr>
          <p:sp>
            <p:nvSpPr>
              <p:cNvPr id="28" name="Freeform: Shape 10">
                <a:extLst>
                  <a:ext uri="{FF2B5EF4-FFF2-40B4-BE49-F238E27FC236}">
                    <a16:creationId xmlns:a16="http://schemas.microsoft.com/office/drawing/2014/main" xmlns="" id="{4F5894A6-6A2C-43D2-BCA6-DE3D6D295469}"/>
                  </a:ext>
                </a:extLst>
              </p:cNvPr>
              <p:cNvSpPr/>
              <p:nvPr/>
            </p:nvSpPr>
            <p:spPr>
              <a:xfrm>
                <a:off x="4970502" y="4508663"/>
                <a:ext cx="2246960" cy="1093116"/>
              </a:xfrm>
              <a:custGeom>
                <a:avLst/>
                <a:gdLst>
                  <a:gd name="connsiteX0" fmla="*/ 2247677 w 2246960"/>
                  <a:gd name="connsiteY0" fmla="*/ 660646 h 1093115"/>
                  <a:gd name="connsiteX1" fmla="*/ 2243339 w 2246960"/>
                  <a:gd name="connsiteY1" fmla="*/ 602521 h 1093115"/>
                  <a:gd name="connsiteX2" fmla="*/ 2229458 w 2246960"/>
                  <a:gd name="connsiteY2" fmla="*/ 533550 h 1093115"/>
                  <a:gd name="connsiteX3" fmla="*/ 2225988 w 2246960"/>
                  <a:gd name="connsiteY3" fmla="*/ 504053 h 1093115"/>
                  <a:gd name="connsiteX4" fmla="*/ 2229458 w 2246960"/>
                  <a:gd name="connsiteY4" fmla="*/ 397778 h 1093115"/>
                  <a:gd name="connsiteX5" fmla="*/ 2145306 w 2246960"/>
                  <a:gd name="connsiteY5" fmla="*/ 303649 h 1093115"/>
                  <a:gd name="connsiteX6" fmla="*/ 1971361 w 2246960"/>
                  <a:gd name="connsiteY6" fmla="*/ 232509 h 1093115"/>
                  <a:gd name="connsiteX7" fmla="*/ 1953576 w 2246960"/>
                  <a:gd name="connsiteY7" fmla="*/ 196940 h 1093115"/>
                  <a:gd name="connsiteX8" fmla="*/ 1960951 w 2246960"/>
                  <a:gd name="connsiteY8" fmla="*/ 172214 h 1093115"/>
                  <a:gd name="connsiteX9" fmla="*/ 1957480 w 2246960"/>
                  <a:gd name="connsiteY9" fmla="*/ 139247 h 1093115"/>
                  <a:gd name="connsiteX10" fmla="*/ 1892848 w 2246960"/>
                  <a:gd name="connsiteY10" fmla="*/ 58132 h 1093115"/>
                  <a:gd name="connsiteX11" fmla="*/ 1802189 w 2246960"/>
                  <a:gd name="connsiteY11" fmla="*/ 439 h 1093115"/>
                  <a:gd name="connsiteX12" fmla="*/ 1790043 w 2246960"/>
                  <a:gd name="connsiteY12" fmla="*/ 13886 h 1093115"/>
                  <a:gd name="connsiteX13" fmla="*/ 1737122 w 2246960"/>
                  <a:gd name="connsiteY13" fmla="*/ 106281 h 1093115"/>
                  <a:gd name="connsiteX14" fmla="*/ 1632582 w 2246960"/>
                  <a:gd name="connsiteY14" fmla="*/ 192168 h 1093115"/>
                  <a:gd name="connsiteX15" fmla="*/ 1524572 w 2246960"/>
                  <a:gd name="connsiteY15" fmla="*/ 221665 h 1093115"/>
                  <a:gd name="connsiteX16" fmla="*/ 1454734 w 2246960"/>
                  <a:gd name="connsiteY16" fmla="*/ 234678 h 1093115"/>
                  <a:gd name="connsiteX17" fmla="*/ 1145018 w 2246960"/>
                  <a:gd name="connsiteY17" fmla="*/ 256801 h 1093115"/>
                  <a:gd name="connsiteX18" fmla="*/ 1104243 w 2246960"/>
                  <a:gd name="connsiteY18" fmla="*/ 256801 h 1093115"/>
                  <a:gd name="connsiteX19" fmla="*/ 794527 w 2246960"/>
                  <a:gd name="connsiteY19" fmla="*/ 234678 h 1093115"/>
                  <a:gd name="connsiteX20" fmla="*/ 724689 w 2246960"/>
                  <a:gd name="connsiteY20" fmla="*/ 221665 h 1093115"/>
                  <a:gd name="connsiteX21" fmla="*/ 616678 w 2246960"/>
                  <a:gd name="connsiteY21" fmla="*/ 192168 h 1093115"/>
                  <a:gd name="connsiteX22" fmla="*/ 512138 w 2246960"/>
                  <a:gd name="connsiteY22" fmla="*/ 106281 h 1093115"/>
                  <a:gd name="connsiteX23" fmla="*/ 459218 w 2246960"/>
                  <a:gd name="connsiteY23" fmla="*/ 13886 h 1093115"/>
                  <a:gd name="connsiteX24" fmla="*/ 447072 w 2246960"/>
                  <a:gd name="connsiteY24" fmla="*/ 439 h 1093115"/>
                  <a:gd name="connsiteX25" fmla="*/ 356413 w 2246960"/>
                  <a:gd name="connsiteY25" fmla="*/ 58132 h 1093115"/>
                  <a:gd name="connsiteX26" fmla="*/ 291780 w 2246960"/>
                  <a:gd name="connsiteY26" fmla="*/ 139247 h 1093115"/>
                  <a:gd name="connsiteX27" fmla="*/ 288310 w 2246960"/>
                  <a:gd name="connsiteY27" fmla="*/ 172214 h 1093115"/>
                  <a:gd name="connsiteX28" fmla="*/ 295684 w 2246960"/>
                  <a:gd name="connsiteY28" fmla="*/ 196940 h 1093115"/>
                  <a:gd name="connsiteX29" fmla="*/ 277899 w 2246960"/>
                  <a:gd name="connsiteY29" fmla="*/ 232509 h 1093115"/>
                  <a:gd name="connsiteX30" fmla="*/ 103955 w 2246960"/>
                  <a:gd name="connsiteY30" fmla="*/ 303649 h 1093115"/>
                  <a:gd name="connsiteX31" fmla="*/ 19802 w 2246960"/>
                  <a:gd name="connsiteY31" fmla="*/ 397778 h 1093115"/>
                  <a:gd name="connsiteX32" fmla="*/ 23273 w 2246960"/>
                  <a:gd name="connsiteY32" fmla="*/ 504053 h 1093115"/>
                  <a:gd name="connsiteX33" fmla="*/ 19802 w 2246960"/>
                  <a:gd name="connsiteY33" fmla="*/ 533550 h 1093115"/>
                  <a:gd name="connsiteX34" fmla="*/ 5922 w 2246960"/>
                  <a:gd name="connsiteY34" fmla="*/ 602521 h 1093115"/>
                  <a:gd name="connsiteX35" fmla="*/ 1584 w 2246960"/>
                  <a:gd name="connsiteY35" fmla="*/ 660646 h 1093115"/>
                  <a:gd name="connsiteX36" fmla="*/ 87472 w 2246960"/>
                  <a:gd name="connsiteY36" fmla="*/ 832422 h 1093115"/>
                  <a:gd name="connsiteX37" fmla="*/ 114366 w 2246960"/>
                  <a:gd name="connsiteY37" fmla="*/ 861051 h 1093115"/>
                  <a:gd name="connsiteX38" fmla="*/ 451843 w 2246960"/>
                  <a:gd name="connsiteY38" fmla="*/ 993786 h 1093115"/>
                  <a:gd name="connsiteX39" fmla="*/ 1061733 w 2246960"/>
                  <a:gd name="connsiteY39" fmla="*/ 1096157 h 1093115"/>
                  <a:gd name="connsiteX40" fmla="*/ 1187962 w 2246960"/>
                  <a:gd name="connsiteY40" fmla="*/ 1096157 h 1093115"/>
                  <a:gd name="connsiteX41" fmla="*/ 1797851 w 2246960"/>
                  <a:gd name="connsiteY41" fmla="*/ 993786 h 1093115"/>
                  <a:gd name="connsiteX42" fmla="*/ 2135329 w 2246960"/>
                  <a:gd name="connsiteY42" fmla="*/ 861051 h 1093115"/>
                  <a:gd name="connsiteX43" fmla="*/ 2162223 w 2246960"/>
                  <a:gd name="connsiteY43" fmla="*/ 832422 h 1093115"/>
                  <a:gd name="connsiteX44" fmla="*/ 2247677 w 2246960"/>
                  <a:gd name="connsiteY44" fmla="*/ 660646 h 109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246960" h="1093115">
                    <a:moveTo>
                      <a:pt x="2247677" y="660646"/>
                    </a:moveTo>
                    <a:cubicBezTo>
                      <a:pt x="2245074" y="641560"/>
                      <a:pt x="2244207" y="622040"/>
                      <a:pt x="2243339" y="602521"/>
                    </a:cubicBezTo>
                    <a:cubicBezTo>
                      <a:pt x="2242038" y="578663"/>
                      <a:pt x="2242471" y="554805"/>
                      <a:pt x="2229458" y="533550"/>
                    </a:cubicBezTo>
                    <a:cubicBezTo>
                      <a:pt x="2223819" y="524441"/>
                      <a:pt x="2225120" y="514897"/>
                      <a:pt x="2225988" y="504053"/>
                    </a:cubicBezTo>
                    <a:cubicBezTo>
                      <a:pt x="2229892" y="468917"/>
                      <a:pt x="2240736" y="434649"/>
                      <a:pt x="2229458" y="397778"/>
                    </a:cubicBezTo>
                    <a:cubicBezTo>
                      <a:pt x="2215577" y="352231"/>
                      <a:pt x="2186948" y="321433"/>
                      <a:pt x="2145306" y="303649"/>
                    </a:cubicBezTo>
                    <a:cubicBezTo>
                      <a:pt x="2088047" y="278489"/>
                      <a:pt x="2029487" y="255933"/>
                      <a:pt x="1971361" y="232509"/>
                    </a:cubicBezTo>
                    <a:cubicBezTo>
                      <a:pt x="1954878" y="226003"/>
                      <a:pt x="1947070" y="215158"/>
                      <a:pt x="1953576" y="196940"/>
                    </a:cubicBezTo>
                    <a:cubicBezTo>
                      <a:pt x="1956613" y="188698"/>
                      <a:pt x="1958348" y="180456"/>
                      <a:pt x="1960951" y="172214"/>
                    </a:cubicBezTo>
                    <a:cubicBezTo>
                      <a:pt x="1964421" y="160503"/>
                      <a:pt x="1965722" y="148790"/>
                      <a:pt x="1957480" y="139247"/>
                    </a:cubicBezTo>
                    <a:cubicBezTo>
                      <a:pt x="1934924" y="112787"/>
                      <a:pt x="1917573" y="82857"/>
                      <a:pt x="1892848" y="58132"/>
                    </a:cubicBezTo>
                    <a:cubicBezTo>
                      <a:pt x="1866821" y="32539"/>
                      <a:pt x="1836457" y="13452"/>
                      <a:pt x="1802189" y="439"/>
                    </a:cubicBezTo>
                    <a:cubicBezTo>
                      <a:pt x="1790910" y="-2163"/>
                      <a:pt x="1790910" y="7379"/>
                      <a:pt x="1790043" y="13886"/>
                    </a:cubicBezTo>
                    <a:cubicBezTo>
                      <a:pt x="1783970" y="51191"/>
                      <a:pt x="1763583" y="80688"/>
                      <a:pt x="1737122" y="106281"/>
                    </a:cubicBezTo>
                    <a:cubicBezTo>
                      <a:pt x="1704589" y="137946"/>
                      <a:pt x="1675960" y="173516"/>
                      <a:pt x="1632582" y="192168"/>
                    </a:cubicBezTo>
                    <a:cubicBezTo>
                      <a:pt x="1597880" y="207350"/>
                      <a:pt x="1562310" y="218629"/>
                      <a:pt x="1524572" y="221665"/>
                    </a:cubicBezTo>
                    <a:cubicBezTo>
                      <a:pt x="1500714" y="223834"/>
                      <a:pt x="1478158" y="231208"/>
                      <a:pt x="1454734" y="234678"/>
                    </a:cubicBezTo>
                    <a:cubicBezTo>
                      <a:pt x="1371449" y="247258"/>
                      <a:pt x="1229170" y="259403"/>
                      <a:pt x="1145018" y="256801"/>
                    </a:cubicBezTo>
                    <a:cubicBezTo>
                      <a:pt x="1138945" y="257669"/>
                      <a:pt x="1110316" y="257669"/>
                      <a:pt x="1104243" y="256801"/>
                    </a:cubicBezTo>
                    <a:cubicBezTo>
                      <a:pt x="1019656" y="259837"/>
                      <a:pt x="877812" y="247691"/>
                      <a:pt x="794527" y="234678"/>
                    </a:cubicBezTo>
                    <a:cubicBezTo>
                      <a:pt x="771103" y="231208"/>
                      <a:pt x="748113" y="223400"/>
                      <a:pt x="724689" y="221665"/>
                    </a:cubicBezTo>
                    <a:cubicBezTo>
                      <a:pt x="686950" y="218195"/>
                      <a:pt x="651380" y="207350"/>
                      <a:pt x="616678" y="192168"/>
                    </a:cubicBezTo>
                    <a:cubicBezTo>
                      <a:pt x="573301" y="173082"/>
                      <a:pt x="544672" y="137512"/>
                      <a:pt x="512138" y="106281"/>
                    </a:cubicBezTo>
                    <a:cubicBezTo>
                      <a:pt x="485678" y="80688"/>
                      <a:pt x="465291" y="51191"/>
                      <a:pt x="459218" y="13886"/>
                    </a:cubicBezTo>
                    <a:cubicBezTo>
                      <a:pt x="457916" y="7379"/>
                      <a:pt x="458350" y="-1730"/>
                      <a:pt x="447072" y="439"/>
                    </a:cubicBezTo>
                    <a:cubicBezTo>
                      <a:pt x="413237" y="13452"/>
                      <a:pt x="382439" y="32539"/>
                      <a:pt x="356413" y="58132"/>
                    </a:cubicBezTo>
                    <a:cubicBezTo>
                      <a:pt x="331687" y="82857"/>
                      <a:pt x="314336" y="112787"/>
                      <a:pt x="291780" y="139247"/>
                    </a:cubicBezTo>
                    <a:cubicBezTo>
                      <a:pt x="283538" y="148790"/>
                      <a:pt x="284840" y="160936"/>
                      <a:pt x="288310" y="172214"/>
                    </a:cubicBezTo>
                    <a:cubicBezTo>
                      <a:pt x="290913" y="180456"/>
                      <a:pt x="292648" y="188698"/>
                      <a:pt x="295684" y="196940"/>
                    </a:cubicBezTo>
                    <a:cubicBezTo>
                      <a:pt x="302191" y="215158"/>
                      <a:pt x="294383" y="225569"/>
                      <a:pt x="277899" y="232509"/>
                    </a:cubicBezTo>
                    <a:cubicBezTo>
                      <a:pt x="219773" y="255933"/>
                      <a:pt x="161213" y="278489"/>
                      <a:pt x="103955" y="303649"/>
                    </a:cubicBezTo>
                    <a:cubicBezTo>
                      <a:pt x="62313" y="321867"/>
                      <a:pt x="33683" y="352665"/>
                      <a:pt x="19802" y="397778"/>
                    </a:cubicBezTo>
                    <a:cubicBezTo>
                      <a:pt x="8524" y="434649"/>
                      <a:pt x="19369" y="468917"/>
                      <a:pt x="23273" y="504053"/>
                    </a:cubicBezTo>
                    <a:cubicBezTo>
                      <a:pt x="24574" y="514464"/>
                      <a:pt x="25442" y="524441"/>
                      <a:pt x="19802" y="533550"/>
                    </a:cubicBezTo>
                    <a:cubicBezTo>
                      <a:pt x="6789" y="555239"/>
                      <a:pt x="7223" y="578663"/>
                      <a:pt x="5922" y="602521"/>
                    </a:cubicBezTo>
                    <a:cubicBezTo>
                      <a:pt x="5054" y="622040"/>
                      <a:pt x="4187" y="641560"/>
                      <a:pt x="1584" y="660646"/>
                    </a:cubicBezTo>
                    <a:cubicBezTo>
                      <a:pt x="-8393" y="731352"/>
                      <a:pt x="29779" y="794683"/>
                      <a:pt x="87472" y="832422"/>
                    </a:cubicBezTo>
                    <a:cubicBezTo>
                      <a:pt x="90508" y="847604"/>
                      <a:pt x="102220" y="855412"/>
                      <a:pt x="114366" y="861051"/>
                    </a:cubicBezTo>
                    <a:cubicBezTo>
                      <a:pt x="181167" y="890982"/>
                      <a:pt x="323880" y="951276"/>
                      <a:pt x="451843" y="993786"/>
                    </a:cubicBezTo>
                    <a:cubicBezTo>
                      <a:pt x="742040" y="1075337"/>
                      <a:pt x="1021825" y="1101363"/>
                      <a:pt x="1061733" y="1096157"/>
                    </a:cubicBezTo>
                    <a:cubicBezTo>
                      <a:pt x="1114653" y="1096591"/>
                      <a:pt x="1124630" y="1096591"/>
                      <a:pt x="1187962" y="1096157"/>
                    </a:cubicBezTo>
                    <a:cubicBezTo>
                      <a:pt x="1227869" y="1101363"/>
                      <a:pt x="1507655" y="1075337"/>
                      <a:pt x="1797851" y="993786"/>
                    </a:cubicBezTo>
                    <a:cubicBezTo>
                      <a:pt x="1925815" y="951276"/>
                      <a:pt x="2068527" y="890982"/>
                      <a:pt x="2135329" y="861051"/>
                    </a:cubicBezTo>
                    <a:cubicBezTo>
                      <a:pt x="2147908" y="855412"/>
                      <a:pt x="2159620" y="847604"/>
                      <a:pt x="2162223" y="832422"/>
                    </a:cubicBezTo>
                    <a:cubicBezTo>
                      <a:pt x="2219481" y="794249"/>
                      <a:pt x="2257654" y="731352"/>
                      <a:pt x="2247677" y="6606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1">
                <a:extLst>
                  <a:ext uri="{FF2B5EF4-FFF2-40B4-BE49-F238E27FC236}">
                    <a16:creationId xmlns:a16="http://schemas.microsoft.com/office/drawing/2014/main" xmlns="" id="{36B1565A-3DEC-4A27-A6DB-5ECBF3AB635C}"/>
                  </a:ext>
                </a:extLst>
              </p:cNvPr>
              <p:cNvSpPr/>
              <p:nvPr/>
            </p:nvSpPr>
            <p:spPr>
              <a:xfrm>
                <a:off x="5387606" y="467139"/>
                <a:ext cx="1414110" cy="4307397"/>
              </a:xfrm>
              <a:custGeom>
                <a:avLst/>
                <a:gdLst>
                  <a:gd name="connsiteX0" fmla="*/ 1396363 w 1414110"/>
                  <a:gd name="connsiteY0" fmla="*/ 3915263 h 4307396"/>
                  <a:gd name="connsiteX1" fmla="*/ 1229360 w 1414110"/>
                  <a:gd name="connsiteY1" fmla="*/ 3835448 h 4307396"/>
                  <a:gd name="connsiteX2" fmla="*/ 1006399 w 1414110"/>
                  <a:gd name="connsiteY2" fmla="*/ 3801614 h 4307396"/>
                  <a:gd name="connsiteX3" fmla="*/ 942200 w 1414110"/>
                  <a:gd name="connsiteY3" fmla="*/ 3796408 h 4307396"/>
                  <a:gd name="connsiteX4" fmla="*/ 928319 w 1414110"/>
                  <a:gd name="connsiteY4" fmla="*/ 3786432 h 4307396"/>
                  <a:gd name="connsiteX5" fmla="*/ 908799 w 1414110"/>
                  <a:gd name="connsiteY5" fmla="*/ 3644153 h 4307396"/>
                  <a:gd name="connsiteX6" fmla="*/ 929620 w 1414110"/>
                  <a:gd name="connsiteY6" fmla="*/ 3491030 h 4307396"/>
                  <a:gd name="connsiteX7" fmla="*/ 962587 w 1414110"/>
                  <a:gd name="connsiteY7" fmla="*/ 3322291 h 4307396"/>
                  <a:gd name="connsiteX8" fmla="*/ 1003796 w 1414110"/>
                  <a:gd name="connsiteY8" fmla="*/ 2585306 h 4307396"/>
                  <a:gd name="connsiteX9" fmla="*/ 1026352 w 1414110"/>
                  <a:gd name="connsiteY9" fmla="*/ 2337186 h 4307396"/>
                  <a:gd name="connsiteX10" fmla="*/ 1014207 w 1414110"/>
                  <a:gd name="connsiteY10" fmla="*/ 2159771 h 4307396"/>
                  <a:gd name="connsiteX11" fmla="*/ 986445 w 1414110"/>
                  <a:gd name="connsiteY11" fmla="*/ 1953294 h 4307396"/>
                  <a:gd name="connsiteX12" fmla="*/ 966491 w 1414110"/>
                  <a:gd name="connsiteY12" fmla="*/ 1867406 h 4307396"/>
                  <a:gd name="connsiteX13" fmla="*/ 968660 w 1414110"/>
                  <a:gd name="connsiteY13" fmla="*/ 1839211 h 4307396"/>
                  <a:gd name="connsiteX14" fmla="*/ 971697 w 1414110"/>
                  <a:gd name="connsiteY14" fmla="*/ 1814919 h 4307396"/>
                  <a:gd name="connsiteX15" fmla="*/ 982107 w 1414110"/>
                  <a:gd name="connsiteY15" fmla="*/ 1776747 h 4307396"/>
                  <a:gd name="connsiteX16" fmla="*/ 1028955 w 1414110"/>
                  <a:gd name="connsiteY16" fmla="*/ 1698233 h 4307396"/>
                  <a:gd name="connsiteX17" fmla="*/ 1133061 w 1414110"/>
                  <a:gd name="connsiteY17" fmla="*/ 1539471 h 4307396"/>
                  <a:gd name="connsiteX18" fmla="*/ 1150412 w 1414110"/>
                  <a:gd name="connsiteY18" fmla="*/ 1486985 h 4307396"/>
                  <a:gd name="connsiteX19" fmla="*/ 1159522 w 1414110"/>
                  <a:gd name="connsiteY19" fmla="*/ 1438835 h 4307396"/>
                  <a:gd name="connsiteX20" fmla="*/ 1181210 w 1414110"/>
                  <a:gd name="connsiteY20" fmla="*/ 1250143 h 4307396"/>
                  <a:gd name="connsiteX21" fmla="*/ 1212876 w 1414110"/>
                  <a:gd name="connsiteY21" fmla="*/ 1092248 h 4307396"/>
                  <a:gd name="connsiteX22" fmla="*/ 1214177 w 1414110"/>
                  <a:gd name="connsiteY22" fmla="*/ 1024145 h 4307396"/>
                  <a:gd name="connsiteX23" fmla="*/ 1215913 w 1414110"/>
                  <a:gd name="connsiteY23" fmla="*/ 945632 h 4307396"/>
                  <a:gd name="connsiteX24" fmla="*/ 1188585 w 1414110"/>
                  <a:gd name="connsiteY24" fmla="*/ 865817 h 4307396"/>
                  <a:gd name="connsiteX25" fmla="*/ 1083177 w 1414110"/>
                  <a:gd name="connsiteY25" fmla="*/ 777761 h 4307396"/>
                  <a:gd name="connsiteX26" fmla="*/ 1045439 w 1414110"/>
                  <a:gd name="connsiteY26" fmla="*/ 754337 h 4307396"/>
                  <a:gd name="connsiteX27" fmla="*/ 929186 w 1414110"/>
                  <a:gd name="connsiteY27" fmla="*/ 689270 h 4307396"/>
                  <a:gd name="connsiteX28" fmla="*/ 870627 w 1414110"/>
                  <a:gd name="connsiteY28" fmla="*/ 658038 h 4307396"/>
                  <a:gd name="connsiteX29" fmla="*/ 799054 w 1414110"/>
                  <a:gd name="connsiteY29" fmla="*/ 596008 h 4307396"/>
                  <a:gd name="connsiteX30" fmla="*/ 791246 w 1414110"/>
                  <a:gd name="connsiteY30" fmla="*/ 554800 h 4307396"/>
                  <a:gd name="connsiteX31" fmla="*/ 796017 w 1414110"/>
                  <a:gd name="connsiteY31" fmla="*/ 449392 h 4307396"/>
                  <a:gd name="connsiteX32" fmla="*/ 816838 w 1414110"/>
                  <a:gd name="connsiteY32" fmla="*/ 393001 h 4307396"/>
                  <a:gd name="connsiteX33" fmla="*/ 827683 w 1414110"/>
                  <a:gd name="connsiteY33" fmla="*/ 301474 h 4307396"/>
                  <a:gd name="connsiteX34" fmla="*/ 822478 w 1414110"/>
                  <a:gd name="connsiteY34" fmla="*/ 189126 h 4307396"/>
                  <a:gd name="connsiteX35" fmla="*/ 782136 w 1414110"/>
                  <a:gd name="connsiteY35" fmla="*/ 78080 h 4307396"/>
                  <a:gd name="connsiteX36" fmla="*/ 707093 w 1414110"/>
                  <a:gd name="connsiteY36" fmla="*/ 19954 h 4307396"/>
                  <a:gd name="connsiteX37" fmla="*/ 628146 w 1414110"/>
                  <a:gd name="connsiteY37" fmla="*/ 0 h 4307396"/>
                  <a:gd name="connsiteX38" fmla="*/ 530546 w 1414110"/>
                  <a:gd name="connsiteY38" fmla="*/ 22123 h 4307396"/>
                  <a:gd name="connsiteX39" fmla="*/ 458106 w 1414110"/>
                  <a:gd name="connsiteY39" fmla="*/ 83285 h 4307396"/>
                  <a:gd name="connsiteX40" fmla="*/ 422970 w 1414110"/>
                  <a:gd name="connsiteY40" fmla="*/ 196067 h 4307396"/>
                  <a:gd name="connsiteX41" fmla="*/ 422970 w 1414110"/>
                  <a:gd name="connsiteY41" fmla="*/ 308415 h 4307396"/>
                  <a:gd name="connsiteX42" fmla="*/ 438152 w 1414110"/>
                  <a:gd name="connsiteY42" fmla="*/ 399508 h 4307396"/>
                  <a:gd name="connsiteX43" fmla="*/ 461576 w 1414110"/>
                  <a:gd name="connsiteY43" fmla="*/ 455031 h 4307396"/>
                  <a:gd name="connsiteX44" fmla="*/ 471119 w 1414110"/>
                  <a:gd name="connsiteY44" fmla="*/ 560005 h 4307396"/>
                  <a:gd name="connsiteX45" fmla="*/ 465046 w 1414110"/>
                  <a:gd name="connsiteY45" fmla="*/ 601647 h 4307396"/>
                  <a:gd name="connsiteX46" fmla="*/ 396076 w 1414110"/>
                  <a:gd name="connsiteY46" fmla="*/ 666714 h 4307396"/>
                  <a:gd name="connsiteX47" fmla="*/ 338817 w 1414110"/>
                  <a:gd name="connsiteY47" fmla="*/ 700548 h 4307396"/>
                  <a:gd name="connsiteX48" fmla="*/ 225602 w 1414110"/>
                  <a:gd name="connsiteY48" fmla="*/ 770820 h 4307396"/>
                  <a:gd name="connsiteX49" fmla="*/ 188731 w 1414110"/>
                  <a:gd name="connsiteY49" fmla="*/ 795979 h 4307396"/>
                  <a:gd name="connsiteX50" fmla="*/ 87227 w 1414110"/>
                  <a:gd name="connsiteY50" fmla="*/ 888807 h 4307396"/>
                  <a:gd name="connsiteX51" fmla="*/ 63369 w 1414110"/>
                  <a:gd name="connsiteY51" fmla="*/ 969923 h 4307396"/>
                  <a:gd name="connsiteX52" fmla="*/ 68575 w 1414110"/>
                  <a:gd name="connsiteY52" fmla="*/ 1048437 h 4307396"/>
                  <a:gd name="connsiteX53" fmla="*/ 72912 w 1414110"/>
                  <a:gd name="connsiteY53" fmla="*/ 1116540 h 4307396"/>
                  <a:gd name="connsiteX54" fmla="*/ 111519 w 1414110"/>
                  <a:gd name="connsiteY54" fmla="*/ 1272699 h 4307396"/>
                  <a:gd name="connsiteX55" fmla="*/ 141883 w 1414110"/>
                  <a:gd name="connsiteY55" fmla="*/ 1460090 h 4307396"/>
                  <a:gd name="connsiteX56" fmla="*/ 153161 w 1414110"/>
                  <a:gd name="connsiteY56" fmla="*/ 1507372 h 4307396"/>
                  <a:gd name="connsiteX57" fmla="*/ 173115 w 1414110"/>
                  <a:gd name="connsiteY57" fmla="*/ 1558991 h 4307396"/>
                  <a:gd name="connsiteX58" fmla="*/ 284161 w 1414110"/>
                  <a:gd name="connsiteY58" fmla="*/ 1712982 h 4307396"/>
                  <a:gd name="connsiteX59" fmla="*/ 334479 w 1414110"/>
                  <a:gd name="connsiteY59" fmla="*/ 1789327 h 4307396"/>
                  <a:gd name="connsiteX60" fmla="*/ 346625 w 1414110"/>
                  <a:gd name="connsiteY60" fmla="*/ 1827065 h 4307396"/>
                  <a:gd name="connsiteX61" fmla="*/ 350963 w 1414110"/>
                  <a:gd name="connsiteY61" fmla="*/ 1851356 h 4307396"/>
                  <a:gd name="connsiteX62" fmla="*/ 354433 w 1414110"/>
                  <a:gd name="connsiteY62" fmla="*/ 1879552 h 4307396"/>
                  <a:gd name="connsiteX63" fmla="*/ 338383 w 1414110"/>
                  <a:gd name="connsiteY63" fmla="*/ 1966307 h 4307396"/>
                  <a:gd name="connsiteX64" fmla="*/ 320165 w 1414110"/>
                  <a:gd name="connsiteY64" fmla="*/ 2174086 h 4307396"/>
                  <a:gd name="connsiteX65" fmla="*/ 316261 w 1414110"/>
                  <a:gd name="connsiteY65" fmla="*/ 2351500 h 4307396"/>
                  <a:gd name="connsiteX66" fmla="*/ 350095 w 1414110"/>
                  <a:gd name="connsiteY66" fmla="*/ 2598319 h 4307396"/>
                  <a:gd name="connsiteX67" fmla="*/ 424271 w 1414110"/>
                  <a:gd name="connsiteY67" fmla="*/ 3332702 h 4307396"/>
                  <a:gd name="connsiteX68" fmla="*/ 465046 w 1414110"/>
                  <a:gd name="connsiteY68" fmla="*/ 3499706 h 4307396"/>
                  <a:gd name="connsiteX69" fmla="*/ 492374 w 1414110"/>
                  <a:gd name="connsiteY69" fmla="*/ 3651527 h 4307396"/>
                  <a:gd name="connsiteX70" fmla="*/ 479361 w 1414110"/>
                  <a:gd name="connsiteY70" fmla="*/ 3794673 h 4307396"/>
                  <a:gd name="connsiteX71" fmla="*/ 465914 w 1414110"/>
                  <a:gd name="connsiteY71" fmla="*/ 3805518 h 4307396"/>
                  <a:gd name="connsiteX72" fmla="*/ 402148 w 1414110"/>
                  <a:gd name="connsiteY72" fmla="*/ 3813759 h 4307396"/>
                  <a:gd name="connsiteX73" fmla="*/ 180923 w 1414110"/>
                  <a:gd name="connsiteY73" fmla="*/ 3857571 h 4307396"/>
                  <a:gd name="connsiteX74" fmla="*/ 17389 w 1414110"/>
                  <a:gd name="connsiteY74" fmla="*/ 3944760 h 4307396"/>
                  <a:gd name="connsiteX75" fmla="*/ 2207 w 1414110"/>
                  <a:gd name="connsiteY75" fmla="*/ 3997681 h 4307396"/>
                  <a:gd name="connsiteX76" fmla="*/ 8280 w 1414110"/>
                  <a:gd name="connsiteY76" fmla="*/ 4087906 h 4307396"/>
                  <a:gd name="connsiteX77" fmla="*/ 26932 w 1414110"/>
                  <a:gd name="connsiteY77" fmla="*/ 4142996 h 4307396"/>
                  <a:gd name="connsiteX78" fmla="*/ 173982 w 1414110"/>
                  <a:gd name="connsiteY78" fmla="*/ 4267923 h 4307396"/>
                  <a:gd name="connsiteX79" fmla="*/ 357903 w 1414110"/>
                  <a:gd name="connsiteY79" fmla="*/ 4300890 h 4307396"/>
                  <a:gd name="connsiteX80" fmla="*/ 537053 w 1414110"/>
                  <a:gd name="connsiteY80" fmla="*/ 4307397 h 4307396"/>
                  <a:gd name="connsiteX81" fmla="*/ 847637 w 1414110"/>
                  <a:gd name="connsiteY81" fmla="*/ 4303927 h 4307396"/>
                  <a:gd name="connsiteX82" fmla="*/ 1073200 w 1414110"/>
                  <a:gd name="connsiteY82" fmla="*/ 4286142 h 4307396"/>
                  <a:gd name="connsiteX83" fmla="*/ 1255386 w 1414110"/>
                  <a:gd name="connsiteY83" fmla="*/ 4244933 h 4307396"/>
                  <a:gd name="connsiteX84" fmla="*/ 1396797 w 1414110"/>
                  <a:gd name="connsiteY84" fmla="*/ 4113499 h 4307396"/>
                  <a:gd name="connsiteX85" fmla="*/ 1413281 w 1414110"/>
                  <a:gd name="connsiteY85" fmla="*/ 4057542 h 4307396"/>
                  <a:gd name="connsiteX86" fmla="*/ 1415016 w 1414110"/>
                  <a:gd name="connsiteY86" fmla="*/ 3967316 h 4307396"/>
                  <a:gd name="connsiteX87" fmla="*/ 1396363 w 1414110"/>
                  <a:gd name="connsiteY87" fmla="*/ 3915263 h 430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414110" h="4307396">
                    <a:moveTo>
                      <a:pt x="1396363" y="3915263"/>
                    </a:moveTo>
                    <a:cubicBezTo>
                      <a:pt x="1349082" y="3869283"/>
                      <a:pt x="1289221" y="3853233"/>
                      <a:pt x="1229360" y="3835448"/>
                    </a:cubicBezTo>
                    <a:cubicBezTo>
                      <a:pt x="1156485" y="3813759"/>
                      <a:pt x="1081442" y="3807253"/>
                      <a:pt x="1006399" y="3801614"/>
                    </a:cubicBezTo>
                    <a:cubicBezTo>
                      <a:pt x="985144" y="3799879"/>
                      <a:pt x="963889" y="3795541"/>
                      <a:pt x="942200" y="3796408"/>
                    </a:cubicBezTo>
                    <a:cubicBezTo>
                      <a:pt x="935259" y="3796408"/>
                      <a:pt x="928753" y="3794673"/>
                      <a:pt x="928319" y="3786432"/>
                    </a:cubicBezTo>
                    <a:cubicBezTo>
                      <a:pt x="924415" y="3738716"/>
                      <a:pt x="903594" y="3692302"/>
                      <a:pt x="908799" y="3644153"/>
                    </a:cubicBezTo>
                    <a:cubicBezTo>
                      <a:pt x="914438" y="3592968"/>
                      <a:pt x="915306" y="3542216"/>
                      <a:pt x="929620" y="3491030"/>
                    </a:cubicBezTo>
                    <a:cubicBezTo>
                      <a:pt x="944802" y="3435941"/>
                      <a:pt x="957382" y="3379550"/>
                      <a:pt x="962587" y="3322291"/>
                    </a:cubicBezTo>
                    <a:cubicBezTo>
                      <a:pt x="979071" y="3276745"/>
                      <a:pt x="983408" y="2716306"/>
                      <a:pt x="1003796" y="2585306"/>
                    </a:cubicBezTo>
                    <a:cubicBezTo>
                      <a:pt x="1019412" y="2490309"/>
                      <a:pt x="1030690" y="2408325"/>
                      <a:pt x="1026352" y="2337186"/>
                    </a:cubicBezTo>
                    <a:cubicBezTo>
                      <a:pt x="1022448" y="2272553"/>
                      <a:pt x="1023316" y="2223970"/>
                      <a:pt x="1014207" y="2159771"/>
                    </a:cubicBezTo>
                    <a:cubicBezTo>
                      <a:pt x="1004663" y="2091235"/>
                      <a:pt x="1010303" y="2020529"/>
                      <a:pt x="986445" y="1953294"/>
                    </a:cubicBezTo>
                    <a:cubicBezTo>
                      <a:pt x="976902" y="1925966"/>
                      <a:pt x="974299" y="1895602"/>
                      <a:pt x="966491" y="1867406"/>
                    </a:cubicBezTo>
                    <a:cubicBezTo>
                      <a:pt x="962153" y="1857429"/>
                      <a:pt x="961286" y="1847886"/>
                      <a:pt x="968660" y="1839211"/>
                    </a:cubicBezTo>
                    <a:cubicBezTo>
                      <a:pt x="975167" y="1831403"/>
                      <a:pt x="973865" y="1823595"/>
                      <a:pt x="971697" y="1814919"/>
                    </a:cubicBezTo>
                    <a:cubicBezTo>
                      <a:pt x="979505" y="1803207"/>
                      <a:pt x="982107" y="1790628"/>
                      <a:pt x="982107" y="1776747"/>
                    </a:cubicBezTo>
                    <a:cubicBezTo>
                      <a:pt x="982107" y="1751154"/>
                      <a:pt x="1037631" y="1712548"/>
                      <a:pt x="1028955" y="1698233"/>
                    </a:cubicBezTo>
                    <a:cubicBezTo>
                      <a:pt x="1030256" y="1696498"/>
                      <a:pt x="1117879" y="1602369"/>
                      <a:pt x="1133061" y="1539471"/>
                    </a:cubicBezTo>
                    <a:cubicBezTo>
                      <a:pt x="1137399" y="1521687"/>
                      <a:pt x="1140869" y="1503902"/>
                      <a:pt x="1150412" y="1486985"/>
                    </a:cubicBezTo>
                    <a:cubicBezTo>
                      <a:pt x="1157787" y="1474405"/>
                      <a:pt x="1159088" y="1454885"/>
                      <a:pt x="1159522" y="1438835"/>
                    </a:cubicBezTo>
                    <a:cubicBezTo>
                      <a:pt x="1160823" y="1375070"/>
                      <a:pt x="1179475" y="1313908"/>
                      <a:pt x="1181210" y="1250143"/>
                    </a:cubicBezTo>
                    <a:cubicBezTo>
                      <a:pt x="1182946" y="1196788"/>
                      <a:pt x="1190754" y="1142566"/>
                      <a:pt x="1212876" y="1092248"/>
                    </a:cubicBezTo>
                    <a:cubicBezTo>
                      <a:pt x="1220684" y="1074897"/>
                      <a:pt x="1212442" y="1027182"/>
                      <a:pt x="1214177" y="1024145"/>
                    </a:cubicBezTo>
                    <a:cubicBezTo>
                      <a:pt x="1227625" y="997685"/>
                      <a:pt x="1221985" y="973827"/>
                      <a:pt x="1215913" y="945632"/>
                    </a:cubicBezTo>
                    <a:cubicBezTo>
                      <a:pt x="1209840" y="917436"/>
                      <a:pt x="1198128" y="891844"/>
                      <a:pt x="1188585" y="865817"/>
                    </a:cubicBezTo>
                    <a:cubicBezTo>
                      <a:pt x="1170366" y="818102"/>
                      <a:pt x="1131760" y="790774"/>
                      <a:pt x="1083177" y="777761"/>
                    </a:cubicBezTo>
                    <a:cubicBezTo>
                      <a:pt x="1068429" y="773857"/>
                      <a:pt x="1056717" y="762578"/>
                      <a:pt x="1045439" y="754337"/>
                    </a:cubicBezTo>
                    <a:cubicBezTo>
                      <a:pt x="1008568" y="728310"/>
                      <a:pt x="963889" y="717032"/>
                      <a:pt x="929186" y="689270"/>
                    </a:cubicBezTo>
                    <a:cubicBezTo>
                      <a:pt x="911402" y="674956"/>
                      <a:pt x="889713" y="668449"/>
                      <a:pt x="870627" y="658038"/>
                    </a:cubicBezTo>
                    <a:cubicBezTo>
                      <a:pt x="841564" y="642422"/>
                      <a:pt x="822911" y="616396"/>
                      <a:pt x="799054" y="596008"/>
                    </a:cubicBezTo>
                    <a:cubicBezTo>
                      <a:pt x="787775" y="586465"/>
                      <a:pt x="791246" y="568680"/>
                      <a:pt x="791246" y="554800"/>
                    </a:cubicBezTo>
                    <a:cubicBezTo>
                      <a:pt x="791680" y="519664"/>
                      <a:pt x="791680" y="484094"/>
                      <a:pt x="796017" y="449392"/>
                    </a:cubicBezTo>
                    <a:cubicBezTo>
                      <a:pt x="798620" y="429872"/>
                      <a:pt x="808597" y="411220"/>
                      <a:pt x="816838" y="393001"/>
                    </a:cubicBezTo>
                    <a:cubicBezTo>
                      <a:pt x="830719" y="363504"/>
                      <a:pt x="828117" y="332272"/>
                      <a:pt x="827683" y="301474"/>
                    </a:cubicBezTo>
                    <a:cubicBezTo>
                      <a:pt x="827683" y="264170"/>
                      <a:pt x="823779" y="226865"/>
                      <a:pt x="822478" y="189126"/>
                    </a:cubicBezTo>
                    <a:cubicBezTo>
                      <a:pt x="821176" y="148785"/>
                      <a:pt x="805994" y="112782"/>
                      <a:pt x="782136" y="78080"/>
                    </a:cubicBezTo>
                    <a:cubicBezTo>
                      <a:pt x="762183" y="49017"/>
                      <a:pt x="737458" y="32099"/>
                      <a:pt x="707093" y="19954"/>
                    </a:cubicBezTo>
                    <a:cubicBezTo>
                      <a:pt x="689308" y="13013"/>
                      <a:pt x="646798" y="3904"/>
                      <a:pt x="628146" y="0"/>
                    </a:cubicBezTo>
                    <a:cubicBezTo>
                      <a:pt x="627278" y="9543"/>
                      <a:pt x="547897" y="14315"/>
                      <a:pt x="530546" y="22123"/>
                    </a:cubicBezTo>
                    <a:cubicBezTo>
                      <a:pt x="500616" y="35570"/>
                      <a:pt x="476758" y="53354"/>
                      <a:pt x="458106" y="83285"/>
                    </a:cubicBezTo>
                    <a:cubicBezTo>
                      <a:pt x="435549" y="118855"/>
                      <a:pt x="422102" y="155726"/>
                      <a:pt x="422970" y="196067"/>
                    </a:cubicBezTo>
                    <a:cubicBezTo>
                      <a:pt x="423404" y="233372"/>
                      <a:pt x="421668" y="271110"/>
                      <a:pt x="422970" y="308415"/>
                    </a:cubicBezTo>
                    <a:cubicBezTo>
                      <a:pt x="424271" y="339213"/>
                      <a:pt x="422536" y="370445"/>
                      <a:pt x="438152" y="399508"/>
                    </a:cubicBezTo>
                    <a:cubicBezTo>
                      <a:pt x="447695" y="417293"/>
                      <a:pt x="458106" y="435511"/>
                      <a:pt x="461576" y="455031"/>
                    </a:cubicBezTo>
                    <a:cubicBezTo>
                      <a:pt x="467649" y="489733"/>
                      <a:pt x="469384" y="524869"/>
                      <a:pt x="471119" y="560005"/>
                    </a:cubicBezTo>
                    <a:cubicBezTo>
                      <a:pt x="471986" y="573886"/>
                      <a:pt x="475890" y="591237"/>
                      <a:pt x="465046" y="601647"/>
                    </a:cubicBezTo>
                    <a:cubicBezTo>
                      <a:pt x="442056" y="623336"/>
                      <a:pt x="424705" y="649797"/>
                      <a:pt x="396076" y="666714"/>
                    </a:cubicBezTo>
                    <a:cubicBezTo>
                      <a:pt x="376990" y="677992"/>
                      <a:pt x="356168" y="685366"/>
                      <a:pt x="338817" y="700548"/>
                    </a:cubicBezTo>
                    <a:cubicBezTo>
                      <a:pt x="304983" y="730045"/>
                      <a:pt x="261171" y="743059"/>
                      <a:pt x="225602" y="770820"/>
                    </a:cubicBezTo>
                    <a:cubicBezTo>
                      <a:pt x="214757" y="779496"/>
                      <a:pt x="203479" y="791208"/>
                      <a:pt x="188731" y="795979"/>
                    </a:cubicBezTo>
                    <a:cubicBezTo>
                      <a:pt x="140582" y="811161"/>
                      <a:pt x="103277" y="840224"/>
                      <a:pt x="87227" y="888807"/>
                    </a:cubicBezTo>
                    <a:cubicBezTo>
                      <a:pt x="78552" y="915268"/>
                      <a:pt x="68141" y="941294"/>
                      <a:pt x="63369" y="969923"/>
                    </a:cubicBezTo>
                    <a:cubicBezTo>
                      <a:pt x="58598" y="998119"/>
                      <a:pt x="53826" y="1022410"/>
                      <a:pt x="68575" y="1048437"/>
                    </a:cubicBezTo>
                    <a:cubicBezTo>
                      <a:pt x="70310" y="1051473"/>
                      <a:pt x="64237" y="1099189"/>
                      <a:pt x="72912" y="1116540"/>
                    </a:cubicBezTo>
                    <a:cubicBezTo>
                      <a:pt x="97204" y="1165990"/>
                      <a:pt x="107615" y="1219778"/>
                      <a:pt x="111519" y="1272699"/>
                    </a:cubicBezTo>
                    <a:cubicBezTo>
                      <a:pt x="116290" y="1336464"/>
                      <a:pt x="137545" y="1396759"/>
                      <a:pt x="141883" y="1460090"/>
                    </a:cubicBezTo>
                    <a:cubicBezTo>
                      <a:pt x="142750" y="1475706"/>
                      <a:pt x="145353" y="1495226"/>
                      <a:pt x="153161" y="1507372"/>
                    </a:cubicBezTo>
                    <a:cubicBezTo>
                      <a:pt x="163572" y="1523856"/>
                      <a:pt x="167909" y="1541207"/>
                      <a:pt x="173115" y="1558991"/>
                    </a:cubicBezTo>
                    <a:cubicBezTo>
                      <a:pt x="191333" y="1621455"/>
                      <a:pt x="282860" y="1711247"/>
                      <a:pt x="284161" y="1712982"/>
                    </a:cubicBezTo>
                    <a:cubicBezTo>
                      <a:pt x="275920" y="1727730"/>
                      <a:pt x="333178" y="1763734"/>
                      <a:pt x="334479" y="1789327"/>
                    </a:cubicBezTo>
                    <a:cubicBezTo>
                      <a:pt x="334913" y="1803207"/>
                      <a:pt x="338817" y="1815787"/>
                      <a:pt x="346625" y="1827065"/>
                    </a:cubicBezTo>
                    <a:cubicBezTo>
                      <a:pt x="344890" y="1835740"/>
                      <a:pt x="343589" y="1843982"/>
                      <a:pt x="350963" y="1851356"/>
                    </a:cubicBezTo>
                    <a:cubicBezTo>
                      <a:pt x="358771" y="1859598"/>
                      <a:pt x="358337" y="1869575"/>
                      <a:pt x="354433" y="1879552"/>
                    </a:cubicBezTo>
                    <a:cubicBezTo>
                      <a:pt x="347493" y="1908181"/>
                      <a:pt x="346625" y="1938545"/>
                      <a:pt x="338383" y="1966307"/>
                    </a:cubicBezTo>
                    <a:cubicBezTo>
                      <a:pt x="317562" y="2034410"/>
                      <a:pt x="326238" y="2104682"/>
                      <a:pt x="320165" y="2174086"/>
                    </a:cubicBezTo>
                    <a:cubicBezTo>
                      <a:pt x="314092" y="2238285"/>
                      <a:pt x="317562" y="2286868"/>
                      <a:pt x="316261" y="2351500"/>
                    </a:cubicBezTo>
                    <a:cubicBezTo>
                      <a:pt x="314960" y="2422640"/>
                      <a:pt x="329708" y="2504190"/>
                      <a:pt x="350095" y="2598319"/>
                    </a:cubicBezTo>
                    <a:cubicBezTo>
                      <a:pt x="376556" y="2728018"/>
                      <a:pt x="406053" y="3287589"/>
                      <a:pt x="424271" y="3332702"/>
                    </a:cubicBezTo>
                    <a:cubicBezTo>
                      <a:pt x="432079" y="3389960"/>
                      <a:pt x="447261" y="3445484"/>
                      <a:pt x="465046" y="3499706"/>
                    </a:cubicBezTo>
                    <a:cubicBezTo>
                      <a:pt x="481530" y="3550024"/>
                      <a:pt x="484566" y="3600775"/>
                      <a:pt x="492374" y="3651527"/>
                    </a:cubicBezTo>
                    <a:cubicBezTo>
                      <a:pt x="499748" y="3699676"/>
                      <a:pt x="481096" y="3746524"/>
                      <a:pt x="479361" y="3794673"/>
                    </a:cubicBezTo>
                    <a:cubicBezTo>
                      <a:pt x="478927" y="3802915"/>
                      <a:pt x="472854" y="3805084"/>
                      <a:pt x="465914" y="3805518"/>
                    </a:cubicBezTo>
                    <a:cubicBezTo>
                      <a:pt x="444225" y="3805951"/>
                      <a:pt x="423404" y="3811157"/>
                      <a:pt x="402148" y="3813759"/>
                    </a:cubicBezTo>
                    <a:cubicBezTo>
                      <a:pt x="327105" y="3822435"/>
                      <a:pt x="252930" y="3832412"/>
                      <a:pt x="180923" y="3857571"/>
                    </a:cubicBezTo>
                    <a:cubicBezTo>
                      <a:pt x="121929" y="3877958"/>
                      <a:pt x="62502" y="3897044"/>
                      <a:pt x="17389" y="3944760"/>
                    </a:cubicBezTo>
                    <a:cubicBezTo>
                      <a:pt x="1773" y="3961243"/>
                      <a:pt x="-3432" y="3978161"/>
                      <a:pt x="2207" y="3997681"/>
                    </a:cubicBezTo>
                    <a:cubicBezTo>
                      <a:pt x="10882" y="4027611"/>
                      <a:pt x="8280" y="4057542"/>
                      <a:pt x="8280" y="4087906"/>
                    </a:cubicBezTo>
                    <a:cubicBezTo>
                      <a:pt x="11750" y="4106992"/>
                      <a:pt x="15220" y="4126946"/>
                      <a:pt x="26932" y="4142996"/>
                    </a:cubicBezTo>
                    <a:cubicBezTo>
                      <a:pt x="65972" y="4196350"/>
                      <a:pt x="116290" y="4236691"/>
                      <a:pt x="173982" y="4267923"/>
                    </a:cubicBezTo>
                    <a:cubicBezTo>
                      <a:pt x="231241" y="4298721"/>
                      <a:pt x="295873" y="4293082"/>
                      <a:pt x="357903" y="4300890"/>
                    </a:cubicBezTo>
                    <a:cubicBezTo>
                      <a:pt x="371350" y="4302626"/>
                      <a:pt x="456371" y="4305228"/>
                      <a:pt x="537053" y="4307397"/>
                    </a:cubicBezTo>
                    <a:lnTo>
                      <a:pt x="847637" y="4303927"/>
                    </a:lnTo>
                    <a:cubicBezTo>
                      <a:pt x="938296" y="4297854"/>
                      <a:pt x="1057150" y="4289178"/>
                      <a:pt x="1073200" y="4286142"/>
                    </a:cubicBezTo>
                    <a:cubicBezTo>
                      <a:pt x="1134796" y="4275731"/>
                      <a:pt x="1199863" y="4278334"/>
                      <a:pt x="1255386" y="4244933"/>
                    </a:cubicBezTo>
                    <a:cubicBezTo>
                      <a:pt x="1311343" y="4211533"/>
                      <a:pt x="1360360" y="4168588"/>
                      <a:pt x="1396797" y="4113499"/>
                    </a:cubicBezTo>
                    <a:cubicBezTo>
                      <a:pt x="1407642" y="4097015"/>
                      <a:pt x="1410244" y="4077062"/>
                      <a:pt x="1413281" y="4057542"/>
                    </a:cubicBezTo>
                    <a:cubicBezTo>
                      <a:pt x="1411546" y="4027611"/>
                      <a:pt x="1407642" y="3997681"/>
                      <a:pt x="1415016" y="3967316"/>
                    </a:cubicBezTo>
                    <a:cubicBezTo>
                      <a:pt x="1418920" y="3947796"/>
                      <a:pt x="1412847" y="3930879"/>
                      <a:pt x="1396363" y="391526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2">
                <a:extLst>
                  <a:ext uri="{FF2B5EF4-FFF2-40B4-BE49-F238E27FC236}">
                    <a16:creationId xmlns:a16="http://schemas.microsoft.com/office/drawing/2014/main" xmlns="" id="{4F6C4353-36A3-4E62-AD4C-C1C02B6AB1DF}"/>
                  </a:ext>
                </a:extLst>
              </p:cNvPr>
              <p:cNvSpPr/>
              <p:nvPr/>
            </p:nvSpPr>
            <p:spPr>
              <a:xfrm>
                <a:off x="5706469" y="5052925"/>
                <a:ext cx="776459" cy="212550"/>
              </a:xfrm>
              <a:custGeom>
                <a:avLst/>
                <a:gdLst>
                  <a:gd name="connsiteX0" fmla="*/ 707923 w 776459"/>
                  <a:gd name="connsiteY0" fmla="*/ 20086 h 212550"/>
                  <a:gd name="connsiteX1" fmla="*/ 661942 w 776459"/>
                  <a:gd name="connsiteY1" fmla="*/ 133 h 212550"/>
                  <a:gd name="connsiteX2" fmla="*/ 388663 w 776459"/>
                  <a:gd name="connsiteY2" fmla="*/ 1000 h 212550"/>
                  <a:gd name="connsiteX3" fmla="*/ 115384 w 776459"/>
                  <a:gd name="connsiteY3" fmla="*/ 133 h 212550"/>
                  <a:gd name="connsiteX4" fmla="*/ 69404 w 776459"/>
                  <a:gd name="connsiteY4" fmla="*/ 20086 h 212550"/>
                  <a:gd name="connsiteX5" fmla="*/ 0 w 776459"/>
                  <a:gd name="connsiteY5" fmla="*/ 187957 h 212550"/>
                  <a:gd name="connsiteX6" fmla="*/ 45980 w 776459"/>
                  <a:gd name="connsiteY6" fmla="*/ 208345 h 212550"/>
                  <a:gd name="connsiteX7" fmla="*/ 387362 w 776459"/>
                  <a:gd name="connsiteY7" fmla="*/ 214418 h 212550"/>
                  <a:gd name="connsiteX8" fmla="*/ 387362 w 776459"/>
                  <a:gd name="connsiteY8" fmla="*/ 214418 h 212550"/>
                  <a:gd name="connsiteX9" fmla="*/ 388663 w 776459"/>
                  <a:gd name="connsiteY9" fmla="*/ 214418 h 212550"/>
                  <a:gd name="connsiteX10" fmla="*/ 389965 w 776459"/>
                  <a:gd name="connsiteY10" fmla="*/ 214418 h 212550"/>
                  <a:gd name="connsiteX11" fmla="*/ 389965 w 776459"/>
                  <a:gd name="connsiteY11" fmla="*/ 214418 h 212550"/>
                  <a:gd name="connsiteX12" fmla="*/ 731347 w 776459"/>
                  <a:gd name="connsiteY12" fmla="*/ 208345 h 212550"/>
                  <a:gd name="connsiteX13" fmla="*/ 777327 w 776459"/>
                  <a:gd name="connsiteY13" fmla="*/ 187957 h 212550"/>
                  <a:gd name="connsiteX14" fmla="*/ 707923 w 776459"/>
                  <a:gd name="connsiteY14" fmla="*/ 20086 h 21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6459" h="212550">
                    <a:moveTo>
                      <a:pt x="707923" y="20086"/>
                    </a:moveTo>
                    <a:cubicBezTo>
                      <a:pt x="698380" y="-2470"/>
                      <a:pt x="687535" y="133"/>
                      <a:pt x="661942" y="133"/>
                    </a:cubicBezTo>
                    <a:lnTo>
                      <a:pt x="388663" y="1000"/>
                    </a:lnTo>
                    <a:lnTo>
                      <a:pt x="115384" y="133"/>
                    </a:lnTo>
                    <a:cubicBezTo>
                      <a:pt x="90225" y="133"/>
                      <a:pt x="78947" y="-2904"/>
                      <a:pt x="69404" y="20086"/>
                    </a:cubicBezTo>
                    <a:lnTo>
                      <a:pt x="0" y="187957"/>
                    </a:lnTo>
                    <a:cubicBezTo>
                      <a:pt x="0" y="213117"/>
                      <a:pt x="20387" y="208345"/>
                      <a:pt x="45980" y="208345"/>
                    </a:cubicBezTo>
                    <a:lnTo>
                      <a:pt x="387362" y="214418"/>
                    </a:lnTo>
                    <a:lnTo>
                      <a:pt x="387362" y="214418"/>
                    </a:lnTo>
                    <a:lnTo>
                      <a:pt x="388663" y="214418"/>
                    </a:lnTo>
                    <a:lnTo>
                      <a:pt x="389965" y="214418"/>
                    </a:lnTo>
                    <a:lnTo>
                      <a:pt x="389965" y="214418"/>
                    </a:lnTo>
                    <a:lnTo>
                      <a:pt x="731347" y="208345"/>
                    </a:lnTo>
                    <a:cubicBezTo>
                      <a:pt x="756506" y="208345"/>
                      <a:pt x="777327" y="213117"/>
                      <a:pt x="777327" y="187957"/>
                    </a:cubicBezTo>
                    <a:lnTo>
                      <a:pt x="707923" y="2008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3">
                <a:extLst>
                  <a:ext uri="{FF2B5EF4-FFF2-40B4-BE49-F238E27FC236}">
                    <a16:creationId xmlns:a16="http://schemas.microsoft.com/office/drawing/2014/main" xmlns="" id="{02B55C8B-5EE3-4B8A-B85E-930849D13E16}"/>
                  </a:ext>
                </a:extLst>
              </p:cNvPr>
              <p:cNvSpPr/>
              <p:nvPr/>
            </p:nvSpPr>
            <p:spPr>
              <a:xfrm>
                <a:off x="4970502" y="4512535"/>
                <a:ext cx="1110467" cy="1084440"/>
              </a:xfrm>
              <a:custGeom>
                <a:avLst/>
                <a:gdLst>
                  <a:gd name="connsiteX0" fmla="*/ 781947 w 1110466"/>
                  <a:gd name="connsiteY0" fmla="*/ 743059 h 1084440"/>
                  <a:gd name="connsiteX1" fmla="*/ 735967 w 1110466"/>
                  <a:gd name="connsiteY1" fmla="*/ 722671 h 1084440"/>
                  <a:gd name="connsiteX2" fmla="*/ 805371 w 1110466"/>
                  <a:gd name="connsiteY2" fmla="*/ 554800 h 1084440"/>
                  <a:gd name="connsiteX3" fmla="*/ 851351 w 1110466"/>
                  <a:gd name="connsiteY3" fmla="*/ 534846 h 1084440"/>
                  <a:gd name="connsiteX4" fmla="*/ 1109882 w 1110466"/>
                  <a:gd name="connsiteY4" fmla="*/ 535714 h 1084440"/>
                  <a:gd name="connsiteX5" fmla="*/ 1107279 w 1110466"/>
                  <a:gd name="connsiteY5" fmla="*/ 247686 h 1084440"/>
                  <a:gd name="connsiteX6" fmla="*/ 1104243 w 1110466"/>
                  <a:gd name="connsiteY6" fmla="*/ 247252 h 1084440"/>
                  <a:gd name="connsiteX7" fmla="*/ 1001872 w 1110466"/>
                  <a:gd name="connsiteY7" fmla="*/ 245517 h 1084440"/>
                  <a:gd name="connsiteX8" fmla="*/ 953722 w 1110466"/>
                  <a:gd name="connsiteY8" fmla="*/ 245951 h 1084440"/>
                  <a:gd name="connsiteX9" fmla="*/ 774573 w 1110466"/>
                  <a:gd name="connsiteY9" fmla="*/ 239444 h 1084440"/>
                  <a:gd name="connsiteX10" fmla="*/ 590652 w 1110466"/>
                  <a:gd name="connsiteY10" fmla="*/ 206477 h 1084440"/>
                  <a:gd name="connsiteX11" fmla="*/ 443602 w 1110466"/>
                  <a:gd name="connsiteY11" fmla="*/ 81550 h 1084440"/>
                  <a:gd name="connsiteX12" fmla="*/ 424949 w 1110466"/>
                  <a:gd name="connsiteY12" fmla="*/ 26460 h 1084440"/>
                  <a:gd name="connsiteX13" fmla="*/ 425383 w 1110466"/>
                  <a:gd name="connsiteY13" fmla="*/ 0 h 1084440"/>
                  <a:gd name="connsiteX14" fmla="*/ 356413 w 1110466"/>
                  <a:gd name="connsiteY14" fmla="*/ 48149 h 1084440"/>
                  <a:gd name="connsiteX15" fmla="*/ 291780 w 1110466"/>
                  <a:gd name="connsiteY15" fmla="*/ 129265 h 1084440"/>
                  <a:gd name="connsiteX16" fmla="*/ 288310 w 1110466"/>
                  <a:gd name="connsiteY16" fmla="*/ 162232 h 1084440"/>
                  <a:gd name="connsiteX17" fmla="*/ 295684 w 1110466"/>
                  <a:gd name="connsiteY17" fmla="*/ 186957 h 1084440"/>
                  <a:gd name="connsiteX18" fmla="*/ 277899 w 1110466"/>
                  <a:gd name="connsiteY18" fmla="*/ 222527 h 1084440"/>
                  <a:gd name="connsiteX19" fmla="*/ 103955 w 1110466"/>
                  <a:gd name="connsiteY19" fmla="*/ 293666 h 1084440"/>
                  <a:gd name="connsiteX20" fmla="*/ 19802 w 1110466"/>
                  <a:gd name="connsiteY20" fmla="*/ 387796 h 1084440"/>
                  <a:gd name="connsiteX21" fmla="*/ 23273 w 1110466"/>
                  <a:gd name="connsiteY21" fmla="*/ 494071 h 1084440"/>
                  <a:gd name="connsiteX22" fmla="*/ 19802 w 1110466"/>
                  <a:gd name="connsiteY22" fmla="*/ 523568 h 1084440"/>
                  <a:gd name="connsiteX23" fmla="*/ 5922 w 1110466"/>
                  <a:gd name="connsiteY23" fmla="*/ 592538 h 1084440"/>
                  <a:gd name="connsiteX24" fmla="*/ 1584 w 1110466"/>
                  <a:gd name="connsiteY24" fmla="*/ 650664 h 1084440"/>
                  <a:gd name="connsiteX25" fmla="*/ 87472 w 1110466"/>
                  <a:gd name="connsiteY25" fmla="*/ 822439 h 1084440"/>
                  <a:gd name="connsiteX26" fmla="*/ 114366 w 1110466"/>
                  <a:gd name="connsiteY26" fmla="*/ 851069 h 1084440"/>
                  <a:gd name="connsiteX27" fmla="*/ 451843 w 1110466"/>
                  <a:gd name="connsiteY27" fmla="*/ 983804 h 1084440"/>
                  <a:gd name="connsiteX28" fmla="*/ 1061733 w 1110466"/>
                  <a:gd name="connsiteY28" fmla="*/ 1086176 h 1084440"/>
                  <a:gd name="connsiteX29" fmla="*/ 1114220 w 1110466"/>
                  <a:gd name="connsiteY29" fmla="*/ 1086609 h 1084440"/>
                  <a:gd name="connsiteX30" fmla="*/ 1111617 w 1110466"/>
                  <a:gd name="connsiteY30" fmla="*/ 748264 h 1084440"/>
                  <a:gd name="connsiteX31" fmla="*/ 781947 w 1110466"/>
                  <a:gd name="connsiteY31" fmla="*/ 743059 h 108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0466" h="1084440">
                    <a:moveTo>
                      <a:pt x="781947" y="743059"/>
                    </a:moveTo>
                    <a:cubicBezTo>
                      <a:pt x="756788" y="743059"/>
                      <a:pt x="735967" y="747830"/>
                      <a:pt x="735967" y="722671"/>
                    </a:cubicBezTo>
                    <a:lnTo>
                      <a:pt x="805371" y="554800"/>
                    </a:lnTo>
                    <a:cubicBezTo>
                      <a:pt x="814914" y="532243"/>
                      <a:pt x="825758" y="534846"/>
                      <a:pt x="851351" y="534846"/>
                    </a:cubicBezTo>
                    <a:lnTo>
                      <a:pt x="1109882" y="535714"/>
                    </a:lnTo>
                    <a:lnTo>
                      <a:pt x="1107279" y="247686"/>
                    </a:lnTo>
                    <a:cubicBezTo>
                      <a:pt x="1105978" y="247686"/>
                      <a:pt x="1104677" y="247686"/>
                      <a:pt x="1104243" y="247252"/>
                    </a:cubicBezTo>
                    <a:cubicBezTo>
                      <a:pt x="1075180" y="248120"/>
                      <a:pt x="1039610" y="247686"/>
                      <a:pt x="1001872" y="245517"/>
                    </a:cubicBezTo>
                    <a:lnTo>
                      <a:pt x="953722" y="245951"/>
                    </a:lnTo>
                    <a:cubicBezTo>
                      <a:pt x="873040" y="243782"/>
                      <a:pt x="788020" y="241179"/>
                      <a:pt x="774573" y="239444"/>
                    </a:cubicBezTo>
                    <a:cubicBezTo>
                      <a:pt x="712543" y="231637"/>
                      <a:pt x="647910" y="237275"/>
                      <a:pt x="590652" y="206477"/>
                    </a:cubicBezTo>
                    <a:cubicBezTo>
                      <a:pt x="532960" y="175246"/>
                      <a:pt x="482642" y="134904"/>
                      <a:pt x="443602" y="81550"/>
                    </a:cubicBezTo>
                    <a:cubicBezTo>
                      <a:pt x="431890" y="65500"/>
                      <a:pt x="428420" y="45980"/>
                      <a:pt x="424949" y="26460"/>
                    </a:cubicBezTo>
                    <a:cubicBezTo>
                      <a:pt x="424949" y="17785"/>
                      <a:pt x="425383" y="8676"/>
                      <a:pt x="425383" y="0"/>
                    </a:cubicBezTo>
                    <a:cubicBezTo>
                      <a:pt x="400224" y="12146"/>
                      <a:pt x="376800" y="28195"/>
                      <a:pt x="356413" y="48149"/>
                    </a:cubicBezTo>
                    <a:cubicBezTo>
                      <a:pt x="331687" y="72875"/>
                      <a:pt x="314336" y="102805"/>
                      <a:pt x="291780" y="129265"/>
                    </a:cubicBezTo>
                    <a:cubicBezTo>
                      <a:pt x="283538" y="138808"/>
                      <a:pt x="284840" y="150954"/>
                      <a:pt x="288310" y="162232"/>
                    </a:cubicBezTo>
                    <a:cubicBezTo>
                      <a:pt x="290913" y="170474"/>
                      <a:pt x="292648" y="178716"/>
                      <a:pt x="295684" y="186957"/>
                    </a:cubicBezTo>
                    <a:cubicBezTo>
                      <a:pt x="302191" y="205176"/>
                      <a:pt x="294383" y="215587"/>
                      <a:pt x="277899" y="222527"/>
                    </a:cubicBezTo>
                    <a:cubicBezTo>
                      <a:pt x="219773" y="245951"/>
                      <a:pt x="161213" y="268508"/>
                      <a:pt x="103955" y="293666"/>
                    </a:cubicBezTo>
                    <a:cubicBezTo>
                      <a:pt x="62313" y="311885"/>
                      <a:pt x="33683" y="342683"/>
                      <a:pt x="19802" y="387796"/>
                    </a:cubicBezTo>
                    <a:cubicBezTo>
                      <a:pt x="8524" y="424667"/>
                      <a:pt x="19369" y="458935"/>
                      <a:pt x="23273" y="494071"/>
                    </a:cubicBezTo>
                    <a:cubicBezTo>
                      <a:pt x="24574" y="504482"/>
                      <a:pt x="25442" y="514458"/>
                      <a:pt x="19802" y="523568"/>
                    </a:cubicBezTo>
                    <a:cubicBezTo>
                      <a:pt x="6789" y="544823"/>
                      <a:pt x="7223" y="568680"/>
                      <a:pt x="5922" y="592538"/>
                    </a:cubicBezTo>
                    <a:cubicBezTo>
                      <a:pt x="5054" y="612058"/>
                      <a:pt x="4187" y="631578"/>
                      <a:pt x="1584" y="650664"/>
                    </a:cubicBezTo>
                    <a:cubicBezTo>
                      <a:pt x="-8393" y="721370"/>
                      <a:pt x="29779" y="784701"/>
                      <a:pt x="87472" y="822439"/>
                    </a:cubicBezTo>
                    <a:cubicBezTo>
                      <a:pt x="90508" y="837622"/>
                      <a:pt x="102220" y="845430"/>
                      <a:pt x="114366" y="851069"/>
                    </a:cubicBezTo>
                    <a:cubicBezTo>
                      <a:pt x="181167" y="880999"/>
                      <a:pt x="323880" y="941294"/>
                      <a:pt x="451843" y="983804"/>
                    </a:cubicBezTo>
                    <a:cubicBezTo>
                      <a:pt x="742040" y="1065354"/>
                      <a:pt x="1021825" y="1091381"/>
                      <a:pt x="1061733" y="1086176"/>
                    </a:cubicBezTo>
                    <a:cubicBezTo>
                      <a:pt x="1084723" y="1086609"/>
                      <a:pt x="1099471" y="1086609"/>
                      <a:pt x="1114220" y="1086609"/>
                    </a:cubicBezTo>
                    <a:lnTo>
                      <a:pt x="1111617" y="748264"/>
                    </a:lnTo>
                    <a:lnTo>
                      <a:pt x="781947" y="74305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4">
                <a:extLst>
                  <a:ext uri="{FF2B5EF4-FFF2-40B4-BE49-F238E27FC236}">
                    <a16:creationId xmlns:a16="http://schemas.microsoft.com/office/drawing/2014/main" xmlns="" id="{CB0938EC-605B-403F-99A2-2E226F4724DB}"/>
                  </a:ext>
                </a:extLst>
              </p:cNvPr>
              <p:cNvSpPr/>
              <p:nvPr/>
            </p:nvSpPr>
            <p:spPr>
              <a:xfrm>
                <a:off x="5706469" y="5047248"/>
                <a:ext cx="373047" cy="212550"/>
              </a:xfrm>
              <a:custGeom>
                <a:avLst/>
                <a:gdLst>
                  <a:gd name="connsiteX0" fmla="*/ 69404 w 373047"/>
                  <a:gd name="connsiteY0" fmla="*/ 20086 h 212550"/>
                  <a:gd name="connsiteX1" fmla="*/ 0 w 373047"/>
                  <a:gd name="connsiteY1" fmla="*/ 187957 h 212550"/>
                  <a:gd name="connsiteX2" fmla="*/ 45980 w 373047"/>
                  <a:gd name="connsiteY2" fmla="*/ 208345 h 212550"/>
                  <a:gd name="connsiteX3" fmla="*/ 375650 w 373047"/>
                  <a:gd name="connsiteY3" fmla="*/ 213984 h 212550"/>
                  <a:gd name="connsiteX4" fmla="*/ 373915 w 373047"/>
                  <a:gd name="connsiteY4" fmla="*/ 1000 h 212550"/>
                  <a:gd name="connsiteX5" fmla="*/ 115384 w 373047"/>
                  <a:gd name="connsiteY5" fmla="*/ 133 h 212550"/>
                  <a:gd name="connsiteX6" fmla="*/ 69404 w 373047"/>
                  <a:gd name="connsiteY6" fmla="*/ 20086 h 21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047" h="212550">
                    <a:moveTo>
                      <a:pt x="69404" y="20086"/>
                    </a:moveTo>
                    <a:lnTo>
                      <a:pt x="0" y="187957"/>
                    </a:lnTo>
                    <a:cubicBezTo>
                      <a:pt x="0" y="213117"/>
                      <a:pt x="20387" y="208345"/>
                      <a:pt x="45980" y="208345"/>
                    </a:cubicBezTo>
                    <a:lnTo>
                      <a:pt x="375650" y="213984"/>
                    </a:lnTo>
                    <a:lnTo>
                      <a:pt x="373915" y="1000"/>
                    </a:lnTo>
                    <a:lnTo>
                      <a:pt x="115384" y="133"/>
                    </a:lnTo>
                    <a:cubicBezTo>
                      <a:pt x="89792" y="133"/>
                      <a:pt x="78947" y="-2904"/>
                      <a:pt x="69404" y="200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5">
                <a:extLst>
                  <a:ext uri="{FF2B5EF4-FFF2-40B4-BE49-F238E27FC236}">
                    <a16:creationId xmlns:a16="http://schemas.microsoft.com/office/drawing/2014/main" xmlns="" id="{887CA71B-AAC1-4536-A299-8261C88F1B96}"/>
                  </a:ext>
                </a:extLst>
              </p:cNvPr>
              <p:cNvSpPr/>
              <p:nvPr/>
            </p:nvSpPr>
            <p:spPr>
              <a:xfrm>
                <a:off x="5372427" y="462331"/>
                <a:ext cx="689742" cy="4306096"/>
              </a:xfrm>
              <a:custGeom>
                <a:avLst/>
                <a:gdLst>
                  <a:gd name="connsiteX0" fmla="*/ 41681 w 689704"/>
                  <a:gd name="connsiteY0" fmla="*/ 4064916 h 4303058"/>
                  <a:gd name="connsiteX1" fmla="*/ 94601 w 689704"/>
                  <a:gd name="connsiteY1" fmla="*/ 4157310 h 4303058"/>
                  <a:gd name="connsiteX2" fmla="*/ 199141 w 689704"/>
                  <a:gd name="connsiteY2" fmla="*/ 4243198 h 4303058"/>
                  <a:gd name="connsiteX3" fmla="*/ 307152 w 689704"/>
                  <a:gd name="connsiteY3" fmla="*/ 4272695 h 4303058"/>
                  <a:gd name="connsiteX4" fmla="*/ 376990 w 689704"/>
                  <a:gd name="connsiteY4" fmla="*/ 4285708 h 4303058"/>
                  <a:gd name="connsiteX5" fmla="*/ 584334 w 689704"/>
                  <a:gd name="connsiteY5" fmla="*/ 4306095 h 4303058"/>
                  <a:gd name="connsiteX6" fmla="*/ 689742 w 689704"/>
                  <a:gd name="connsiteY6" fmla="*/ 4304794 h 4303058"/>
                  <a:gd name="connsiteX7" fmla="*/ 654172 w 689704"/>
                  <a:gd name="connsiteY7" fmla="*/ 5639 h 4303058"/>
                  <a:gd name="connsiteX8" fmla="*/ 628146 w 689704"/>
                  <a:gd name="connsiteY8" fmla="*/ 0 h 4303058"/>
                  <a:gd name="connsiteX9" fmla="*/ 530546 w 689704"/>
                  <a:gd name="connsiteY9" fmla="*/ 22123 h 4303058"/>
                  <a:gd name="connsiteX10" fmla="*/ 458106 w 689704"/>
                  <a:gd name="connsiteY10" fmla="*/ 83285 h 4303058"/>
                  <a:gd name="connsiteX11" fmla="*/ 422970 w 689704"/>
                  <a:gd name="connsiteY11" fmla="*/ 196067 h 4303058"/>
                  <a:gd name="connsiteX12" fmla="*/ 422970 w 689704"/>
                  <a:gd name="connsiteY12" fmla="*/ 308415 h 4303058"/>
                  <a:gd name="connsiteX13" fmla="*/ 438152 w 689704"/>
                  <a:gd name="connsiteY13" fmla="*/ 399508 h 4303058"/>
                  <a:gd name="connsiteX14" fmla="*/ 461576 w 689704"/>
                  <a:gd name="connsiteY14" fmla="*/ 455031 h 4303058"/>
                  <a:gd name="connsiteX15" fmla="*/ 471119 w 689704"/>
                  <a:gd name="connsiteY15" fmla="*/ 560005 h 4303058"/>
                  <a:gd name="connsiteX16" fmla="*/ 465046 w 689704"/>
                  <a:gd name="connsiteY16" fmla="*/ 601647 h 4303058"/>
                  <a:gd name="connsiteX17" fmla="*/ 396076 w 689704"/>
                  <a:gd name="connsiteY17" fmla="*/ 666714 h 4303058"/>
                  <a:gd name="connsiteX18" fmla="*/ 338817 w 689704"/>
                  <a:gd name="connsiteY18" fmla="*/ 700548 h 4303058"/>
                  <a:gd name="connsiteX19" fmla="*/ 225602 w 689704"/>
                  <a:gd name="connsiteY19" fmla="*/ 770820 h 4303058"/>
                  <a:gd name="connsiteX20" fmla="*/ 188731 w 689704"/>
                  <a:gd name="connsiteY20" fmla="*/ 795979 h 4303058"/>
                  <a:gd name="connsiteX21" fmla="*/ 87227 w 689704"/>
                  <a:gd name="connsiteY21" fmla="*/ 888807 h 4303058"/>
                  <a:gd name="connsiteX22" fmla="*/ 63369 w 689704"/>
                  <a:gd name="connsiteY22" fmla="*/ 969923 h 4303058"/>
                  <a:gd name="connsiteX23" fmla="*/ 68575 w 689704"/>
                  <a:gd name="connsiteY23" fmla="*/ 1048437 h 4303058"/>
                  <a:gd name="connsiteX24" fmla="*/ 72912 w 689704"/>
                  <a:gd name="connsiteY24" fmla="*/ 1116540 h 4303058"/>
                  <a:gd name="connsiteX25" fmla="*/ 111519 w 689704"/>
                  <a:gd name="connsiteY25" fmla="*/ 1272699 h 4303058"/>
                  <a:gd name="connsiteX26" fmla="*/ 141883 w 689704"/>
                  <a:gd name="connsiteY26" fmla="*/ 1460090 h 4303058"/>
                  <a:gd name="connsiteX27" fmla="*/ 153161 w 689704"/>
                  <a:gd name="connsiteY27" fmla="*/ 1507372 h 4303058"/>
                  <a:gd name="connsiteX28" fmla="*/ 173115 w 689704"/>
                  <a:gd name="connsiteY28" fmla="*/ 1558991 h 4303058"/>
                  <a:gd name="connsiteX29" fmla="*/ 284161 w 689704"/>
                  <a:gd name="connsiteY29" fmla="*/ 1712982 h 4303058"/>
                  <a:gd name="connsiteX30" fmla="*/ 334479 w 689704"/>
                  <a:gd name="connsiteY30" fmla="*/ 1789326 h 4303058"/>
                  <a:gd name="connsiteX31" fmla="*/ 346625 w 689704"/>
                  <a:gd name="connsiteY31" fmla="*/ 1827065 h 4303058"/>
                  <a:gd name="connsiteX32" fmla="*/ 350963 w 689704"/>
                  <a:gd name="connsiteY32" fmla="*/ 1851356 h 4303058"/>
                  <a:gd name="connsiteX33" fmla="*/ 354433 w 689704"/>
                  <a:gd name="connsiteY33" fmla="*/ 1879552 h 4303058"/>
                  <a:gd name="connsiteX34" fmla="*/ 338383 w 689704"/>
                  <a:gd name="connsiteY34" fmla="*/ 1966307 h 4303058"/>
                  <a:gd name="connsiteX35" fmla="*/ 320165 w 689704"/>
                  <a:gd name="connsiteY35" fmla="*/ 2174086 h 4303058"/>
                  <a:gd name="connsiteX36" fmla="*/ 316261 w 689704"/>
                  <a:gd name="connsiteY36" fmla="*/ 2351500 h 4303058"/>
                  <a:gd name="connsiteX37" fmla="*/ 350095 w 689704"/>
                  <a:gd name="connsiteY37" fmla="*/ 2598319 h 4303058"/>
                  <a:gd name="connsiteX38" fmla="*/ 424271 w 689704"/>
                  <a:gd name="connsiteY38" fmla="*/ 3332702 h 4303058"/>
                  <a:gd name="connsiteX39" fmla="*/ 465046 w 689704"/>
                  <a:gd name="connsiteY39" fmla="*/ 3499706 h 4303058"/>
                  <a:gd name="connsiteX40" fmla="*/ 492374 w 689704"/>
                  <a:gd name="connsiteY40" fmla="*/ 3651527 h 4303058"/>
                  <a:gd name="connsiteX41" fmla="*/ 479361 w 689704"/>
                  <a:gd name="connsiteY41" fmla="*/ 3794673 h 4303058"/>
                  <a:gd name="connsiteX42" fmla="*/ 465914 w 689704"/>
                  <a:gd name="connsiteY42" fmla="*/ 3805518 h 4303058"/>
                  <a:gd name="connsiteX43" fmla="*/ 402148 w 689704"/>
                  <a:gd name="connsiteY43" fmla="*/ 3813760 h 4303058"/>
                  <a:gd name="connsiteX44" fmla="*/ 180923 w 689704"/>
                  <a:gd name="connsiteY44" fmla="*/ 3857571 h 4303058"/>
                  <a:gd name="connsiteX45" fmla="*/ 17389 w 689704"/>
                  <a:gd name="connsiteY45" fmla="*/ 3944760 h 4303058"/>
                  <a:gd name="connsiteX46" fmla="*/ 2207 w 689704"/>
                  <a:gd name="connsiteY46" fmla="*/ 3997681 h 4303058"/>
                  <a:gd name="connsiteX47" fmla="*/ 8714 w 689704"/>
                  <a:gd name="connsiteY47" fmla="*/ 4061446 h 4303058"/>
                  <a:gd name="connsiteX48" fmla="*/ 30402 w 689704"/>
                  <a:gd name="connsiteY48" fmla="*/ 4051903 h 4303058"/>
                  <a:gd name="connsiteX49" fmla="*/ 41681 w 689704"/>
                  <a:gd name="connsiteY49" fmla="*/ 4064916 h 4303058"/>
                  <a:gd name="connsiteX0" fmla="*/ 30402 w 689742"/>
                  <a:gd name="connsiteY0" fmla="*/ 4051903 h 4306095"/>
                  <a:gd name="connsiteX1" fmla="*/ 94601 w 689742"/>
                  <a:gd name="connsiteY1" fmla="*/ 4157310 h 4306095"/>
                  <a:gd name="connsiteX2" fmla="*/ 199141 w 689742"/>
                  <a:gd name="connsiteY2" fmla="*/ 4243198 h 4306095"/>
                  <a:gd name="connsiteX3" fmla="*/ 307152 w 689742"/>
                  <a:gd name="connsiteY3" fmla="*/ 4272695 h 4306095"/>
                  <a:gd name="connsiteX4" fmla="*/ 376990 w 689742"/>
                  <a:gd name="connsiteY4" fmla="*/ 4285708 h 4306095"/>
                  <a:gd name="connsiteX5" fmla="*/ 584334 w 689742"/>
                  <a:gd name="connsiteY5" fmla="*/ 4306095 h 4306095"/>
                  <a:gd name="connsiteX6" fmla="*/ 689742 w 689742"/>
                  <a:gd name="connsiteY6" fmla="*/ 4304794 h 4306095"/>
                  <a:gd name="connsiteX7" fmla="*/ 654172 w 689742"/>
                  <a:gd name="connsiteY7" fmla="*/ 5639 h 4306095"/>
                  <a:gd name="connsiteX8" fmla="*/ 628146 w 689742"/>
                  <a:gd name="connsiteY8" fmla="*/ 0 h 4306095"/>
                  <a:gd name="connsiteX9" fmla="*/ 530546 w 689742"/>
                  <a:gd name="connsiteY9" fmla="*/ 22123 h 4306095"/>
                  <a:gd name="connsiteX10" fmla="*/ 458106 w 689742"/>
                  <a:gd name="connsiteY10" fmla="*/ 83285 h 4306095"/>
                  <a:gd name="connsiteX11" fmla="*/ 422970 w 689742"/>
                  <a:gd name="connsiteY11" fmla="*/ 196067 h 4306095"/>
                  <a:gd name="connsiteX12" fmla="*/ 422970 w 689742"/>
                  <a:gd name="connsiteY12" fmla="*/ 308415 h 4306095"/>
                  <a:gd name="connsiteX13" fmla="*/ 438152 w 689742"/>
                  <a:gd name="connsiteY13" fmla="*/ 399508 h 4306095"/>
                  <a:gd name="connsiteX14" fmla="*/ 461576 w 689742"/>
                  <a:gd name="connsiteY14" fmla="*/ 455031 h 4306095"/>
                  <a:gd name="connsiteX15" fmla="*/ 471119 w 689742"/>
                  <a:gd name="connsiteY15" fmla="*/ 560005 h 4306095"/>
                  <a:gd name="connsiteX16" fmla="*/ 465046 w 689742"/>
                  <a:gd name="connsiteY16" fmla="*/ 601647 h 4306095"/>
                  <a:gd name="connsiteX17" fmla="*/ 396076 w 689742"/>
                  <a:gd name="connsiteY17" fmla="*/ 666714 h 4306095"/>
                  <a:gd name="connsiteX18" fmla="*/ 338817 w 689742"/>
                  <a:gd name="connsiteY18" fmla="*/ 700548 h 4306095"/>
                  <a:gd name="connsiteX19" fmla="*/ 225602 w 689742"/>
                  <a:gd name="connsiteY19" fmla="*/ 770820 h 4306095"/>
                  <a:gd name="connsiteX20" fmla="*/ 188731 w 689742"/>
                  <a:gd name="connsiteY20" fmla="*/ 795979 h 4306095"/>
                  <a:gd name="connsiteX21" fmla="*/ 87227 w 689742"/>
                  <a:gd name="connsiteY21" fmla="*/ 888807 h 4306095"/>
                  <a:gd name="connsiteX22" fmla="*/ 63369 w 689742"/>
                  <a:gd name="connsiteY22" fmla="*/ 969923 h 4306095"/>
                  <a:gd name="connsiteX23" fmla="*/ 68575 w 689742"/>
                  <a:gd name="connsiteY23" fmla="*/ 1048437 h 4306095"/>
                  <a:gd name="connsiteX24" fmla="*/ 72912 w 689742"/>
                  <a:gd name="connsiteY24" fmla="*/ 1116540 h 4306095"/>
                  <a:gd name="connsiteX25" fmla="*/ 111519 w 689742"/>
                  <a:gd name="connsiteY25" fmla="*/ 1272699 h 4306095"/>
                  <a:gd name="connsiteX26" fmla="*/ 141883 w 689742"/>
                  <a:gd name="connsiteY26" fmla="*/ 1460090 h 4306095"/>
                  <a:gd name="connsiteX27" fmla="*/ 153161 w 689742"/>
                  <a:gd name="connsiteY27" fmla="*/ 1507372 h 4306095"/>
                  <a:gd name="connsiteX28" fmla="*/ 173115 w 689742"/>
                  <a:gd name="connsiteY28" fmla="*/ 1558991 h 4306095"/>
                  <a:gd name="connsiteX29" fmla="*/ 284161 w 689742"/>
                  <a:gd name="connsiteY29" fmla="*/ 1712982 h 4306095"/>
                  <a:gd name="connsiteX30" fmla="*/ 334479 w 689742"/>
                  <a:gd name="connsiteY30" fmla="*/ 1789326 h 4306095"/>
                  <a:gd name="connsiteX31" fmla="*/ 346625 w 689742"/>
                  <a:gd name="connsiteY31" fmla="*/ 1827065 h 4306095"/>
                  <a:gd name="connsiteX32" fmla="*/ 350963 w 689742"/>
                  <a:gd name="connsiteY32" fmla="*/ 1851356 h 4306095"/>
                  <a:gd name="connsiteX33" fmla="*/ 354433 w 689742"/>
                  <a:gd name="connsiteY33" fmla="*/ 1879552 h 4306095"/>
                  <a:gd name="connsiteX34" fmla="*/ 338383 w 689742"/>
                  <a:gd name="connsiteY34" fmla="*/ 1966307 h 4306095"/>
                  <a:gd name="connsiteX35" fmla="*/ 320165 w 689742"/>
                  <a:gd name="connsiteY35" fmla="*/ 2174086 h 4306095"/>
                  <a:gd name="connsiteX36" fmla="*/ 316261 w 689742"/>
                  <a:gd name="connsiteY36" fmla="*/ 2351500 h 4306095"/>
                  <a:gd name="connsiteX37" fmla="*/ 350095 w 689742"/>
                  <a:gd name="connsiteY37" fmla="*/ 2598319 h 4306095"/>
                  <a:gd name="connsiteX38" fmla="*/ 424271 w 689742"/>
                  <a:gd name="connsiteY38" fmla="*/ 3332702 h 4306095"/>
                  <a:gd name="connsiteX39" fmla="*/ 465046 w 689742"/>
                  <a:gd name="connsiteY39" fmla="*/ 3499706 h 4306095"/>
                  <a:gd name="connsiteX40" fmla="*/ 492374 w 689742"/>
                  <a:gd name="connsiteY40" fmla="*/ 3651527 h 4306095"/>
                  <a:gd name="connsiteX41" fmla="*/ 479361 w 689742"/>
                  <a:gd name="connsiteY41" fmla="*/ 3794673 h 4306095"/>
                  <a:gd name="connsiteX42" fmla="*/ 465914 w 689742"/>
                  <a:gd name="connsiteY42" fmla="*/ 3805518 h 4306095"/>
                  <a:gd name="connsiteX43" fmla="*/ 402148 w 689742"/>
                  <a:gd name="connsiteY43" fmla="*/ 3813760 h 4306095"/>
                  <a:gd name="connsiteX44" fmla="*/ 180923 w 689742"/>
                  <a:gd name="connsiteY44" fmla="*/ 3857571 h 4306095"/>
                  <a:gd name="connsiteX45" fmla="*/ 17389 w 689742"/>
                  <a:gd name="connsiteY45" fmla="*/ 3944760 h 4306095"/>
                  <a:gd name="connsiteX46" fmla="*/ 2207 w 689742"/>
                  <a:gd name="connsiteY46" fmla="*/ 3997681 h 4306095"/>
                  <a:gd name="connsiteX47" fmla="*/ 8714 w 689742"/>
                  <a:gd name="connsiteY47" fmla="*/ 4061446 h 4306095"/>
                  <a:gd name="connsiteX48" fmla="*/ 30402 w 689742"/>
                  <a:gd name="connsiteY48" fmla="*/ 4051903 h 4306095"/>
                  <a:gd name="connsiteX0" fmla="*/ 8714 w 689742"/>
                  <a:gd name="connsiteY0" fmla="*/ 4061446 h 4306095"/>
                  <a:gd name="connsiteX1" fmla="*/ 94601 w 689742"/>
                  <a:gd name="connsiteY1" fmla="*/ 4157310 h 4306095"/>
                  <a:gd name="connsiteX2" fmla="*/ 199141 w 689742"/>
                  <a:gd name="connsiteY2" fmla="*/ 4243198 h 4306095"/>
                  <a:gd name="connsiteX3" fmla="*/ 307152 w 689742"/>
                  <a:gd name="connsiteY3" fmla="*/ 4272695 h 4306095"/>
                  <a:gd name="connsiteX4" fmla="*/ 376990 w 689742"/>
                  <a:gd name="connsiteY4" fmla="*/ 4285708 h 4306095"/>
                  <a:gd name="connsiteX5" fmla="*/ 584334 w 689742"/>
                  <a:gd name="connsiteY5" fmla="*/ 4306095 h 4306095"/>
                  <a:gd name="connsiteX6" fmla="*/ 689742 w 689742"/>
                  <a:gd name="connsiteY6" fmla="*/ 4304794 h 4306095"/>
                  <a:gd name="connsiteX7" fmla="*/ 654172 w 689742"/>
                  <a:gd name="connsiteY7" fmla="*/ 5639 h 4306095"/>
                  <a:gd name="connsiteX8" fmla="*/ 628146 w 689742"/>
                  <a:gd name="connsiteY8" fmla="*/ 0 h 4306095"/>
                  <a:gd name="connsiteX9" fmla="*/ 530546 w 689742"/>
                  <a:gd name="connsiteY9" fmla="*/ 22123 h 4306095"/>
                  <a:gd name="connsiteX10" fmla="*/ 458106 w 689742"/>
                  <a:gd name="connsiteY10" fmla="*/ 83285 h 4306095"/>
                  <a:gd name="connsiteX11" fmla="*/ 422970 w 689742"/>
                  <a:gd name="connsiteY11" fmla="*/ 196067 h 4306095"/>
                  <a:gd name="connsiteX12" fmla="*/ 422970 w 689742"/>
                  <a:gd name="connsiteY12" fmla="*/ 308415 h 4306095"/>
                  <a:gd name="connsiteX13" fmla="*/ 438152 w 689742"/>
                  <a:gd name="connsiteY13" fmla="*/ 399508 h 4306095"/>
                  <a:gd name="connsiteX14" fmla="*/ 461576 w 689742"/>
                  <a:gd name="connsiteY14" fmla="*/ 455031 h 4306095"/>
                  <a:gd name="connsiteX15" fmla="*/ 471119 w 689742"/>
                  <a:gd name="connsiteY15" fmla="*/ 560005 h 4306095"/>
                  <a:gd name="connsiteX16" fmla="*/ 465046 w 689742"/>
                  <a:gd name="connsiteY16" fmla="*/ 601647 h 4306095"/>
                  <a:gd name="connsiteX17" fmla="*/ 396076 w 689742"/>
                  <a:gd name="connsiteY17" fmla="*/ 666714 h 4306095"/>
                  <a:gd name="connsiteX18" fmla="*/ 338817 w 689742"/>
                  <a:gd name="connsiteY18" fmla="*/ 700548 h 4306095"/>
                  <a:gd name="connsiteX19" fmla="*/ 225602 w 689742"/>
                  <a:gd name="connsiteY19" fmla="*/ 770820 h 4306095"/>
                  <a:gd name="connsiteX20" fmla="*/ 188731 w 689742"/>
                  <a:gd name="connsiteY20" fmla="*/ 795979 h 4306095"/>
                  <a:gd name="connsiteX21" fmla="*/ 87227 w 689742"/>
                  <a:gd name="connsiteY21" fmla="*/ 888807 h 4306095"/>
                  <a:gd name="connsiteX22" fmla="*/ 63369 w 689742"/>
                  <a:gd name="connsiteY22" fmla="*/ 969923 h 4306095"/>
                  <a:gd name="connsiteX23" fmla="*/ 68575 w 689742"/>
                  <a:gd name="connsiteY23" fmla="*/ 1048437 h 4306095"/>
                  <a:gd name="connsiteX24" fmla="*/ 72912 w 689742"/>
                  <a:gd name="connsiteY24" fmla="*/ 1116540 h 4306095"/>
                  <a:gd name="connsiteX25" fmla="*/ 111519 w 689742"/>
                  <a:gd name="connsiteY25" fmla="*/ 1272699 h 4306095"/>
                  <a:gd name="connsiteX26" fmla="*/ 141883 w 689742"/>
                  <a:gd name="connsiteY26" fmla="*/ 1460090 h 4306095"/>
                  <a:gd name="connsiteX27" fmla="*/ 153161 w 689742"/>
                  <a:gd name="connsiteY27" fmla="*/ 1507372 h 4306095"/>
                  <a:gd name="connsiteX28" fmla="*/ 173115 w 689742"/>
                  <a:gd name="connsiteY28" fmla="*/ 1558991 h 4306095"/>
                  <a:gd name="connsiteX29" fmla="*/ 284161 w 689742"/>
                  <a:gd name="connsiteY29" fmla="*/ 1712982 h 4306095"/>
                  <a:gd name="connsiteX30" fmla="*/ 334479 w 689742"/>
                  <a:gd name="connsiteY30" fmla="*/ 1789326 h 4306095"/>
                  <a:gd name="connsiteX31" fmla="*/ 346625 w 689742"/>
                  <a:gd name="connsiteY31" fmla="*/ 1827065 h 4306095"/>
                  <a:gd name="connsiteX32" fmla="*/ 350963 w 689742"/>
                  <a:gd name="connsiteY32" fmla="*/ 1851356 h 4306095"/>
                  <a:gd name="connsiteX33" fmla="*/ 354433 w 689742"/>
                  <a:gd name="connsiteY33" fmla="*/ 1879552 h 4306095"/>
                  <a:gd name="connsiteX34" fmla="*/ 338383 w 689742"/>
                  <a:gd name="connsiteY34" fmla="*/ 1966307 h 4306095"/>
                  <a:gd name="connsiteX35" fmla="*/ 320165 w 689742"/>
                  <a:gd name="connsiteY35" fmla="*/ 2174086 h 4306095"/>
                  <a:gd name="connsiteX36" fmla="*/ 316261 w 689742"/>
                  <a:gd name="connsiteY36" fmla="*/ 2351500 h 4306095"/>
                  <a:gd name="connsiteX37" fmla="*/ 350095 w 689742"/>
                  <a:gd name="connsiteY37" fmla="*/ 2598319 h 4306095"/>
                  <a:gd name="connsiteX38" fmla="*/ 424271 w 689742"/>
                  <a:gd name="connsiteY38" fmla="*/ 3332702 h 4306095"/>
                  <a:gd name="connsiteX39" fmla="*/ 465046 w 689742"/>
                  <a:gd name="connsiteY39" fmla="*/ 3499706 h 4306095"/>
                  <a:gd name="connsiteX40" fmla="*/ 492374 w 689742"/>
                  <a:gd name="connsiteY40" fmla="*/ 3651527 h 4306095"/>
                  <a:gd name="connsiteX41" fmla="*/ 479361 w 689742"/>
                  <a:gd name="connsiteY41" fmla="*/ 3794673 h 4306095"/>
                  <a:gd name="connsiteX42" fmla="*/ 465914 w 689742"/>
                  <a:gd name="connsiteY42" fmla="*/ 3805518 h 4306095"/>
                  <a:gd name="connsiteX43" fmla="*/ 402148 w 689742"/>
                  <a:gd name="connsiteY43" fmla="*/ 3813760 h 4306095"/>
                  <a:gd name="connsiteX44" fmla="*/ 180923 w 689742"/>
                  <a:gd name="connsiteY44" fmla="*/ 3857571 h 4306095"/>
                  <a:gd name="connsiteX45" fmla="*/ 17389 w 689742"/>
                  <a:gd name="connsiteY45" fmla="*/ 3944760 h 4306095"/>
                  <a:gd name="connsiteX46" fmla="*/ 2207 w 689742"/>
                  <a:gd name="connsiteY46" fmla="*/ 3997681 h 4306095"/>
                  <a:gd name="connsiteX47" fmla="*/ 8714 w 689742"/>
                  <a:gd name="connsiteY47" fmla="*/ 4061446 h 4306095"/>
                  <a:gd name="connsiteX0" fmla="*/ 8714 w 689742"/>
                  <a:gd name="connsiteY0" fmla="*/ 4061446 h 4306095"/>
                  <a:gd name="connsiteX1" fmla="*/ 199141 w 689742"/>
                  <a:gd name="connsiteY1" fmla="*/ 4243198 h 4306095"/>
                  <a:gd name="connsiteX2" fmla="*/ 307152 w 689742"/>
                  <a:gd name="connsiteY2" fmla="*/ 4272695 h 4306095"/>
                  <a:gd name="connsiteX3" fmla="*/ 376990 w 689742"/>
                  <a:gd name="connsiteY3" fmla="*/ 4285708 h 4306095"/>
                  <a:gd name="connsiteX4" fmla="*/ 584334 w 689742"/>
                  <a:gd name="connsiteY4" fmla="*/ 4306095 h 4306095"/>
                  <a:gd name="connsiteX5" fmla="*/ 689742 w 689742"/>
                  <a:gd name="connsiteY5" fmla="*/ 4304794 h 4306095"/>
                  <a:gd name="connsiteX6" fmla="*/ 654172 w 689742"/>
                  <a:gd name="connsiteY6" fmla="*/ 5639 h 4306095"/>
                  <a:gd name="connsiteX7" fmla="*/ 628146 w 689742"/>
                  <a:gd name="connsiteY7" fmla="*/ 0 h 4306095"/>
                  <a:gd name="connsiteX8" fmla="*/ 530546 w 689742"/>
                  <a:gd name="connsiteY8" fmla="*/ 22123 h 4306095"/>
                  <a:gd name="connsiteX9" fmla="*/ 458106 w 689742"/>
                  <a:gd name="connsiteY9" fmla="*/ 83285 h 4306095"/>
                  <a:gd name="connsiteX10" fmla="*/ 422970 w 689742"/>
                  <a:gd name="connsiteY10" fmla="*/ 196067 h 4306095"/>
                  <a:gd name="connsiteX11" fmla="*/ 422970 w 689742"/>
                  <a:gd name="connsiteY11" fmla="*/ 308415 h 4306095"/>
                  <a:gd name="connsiteX12" fmla="*/ 438152 w 689742"/>
                  <a:gd name="connsiteY12" fmla="*/ 399508 h 4306095"/>
                  <a:gd name="connsiteX13" fmla="*/ 461576 w 689742"/>
                  <a:gd name="connsiteY13" fmla="*/ 455031 h 4306095"/>
                  <a:gd name="connsiteX14" fmla="*/ 471119 w 689742"/>
                  <a:gd name="connsiteY14" fmla="*/ 560005 h 4306095"/>
                  <a:gd name="connsiteX15" fmla="*/ 465046 w 689742"/>
                  <a:gd name="connsiteY15" fmla="*/ 601647 h 4306095"/>
                  <a:gd name="connsiteX16" fmla="*/ 396076 w 689742"/>
                  <a:gd name="connsiteY16" fmla="*/ 666714 h 4306095"/>
                  <a:gd name="connsiteX17" fmla="*/ 338817 w 689742"/>
                  <a:gd name="connsiteY17" fmla="*/ 700548 h 4306095"/>
                  <a:gd name="connsiteX18" fmla="*/ 225602 w 689742"/>
                  <a:gd name="connsiteY18" fmla="*/ 770820 h 4306095"/>
                  <a:gd name="connsiteX19" fmla="*/ 188731 w 689742"/>
                  <a:gd name="connsiteY19" fmla="*/ 795979 h 4306095"/>
                  <a:gd name="connsiteX20" fmla="*/ 87227 w 689742"/>
                  <a:gd name="connsiteY20" fmla="*/ 888807 h 4306095"/>
                  <a:gd name="connsiteX21" fmla="*/ 63369 w 689742"/>
                  <a:gd name="connsiteY21" fmla="*/ 969923 h 4306095"/>
                  <a:gd name="connsiteX22" fmla="*/ 68575 w 689742"/>
                  <a:gd name="connsiteY22" fmla="*/ 1048437 h 4306095"/>
                  <a:gd name="connsiteX23" fmla="*/ 72912 w 689742"/>
                  <a:gd name="connsiteY23" fmla="*/ 1116540 h 4306095"/>
                  <a:gd name="connsiteX24" fmla="*/ 111519 w 689742"/>
                  <a:gd name="connsiteY24" fmla="*/ 1272699 h 4306095"/>
                  <a:gd name="connsiteX25" fmla="*/ 141883 w 689742"/>
                  <a:gd name="connsiteY25" fmla="*/ 1460090 h 4306095"/>
                  <a:gd name="connsiteX26" fmla="*/ 153161 w 689742"/>
                  <a:gd name="connsiteY26" fmla="*/ 1507372 h 4306095"/>
                  <a:gd name="connsiteX27" fmla="*/ 173115 w 689742"/>
                  <a:gd name="connsiteY27" fmla="*/ 1558991 h 4306095"/>
                  <a:gd name="connsiteX28" fmla="*/ 284161 w 689742"/>
                  <a:gd name="connsiteY28" fmla="*/ 1712982 h 4306095"/>
                  <a:gd name="connsiteX29" fmla="*/ 334479 w 689742"/>
                  <a:gd name="connsiteY29" fmla="*/ 1789326 h 4306095"/>
                  <a:gd name="connsiteX30" fmla="*/ 346625 w 689742"/>
                  <a:gd name="connsiteY30" fmla="*/ 1827065 h 4306095"/>
                  <a:gd name="connsiteX31" fmla="*/ 350963 w 689742"/>
                  <a:gd name="connsiteY31" fmla="*/ 1851356 h 4306095"/>
                  <a:gd name="connsiteX32" fmla="*/ 354433 w 689742"/>
                  <a:gd name="connsiteY32" fmla="*/ 1879552 h 4306095"/>
                  <a:gd name="connsiteX33" fmla="*/ 338383 w 689742"/>
                  <a:gd name="connsiteY33" fmla="*/ 1966307 h 4306095"/>
                  <a:gd name="connsiteX34" fmla="*/ 320165 w 689742"/>
                  <a:gd name="connsiteY34" fmla="*/ 2174086 h 4306095"/>
                  <a:gd name="connsiteX35" fmla="*/ 316261 w 689742"/>
                  <a:gd name="connsiteY35" fmla="*/ 2351500 h 4306095"/>
                  <a:gd name="connsiteX36" fmla="*/ 350095 w 689742"/>
                  <a:gd name="connsiteY36" fmla="*/ 2598319 h 4306095"/>
                  <a:gd name="connsiteX37" fmla="*/ 424271 w 689742"/>
                  <a:gd name="connsiteY37" fmla="*/ 3332702 h 4306095"/>
                  <a:gd name="connsiteX38" fmla="*/ 465046 w 689742"/>
                  <a:gd name="connsiteY38" fmla="*/ 3499706 h 4306095"/>
                  <a:gd name="connsiteX39" fmla="*/ 492374 w 689742"/>
                  <a:gd name="connsiteY39" fmla="*/ 3651527 h 4306095"/>
                  <a:gd name="connsiteX40" fmla="*/ 479361 w 689742"/>
                  <a:gd name="connsiteY40" fmla="*/ 3794673 h 4306095"/>
                  <a:gd name="connsiteX41" fmla="*/ 465914 w 689742"/>
                  <a:gd name="connsiteY41" fmla="*/ 3805518 h 4306095"/>
                  <a:gd name="connsiteX42" fmla="*/ 402148 w 689742"/>
                  <a:gd name="connsiteY42" fmla="*/ 3813760 h 4306095"/>
                  <a:gd name="connsiteX43" fmla="*/ 180923 w 689742"/>
                  <a:gd name="connsiteY43" fmla="*/ 3857571 h 4306095"/>
                  <a:gd name="connsiteX44" fmla="*/ 17389 w 689742"/>
                  <a:gd name="connsiteY44" fmla="*/ 3944760 h 4306095"/>
                  <a:gd name="connsiteX45" fmla="*/ 2207 w 689742"/>
                  <a:gd name="connsiteY45" fmla="*/ 3997681 h 4306095"/>
                  <a:gd name="connsiteX46" fmla="*/ 8714 w 689742"/>
                  <a:gd name="connsiteY46" fmla="*/ 4061446 h 4306095"/>
                  <a:gd name="connsiteX0" fmla="*/ 8714 w 689742"/>
                  <a:gd name="connsiteY0" fmla="*/ 4061446 h 4306095"/>
                  <a:gd name="connsiteX1" fmla="*/ 199141 w 689742"/>
                  <a:gd name="connsiteY1" fmla="*/ 4243198 h 4306095"/>
                  <a:gd name="connsiteX2" fmla="*/ 307152 w 689742"/>
                  <a:gd name="connsiteY2" fmla="*/ 4272695 h 4306095"/>
                  <a:gd name="connsiteX3" fmla="*/ 376990 w 689742"/>
                  <a:gd name="connsiteY3" fmla="*/ 4285708 h 4306095"/>
                  <a:gd name="connsiteX4" fmla="*/ 584334 w 689742"/>
                  <a:gd name="connsiteY4" fmla="*/ 4306095 h 4306095"/>
                  <a:gd name="connsiteX5" fmla="*/ 689742 w 689742"/>
                  <a:gd name="connsiteY5" fmla="*/ 4304794 h 4306095"/>
                  <a:gd name="connsiteX6" fmla="*/ 654172 w 689742"/>
                  <a:gd name="connsiteY6" fmla="*/ 5639 h 4306095"/>
                  <a:gd name="connsiteX7" fmla="*/ 628146 w 689742"/>
                  <a:gd name="connsiteY7" fmla="*/ 0 h 4306095"/>
                  <a:gd name="connsiteX8" fmla="*/ 530546 w 689742"/>
                  <a:gd name="connsiteY8" fmla="*/ 22123 h 4306095"/>
                  <a:gd name="connsiteX9" fmla="*/ 458106 w 689742"/>
                  <a:gd name="connsiteY9" fmla="*/ 83285 h 4306095"/>
                  <a:gd name="connsiteX10" fmla="*/ 422970 w 689742"/>
                  <a:gd name="connsiteY10" fmla="*/ 196067 h 4306095"/>
                  <a:gd name="connsiteX11" fmla="*/ 422970 w 689742"/>
                  <a:gd name="connsiteY11" fmla="*/ 308415 h 4306095"/>
                  <a:gd name="connsiteX12" fmla="*/ 438152 w 689742"/>
                  <a:gd name="connsiteY12" fmla="*/ 399508 h 4306095"/>
                  <a:gd name="connsiteX13" fmla="*/ 461576 w 689742"/>
                  <a:gd name="connsiteY13" fmla="*/ 455031 h 4306095"/>
                  <a:gd name="connsiteX14" fmla="*/ 471119 w 689742"/>
                  <a:gd name="connsiteY14" fmla="*/ 560005 h 4306095"/>
                  <a:gd name="connsiteX15" fmla="*/ 465046 w 689742"/>
                  <a:gd name="connsiteY15" fmla="*/ 601647 h 4306095"/>
                  <a:gd name="connsiteX16" fmla="*/ 396076 w 689742"/>
                  <a:gd name="connsiteY16" fmla="*/ 666714 h 4306095"/>
                  <a:gd name="connsiteX17" fmla="*/ 338817 w 689742"/>
                  <a:gd name="connsiteY17" fmla="*/ 700548 h 4306095"/>
                  <a:gd name="connsiteX18" fmla="*/ 225602 w 689742"/>
                  <a:gd name="connsiteY18" fmla="*/ 770820 h 4306095"/>
                  <a:gd name="connsiteX19" fmla="*/ 188731 w 689742"/>
                  <a:gd name="connsiteY19" fmla="*/ 795979 h 4306095"/>
                  <a:gd name="connsiteX20" fmla="*/ 87227 w 689742"/>
                  <a:gd name="connsiteY20" fmla="*/ 888807 h 4306095"/>
                  <a:gd name="connsiteX21" fmla="*/ 63369 w 689742"/>
                  <a:gd name="connsiteY21" fmla="*/ 969923 h 4306095"/>
                  <a:gd name="connsiteX22" fmla="*/ 68575 w 689742"/>
                  <a:gd name="connsiteY22" fmla="*/ 1048437 h 4306095"/>
                  <a:gd name="connsiteX23" fmla="*/ 72912 w 689742"/>
                  <a:gd name="connsiteY23" fmla="*/ 1116540 h 4306095"/>
                  <a:gd name="connsiteX24" fmla="*/ 111519 w 689742"/>
                  <a:gd name="connsiteY24" fmla="*/ 1272699 h 4306095"/>
                  <a:gd name="connsiteX25" fmla="*/ 141883 w 689742"/>
                  <a:gd name="connsiteY25" fmla="*/ 1460090 h 4306095"/>
                  <a:gd name="connsiteX26" fmla="*/ 153161 w 689742"/>
                  <a:gd name="connsiteY26" fmla="*/ 1507372 h 4306095"/>
                  <a:gd name="connsiteX27" fmla="*/ 173115 w 689742"/>
                  <a:gd name="connsiteY27" fmla="*/ 1558991 h 4306095"/>
                  <a:gd name="connsiteX28" fmla="*/ 284161 w 689742"/>
                  <a:gd name="connsiteY28" fmla="*/ 1712982 h 4306095"/>
                  <a:gd name="connsiteX29" fmla="*/ 334479 w 689742"/>
                  <a:gd name="connsiteY29" fmla="*/ 1789326 h 4306095"/>
                  <a:gd name="connsiteX30" fmla="*/ 346625 w 689742"/>
                  <a:gd name="connsiteY30" fmla="*/ 1827065 h 4306095"/>
                  <a:gd name="connsiteX31" fmla="*/ 350963 w 689742"/>
                  <a:gd name="connsiteY31" fmla="*/ 1851356 h 4306095"/>
                  <a:gd name="connsiteX32" fmla="*/ 354433 w 689742"/>
                  <a:gd name="connsiteY32" fmla="*/ 1879552 h 4306095"/>
                  <a:gd name="connsiteX33" fmla="*/ 338383 w 689742"/>
                  <a:gd name="connsiteY33" fmla="*/ 1966307 h 4306095"/>
                  <a:gd name="connsiteX34" fmla="*/ 320165 w 689742"/>
                  <a:gd name="connsiteY34" fmla="*/ 2174086 h 4306095"/>
                  <a:gd name="connsiteX35" fmla="*/ 316261 w 689742"/>
                  <a:gd name="connsiteY35" fmla="*/ 2351500 h 4306095"/>
                  <a:gd name="connsiteX36" fmla="*/ 350095 w 689742"/>
                  <a:gd name="connsiteY36" fmla="*/ 2598319 h 4306095"/>
                  <a:gd name="connsiteX37" fmla="*/ 424271 w 689742"/>
                  <a:gd name="connsiteY37" fmla="*/ 3332702 h 4306095"/>
                  <a:gd name="connsiteX38" fmla="*/ 465046 w 689742"/>
                  <a:gd name="connsiteY38" fmla="*/ 3499706 h 4306095"/>
                  <a:gd name="connsiteX39" fmla="*/ 492374 w 689742"/>
                  <a:gd name="connsiteY39" fmla="*/ 3651527 h 4306095"/>
                  <a:gd name="connsiteX40" fmla="*/ 479361 w 689742"/>
                  <a:gd name="connsiteY40" fmla="*/ 3794673 h 4306095"/>
                  <a:gd name="connsiteX41" fmla="*/ 465914 w 689742"/>
                  <a:gd name="connsiteY41" fmla="*/ 3805518 h 4306095"/>
                  <a:gd name="connsiteX42" fmla="*/ 402148 w 689742"/>
                  <a:gd name="connsiteY42" fmla="*/ 3813760 h 4306095"/>
                  <a:gd name="connsiteX43" fmla="*/ 180923 w 689742"/>
                  <a:gd name="connsiteY43" fmla="*/ 3857571 h 4306095"/>
                  <a:gd name="connsiteX44" fmla="*/ 17389 w 689742"/>
                  <a:gd name="connsiteY44" fmla="*/ 3944760 h 4306095"/>
                  <a:gd name="connsiteX45" fmla="*/ 2207 w 689742"/>
                  <a:gd name="connsiteY45" fmla="*/ 3997681 h 4306095"/>
                  <a:gd name="connsiteX46" fmla="*/ 8714 w 689742"/>
                  <a:gd name="connsiteY46" fmla="*/ 4061446 h 430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9742" h="4306095">
                    <a:moveTo>
                      <a:pt x="8714" y="4061446"/>
                    </a:moveTo>
                    <a:cubicBezTo>
                      <a:pt x="41536" y="4102366"/>
                      <a:pt x="56893" y="4186642"/>
                      <a:pt x="199141" y="4243198"/>
                    </a:cubicBezTo>
                    <a:cubicBezTo>
                      <a:pt x="255769" y="4265713"/>
                      <a:pt x="269413" y="4269658"/>
                      <a:pt x="307152" y="4272695"/>
                    </a:cubicBezTo>
                    <a:cubicBezTo>
                      <a:pt x="331009" y="4274864"/>
                      <a:pt x="353566" y="4282238"/>
                      <a:pt x="376990" y="4285708"/>
                    </a:cubicBezTo>
                    <a:cubicBezTo>
                      <a:pt x="431645" y="4293950"/>
                      <a:pt x="511894" y="4302191"/>
                      <a:pt x="584334" y="4306095"/>
                    </a:cubicBezTo>
                    <a:lnTo>
                      <a:pt x="689742" y="4304794"/>
                    </a:lnTo>
                    <a:lnTo>
                      <a:pt x="654172" y="5639"/>
                    </a:lnTo>
                    <a:lnTo>
                      <a:pt x="628146" y="0"/>
                    </a:lnTo>
                    <a:cubicBezTo>
                      <a:pt x="627278" y="9543"/>
                      <a:pt x="547897" y="14315"/>
                      <a:pt x="530546" y="22123"/>
                    </a:cubicBezTo>
                    <a:cubicBezTo>
                      <a:pt x="500616" y="35570"/>
                      <a:pt x="476758" y="53354"/>
                      <a:pt x="458106" y="83285"/>
                    </a:cubicBezTo>
                    <a:cubicBezTo>
                      <a:pt x="435549" y="118855"/>
                      <a:pt x="422102" y="155726"/>
                      <a:pt x="422970" y="196067"/>
                    </a:cubicBezTo>
                    <a:cubicBezTo>
                      <a:pt x="423404" y="233372"/>
                      <a:pt x="421668" y="271110"/>
                      <a:pt x="422970" y="308415"/>
                    </a:cubicBezTo>
                    <a:cubicBezTo>
                      <a:pt x="424271" y="339213"/>
                      <a:pt x="422536" y="370445"/>
                      <a:pt x="438152" y="399508"/>
                    </a:cubicBezTo>
                    <a:cubicBezTo>
                      <a:pt x="447695" y="417293"/>
                      <a:pt x="458106" y="435511"/>
                      <a:pt x="461576" y="455031"/>
                    </a:cubicBezTo>
                    <a:cubicBezTo>
                      <a:pt x="467649" y="489733"/>
                      <a:pt x="469384" y="524869"/>
                      <a:pt x="471119" y="560005"/>
                    </a:cubicBezTo>
                    <a:cubicBezTo>
                      <a:pt x="471986" y="573886"/>
                      <a:pt x="475890" y="591237"/>
                      <a:pt x="465046" y="601647"/>
                    </a:cubicBezTo>
                    <a:cubicBezTo>
                      <a:pt x="442056" y="623336"/>
                      <a:pt x="424705" y="649797"/>
                      <a:pt x="396076" y="666714"/>
                    </a:cubicBezTo>
                    <a:cubicBezTo>
                      <a:pt x="376990" y="677992"/>
                      <a:pt x="356168" y="685366"/>
                      <a:pt x="338817" y="700548"/>
                    </a:cubicBezTo>
                    <a:cubicBezTo>
                      <a:pt x="304983" y="730045"/>
                      <a:pt x="261171" y="743058"/>
                      <a:pt x="225602" y="770820"/>
                    </a:cubicBezTo>
                    <a:cubicBezTo>
                      <a:pt x="214757" y="779496"/>
                      <a:pt x="203479" y="791208"/>
                      <a:pt x="188731" y="795979"/>
                    </a:cubicBezTo>
                    <a:cubicBezTo>
                      <a:pt x="140582" y="811161"/>
                      <a:pt x="103277" y="840224"/>
                      <a:pt x="87227" y="888807"/>
                    </a:cubicBezTo>
                    <a:cubicBezTo>
                      <a:pt x="78552" y="915268"/>
                      <a:pt x="68141" y="941294"/>
                      <a:pt x="63369" y="969923"/>
                    </a:cubicBezTo>
                    <a:cubicBezTo>
                      <a:pt x="58598" y="998119"/>
                      <a:pt x="53826" y="1022410"/>
                      <a:pt x="68575" y="1048437"/>
                    </a:cubicBezTo>
                    <a:cubicBezTo>
                      <a:pt x="70310" y="1051473"/>
                      <a:pt x="64237" y="1099189"/>
                      <a:pt x="72912" y="1116540"/>
                    </a:cubicBezTo>
                    <a:cubicBezTo>
                      <a:pt x="97204" y="1165990"/>
                      <a:pt x="107615" y="1219778"/>
                      <a:pt x="111519" y="1272699"/>
                    </a:cubicBezTo>
                    <a:cubicBezTo>
                      <a:pt x="116290" y="1336464"/>
                      <a:pt x="137545" y="1396759"/>
                      <a:pt x="141883" y="1460090"/>
                    </a:cubicBezTo>
                    <a:cubicBezTo>
                      <a:pt x="142750" y="1475706"/>
                      <a:pt x="145353" y="1495226"/>
                      <a:pt x="153161" y="1507372"/>
                    </a:cubicBezTo>
                    <a:cubicBezTo>
                      <a:pt x="163572" y="1523855"/>
                      <a:pt x="167909" y="1541207"/>
                      <a:pt x="173115" y="1558991"/>
                    </a:cubicBezTo>
                    <a:cubicBezTo>
                      <a:pt x="191333" y="1621455"/>
                      <a:pt x="282860" y="1711247"/>
                      <a:pt x="284161" y="1712982"/>
                    </a:cubicBezTo>
                    <a:cubicBezTo>
                      <a:pt x="275920" y="1727730"/>
                      <a:pt x="333178" y="1763734"/>
                      <a:pt x="334479" y="1789326"/>
                    </a:cubicBezTo>
                    <a:cubicBezTo>
                      <a:pt x="334913" y="1803207"/>
                      <a:pt x="338817" y="1815787"/>
                      <a:pt x="346625" y="1827065"/>
                    </a:cubicBezTo>
                    <a:cubicBezTo>
                      <a:pt x="344890" y="1835740"/>
                      <a:pt x="343589" y="1843982"/>
                      <a:pt x="350963" y="1851356"/>
                    </a:cubicBezTo>
                    <a:cubicBezTo>
                      <a:pt x="358771" y="1859598"/>
                      <a:pt x="358337" y="1869575"/>
                      <a:pt x="354433" y="1879552"/>
                    </a:cubicBezTo>
                    <a:cubicBezTo>
                      <a:pt x="347493" y="1908181"/>
                      <a:pt x="346625" y="1938545"/>
                      <a:pt x="338383" y="1966307"/>
                    </a:cubicBezTo>
                    <a:cubicBezTo>
                      <a:pt x="317562" y="2034410"/>
                      <a:pt x="326238" y="2104682"/>
                      <a:pt x="320165" y="2174086"/>
                    </a:cubicBezTo>
                    <a:cubicBezTo>
                      <a:pt x="314092" y="2238285"/>
                      <a:pt x="317562" y="2286868"/>
                      <a:pt x="316261" y="2351500"/>
                    </a:cubicBezTo>
                    <a:cubicBezTo>
                      <a:pt x="314960" y="2422640"/>
                      <a:pt x="329708" y="2504189"/>
                      <a:pt x="350095" y="2598319"/>
                    </a:cubicBezTo>
                    <a:cubicBezTo>
                      <a:pt x="376556" y="2728018"/>
                      <a:pt x="406053" y="3287589"/>
                      <a:pt x="424271" y="3332702"/>
                    </a:cubicBezTo>
                    <a:cubicBezTo>
                      <a:pt x="432079" y="3389960"/>
                      <a:pt x="447261" y="3445483"/>
                      <a:pt x="465046" y="3499706"/>
                    </a:cubicBezTo>
                    <a:cubicBezTo>
                      <a:pt x="481530" y="3550024"/>
                      <a:pt x="484566" y="3600776"/>
                      <a:pt x="492374" y="3651527"/>
                    </a:cubicBezTo>
                    <a:cubicBezTo>
                      <a:pt x="499748" y="3699676"/>
                      <a:pt x="481096" y="3746524"/>
                      <a:pt x="479361" y="3794673"/>
                    </a:cubicBezTo>
                    <a:cubicBezTo>
                      <a:pt x="478927" y="3802915"/>
                      <a:pt x="472854" y="3805084"/>
                      <a:pt x="465914" y="3805518"/>
                    </a:cubicBezTo>
                    <a:cubicBezTo>
                      <a:pt x="444225" y="3805952"/>
                      <a:pt x="423404" y="3811157"/>
                      <a:pt x="402148" y="3813760"/>
                    </a:cubicBezTo>
                    <a:cubicBezTo>
                      <a:pt x="327105" y="3822435"/>
                      <a:pt x="252930" y="3832412"/>
                      <a:pt x="180923" y="3857571"/>
                    </a:cubicBezTo>
                    <a:cubicBezTo>
                      <a:pt x="121929" y="3877958"/>
                      <a:pt x="62502" y="3897045"/>
                      <a:pt x="17389" y="3944760"/>
                    </a:cubicBezTo>
                    <a:cubicBezTo>
                      <a:pt x="1773" y="3961243"/>
                      <a:pt x="-3432" y="3978161"/>
                      <a:pt x="2207" y="3997681"/>
                    </a:cubicBezTo>
                    <a:cubicBezTo>
                      <a:pt x="8280" y="4018936"/>
                      <a:pt x="8714" y="4040190"/>
                      <a:pt x="8714" y="406144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xmlns="" id="{90B64E35-14C1-4F46-B89C-D31DA2610494}"/>
                </a:ext>
              </a:extLst>
            </p:cNvPr>
            <p:cNvGrpSpPr/>
            <p:nvPr/>
          </p:nvGrpSpPr>
          <p:grpSpPr>
            <a:xfrm>
              <a:off x="4926416" y="4550664"/>
              <a:ext cx="4794496" cy="2560641"/>
              <a:chOff x="4926416" y="4550664"/>
              <a:chExt cx="4794496" cy="2560641"/>
            </a:xfrm>
          </p:grpSpPr>
          <p:sp>
            <p:nvSpPr>
              <p:cNvPr id="24" name="Freeform: Shape 17">
                <a:extLst>
                  <a:ext uri="{FF2B5EF4-FFF2-40B4-BE49-F238E27FC236}">
                    <a16:creationId xmlns:a16="http://schemas.microsoft.com/office/drawing/2014/main" xmlns="" id="{EE6AC63C-CBBB-4A04-A602-70961C97190F}"/>
                  </a:ext>
                </a:extLst>
              </p:cNvPr>
              <p:cNvSpPr/>
              <p:nvPr/>
            </p:nvSpPr>
            <p:spPr>
              <a:xfrm flipH="1">
                <a:off x="6570811" y="4550664"/>
                <a:ext cx="3150101" cy="1090713"/>
              </a:xfrm>
              <a:custGeom>
                <a:avLst/>
                <a:gdLst>
                  <a:gd name="connsiteX0" fmla="*/ 201379 w 3150101"/>
                  <a:gd name="connsiteY0" fmla="*/ 146503 h 1090713"/>
                  <a:gd name="connsiteX1" fmla="*/ 558340 w 3150101"/>
                  <a:gd name="connsiteY1" fmla="*/ 125528 h 1090713"/>
                  <a:gd name="connsiteX2" fmla="*/ 1201708 w 3150101"/>
                  <a:gd name="connsiteY2" fmla="*/ 205234 h 1090713"/>
                  <a:gd name="connsiteX3" fmla="*/ 1231073 w 3150101"/>
                  <a:gd name="connsiteY3" fmla="*/ 173962 h 1090713"/>
                  <a:gd name="connsiteX4" fmla="*/ 1443877 w 3150101"/>
                  <a:gd name="connsiteY4" fmla="*/ 80145 h 1090713"/>
                  <a:gd name="connsiteX5" fmla="*/ 1713885 w 3150101"/>
                  <a:gd name="connsiteY5" fmla="*/ 143071 h 1090713"/>
                  <a:gd name="connsiteX6" fmla="*/ 2179536 w 3150101"/>
                  <a:gd name="connsiteY6" fmla="*/ 39720 h 1090713"/>
                  <a:gd name="connsiteX7" fmla="*/ 2615821 w 3150101"/>
                  <a:gd name="connsiteY7" fmla="*/ 62984 h 1090713"/>
                  <a:gd name="connsiteX8" fmla="*/ 2839303 w 3150101"/>
                  <a:gd name="connsiteY8" fmla="*/ 249473 h 1090713"/>
                  <a:gd name="connsiteX9" fmla="*/ 3001003 w 3150101"/>
                  <a:gd name="connsiteY9" fmla="*/ 369604 h 1090713"/>
                  <a:gd name="connsiteX10" fmla="*/ 3139058 w 3150101"/>
                  <a:gd name="connsiteY10" fmla="*/ 463039 h 1090713"/>
                  <a:gd name="connsiteX11" fmla="*/ 3129524 w 3150101"/>
                  <a:gd name="connsiteY11" fmla="*/ 533592 h 1090713"/>
                  <a:gd name="connsiteX12" fmla="*/ 2848074 w 3150101"/>
                  <a:gd name="connsiteY12" fmla="*/ 1018693 h 1090713"/>
                  <a:gd name="connsiteX13" fmla="*/ 2801547 w 3150101"/>
                  <a:gd name="connsiteY13" fmla="*/ 1092297 h 1090713"/>
                  <a:gd name="connsiteX14" fmla="*/ 2710782 w 3150101"/>
                  <a:gd name="connsiteY14" fmla="*/ 1029752 h 1090713"/>
                  <a:gd name="connsiteX15" fmla="*/ 2605524 w 3150101"/>
                  <a:gd name="connsiteY15" fmla="*/ 951953 h 1090713"/>
                  <a:gd name="connsiteX16" fmla="*/ 2323312 w 3150101"/>
                  <a:gd name="connsiteY16" fmla="*/ 826483 h 1090713"/>
                  <a:gd name="connsiteX17" fmla="*/ 1850415 w 3150101"/>
                  <a:gd name="connsiteY17" fmla="*/ 734192 h 1090713"/>
                  <a:gd name="connsiteX18" fmla="*/ 1396968 w 3150101"/>
                  <a:gd name="connsiteY18" fmla="*/ 653723 h 1090713"/>
                  <a:gd name="connsiteX19" fmla="*/ 1300864 w 3150101"/>
                  <a:gd name="connsiteY19" fmla="*/ 603382 h 1090713"/>
                  <a:gd name="connsiteX20" fmla="*/ 698302 w 3150101"/>
                  <a:gd name="connsiteY20" fmla="*/ 455793 h 1090713"/>
                  <a:gd name="connsiteX21" fmla="*/ 366130 w 3150101"/>
                  <a:gd name="connsiteY21" fmla="*/ 388672 h 1090713"/>
                  <a:gd name="connsiteX22" fmla="*/ 152945 w 3150101"/>
                  <a:gd name="connsiteY22" fmla="*/ 354349 h 1090713"/>
                  <a:gd name="connsiteX23" fmla="*/ 17 w 3150101"/>
                  <a:gd name="connsiteY23" fmla="*/ 291042 h 1090713"/>
                  <a:gd name="connsiteX24" fmla="*/ 201379 w 3150101"/>
                  <a:gd name="connsiteY24" fmla="*/ 146503 h 109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50101" h="1090713">
                    <a:moveTo>
                      <a:pt x="201379" y="146503"/>
                    </a:moveTo>
                    <a:cubicBezTo>
                      <a:pt x="318841" y="115612"/>
                      <a:pt x="437446" y="117901"/>
                      <a:pt x="558340" y="125528"/>
                    </a:cubicBezTo>
                    <a:cubicBezTo>
                      <a:pt x="679234" y="133155"/>
                      <a:pt x="1170436" y="216294"/>
                      <a:pt x="1201708" y="205234"/>
                    </a:cubicBezTo>
                    <a:cubicBezTo>
                      <a:pt x="1219632" y="199132"/>
                      <a:pt x="1221158" y="188454"/>
                      <a:pt x="1231073" y="173962"/>
                    </a:cubicBezTo>
                    <a:cubicBezTo>
                      <a:pt x="1284846" y="95781"/>
                      <a:pt x="1347009" y="56500"/>
                      <a:pt x="1443877" y="80145"/>
                    </a:cubicBezTo>
                    <a:cubicBezTo>
                      <a:pt x="1532354" y="102265"/>
                      <a:pt x="1623501" y="132774"/>
                      <a:pt x="1713885" y="143071"/>
                    </a:cubicBezTo>
                    <a:cubicBezTo>
                      <a:pt x="1875586" y="161758"/>
                      <a:pt x="2031946" y="96163"/>
                      <a:pt x="2179536" y="39720"/>
                    </a:cubicBezTo>
                    <a:cubicBezTo>
                      <a:pt x="2329032" y="-17485"/>
                      <a:pt x="2473190" y="-15578"/>
                      <a:pt x="2615821" y="62984"/>
                    </a:cubicBezTo>
                    <a:cubicBezTo>
                      <a:pt x="2704680" y="111799"/>
                      <a:pt x="2761504" y="187691"/>
                      <a:pt x="2839303" y="249473"/>
                    </a:cubicBezTo>
                    <a:cubicBezTo>
                      <a:pt x="2891932" y="291042"/>
                      <a:pt x="2946467" y="330704"/>
                      <a:pt x="3001003" y="369604"/>
                    </a:cubicBezTo>
                    <a:cubicBezTo>
                      <a:pt x="3044479" y="400495"/>
                      <a:pt x="3101303" y="426046"/>
                      <a:pt x="3139058" y="463039"/>
                    </a:cubicBezTo>
                    <a:cubicBezTo>
                      <a:pt x="3164610" y="488209"/>
                      <a:pt x="3145160" y="506515"/>
                      <a:pt x="3129524" y="533592"/>
                    </a:cubicBezTo>
                    <a:cubicBezTo>
                      <a:pt x="3066980" y="640757"/>
                      <a:pt x="2880109" y="964157"/>
                      <a:pt x="2848074" y="1018693"/>
                    </a:cubicBezTo>
                    <a:cubicBezTo>
                      <a:pt x="2839303" y="1033947"/>
                      <a:pt x="2818709" y="1087720"/>
                      <a:pt x="2801547" y="1092297"/>
                    </a:cubicBezTo>
                    <a:cubicBezTo>
                      <a:pt x="2772945" y="1099924"/>
                      <a:pt x="2729850" y="1045388"/>
                      <a:pt x="2710782" y="1029752"/>
                    </a:cubicBezTo>
                    <a:cubicBezTo>
                      <a:pt x="2677222" y="1001912"/>
                      <a:pt x="2642136" y="975979"/>
                      <a:pt x="2605524" y="951953"/>
                    </a:cubicBezTo>
                    <a:cubicBezTo>
                      <a:pt x="2517047" y="893985"/>
                      <a:pt x="2425519" y="850891"/>
                      <a:pt x="2323312" y="826483"/>
                    </a:cubicBezTo>
                    <a:cubicBezTo>
                      <a:pt x="2166951" y="789490"/>
                      <a:pt x="2009064" y="760888"/>
                      <a:pt x="1850415" y="734192"/>
                    </a:cubicBezTo>
                    <a:cubicBezTo>
                      <a:pt x="1771091" y="720844"/>
                      <a:pt x="1465233" y="678131"/>
                      <a:pt x="1396968" y="653723"/>
                    </a:cubicBezTo>
                    <a:cubicBezTo>
                      <a:pt x="1362645" y="641519"/>
                      <a:pt x="1332136" y="621688"/>
                      <a:pt x="1300864" y="603382"/>
                    </a:cubicBezTo>
                    <a:cubicBezTo>
                      <a:pt x="1267303" y="583933"/>
                      <a:pt x="816526" y="484396"/>
                      <a:pt x="698302" y="455793"/>
                    </a:cubicBezTo>
                    <a:cubicBezTo>
                      <a:pt x="588468" y="429479"/>
                      <a:pt x="477490" y="406978"/>
                      <a:pt x="366130" y="388672"/>
                    </a:cubicBezTo>
                    <a:cubicBezTo>
                      <a:pt x="295196" y="377231"/>
                      <a:pt x="224643" y="361214"/>
                      <a:pt x="152945" y="354349"/>
                    </a:cubicBezTo>
                    <a:cubicBezTo>
                      <a:pt x="101079" y="349391"/>
                      <a:pt x="-1509" y="372655"/>
                      <a:pt x="17" y="291042"/>
                    </a:cubicBezTo>
                    <a:cubicBezTo>
                      <a:pt x="1542" y="201420"/>
                      <a:pt x="195659" y="147647"/>
                      <a:pt x="201379" y="1465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8">
                <a:extLst>
                  <a:ext uri="{FF2B5EF4-FFF2-40B4-BE49-F238E27FC236}">
                    <a16:creationId xmlns:a16="http://schemas.microsoft.com/office/drawing/2014/main" xmlns="" id="{15D5298B-3DCF-437E-998B-535A268DBF90}"/>
                  </a:ext>
                </a:extLst>
              </p:cNvPr>
              <p:cNvSpPr/>
              <p:nvPr/>
            </p:nvSpPr>
            <p:spPr>
              <a:xfrm rot="19956164" flipH="1">
                <a:off x="6365112" y="4879413"/>
                <a:ext cx="804687" cy="1029694"/>
              </a:xfrm>
              <a:custGeom>
                <a:avLst/>
                <a:gdLst>
                  <a:gd name="connsiteX0" fmla="*/ 464119 w 804686"/>
                  <a:gd name="connsiteY0" fmla="*/ 16385 h 1029694"/>
                  <a:gd name="connsiteX1" fmla="*/ 495772 w 804686"/>
                  <a:gd name="connsiteY1" fmla="*/ 8376 h 1029694"/>
                  <a:gd name="connsiteX2" fmla="*/ 791333 w 804686"/>
                  <a:gd name="connsiteY2" fmla="*/ 210501 h 1029694"/>
                  <a:gd name="connsiteX3" fmla="*/ 805825 w 804686"/>
                  <a:gd name="connsiteY3" fmla="*/ 227281 h 1029694"/>
                  <a:gd name="connsiteX4" fmla="*/ 340174 w 804686"/>
                  <a:gd name="connsiteY4" fmla="*/ 1031587 h 1029694"/>
                  <a:gd name="connsiteX5" fmla="*/ 24020 w 804686"/>
                  <a:gd name="connsiteY5" fmla="*/ 860734 h 1029694"/>
                  <a:gd name="connsiteX6" fmla="*/ 14104 w 804686"/>
                  <a:gd name="connsiteY6" fmla="*/ 804292 h 1029694"/>
                  <a:gd name="connsiteX7" fmla="*/ 464119 w 804686"/>
                  <a:gd name="connsiteY7" fmla="*/ 16385 h 1029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4686" h="1029694">
                    <a:moveTo>
                      <a:pt x="464119" y="16385"/>
                    </a:moveTo>
                    <a:cubicBezTo>
                      <a:pt x="475560" y="-3446"/>
                      <a:pt x="477467" y="-4209"/>
                      <a:pt x="495772" y="8376"/>
                    </a:cubicBezTo>
                    <a:cubicBezTo>
                      <a:pt x="574716" y="62530"/>
                      <a:pt x="771883" y="197153"/>
                      <a:pt x="791333" y="210501"/>
                    </a:cubicBezTo>
                    <a:cubicBezTo>
                      <a:pt x="797816" y="214696"/>
                      <a:pt x="804299" y="218891"/>
                      <a:pt x="805825" y="227281"/>
                    </a:cubicBezTo>
                    <a:cubicBezTo>
                      <a:pt x="689126" y="429025"/>
                      <a:pt x="378692" y="965229"/>
                      <a:pt x="340174" y="1031587"/>
                    </a:cubicBezTo>
                    <a:cubicBezTo>
                      <a:pt x="331021" y="1039596"/>
                      <a:pt x="28215" y="872175"/>
                      <a:pt x="24020" y="860734"/>
                    </a:cubicBezTo>
                    <a:cubicBezTo>
                      <a:pt x="-6108" y="838233"/>
                      <a:pt x="-6108" y="838233"/>
                      <a:pt x="14104" y="804292"/>
                    </a:cubicBezTo>
                    <a:cubicBezTo>
                      <a:pt x="20206" y="793995"/>
                      <a:pt x="456110" y="30877"/>
                      <a:pt x="464119" y="16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8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19">
                <a:extLst>
                  <a:ext uri="{FF2B5EF4-FFF2-40B4-BE49-F238E27FC236}">
                    <a16:creationId xmlns:a16="http://schemas.microsoft.com/office/drawing/2014/main" xmlns="" id="{9AD3A7F1-2CB7-4761-A8B6-A0D5E82C70C3}"/>
                  </a:ext>
                </a:extLst>
              </p:cNvPr>
              <p:cNvSpPr/>
              <p:nvPr/>
            </p:nvSpPr>
            <p:spPr>
              <a:xfrm flipH="1">
                <a:off x="7415143" y="4933997"/>
                <a:ext cx="823755" cy="179243"/>
              </a:xfrm>
              <a:custGeom>
                <a:avLst/>
                <a:gdLst>
                  <a:gd name="connsiteX0" fmla="*/ 826044 w 823755"/>
                  <a:gd name="connsiteY0" fmla="*/ 116317 h 179243"/>
                  <a:gd name="connsiteX1" fmla="*/ 808882 w 823755"/>
                  <a:gd name="connsiteY1" fmla="*/ 140344 h 179243"/>
                  <a:gd name="connsiteX2" fmla="*/ 663962 w 823755"/>
                  <a:gd name="connsiteY2" fmla="*/ 180006 h 179243"/>
                  <a:gd name="connsiteX3" fmla="*/ 338274 w 823755"/>
                  <a:gd name="connsiteY3" fmla="*/ 120894 h 179243"/>
                  <a:gd name="connsiteX4" fmla="*/ 172760 w 823755"/>
                  <a:gd name="connsiteY4" fmla="*/ 64451 h 179243"/>
                  <a:gd name="connsiteX5" fmla="*/ 16017 w 823755"/>
                  <a:gd name="connsiteY5" fmla="*/ 10678 h 179243"/>
                  <a:gd name="connsiteX6" fmla="*/ 0 w 823755"/>
                  <a:gd name="connsiteY6" fmla="*/ 0 h 179243"/>
                  <a:gd name="connsiteX7" fmla="*/ 48815 w 823755"/>
                  <a:gd name="connsiteY7" fmla="*/ 13348 h 179243"/>
                  <a:gd name="connsiteX8" fmla="*/ 362300 w 823755"/>
                  <a:gd name="connsiteY8" fmla="*/ 74748 h 179243"/>
                  <a:gd name="connsiteX9" fmla="*/ 481287 w 823755"/>
                  <a:gd name="connsiteY9" fmla="*/ 88096 h 179243"/>
                  <a:gd name="connsiteX10" fmla="*/ 605231 w 823755"/>
                  <a:gd name="connsiteY10" fmla="*/ 131191 h 179243"/>
                  <a:gd name="connsiteX11" fmla="*/ 768457 w 823755"/>
                  <a:gd name="connsiteY11" fmla="*/ 136530 h 179243"/>
                  <a:gd name="connsiteX12" fmla="*/ 826044 w 823755"/>
                  <a:gd name="connsiteY12" fmla="*/ 116317 h 17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3755" h="179243">
                    <a:moveTo>
                      <a:pt x="826044" y="116317"/>
                    </a:moveTo>
                    <a:cubicBezTo>
                      <a:pt x="823374" y="128902"/>
                      <a:pt x="815747" y="134623"/>
                      <a:pt x="808882" y="140344"/>
                    </a:cubicBezTo>
                    <a:cubicBezTo>
                      <a:pt x="766931" y="176574"/>
                      <a:pt x="716591" y="183438"/>
                      <a:pt x="663962" y="180006"/>
                    </a:cubicBezTo>
                    <a:cubicBezTo>
                      <a:pt x="553365" y="172378"/>
                      <a:pt x="445438" y="147208"/>
                      <a:pt x="338274" y="120894"/>
                    </a:cubicBezTo>
                    <a:cubicBezTo>
                      <a:pt x="281831" y="107165"/>
                      <a:pt x="227677" y="83520"/>
                      <a:pt x="172760" y="64451"/>
                    </a:cubicBezTo>
                    <a:cubicBezTo>
                      <a:pt x="120512" y="46527"/>
                      <a:pt x="68265" y="28603"/>
                      <a:pt x="16017" y="10678"/>
                    </a:cubicBezTo>
                    <a:cubicBezTo>
                      <a:pt x="10678" y="8771"/>
                      <a:pt x="4576" y="8390"/>
                      <a:pt x="0" y="0"/>
                    </a:cubicBezTo>
                    <a:cubicBezTo>
                      <a:pt x="17924" y="4958"/>
                      <a:pt x="33560" y="8771"/>
                      <a:pt x="48815" y="13348"/>
                    </a:cubicBezTo>
                    <a:cubicBezTo>
                      <a:pt x="151403" y="43095"/>
                      <a:pt x="255898" y="63688"/>
                      <a:pt x="362300" y="74748"/>
                    </a:cubicBezTo>
                    <a:cubicBezTo>
                      <a:pt x="401962" y="78943"/>
                      <a:pt x="442006" y="80469"/>
                      <a:pt x="481287" y="88096"/>
                    </a:cubicBezTo>
                    <a:cubicBezTo>
                      <a:pt x="524763" y="96486"/>
                      <a:pt x="564806" y="114410"/>
                      <a:pt x="605231" y="131191"/>
                    </a:cubicBezTo>
                    <a:cubicBezTo>
                      <a:pt x="659386" y="153310"/>
                      <a:pt x="713540" y="156742"/>
                      <a:pt x="768457" y="136530"/>
                    </a:cubicBezTo>
                    <a:cubicBezTo>
                      <a:pt x="786763" y="129665"/>
                      <a:pt x="805068" y="123563"/>
                      <a:pt x="826044" y="11631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38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0">
                <a:extLst>
                  <a:ext uri="{FF2B5EF4-FFF2-40B4-BE49-F238E27FC236}">
                    <a16:creationId xmlns:a16="http://schemas.microsoft.com/office/drawing/2014/main" xmlns="" id="{E202D79E-5365-47D7-9951-7648F3F623F5}"/>
                  </a:ext>
                </a:extLst>
              </p:cNvPr>
              <p:cNvSpPr/>
              <p:nvPr/>
            </p:nvSpPr>
            <p:spPr>
              <a:xfrm rot="19636380" flipH="1">
                <a:off x="4926416" y="5272075"/>
                <a:ext cx="2478170" cy="1839230"/>
              </a:xfrm>
              <a:custGeom>
                <a:avLst/>
                <a:gdLst>
                  <a:gd name="connsiteX0" fmla="*/ 13432 w 1811498"/>
                  <a:gd name="connsiteY0" fmla="*/ 1305452 h 1716157"/>
                  <a:gd name="connsiteX1" fmla="*/ 12669 w 1811498"/>
                  <a:gd name="connsiteY1" fmla="*/ 1304308 h 1716157"/>
                  <a:gd name="connsiteX2" fmla="*/ 35933 w 1811498"/>
                  <a:gd name="connsiteY2" fmla="*/ 1194855 h 1716157"/>
                  <a:gd name="connsiteX3" fmla="*/ 689217 w 1811498"/>
                  <a:gd name="connsiteY3" fmla="*/ 58759 h 1716157"/>
                  <a:gd name="connsiteX4" fmla="*/ 746803 w 1811498"/>
                  <a:gd name="connsiteY4" fmla="*/ 28 h 1716157"/>
                  <a:gd name="connsiteX5" fmla="*/ 1811583 w 1811498"/>
                  <a:gd name="connsiteY5" fmla="*/ 506867 h 1716157"/>
                  <a:gd name="connsiteX6" fmla="*/ 1811964 w 1811498"/>
                  <a:gd name="connsiteY6" fmla="*/ 1704363 h 1716157"/>
                  <a:gd name="connsiteX7" fmla="*/ 888672 w 1811498"/>
                  <a:gd name="connsiteY7" fmla="*/ 1719618 h 1716157"/>
                  <a:gd name="connsiteX8" fmla="*/ 13432 w 1811498"/>
                  <a:gd name="connsiteY8" fmla="*/ 1305452 h 1716157"/>
                  <a:gd name="connsiteX0" fmla="*/ 13432 w 2486267"/>
                  <a:gd name="connsiteY0" fmla="*/ 1361271 h 1775437"/>
                  <a:gd name="connsiteX1" fmla="*/ 12669 w 2486267"/>
                  <a:gd name="connsiteY1" fmla="*/ 1360127 h 1775437"/>
                  <a:gd name="connsiteX2" fmla="*/ 35933 w 2486267"/>
                  <a:gd name="connsiteY2" fmla="*/ 1250674 h 1775437"/>
                  <a:gd name="connsiteX3" fmla="*/ 689217 w 2486267"/>
                  <a:gd name="connsiteY3" fmla="*/ 114578 h 1775437"/>
                  <a:gd name="connsiteX4" fmla="*/ 746803 w 2486267"/>
                  <a:gd name="connsiteY4" fmla="*/ 55847 h 1775437"/>
                  <a:gd name="connsiteX5" fmla="*/ 2486267 w 2486267"/>
                  <a:gd name="connsiteY5" fmla="*/ 978274 h 1775437"/>
                  <a:gd name="connsiteX6" fmla="*/ 1811964 w 2486267"/>
                  <a:gd name="connsiteY6" fmla="*/ 1760182 h 1775437"/>
                  <a:gd name="connsiteX7" fmla="*/ 888672 w 2486267"/>
                  <a:gd name="connsiteY7" fmla="*/ 1775437 h 1775437"/>
                  <a:gd name="connsiteX8" fmla="*/ 13432 w 2486267"/>
                  <a:gd name="connsiteY8" fmla="*/ 1361271 h 1775437"/>
                  <a:gd name="connsiteX0" fmla="*/ 13432 w 2486267"/>
                  <a:gd name="connsiteY0" fmla="*/ 1361271 h 1775437"/>
                  <a:gd name="connsiteX1" fmla="*/ 12669 w 2486267"/>
                  <a:gd name="connsiteY1" fmla="*/ 1360127 h 1775437"/>
                  <a:gd name="connsiteX2" fmla="*/ 35933 w 2486267"/>
                  <a:gd name="connsiteY2" fmla="*/ 1250674 h 1775437"/>
                  <a:gd name="connsiteX3" fmla="*/ 689217 w 2486267"/>
                  <a:gd name="connsiteY3" fmla="*/ 114578 h 1775437"/>
                  <a:gd name="connsiteX4" fmla="*/ 746803 w 2486267"/>
                  <a:gd name="connsiteY4" fmla="*/ 55847 h 1775437"/>
                  <a:gd name="connsiteX5" fmla="*/ 2486267 w 2486267"/>
                  <a:gd name="connsiteY5" fmla="*/ 978274 h 1775437"/>
                  <a:gd name="connsiteX6" fmla="*/ 1811964 w 2486267"/>
                  <a:gd name="connsiteY6" fmla="*/ 1760182 h 1775437"/>
                  <a:gd name="connsiteX7" fmla="*/ 888672 w 2486267"/>
                  <a:gd name="connsiteY7" fmla="*/ 1775437 h 1775437"/>
                  <a:gd name="connsiteX8" fmla="*/ 13432 w 2486267"/>
                  <a:gd name="connsiteY8" fmla="*/ 1361271 h 1775437"/>
                  <a:gd name="connsiteX0" fmla="*/ 13432 w 2486608"/>
                  <a:gd name="connsiteY0" fmla="*/ 1361271 h 1775437"/>
                  <a:gd name="connsiteX1" fmla="*/ 12669 w 2486608"/>
                  <a:gd name="connsiteY1" fmla="*/ 1360127 h 1775437"/>
                  <a:gd name="connsiteX2" fmla="*/ 35933 w 2486608"/>
                  <a:gd name="connsiteY2" fmla="*/ 1250674 h 1775437"/>
                  <a:gd name="connsiteX3" fmla="*/ 689217 w 2486608"/>
                  <a:gd name="connsiteY3" fmla="*/ 114578 h 1775437"/>
                  <a:gd name="connsiteX4" fmla="*/ 746803 w 2486608"/>
                  <a:gd name="connsiteY4" fmla="*/ 55847 h 1775437"/>
                  <a:gd name="connsiteX5" fmla="*/ 2486267 w 2486608"/>
                  <a:gd name="connsiteY5" fmla="*/ 978274 h 1775437"/>
                  <a:gd name="connsiteX6" fmla="*/ 888672 w 2486608"/>
                  <a:gd name="connsiteY6" fmla="*/ 1775437 h 1775437"/>
                  <a:gd name="connsiteX7" fmla="*/ 13432 w 2486608"/>
                  <a:gd name="connsiteY7" fmla="*/ 1361271 h 1775437"/>
                  <a:gd name="connsiteX0" fmla="*/ 13432 w 2486676"/>
                  <a:gd name="connsiteY0" fmla="*/ 1361271 h 1895077"/>
                  <a:gd name="connsiteX1" fmla="*/ 12669 w 2486676"/>
                  <a:gd name="connsiteY1" fmla="*/ 1360127 h 1895077"/>
                  <a:gd name="connsiteX2" fmla="*/ 35933 w 2486676"/>
                  <a:gd name="connsiteY2" fmla="*/ 1250674 h 1895077"/>
                  <a:gd name="connsiteX3" fmla="*/ 689217 w 2486676"/>
                  <a:gd name="connsiteY3" fmla="*/ 114578 h 1895077"/>
                  <a:gd name="connsiteX4" fmla="*/ 746803 w 2486676"/>
                  <a:gd name="connsiteY4" fmla="*/ 55847 h 1895077"/>
                  <a:gd name="connsiteX5" fmla="*/ 2486267 w 2486676"/>
                  <a:gd name="connsiteY5" fmla="*/ 978274 h 1895077"/>
                  <a:gd name="connsiteX6" fmla="*/ 1090104 w 2486676"/>
                  <a:gd name="connsiteY6" fmla="*/ 1895077 h 1895077"/>
                  <a:gd name="connsiteX7" fmla="*/ 13432 w 2486676"/>
                  <a:gd name="connsiteY7" fmla="*/ 1361271 h 1895077"/>
                  <a:gd name="connsiteX0" fmla="*/ 50708 w 2523952"/>
                  <a:gd name="connsiteY0" fmla="*/ 1412062 h 1945868"/>
                  <a:gd name="connsiteX1" fmla="*/ 49945 w 2523952"/>
                  <a:gd name="connsiteY1" fmla="*/ 1410918 h 1945868"/>
                  <a:gd name="connsiteX2" fmla="*/ 726493 w 2523952"/>
                  <a:gd name="connsiteY2" fmla="*/ 165369 h 1945868"/>
                  <a:gd name="connsiteX3" fmla="*/ 784079 w 2523952"/>
                  <a:gd name="connsiteY3" fmla="*/ 106638 h 1945868"/>
                  <a:gd name="connsiteX4" fmla="*/ 2523543 w 2523952"/>
                  <a:gd name="connsiteY4" fmla="*/ 1029065 h 1945868"/>
                  <a:gd name="connsiteX5" fmla="*/ 1127380 w 2523952"/>
                  <a:gd name="connsiteY5" fmla="*/ 1945868 h 1945868"/>
                  <a:gd name="connsiteX6" fmla="*/ 50708 w 2523952"/>
                  <a:gd name="connsiteY6" fmla="*/ 1412062 h 1945868"/>
                  <a:gd name="connsiteX0" fmla="*/ 54973 w 2528217"/>
                  <a:gd name="connsiteY0" fmla="*/ 1308400 h 1842206"/>
                  <a:gd name="connsiteX1" fmla="*/ 54210 w 2528217"/>
                  <a:gd name="connsiteY1" fmla="*/ 1307256 h 1842206"/>
                  <a:gd name="connsiteX2" fmla="*/ 788344 w 2528217"/>
                  <a:gd name="connsiteY2" fmla="*/ 2976 h 1842206"/>
                  <a:gd name="connsiteX3" fmla="*/ 2527808 w 2528217"/>
                  <a:gd name="connsiteY3" fmla="*/ 925403 h 1842206"/>
                  <a:gd name="connsiteX4" fmla="*/ 1131645 w 2528217"/>
                  <a:gd name="connsiteY4" fmla="*/ 1842206 h 1842206"/>
                  <a:gd name="connsiteX5" fmla="*/ 54973 w 2528217"/>
                  <a:gd name="connsiteY5" fmla="*/ 1308400 h 1842206"/>
                  <a:gd name="connsiteX0" fmla="*/ 54973 w 2528217"/>
                  <a:gd name="connsiteY0" fmla="*/ 1366611 h 1900417"/>
                  <a:gd name="connsiteX1" fmla="*/ 54210 w 2528217"/>
                  <a:gd name="connsiteY1" fmla="*/ 1365467 h 1900417"/>
                  <a:gd name="connsiteX2" fmla="*/ 788344 w 2528217"/>
                  <a:gd name="connsiteY2" fmla="*/ 61187 h 1900417"/>
                  <a:gd name="connsiteX3" fmla="*/ 2527808 w 2528217"/>
                  <a:gd name="connsiteY3" fmla="*/ 983614 h 1900417"/>
                  <a:gd name="connsiteX4" fmla="*/ 1131645 w 2528217"/>
                  <a:gd name="connsiteY4" fmla="*/ 1900417 h 1900417"/>
                  <a:gd name="connsiteX5" fmla="*/ 54973 w 2528217"/>
                  <a:gd name="connsiteY5" fmla="*/ 1366611 h 1900417"/>
                  <a:gd name="connsiteX0" fmla="*/ 54973 w 2528217"/>
                  <a:gd name="connsiteY0" fmla="*/ 1371000 h 1904806"/>
                  <a:gd name="connsiteX1" fmla="*/ 54210 w 2528217"/>
                  <a:gd name="connsiteY1" fmla="*/ 1369856 h 1904806"/>
                  <a:gd name="connsiteX2" fmla="*/ 788344 w 2528217"/>
                  <a:gd name="connsiteY2" fmla="*/ 65576 h 1904806"/>
                  <a:gd name="connsiteX3" fmla="*/ 2527808 w 2528217"/>
                  <a:gd name="connsiteY3" fmla="*/ 988003 h 1904806"/>
                  <a:gd name="connsiteX4" fmla="*/ 1131645 w 2528217"/>
                  <a:gd name="connsiteY4" fmla="*/ 1904806 h 1904806"/>
                  <a:gd name="connsiteX5" fmla="*/ 54973 w 2528217"/>
                  <a:gd name="connsiteY5" fmla="*/ 1371000 h 1904806"/>
                  <a:gd name="connsiteX0" fmla="*/ 54973 w 2528217"/>
                  <a:gd name="connsiteY0" fmla="*/ 1371000 h 1904806"/>
                  <a:gd name="connsiteX1" fmla="*/ 54210 w 2528217"/>
                  <a:gd name="connsiteY1" fmla="*/ 1369856 h 1904806"/>
                  <a:gd name="connsiteX2" fmla="*/ 788344 w 2528217"/>
                  <a:gd name="connsiteY2" fmla="*/ 65576 h 1904806"/>
                  <a:gd name="connsiteX3" fmla="*/ 2527808 w 2528217"/>
                  <a:gd name="connsiteY3" fmla="*/ 988003 h 1904806"/>
                  <a:gd name="connsiteX4" fmla="*/ 1131645 w 2528217"/>
                  <a:gd name="connsiteY4" fmla="*/ 1904806 h 1904806"/>
                  <a:gd name="connsiteX5" fmla="*/ 54973 w 2528217"/>
                  <a:gd name="connsiteY5" fmla="*/ 1371000 h 1904806"/>
                  <a:gd name="connsiteX0" fmla="*/ 54973 w 2528217"/>
                  <a:gd name="connsiteY0" fmla="*/ 1340163 h 1873969"/>
                  <a:gd name="connsiteX1" fmla="*/ 54210 w 2528217"/>
                  <a:gd name="connsiteY1" fmla="*/ 1339019 h 1873969"/>
                  <a:gd name="connsiteX2" fmla="*/ 788344 w 2528217"/>
                  <a:gd name="connsiteY2" fmla="*/ 34739 h 1873969"/>
                  <a:gd name="connsiteX3" fmla="*/ 2527808 w 2528217"/>
                  <a:gd name="connsiteY3" fmla="*/ 957166 h 1873969"/>
                  <a:gd name="connsiteX4" fmla="*/ 1131645 w 2528217"/>
                  <a:gd name="connsiteY4" fmla="*/ 1873969 h 1873969"/>
                  <a:gd name="connsiteX5" fmla="*/ 54973 w 2528217"/>
                  <a:gd name="connsiteY5" fmla="*/ 1340163 h 1873969"/>
                  <a:gd name="connsiteX0" fmla="*/ 54973 w 2528217"/>
                  <a:gd name="connsiteY0" fmla="*/ 1305424 h 1839230"/>
                  <a:gd name="connsiteX1" fmla="*/ 54210 w 2528217"/>
                  <a:gd name="connsiteY1" fmla="*/ 1304280 h 1839230"/>
                  <a:gd name="connsiteX2" fmla="*/ 788344 w 2528217"/>
                  <a:gd name="connsiteY2" fmla="*/ 0 h 1839230"/>
                  <a:gd name="connsiteX3" fmla="*/ 2527808 w 2528217"/>
                  <a:gd name="connsiteY3" fmla="*/ 922427 h 1839230"/>
                  <a:gd name="connsiteX4" fmla="*/ 1131645 w 2528217"/>
                  <a:gd name="connsiteY4" fmla="*/ 1839230 h 1839230"/>
                  <a:gd name="connsiteX5" fmla="*/ 54973 w 2528217"/>
                  <a:gd name="connsiteY5" fmla="*/ 1305424 h 1839230"/>
                  <a:gd name="connsiteX0" fmla="*/ 54973 w 2528217"/>
                  <a:gd name="connsiteY0" fmla="*/ 1305424 h 1839230"/>
                  <a:gd name="connsiteX1" fmla="*/ 54210 w 2528217"/>
                  <a:gd name="connsiteY1" fmla="*/ 1304280 h 1839230"/>
                  <a:gd name="connsiteX2" fmla="*/ 788344 w 2528217"/>
                  <a:gd name="connsiteY2" fmla="*/ 0 h 1839230"/>
                  <a:gd name="connsiteX3" fmla="*/ 2527808 w 2528217"/>
                  <a:gd name="connsiteY3" fmla="*/ 922427 h 1839230"/>
                  <a:gd name="connsiteX4" fmla="*/ 1131645 w 2528217"/>
                  <a:gd name="connsiteY4" fmla="*/ 1839230 h 1839230"/>
                  <a:gd name="connsiteX5" fmla="*/ 54973 w 2528217"/>
                  <a:gd name="connsiteY5" fmla="*/ 1305424 h 1839230"/>
                  <a:gd name="connsiteX0" fmla="*/ 187395 w 2494653"/>
                  <a:gd name="connsiteY0" fmla="*/ 1176107 h 1839230"/>
                  <a:gd name="connsiteX1" fmla="*/ 20646 w 2494653"/>
                  <a:gd name="connsiteY1" fmla="*/ 1304280 h 1839230"/>
                  <a:gd name="connsiteX2" fmla="*/ 754780 w 2494653"/>
                  <a:gd name="connsiteY2" fmla="*/ 0 h 1839230"/>
                  <a:gd name="connsiteX3" fmla="*/ 2494244 w 2494653"/>
                  <a:gd name="connsiteY3" fmla="*/ 922427 h 1839230"/>
                  <a:gd name="connsiteX4" fmla="*/ 1098081 w 2494653"/>
                  <a:gd name="connsiteY4" fmla="*/ 1839230 h 1839230"/>
                  <a:gd name="connsiteX5" fmla="*/ 187395 w 2494653"/>
                  <a:gd name="connsiteY5" fmla="*/ 1176107 h 1839230"/>
                  <a:gd name="connsiteX0" fmla="*/ 1082298 w 2478870"/>
                  <a:gd name="connsiteY0" fmla="*/ 1839230 h 1848031"/>
                  <a:gd name="connsiteX1" fmla="*/ 4863 w 2478870"/>
                  <a:gd name="connsiteY1" fmla="*/ 1304280 h 1848031"/>
                  <a:gd name="connsiteX2" fmla="*/ 738997 w 2478870"/>
                  <a:gd name="connsiteY2" fmla="*/ 0 h 1848031"/>
                  <a:gd name="connsiteX3" fmla="*/ 2478461 w 2478870"/>
                  <a:gd name="connsiteY3" fmla="*/ 922427 h 1848031"/>
                  <a:gd name="connsiteX4" fmla="*/ 1082298 w 2478870"/>
                  <a:gd name="connsiteY4" fmla="*/ 1839230 h 1848031"/>
                  <a:gd name="connsiteX0" fmla="*/ 1077435 w 2474007"/>
                  <a:gd name="connsiteY0" fmla="*/ 1839230 h 1848031"/>
                  <a:gd name="connsiteX1" fmla="*/ 0 w 2474007"/>
                  <a:gd name="connsiteY1" fmla="*/ 1304280 h 1848031"/>
                  <a:gd name="connsiteX2" fmla="*/ 734134 w 2474007"/>
                  <a:gd name="connsiteY2" fmla="*/ 0 h 1848031"/>
                  <a:gd name="connsiteX3" fmla="*/ 2473598 w 2474007"/>
                  <a:gd name="connsiteY3" fmla="*/ 922427 h 1848031"/>
                  <a:gd name="connsiteX4" fmla="*/ 1077435 w 2474007"/>
                  <a:gd name="connsiteY4" fmla="*/ 1839230 h 1848031"/>
                  <a:gd name="connsiteX0" fmla="*/ 1077435 w 2474007"/>
                  <a:gd name="connsiteY0" fmla="*/ 1839230 h 1847076"/>
                  <a:gd name="connsiteX1" fmla="*/ 0 w 2474007"/>
                  <a:gd name="connsiteY1" fmla="*/ 1304280 h 1847076"/>
                  <a:gd name="connsiteX2" fmla="*/ 734134 w 2474007"/>
                  <a:gd name="connsiteY2" fmla="*/ 0 h 1847076"/>
                  <a:gd name="connsiteX3" fmla="*/ 2473598 w 2474007"/>
                  <a:gd name="connsiteY3" fmla="*/ 922427 h 1847076"/>
                  <a:gd name="connsiteX4" fmla="*/ 1077435 w 2474007"/>
                  <a:gd name="connsiteY4" fmla="*/ 1839230 h 1847076"/>
                  <a:gd name="connsiteX0" fmla="*/ 1077435 w 2474007"/>
                  <a:gd name="connsiteY0" fmla="*/ 1839230 h 1839230"/>
                  <a:gd name="connsiteX1" fmla="*/ 0 w 2474007"/>
                  <a:gd name="connsiteY1" fmla="*/ 1304280 h 1839230"/>
                  <a:gd name="connsiteX2" fmla="*/ 734134 w 2474007"/>
                  <a:gd name="connsiteY2" fmla="*/ 0 h 1839230"/>
                  <a:gd name="connsiteX3" fmla="*/ 2473598 w 2474007"/>
                  <a:gd name="connsiteY3" fmla="*/ 922427 h 1839230"/>
                  <a:gd name="connsiteX4" fmla="*/ 1077435 w 2474007"/>
                  <a:gd name="connsiteY4" fmla="*/ 1839230 h 1839230"/>
                  <a:gd name="connsiteX0" fmla="*/ 1077435 w 2474009"/>
                  <a:gd name="connsiteY0" fmla="*/ 1839230 h 1839230"/>
                  <a:gd name="connsiteX1" fmla="*/ 0 w 2474009"/>
                  <a:gd name="connsiteY1" fmla="*/ 1304280 h 1839230"/>
                  <a:gd name="connsiteX2" fmla="*/ 734134 w 2474009"/>
                  <a:gd name="connsiteY2" fmla="*/ 0 h 1839230"/>
                  <a:gd name="connsiteX3" fmla="*/ 2473598 w 2474009"/>
                  <a:gd name="connsiteY3" fmla="*/ 922427 h 1839230"/>
                  <a:gd name="connsiteX4" fmla="*/ 1077435 w 2474009"/>
                  <a:gd name="connsiteY4" fmla="*/ 1839230 h 1839230"/>
                  <a:gd name="connsiteX0" fmla="*/ 1077435 w 2473598"/>
                  <a:gd name="connsiteY0" fmla="*/ 1839230 h 1839230"/>
                  <a:gd name="connsiteX1" fmla="*/ 0 w 2473598"/>
                  <a:gd name="connsiteY1" fmla="*/ 1304280 h 1839230"/>
                  <a:gd name="connsiteX2" fmla="*/ 734134 w 2473598"/>
                  <a:gd name="connsiteY2" fmla="*/ 0 h 1839230"/>
                  <a:gd name="connsiteX3" fmla="*/ 2473598 w 2473598"/>
                  <a:gd name="connsiteY3" fmla="*/ 922427 h 1839230"/>
                  <a:gd name="connsiteX4" fmla="*/ 1077435 w 2473598"/>
                  <a:gd name="connsiteY4" fmla="*/ 1839230 h 1839230"/>
                  <a:gd name="connsiteX0" fmla="*/ 1077435 w 2473598"/>
                  <a:gd name="connsiteY0" fmla="*/ 1839230 h 1839230"/>
                  <a:gd name="connsiteX1" fmla="*/ 0 w 2473598"/>
                  <a:gd name="connsiteY1" fmla="*/ 1304280 h 1839230"/>
                  <a:gd name="connsiteX2" fmla="*/ 734134 w 2473598"/>
                  <a:gd name="connsiteY2" fmla="*/ 0 h 1839230"/>
                  <a:gd name="connsiteX3" fmla="*/ 2473598 w 2473598"/>
                  <a:gd name="connsiteY3" fmla="*/ 922427 h 1839230"/>
                  <a:gd name="connsiteX4" fmla="*/ 1077435 w 2473598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8169" h="1839230">
                    <a:moveTo>
                      <a:pt x="1082006" y="1839230"/>
                    </a:moveTo>
                    <a:cubicBezTo>
                      <a:pt x="721858" y="1631608"/>
                      <a:pt x="457844" y="1469516"/>
                      <a:pt x="0" y="1261929"/>
                    </a:cubicBezTo>
                    <a:cubicBezTo>
                      <a:pt x="168830" y="1025244"/>
                      <a:pt x="407413" y="575384"/>
                      <a:pt x="738705" y="0"/>
                    </a:cubicBezTo>
                    <a:cubicBezTo>
                      <a:pt x="1362322" y="267086"/>
                      <a:pt x="2443846" y="914799"/>
                      <a:pt x="2478169" y="922427"/>
                    </a:cubicBezTo>
                    <a:cubicBezTo>
                      <a:pt x="2019928" y="1269620"/>
                      <a:pt x="1500472" y="1556207"/>
                      <a:pt x="1082006" y="183923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" name="Graphic 22">
              <a:extLst>
                <a:ext uri="{FF2B5EF4-FFF2-40B4-BE49-F238E27FC236}">
                  <a16:creationId xmlns:a16="http://schemas.microsoft.com/office/drawing/2014/main" xmlns="" id="{2BDDFE7A-8C4C-4056-86DF-A9AA252651EE}"/>
                </a:ext>
              </a:extLst>
            </p:cNvPr>
            <p:cNvGrpSpPr/>
            <p:nvPr/>
          </p:nvGrpSpPr>
          <p:grpSpPr>
            <a:xfrm flipH="1">
              <a:off x="8786689" y="1198039"/>
              <a:ext cx="3416290" cy="2590139"/>
              <a:chOff x="8775399" y="1198039"/>
              <a:chExt cx="3416290" cy="2590139"/>
            </a:xfrm>
          </p:grpSpPr>
          <p:sp>
            <p:nvSpPr>
              <p:cNvPr id="21" name="Freeform: Shape 22">
                <a:extLst>
                  <a:ext uri="{FF2B5EF4-FFF2-40B4-BE49-F238E27FC236}">
                    <a16:creationId xmlns:a16="http://schemas.microsoft.com/office/drawing/2014/main" xmlns="" id="{AF9F6D2D-0427-49D4-9E47-75BAF6FE55C9}"/>
                  </a:ext>
                </a:extLst>
              </p:cNvPr>
              <p:cNvSpPr/>
              <p:nvPr/>
            </p:nvSpPr>
            <p:spPr>
              <a:xfrm>
                <a:off x="8775399" y="1198039"/>
                <a:ext cx="1519293" cy="1949842"/>
              </a:xfrm>
              <a:custGeom>
                <a:avLst/>
                <a:gdLst>
                  <a:gd name="connsiteX0" fmla="*/ 381 w 1540727"/>
                  <a:gd name="connsiteY0" fmla="*/ 1529697 h 1876330"/>
                  <a:gd name="connsiteX1" fmla="*/ 0 w 1540727"/>
                  <a:gd name="connsiteY1" fmla="*/ 17192 h 1876330"/>
                  <a:gd name="connsiteX2" fmla="*/ 17543 w 1540727"/>
                  <a:gd name="connsiteY2" fmla="*/ 31 h 1876330"/>
                  <a:gd name="connsiteX3" fmla="*/ 171997 w 1540727"/>
                  <a:gd name="connsiteY3" fmla="*/ 412 h 1876330"/>
                  <a:gd name="connsiteX4" fmla="*/ 1508311 w 1540727"/>
                  <a:gd name="connsiteY4" fmla="*/ 505724 h 1876330"/>
                  <a:gd name="connsiteX5" fmla="*/ 1530049 w 1540727"/>
                  <a:gd name="connsiteY5" fmla="*/ 563311 h 1876330"/>
                  <a:gd name="connsiteX6" fmla="*/ 914140 w 1540727"/>
                  <a:gd name="connsiteY6" fmla="*/ 1855004 h 1876330"/>
                  <a:gd name="connsiteX7" fmla="*/ 872952 w 1540727"/>
                  <a:gd name="connsiteY7" fmla="*/ 1872547 h 1876330"/>
                  <a:gd name="connsiteX8" fmla="*/ 75511 w 1540727"/>
                  <a:gd name="connsiteY8" fmla="*/ 1567834 h 1876330"/>
                  <a:gd name="connsiteX9" fmla="*/ 27840 w 1540727"/>
                  <a:gd name="connsiteY9" fmla="*/ 1548766 h 1876330"/>
                  <a:gd name="connsiteX10" fmla="*/ 381 w 1540727"/>
                  <a:gd name="connsiteY10" fmla="*/ 1529697 h 1876330"/>
                  <a:gd name="connsiteX0" fmla="*/ 381 w 1542442"/>
                  <a:gd name="connsiteY0" fmla="*/ 1652012 h 2000070"/>
                  <a:gd name="connsiteX1" fmla="*/ 0 w 1542442"/>
                  <a:gd name="connsiteY1" fmla="*/ 139507 h 2000070"/>
                  <a:gd name="connsiteX2" fmla="*/ 171997 w 1542442"/>
                  <a:gd name="connsiteY2" fmla="*/ 122727 h 2000070"/>
                  <a:gd name="connsiteX3" fmla="*/ 1508311 w 1542442"/>
                  <a:gd name="connsiteY3" fmla="*/ 628039 h 2000070"/>
                  <a:gd name="connsiteX4" fmla="*/ 1530049 w 1542442"/>
                  <a:gd name="connsiteY4" fmla="*/ 685626 h 2000070"/>
                  <a:gd name="connsiteX5" fmla="*/ 914140 w 1542442"/>
                  <a:gd name="connsiteY5" fmla="*/ 1977319 h 2000070"/>
                  <a:gd name="connsiteX6" fmla="*/ 872952 w 1542442"/>
                  <a:gd name="connsiteY6" fmla="*/ 1994862 h 2000070"/>
                  <a:gd name="connsiteX7" fmla="*/ 75511 w 1542442"/>
                  <a:gd name="connsiteY7" fmla="*/ 1690149 h 2000070"/>
                  <a:gd name="connsiteX8" fmla="*/ 27840 w 1542442"/>
                  <a:gd name="connsiteY8" fmla="*/ 1671081 h 2000070"/>
                  <a:gd name="connsiteX9" fmla="*/ 381 w 1542442"/>
                  <a:gd name="connsiteY9" fmla="*/ 1652012 h 2000070"/>
                  <a:gd name="connsiteX0" fmla="*/ 1602 w 1543663"/>
                  <a:gd name="connsiteY0" fmla="*/ 1529285 h 1877343"/>
                  <a:gd name="connsiteX1" fmla="*/ 173218 w 1543663"/>
                  <a:gd name="connsiteY1" fmla="*/ 0 h 1877343"/>
                  <a:gd name="connsiteX2" fmla="*/ 1509532 w 1543663"/>
                  <a:gd name="connsiteY2" fmla="*/ 505312 h 1877343"/>
                  <a:gd name="connsiteX3" fmla="*/ 1531270 w 1543663"/>
                  <a:gd name="connsiteY3" fmla="*/ 562899 h 1877343"/>
                  <a:gd name="connsiteX4" fmla="*/ 915361 w 1543663"/>
                  <a:gd name="connsiteY4" fmla="*/ 1854592 h 1877343"/>
                  <a:gd name="connsiteX5" fmla="*/ 874173 w 1543663"/>
                  <a:gd name="connsiteY5" fmla="*/ 1872135 h 1877343"/>
                  <a:gd name="connsiteX6" fmla="*/ 76732 w 1543663"/>
                  <a:gd name="connsiteY6" fmla="*/ 1567422 h 1877343"/>
                  <a:gd name="connsiteX7" fmla="*/ 29061 w 1543663"/>
                  <a:gd name="connsiteY7" fmla="*/ 1548354 h 1877343"/>
                  <a:gd name="connsiteX8" fmla="*/ 1602 w 1543663"/>
                  <a:gd name="connsiteY8" fmla="*/ 1529285 h 1877343"/>
                  <a:gd name="connsiteX0" fmla="*/ 113717 w 1746415"/>
                  <a:gd name="connsiteY0" fmla="*/ 1615010 h 1963068"/>
                  <a:gd name="connsiteX1" fmla="*/ 104358 w 1746415"/>
                  <a:gd name="connsiteY1" fmla="*/ 0 h 1963068"/>
                  <a:gd name="connsiteX2" fmla="*/ 1621647 w 1746415"/>
                  <a:gd name="connsiteY2" fmla="*/ 591037 h 1963068"/>
                  <a:gd name="connsiteX3" fmla="*/ 1643385 w 1746415"/>
                  <a:gd name="connsiteY3" fmla="*/ 648624 h 1963068"/>
                  <a:gd name="connsiteX4" fmla="*/ 1027476 w 1746415"/>
                  <a:gd name="connsiteY4" fmla="*/ 1940317 h 1963068"/>
                  <a:gd name="connsiteX5" fmla="*/ 986288 w 1746415"/>
                  <a:gd name="connsiteY5" fmla="*/ 1957860 h 1963068"/>
                  <a:gd name="connsiteX6" fmla="*/ 188847 w 1746415"/>
                  <a:gd name="connsiteY6" fmla="*/ 1653147 h 1963068"/>
                  <a:gd name="connsiteX7" fmla="*/ 141176 w 1746415"/>
                  <a:gd name="connsiteY7" fmla="*/ 1634079 h 1963068"/>
                  <a:gd name="connsiteX8" fmla="*/ 113717 w 1746415"/>
                  <a:gd name="connsiteY8" fmla="*/ 1615010 h 1963068"/>
                  <a:gd name="connsiteX0" fmla="*/ 11762 w 1644460"/>
                  <a:gd name="connsiteY0" fmla="*/ 1615010 h 1963068"/>
                  <a:gd name="connsiteX1" fmla="*/ 2403 w 1644460"/>
                  <a:gd name="connsiteY1" fmla="*/ 0 h 1963068"/>
                  <a:gd name="connsiteX2" fmla="*/ 1519692 w 1644460"/>
                  <a:gd name="connsiteY2" fmla="*/ 591037 h 1963068"/>
                  <a:gd name="connsiteX3" fmla="*/ 1541430 w 1644460"/>
                  <a:gd name="connsiteY3" fmla="*/ 648624 h 1963068"/>
                  <a:gd name="connsiteX4" fmla="*/ 925521 w 1644460"/>
                  <a:gd name="connsiteY4" fmla="*/ 1940317 h 1963068"/>
                  <a:gd name="connsiteX5" fmla="*/ 884333 w 1644460"/>
                  <a:gd name="connsiteY5" fmla="*/ 1957860 h 1963068"/>
                  <a:gd name="connsiteX6" fmla="*/ 86892 w 1644460"/>
                  <a:gd name="connsiteY6" fmla="*/ 1653147 h 1963068"/>
                  <a:gd name="connsiteX7" fmla="*/ 39221 w 1644460"/>
                  <a:gd name="connsiteY7" fmla="*/ 1634079 h 1963068"/>
                  <a:gd name="connsiteX8" fmla="*/ 11762 w 1644460"/>
                  <a:gd name="connsiteY8" fmla="*/ 1615010 h 1963068"/>
                  <a:gd name="connsiteX0" fmla="*/ 140452 w 1745691"/>
                  <a:gd name="connsiteY0" fmla="*/ 1663198 h 1992187"/>
                  <a:gd name="connsiteX1" fmla="*/ 103634 w 1745691"/>
                  <a:gd name="connsiteY1" fmla="*/ 29119 h 1992187"/>
                  <a:gd name="connsiteX2" fmla="*/ 1620923 w 1745691"/>
                  <a:gd name="connsiteY2" fmla="*/ 620156 h 1992187"/>
                  <a:gd name="connsiteX3" fmla="*/ 1642661 w 1745691"/>
                  <a:gd name="connsiteY3" fmla="*/ 677743 h 1992187"/>
                  <a:gd name="connsiteX4" fmla="*/ 1026752 w 1745691"/>
                  <a:gd name="connsiteY4" fmla="*/ 1969436 h 1992187"/>
                  <a:gd name="connsiteX5" fmla="*/ 985564 w 1745691"/>
                  <a:gd name="connsiteY5" fmla="*/ 1986979 h 1992187"/>
                  <a:gd name="connsiteX6" fmla="*/ 188123 w 1745691"/>
                  <a:gd name="connsiteY6" fmla="*/ 1682266 h 1992187"/>
                  <a:gd name="connsiteX7" fmla="*/ 140452 w 1745691"/>
                  <a:gd name="connsiteY7" fmla="*/ 1663198 h 1992187"/>
                  <a:gd name="connsiteX0" fmla="*/ 201754 w 1759322"/>
                  <a:gd name="connsiteY0" fmla="*/ 1683132 h 1993053"/>
                  <a:gd name="connsiteX1" fmla="*/ 117265 w 1759322"/>
                  <a:gd name="connsiteY1" fmla="*/ 29985 h 1993053"/>
                  <a:gd name="connsiteX2" fmla="*/ 1634554 w 1759322"/>
                  <a:gd name="connsiteY2" fmla="*/ 621022 h 1993053"/>
                  <a:gd name="connsiteX3" fmla="*/ 1656292 w 1759322"/>
                  <a:gd name="connsiteY3" fmla="*/ 678609 h 1993053"/>
                  <a:gd name="connsiteX4" fmla="*/ 1040383 w 1759322"/>
                  <a:gd name="connsiteY4" fmla="*/ 1970302 h 1993053"/>
                  <a:gd name="connsiteX5" fmla="*/ 999195 w 1759322"/>
                  <a:gd name="connsiteY5" fmla="*/ 1987845 h 1993053"/>
                  <a:gd name="connsiteX6" fmla="*/ 201754 w 1759322"/>
                  <a:gd name="connsiteY6" fmla="*/ 1683132 h 1993053"/>
                  <a:gd name="connsiteX0" fmla="*/ 145942 w 1789235"/>
                  <a:gd name="connsiteY0" fmla="*/ 1654557 h 2012196"/>
                  <a:gd name="connsiteX1" fmla="*/ 147178 w 1789235"/>
                  <a:gd name="connsiteY1" fmla="*/ 29985 h 2012196"/>
                  <a:gd name="connsiteX2" fmla="*/ 1664467 w 1789235"/>
                  <a:gd name="connsiteY2" fmla="*/ 621022 h 2012196"/>
                  <a:gd name="connsiteX3" fmla="*/ 1686205 w 1789235"/>
                  <a:gd name="connsiteY3" fmla="*/ 678609 h 2012196"/>
                  <a:gd name="connsiteX4" fmla="*/ 1070296 w 1789235"/>
                  <a:gd name="connsiteY4" fmla="*/ 1970302 h 2012196"/>
                  <a:gd name="connsiteX5" fmla="*/ 1029108 w 1789235"/>
                  <a:gd name="connsiteY5" fmla="*/ 1987845 h 2012196"/>
                  <a:gd name="connsiteX6" fmla="*/ 145942 w 1789235"/>
                  <a:gd name="connsiteY6" fmla="*/ 1654557 h 2012196"/>
                  <a:gd name="connsiteX0" fmla="*/ 106144 w 1749437"/>
                  <a:gd name="connsiteY0" fmla="*/ 1654557 h 2012196"/>
                  <a:gd name="connsiteX1" fmla="*/ 107380 w 1749437"/>
                  <a:gd name="connsiteY1" fmla="*/ 29985 h 2012196"/>
                  <a:gd name="connsiteX2" fmla="*/ 1624669 w 1749437"/>
                  <a:gd name="connsiteY2" fmla="*/ 621022 h 2012196"/>
                  <a:gd name="connsiteX3" fmla="*/ 1646407 w 1749437"/>
                  <a:gd name="connsiteY3" fmla="*/ 678609 h 2012196"/>
                  <a:gd name="connsiteX4" fmla="*/ 1030498 w 1749437"/>
                  <a:gd name="connsiteY4" fmla="*/ 1970302 h 2012196"/>
                  <a:gd name="connsiteX5" fmla="*/ 989310 w 1749437"/>
                  <a:gd name="connsiteY5" fmla="*/ 1987845 h 2012196"/>
                  <a:gd name="connsiteX6" fmla="*/ 106144 w 1749437"/>
                  <a:gd name="connsiteY6" fmla="*/ 1654557 h 2012196"/>
                  <a:gd name="connsiteX0" fmla="*/ 106144 w 1749437"/>
                  <a:gd name="connsiteY0" fmla="*/ 1624572 h 1982211"/>
                  <a:gd name="connsiteX1" fmla="*/ 107380 w 1749437"/>
                  <a:gd name="connsiteY1" fmla="*/ 0 h 1982211"/>
                  <a:gd name="connsiteX2" fmla="*/ 1624669 w 1749437"/>
                  <a:gd name="connsiteY2" fmla="*/ 591037 h 1982211"/>
                  <a:gd name="connsiteX3" fmla="*/ 1646407 w 1749437"/>
                  <a:gd name="connsiteY3" fmla="*/ 648624 h 1982211"/>
                  <a:gd name="connsiteX4" fmla="*/ 1030498 w 1749437"/>
                  <a:gd name="connsiteY4" fmla="*/ 1940317 h 1982211"/>
                  <a:gd name="connsiteX5" fmla="*/ 989310 w 1749437"/>
                  <a:gd name="connsiteY5" fmla="*/ 1957860 h 1982211"/>
                  <a:gd name="connsiteX6" fmla="*/ 106144 w 1749437"/>
                  <a:gd name="connsiteY6" fmla="*/ 1624572 h 1982211"/>
                  <a:gd name="connsiteX0" fmla="*/ 17306 w 1660599"/>
                  <a:gd name="connsiteY0" fmla="*/ 1624572 h 1982211"/>
                  <a:gd name="connsiteX1" fmla="*/ 18542 w 1660599"/>
                  <a:gd name="connsiteY1" fmla="*/ 0 h 1982211"/>
                  <a:gd name="connsiteX2" fmla="*/ 1535831 w 1660599"/>
                  <a:gd name="connsiteY2" fmla="*/ 591037 h 1982211"/>
                  <a:gd name="connsiteX3" fmla="*/ 1557569 w 1660599"/>
                  <a:gd name="connsiteY3" fmla="*/ 648624 h 1982211"/>
                  <a:gd name="connsiteX4" fmla="*/ 941660 w 1660599"/>
                  <a:gd name="connsiteY4" fmla="*/ 1940317 h 1982211"/>
                  <a:gd name="connsiteX5" fmla="*/ 900472 w 1660599"/>
                  <a:gd name="connsiteY5" fmla="*/ 1957860 h 1982211"/>
                  <a:gd name="connsiteX6" fmla="*/ 17306 w 1660599"/>
                  <a:gd name="connsiteY6" fmla="*/ 1624572 h 1982211"/>
                  <a:gd name="connsiteX0" fmla="*/ 767 w 1644060"/>
                  <a:gd name="connsiteY0" fmla="*/ 1624572 h 1982211"/>
                  <a:gd name="connsiteX1" fmla="*/ 2003 w 1644060"/>
                  <a:gd name="connsiteY1" fmla="*/ 0 h 1982211"/>
                  <a:gd name="connsiteX2" fmla="*/ 1519292 w 1644060"/>
                  <a:gd name="connsiteY2" fmla="*/ 591037 h 1982211"/>
                  <a:gd name="connsiteX3" fmla="*/ 1541030 w 1644060"/>
                  <a:gd name="connsiteY3" fmla="*/ 648624 h 1982211"/>
                  <a:gd name="connsiteX4" fmla="*/ 925121 w 1644060"/>
                  <a:gd name="connsiteY4" fmla="*/ 1940317 h 1982211"/>
                  <a:gd name="connsiteX5" fmla="*/ 883933 w 1644060"/>
                  <a:gd name="connsiteY5" fmla="*/ 1957860 h 1982211"/>
                  <a:gd name="connsiteX6" fmla="*/ 767 w 1644060"/>
                  <a:gd name="connsiteY6" fmla="*/ 1624572 h 1982211"/>
                  <a:gd name="connsiteX0" fmla="*/ 767 w 1542972"/>
                  <a:gd name="connsiteY0" fmla="*/ 1624572 h 2060076"/>
                  <a:gd name="connsiteX1" fmla="*/ 2003 w 1542972"/>
                  <a:gd name="connsiteY1" fmla="*/ 0 h 2060076"/>
                  <a:gd name="connsiteX2" fmla="*/ 1519292 w 1542972"/>
                  <a:gd name="connsiteY2" fmla="*/ 591037 h 2060076"/>
                  <a:gd name="connsiteX3" fmla="*/ 925121 w 1542972"/>
                  <a:gd name="connsiteY3" fmla="*/ 1940317 h 2060076"/>
                  <a:gd name="connsiteX4" fmla="*/ 883933 w 1542972"/>
                  <a:gd name="connsiteY4" fmla="*/ 1957860 h 2060076"/>
                  <a:gd name="connsiteX5" fmla="*/ 767 w 1542972"/>
                  <a:gd name="connsiteY5" fmla="*/ 1624572 h 2060076"/>
                  <a:gd name="connsiteX0" fmla="*/ 767 w 1595437"/>
                  <a:gd name="connsiteY0" fmla="*/ 1624572 h 2060076"/>
                  <a:gd name="connsiteX1" fmla="*/ 2003 w 1595437"/>
                  <a:gd name="connsiteY1" fmla="*/ 0 h 2060076"/>
                  <a:gd name="connsiteX2" fmla="*/ 1519292 w 1595437"/>
                  <a:gd name="connsiteY2" fmla="*/ 591037 h 2060076"/>
                  <a:gd name="connsiteX3" fmla="*/ 925121 w 1595437"/>
                  <a:gd name="connsiteY3" fmla="*/ 1940317 h 2060076"/>
                  <a:gd name="connsiteX4" fmla="*/ 883933 w 1595437"/>
                  <a:gd name="connsiteY4" fmla="*/ 1957860 h 2060076"/>
                  <a:gd name="connsiteX5" fmla="*/ 767 w 1595437"/>
                  <a:gd name="connsiteY5" fmla="*/ 1624572 h 2060076"/>
                  <a:gd name="connsiteX0" fmla="*/ 767 w 1519292"/>
                  <a:gd name="connsiteY0" fmla="*/ 1624572 h 2060076"/>
                  <a:gd name="connsiteX1" fmla="*/ 2003 w 1519292"/>
                  <a:gd name="connsiteY1" fmla="*/ 0 h 2060076"/>
                  <a:gd name="connsiteX2" fmla="*/ 1519292 w 1519292"/>
                  <a:gd name="connsiteY2" fmla="*/ 591037 h 2060076"/>
                  <a:gd name="connsiteX3" fmla="*/ 925121 w 1519292"/>
                  <a:gd name="connsiteY3" fmla="*/ 1940317 h 2060076"/>
                  <a:gd name="connsiteX4" fmla="*/ 883933 w 1519292"/>
                  <a:gd name="connsiteY4" fmla="*/ 1957860 h 2060076"/>
                  <a:gd name="connsiteX5" fmla="*/ 767 w 1519292"/>
                  <a:gd name="connsiteY5" fmla="*/ 1624572 h 2060076"/>
                  <a:gd name="connsiteX0" fmla="*/ 767 w 1519292"/>
                  <a:gd name="connsiteY0" fmla="*/ 1624572 h 2009705"/>
                  <a:gd name="connsiteX1" fmla="*/ 2003 w 1519292"/>
                  <a:gd name="connsiteY1" fmla="*/ 0 h 2009705"/>
                  <a:gd name="connsiteX2" fmla="*/ 1519292 w 1519292"/>
                  <a:gd name="connsiteY2" fmla="*/ 591037 h 2009705"/>
                  <a:gd name="connsiteX3" fmla="*/ 925121 w 1519292"/>
                  <a:gd name="connsiteY3" fmla="*/ 1940317 h 2009705"/>
                  <a:gd name="connsiteX4" fmla="*/ 767 w 1519292"/>
                  <a:gd name="connsiteY4" fmla="*/ 1624572 h 2009705"/>
                  <a:gd name="connsiteX0" fmla="*/ 767 w 1519292"/>
                  <a:gd name="connsiteY0" fmla="*/ 1624572 h 2017493"/>
                  <a:gd name="connsiteX1" fmla="*/ 2003 w 1519292"/>
                  <a:gd name="connsiteY1" fmla="*/ 0 h 2017493"/>
                  <a:gd name="connsiteX2" fmla="*/ 1519292 w 1519292"/>
                  <a:gd name="connsiteY2" fmla="*/ 591037 h 2017493"/>
                  <a:gd name="connsiteX3" fmla="*/ 887021 w 1519292"/>
                  <a:gd name="connsiteY3" fmla="*/ 1949842 h 2017493"/>
                  <a:gd name="connsiteX4" fmla="*/ 767 w 1519292"/>
                  <a:gd name="connsiteY4" fmla="*/ 1624572 h 2017493"/>
                  <a:gd name="connsiteX0" fmla="*/ 767 w 1519292"/>
                  <a:gd name="connsiteY0" fmla="*/ 1624572 h 2058566"/>
                  <a:gd name="connsiteX1" fmla="*/ 2003 w 1519292"/>
                  <a:gd name="connsiteY1" fmla="*/ 0 h 2058566"/>
                  <a:gd name="connsiteX2" fmla="*/ 1519292 w 1519292"/>
                  <a:gd name="connsiteY2" fmla="*/ 591037 h 2058566"/>
                  <a:gd name="connsiteX3" fmla="*/ 887021 w 1519292"/>
                  <a:gd name="connsiteY3" fmla="*/ 1949842 h 2058566"/>
                  <a:gd name="connsiteX4" fmla="*/ 767 w 1519292"/>
                  <a:gd name="connsiteY4" fmla="*/ 1624572 h 2058566"/>
                  <a:gd name="connsiteX0" fmla="*/ 767 w 1519292"/>
                  <a:gd name="connsiteY0" fmla="*/ 1624572 h 1949842"/>
                  <a:gd name="connsiteX1" fmla="*/ 2003 w 1519292"/>
                  <a:gd name="connsiteY1" fmla="*/ 0 h 1949842"/>
                  <a:gd name="connsiteX2" fmla="*/ 1519292 w 1519292"/>
                  <a:gd name="connsiteY2" fmla="*/ 591037 h 1949842"/>
                  <a:gd name="connsiteX3" fmla="*/ 887021 w 1519292"/>
                  <a:gd name="connsiteY3" fmla="*/ 1949842 h 1949842"/>
                  <a:gd name="connsiteX4" fmla="*/ 767 w 1519292"/>
                  <a:gd name="connsiteY4" fmla="*/ 1624572 h 1949842"/>
                  <a:gd name="connsiteX0" fmla="*/ 767 w 1519292"/>
                  <a:gd name="connsiteY0" fmla="*/ 1624572 h 1949842"/>
                  <a:gd name="connsiteX1" fmla="*/ 2003 w 1519292"/>
                  <a:gd name="connsiteY1" fmla="*/ 0 h 1949842"/>
                  <a:gd name="connsiteX2" fmla="*/ 1519292 w 1519292"/>
                  <a:gd name="connsiteY2" fmla="*/ 591037 h 1949842"/>
                  <a:gd name="connsiteX3" fmla="*/ 887021 w 1519292"/>
                  <a:gd name="connsiteY3" fmla="*/ 1949842 h 1949842"/>
                  <a:gd name="connsiteX4" fmla="*/ 767 w 1519292"/>
                  <a:gd name="connsiteY4" fmla="*/ 1624572 h 194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292" h="1949842">
                    <a:moveTo>
                      <a:pt x="767" y="1624572"/>
                    </a:moveTo>
                    <a:cubicBezTo>
                      <a:pt x="-3346" y="1231587"/>
                      <a:pt x="10853" y="586593"/>
                      <a:pt x="2003" y="0"/>
                    </a:cubicBezTo>
                    <a:cubicBezTo>
                      <a:pt x="336053" y="80157"/>
                      <a:pt x="1089214" y="391476"/>
                      <a:pt x="1519292" y="591037"/>
                    </a:cubicBezTo>
                    <a:cubicBezTo>
                      <a:pt x="1453618" y="875122"/>
                      <a:pt x="1016283" y="1720436"/>
                      <a:pt x="887021" y="1949842"/>
                    </a:cubicBezTo>
                    <a:cubicBezTo>
                      <a:pt x="565285" y="1797461"/>
                      <a:pt x="402270" y="1786033"/>
                      <a:pt x="767" y="1624572"/>
                    </a:cubicBezTo>
                    <a:close/>
                  </a:path>
                </a:pathLst>
              </a:custGeom>
              <a:solidFill>
                <a:schemeClr val="tx1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3">
                <a:extLst>
                  <a:ext uri="{FF2B5EF4-FFF2-40B4-BE49-F238E27FC236}">
                    <a16:creationId xmlns:a16="http://schemas.microsoft.com/office/drawing/2014/main" xmlns="" id="{7FB3A3E5-FB48-458B-BFCA-23BCCFE548A2}"/>
                  </a:ext>
                </a:extLst>
              </p:cNvPr>
              <p:cNvSpPr/>
              <p:nvPr/>
            </p:nvSpPr>
            <p:spPr>
              <a:xfrm>
                <a:off x="9812181" y="2031453"/>
                <a:ext cx="655953" cy="983929"/>
              </a:xfrm>
              <a:custGeom>
                <a:avLst/>
                <a:gdLst>
                  <a:gd name="connsiteX0" fmla="*/ 649169 w 655953"/>
                  <a:gd name="connsiteY0" fmla="*/ 144711 h 983929"/>
                  <a:gd name="connsiteX1" fmla="*/ 271233 w 655953"/>
                  <a:gd name="connsiteY1" fmla="*/ 949398 h 983929"/>
                  <a:gd name="connsiteX2" fmla="*/ 206400 w 655953"/>
                  <a:gd name="connsiteY2" fmla="*/ 969992 h 983929"/>
                  <a:gd name="connsiteX3" fmla="*/ 80 w 655953"/>
                  <a:gd name="connsiteY3" fmla="*/ 854437 h 983929"/>
                  <a:gd name="connsiteX4" fmla="*/ 404711 w 655953"/>
                  <a:gd name="connsiteY4" fmla="*/ 173 h 983929"/>
                  <a:gd name="connsiteX5" fmla="*/ 634676 w 655953"/>
                  <a:gd name="connsiteY5" fmla="*/ 101617 h 983929"/>
                  <a:gd name="connsiteX6" fmla="*/ 649169 w 655953"/>
                  <a:gd name="connsiteY6" fmla="*/ 144711 h 983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953" h="983929">
                    <a:moveTo>
                      <a:pt x="649169" y="144711"/>
                    </a:moveTo>
                    <a:cubicBezTo>
                      <a:pt x="599209" y="252257"/>
                      <a:pt x="295640" y="897913"/>
                      <a:pt x="271233" y="949398"/>
                    </a:cubicBezTo>
                    <a:cubicBezTo>
                      <a:pt x="249495" y="995162"/>
                      <a:pt x="249876" y="994781"/>
                      <a:pt x="206400" y="969992"/>
                    </a:cubicBezTo>
                    <a:cubicBezTo>
                      <a:pt x="142330" y="932999"/>
                      <a:pt x="5800" y="853674"/>
                      <a:pt x="80" y="854437"/>
                    </a:cubicBezTo>
                    <a:cubicBezTo>
                      <a:pt x="-6404" y="844522"/>
                      <a:pt x="384499" y="42505"/>
                      <a:pt x="404711" y="173"/>
                    </a:cubicBezTo>
                    <a:cubicBezTo>
                      <a:pt x="410813" y="-4022"/>
                      <a:pt x="562598" y="69201"/>
                      <a:pt x="634676" y="101617"/>
                    </a:cubicBezTo>
                    <a:cubicBezTo>
                      <a:pt x="664423" y="115346"/>
                      <a:pt x="664423" y="115346"/>
                      <a:pt x="649169" y="144711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4">
                <a:extLst>
                  <a:ext uri="{FF2B5EF4-FFF2-40B4-BE49-F238E27FC236}">
                    <a16:creationId xmlns:a16="http://schemas.microsoft.com/office/drawing/2014/main" xmlns="" id="{7E8FAD8E-62F3-4F91-A7C4-FDC3F6FC2200}"/>
                  </a:ext>
                </a:extLst>
              </p:cNvPr>
              <p:cNvSpPr/>
              <p:nvPr/>
            </p:nvSpPr>
            <p:spPr>
              <a:xfrm>
                <a:off x="10075096" y="2171178"/>
                <a:ext cx="2116593" cy="1617000"/>
              </a:xfrm>
              <a:custGeom>
                <a:avLst/>
                <a:gdLst>
                  <a:gd name="connsiteX0" fmla="*/ 2106605 w 2116593"/>
                  <a:gd name="connsiteY0" fmla="*/ 1015993 h 1617000"/>
                  <a:gd name="connsiteX1" fmla="*/ 2055883 w 2116593"/>
                  <a:gd name="connsiteY1" fmla="*/ 947346 h 1617000"/>
                  <a:gd name="connsiteX2" fmla="*/ 2056646 w 2116593"/>
                  <a:gd name="connsiteY2" fmla="*/ 886709 h 1617000"/>
                  <a:gd name="connsiteX3" fmla="*/ 2056646 w 2116593"/>
                  <a:gd name="connsiteY3" fmla="*/ 886709 h 1617000"/>
                  <a:gd name="connsiteX4" fmla="*/ 2056646 w 2116593"/>
                  <a:gd name="connsiteY4" fmla="*/ 886709 h 1617000"/>
                  <a:gd name="connsiteX5" fmla="*/ 2097834 w 2116593"/>
                  <a:gd name="connsiteY5" fmla="*/ 821495 h 1617000"/>
                  <a:gd name="connsiteX6" fmla="*/ 2101266 w 2116593"/>
                  <a:gd name="connsiteY6" fmla="*/ 753230 h 1617000"/>
                  <a:gd name="connsiteX7" fmla="*/ 2068850 w 2116593"/>
                  <a:gd name="connsiteY7" fmla="*/ 781070 h 1617000"/>
                  <a:gd name="connsiteX8" fmla="*/ 2009738 w 2116593"/>
                  <a:gd name="connsiteY8" fmla="*/ 839038 h 1617000"/>
                  <a:gd name="connsiteX9" fmla="*/ 1928888 w 2116593"/>
                  <a:gd name="connsiteY9" fmla="*/ 909210 h 1617000"/>
                  <a:gd name="connsiteX10" fmla="*/ 1864818 w 2116593"/>
                  <a:gd name="connsiteY10" fmla="*/ 959169 h 1617000"/>
                  <a:gd name="connsiteX11" fmla="*/ 1798079 w 2116593"/>
                  <a:gd name="connsiteY11" fmla="*/ 998831 h 1617000"/>
                  <a:gd name="connsiteX12" fmla="*/ 1777485 w 2116593"/>
                  <a:gd name="connsiteY12" fmla="*/ 984339 h 1617000"/>
                  <a:gd name="connsiteX13" fmla="*/ 1777103 w 2116593"/>
                  <a:gd name="connsiteY13" fmla="*/ 913786 h 1617000"/>
                  <a:gd name="connsiteX14" fmla="*/ 1726000 w 2116593"/>
                  <a:gd name="connsiteY14" fmla="*/ 807003 h 1617000"/>
                  <a:gd name="connsiteX15" fmla="*/ 1652777 w 2116593"/>
                  <a:gd name="connsiteY15" fmla="*/ 742933 h 1617000"/>
                  <a:gd name="connsiteX16" fmla="*/ 1422049 w 2116593"/>
                  <a:gd name="connsiteY16" fmla="*/ 681914 h 1617000"/>
                  <a:gd name="connsiteX17" fmla="*/ 1309546 w 2116593"/>
                  <a:gd name="connsiteY17" fmla="*/ 673906 h 1617000"/>
                  <a:gd name="connsiteX18" fmla="*/ 1444169 w 2116593"/>
                  <a:gd name="connsiteY18" fmla="*/ 540808 h 1617000"/>
                  <a:gd name="connsiteX19" fmla="*/ 1724474 w 2116593"/>
                  <a:gd name="connsiteY19" fmla="*/ 324954 h 1617000"/>
                  <a:gd name="connsiteX20" fmla="*/ 1791977 w 2116593"/>
                  <a:gd name="connsiteY20" fmla="*/ 286817 h 1617000"/>
                  <a:gd name="connsiteX21" fmla="*/ 1791977 w 2116593"/>
                  <a:gd name="connsiteY21" fmla="*/ 286817 h 1617000"/>
                  <a:gd name="connsiteX22" fmla="*/ 1738967 w 2116593"/>
                  <a:gd name="connsiteY22" fmla="*/ 181941 h 1617000"/>
                  <a:gd name="connsiteX23" fmla="*/ 1638667 w 2116593"/>
                  <a:gd name="connsiteY23" fmla="*/ 110244 h 1617000"/>
                  <a:gd name="connsiteX24" fmla="*/ 1021232 w 2116593"/>
                  <a:gd name="connsiteY24" fmla="*/ 130838 h 1617000"/>
                  <a:gd name="connsiteX25" fmla="*/ 630710 w 2116593"/>
                  <a:gd name="connsiteY25" fmla="*/ 111388 h 1617000"/>
                  <a:gd name="connsiteX26" fmla="*/ 385109 w 2116593"/>
                  <a:gd name="connsiteY26" fmla="*/ 4223 h 1617000"/>
                  <a:gd name="connsiteX27" fmla="*/ 370999 w 2116593"/>
                  <a:gd name="connsiteY27" fmla="*/ 9181 h 1617000"/>
                  <a:gd name="connsiteX28" fmla="*/ 6411 w 2116593"/>
                  <a:gd name="connsiteY28" fmla="*/ 786790 h 1617000"/>
                  <a:gd name="connsiteX29" fmla="*/ 6792 w 2116593"/>
                  <a:gd name="connsiteY29" fmla="*/ 808910 h 1617000"/>
                  <a:gd name="connsiteX30" fmla="*/ 46454 w 2116593"/>
                  <a:gd name="connsiteY30" fmla="*/ 834843 h 1617000"/>
                  <a:gd name="connsiteX31" fmla="*/ 314938 w 2116593"/>
                  <a:gd name="connsiteY31" fmla="*/ 971373 h 1617000"/>
                  <a:gd name="connsiteX32" fmla="*/ 596006 w 2116593"/>
                  <a:gd name="connsiteY32" fmla="*/ 1007221 h 1617000"/>
                  <a:gd name="connsiteX33" fmla="*/ 800801 w 2116593"/>
                  <a:gd name="connsiteY33" fmla="*/ 1019806 h 1617000"/>
                  <a:gd name="connsiteX34" fmla="*/ 933517 w 2116593"/>
                  <a:gd name="connsiteY34" fmla="*/ 1027052 h 1617000"/>
                  <a:gd name="connsiteX35" fmla="*/ 1039918 w 2116593"/>
                  <a:gd name="connsiteY35" fmla="*/ 1009128 h 1617000"/>
                  <a:gd name="connsiteX36" fmla="*/ 1076530 w 2116593"/>
                  <a:gd name="connsiteY36" fmla="*/ 1018662 h 1617000"/>
                  <a:gd name="connsiteX37" fmla="*/ 1110472 w 2116593"/>
                  <a:gd name="connsiteY37" fmla="*/ 1045739 h 1617000"/>
                  <a:gd name="connsiteX38" fmla="*/ 1197042 w 2116593"/>
                  <a:gd name="connsiteY38" fmla="*/ 1156336 h 1617000"/>
                  <a:gd name="connsiteX39" fmla="*/ 1197042 w 2116593"/>
                  <a:gd name="connsiteY39" fmla="*/ 1156336 h 1617000"/>
                  <a:gd name="connsiteX40" fmla="*/ 1205814 w 2116593"/>
                  <a:gd name="connsiteY40" fmla="*/ 1175023 h 1617000"/>
                  <a:gd name="connsiteX41" fmla="*/ 1154710 w 2116593"/>
                  <a:gd name="connsiteY41" fmla="*/ 1163963 h 1617000"/>
                  <a:gd name="connsiteX42" fmla="*/ 1024664 w 2116593"/>
                  <a:gd name="connsiteY42" fmla="*/ 1135361 h 1617000"/>
                  <a:gd name="connsiteX43" fmla="*/ 931610 w 2116593"/>
                  <a:gd name="connsiteY43" fmla="*/ 1185701 h 1617000"/>
                  <a:gd name="connsiteX44" fmla="*/ 906821 w 2116593"/>
                  <a:gd name="connsiteY44" fmla="*/ 1249771 h 1617000"/>
                  <a:gd name="connsiteX45" fmla="*/ 919406 w 2116593"/>
                  <a:gd name="connsiteY45" fmla="*/ 1285620 h 1617000"/>
                  <a:gd name="connsiteX46" fmla="*/ 933898 w 2116593"/>
                  <a:gd name="connsiteY46" fmla="*/ 1348927 h 1617000"/>
                  <a:gd name="connsiteX47" fmla="*/ 898812 w 2116593"/>
                  <a:gd name="connsiteY47" fmla="*/ 1420243 h 1617000"/>
                  <a:gd name="connsiteX48" fmla="*/ 928940 w 2116593"/>
                  <a:gd name="connsiteY48" fmla="*/ 1481262 h 1617000"/>
                  <a:gd name="connsiteX49" fmla="*/ 1060512 w 2116593"/>
                  <a:gd name="connsiteY49" fmla="*/ 1501474 h 1617000"/>
                  <a:gd name="connsiteX50" fmla="*/ 1085301 w 2116593"/>
                  <a:gd name="connsiteY50" fmla="*/ 1508720 h 1617000"/>
                  <a:gd name="connsiteX51" fmla="*/ 1136023 w 2116593"/>
                  <a:gd name="connsiteY51" fmla="*/ 1509483 h 1617000"/>
                  <a:gd name="connsiteX52" fmla="*/ 1163863 w 2116593"/>
                  <a:gd name="connsiteY52" fmla="*/ 1534272 h 1617000"/>
                  <a:gd name="connsiteX53" fmla="*/ 1178737 w 2116593"/>
                  <a:gd name="connsiteY53" fmla="*/ 1584994 h 1617000"/>
                  <a:gd name="connsiteX54" fmla="*/ 1260349 w 2116593"/>
                  <a:gd name="connsiteY54" fmla="*/ 1615122 h 1617000"/>
                  <a:gd name="connsiteX55" fmla="*/ 1470102 w 2116593"/>
                  <a:gd name="connsiteY55" fmla="*/ 1546857 h 1617000"/>
                  <a:gd name="connsiteX56" fmla="*/ 1638667 w 2116593"/>
                  <a:gd name="connsiteY56" fmla="*/ 1449989 h 1617000"/>
                  <a:gd name="connsiteX57" fmla="*/ 1702355 w 2116593"/>
                  <a:gd name="connsiteY57" fmla="*/ 1361512 h 1617000"/>
                  <a:gd name="connsiteX58" fmla="*/ 1730576 w 2116593"/>
                  <a:gd name="connsiteY58" fmla="*/ 1498423 h 1617000"/>
                  <a:gd name="connsiteX59" fmla="*/ 1862911 w 2116593"/>
                  <a:gd name="connsiteY59" fmla="*/ 1506813 h 1617000"/>
                  <a:gd name="connsiteX60" fmla="*/ 1905624 w 2116593"/>
                  <a:gd name="connsiteY60" fmla="*/ 1226889 h 1617000"/>
                  <a:gd name="connsiteX61" fmla="*/ 1921642 w 2116593"/>
                  <a:gd name="connsiteY61" fmla="*/ 1204388 h 1617000"/>
                  <a:gd name="connsiteX62" fmla="*/ 2066562 w 2116593"/>
                  <a:gd name="connsiteY62" fmla="*/ 1168158 h 1617000"/>
                  <a:gd name="connsiteX63" fmla="*/ 2106605 w 2116593"/>
                  <a:gd name="connsiteY63" fmla="*/ 1015993 h 16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116593" h="1617000">
                    <a:moveTo>
                      <a:pt x="2106605" y="1015993"/>
                    </a:moveTo>
                    <a:cubicBezTo>
                      <a:pt x="2093639" y="990441"/>
                      <a:pt x="2076859" y="967559"/>
                      <a:pt x="2055883" y="947346"/>
                    </a:cubicBezTo>
                    <a:cubicBezTo>
                      <a:pt x="2026518" y="919125"/>
                      <a:pt x="2026518" y="919125"/>
                      <a:pt x="2056646" y="886709"/>
                    </a:cubicBezTo>
                    <a:cubicBezTo>
                      <a:pt x="2056646" y="886709"/>
                      <a:pt x="2056646" y="886709"/>
                      <a:pt x="2056646" y="886709"/>
                    </a:cubicBezTo>
                    <a:cubicBezTo>
                      <a:pt x="2056646" y="886709"/>
                      <a:pt x="2056646" y="886709"/>
                      <a:pt x="2056646" y="886709"/>
                    </a:cubicBezTo>
                    <a:cubicBezTo>
                      <a:pt x="2075333" y="868022"/>
                      <a:pt x="2088681" y="846284"/>
                      <a:pt x="2097834" y="821495"/>
                    </a:cubicBezTo>
                    <a:cubicBezTo>
                      <a:pt x="2114614" y="801282"/>
                      <a:pt x="2104317" y="753230"/>
                      <a:pt x="2101266" y="753230"/>
                    </a:cubicBezTo>
                    <a:cubicBezTo>
                      <a:pt x="2086012" y="757425"/>
                      <a:pt x="2076859" y="768866"/>
                      <a:pt x="2068850" y="781070"/>
                    </a:cubicBezTo>
                    <a:cubicBezTo>
                      <a:pt x="2058172" y="797850"/>
                      <a:pt x="2013933" y="831792"/>
                      <a:pt x="2009738" y="839038"/>
                    </a:cubicBezTo>
                    <a:cubicBezTo>
                      <a:pt x="1990288" y="871073"/>
                      <a:pt x="1960541" y="891667"/>
                      <a:pt x="1928888" y="909210"/>
                    </a:cubicBezTo>
                    <a:cubicBezTo>
                      <a:pt x="1904862" y="922557"/>
                      <a:pt x="1889225" y="946584"/>
                      <a:pt x="1864818" y="959169"/>
                    </a:cubicBezTo>
                    <a:cubicBezTo>
                      <a:pt x="1841936" y="970991"/>
                      <a:pt x="1823630" y="990441"/>
                      <a:pt x="1798079" y="998831"/>
                    </a:cubicBezTo>
                    <a:cubicBezTo>
                      <a:pt x="1783205" y="1003407"/>
                      <a:pt x="1777866" y="998831"/>
                      <a:pt x="1777485" y="984339"/>
                    </a:cubicBezTo>
                    <a:cubicBezTo>
                      <a:pt x="1777485" y="960694"/>
                      <a:pt x="1777485" y="937431"/>
                      <a:pt x="1777103" y="913786"/>
                    </a:cubicBezTo>
                    <a:cubicBezTo>
                      <a:pt x="1776341" y="870691"/>
                      <a:pt x="1756128" y="833699"/>
                      <a:pt x="1726000" y="807003"/>
                    </a:cubicBezTo>
                    <a:cubicBezTo>
                      <a:pt x="1701974" y="785646"/>
                      <a:pt x="1680236" y="760857"/>
                      <a:pt x="1652777" y="742933"/>
                    </a:cubicBezTo>
                    <a:cubicBezTo>
                      <a:pt x="1643243" y="739501"/>
                      <a:pt x="1488026" y="699076"/>
                      <a:pt x="1422049" y="681914"/>
                    </a:cubicBezTo>
                    <a:cubicBezTo>
                      <a:pt x="1403744" y="677338"/>
                      <a:pt x="1331284" y="676575"/>
                      <a:pt x="1309546" y="673906"/>
                    </a:cubicBezTo>
                    <a:cubicBezTo>
                      <a:pt x="1368277" y="640345"/>
                      <a:pt x="1395354" y="580089"/>
                      <a:pt x="1444169" y="540808"/>
                    </a:cubicBezTo>
                    <a:cubicBezTo>
                      <a:pt x="1488408" y="504960"/>
                      <a:pt x="1666888" y="349361"/>
                      <a:pt x="1724474" y="324954"/>
                    </a:cubicBezTo>
                    <a:cubicBezTo>
                      <a:pt x="1748119" y="315038"/>
                      <a:pt x="1769095" y="298640"/>
                      <a:pt x="1791977" y="286817"/>
                    </a:cubicBezTo>
                    <a:cubicBezTo>
                      <a:pt x="1791977" y="286817"/>
                      <a:pt x="1791977" y="286817"/>
                      <a:pt x="1791977" y="286817"/>
                    </a:cubicBezTo>
                    <a:cubicBezTo>
                      <a:pt x="1791977" y="279571"/>
                      <a:pt x="1754603" y="210543"/>
                      <a:pt x="1738967" y="181941"/>
                    </a:cubicBezTo>
                    <a:cubicBezTo>
                      <a:pt x="1716847" y="141897"/>
                      <a:pt x="1682524" y="117871"/>
                      <a:pt x="1638667" y="110244"/>
                    </a:cubicBezTo>
                    <a:cubicBezTo>
                      <a:pt x="1568113" y="98421"/>
                      <a:pt x="1137167" y="126261"/>
                      <a:pt x="1021232" y="130838"/>
                    </a:cubicBezTo>
                    <a:cubicBezTo>
                      <a:pt x="890804" y="136177"/>
                      <a:pt x="759994" y="137321"/>
                      <a:pt x="630710" y="111388"/>
                    </a:cubicBezTo>
                    <a:cubicBezTo>
                      <a:pt x="549098" y="94989"/>
                      <a:pt x="382058" y="16809"/>
                      <a:pt x="385109" y="4223"/>
                    </a:cubicBezTo>
                    <a:cubicBezTo>
                      <a:pt x="376719" y="-4929"/>
                      <a:pt x="373668" y="2698"/>
                      <a:pt x="370999" y="9181"/>
                    </a:cubicBezTo>
                    <a:cubicBezTo>
                      <a:pt x="356125" y="45793"/>
                      <a:pt x="22809" y="756662"/>
                      <a:pt x="6411" y="786790"/>
                    </a:cubicBezTo>
                    <a:cubicBezTo>
                      <a:pt x="3360" y="792511"/>
                      <a:pt x="-6556" y="802045"/>
                      <a:pt x="6792" y="808910"/>
                    </a:cubicBezTo>
                    <a:cubicBezTo>
                      <a:pt x="25861" y="818825"/>
                      <a:pt x="33488" y="825309"/>
                      <a:pt x="46454" y="834843"/>
                    </a:cubicBezTo>
                    <a:cubicBezTo>
                      <a:pt x="128830" y="894718"/>
                      <a:pt x="215019" y="946202"/>
                      <a:pt x="314938" y="971373"/>
                    </a:cubicBezTo>
                    <a:cubicBezTo>
                      <a:pt x="407229" y="994636"/>
                      <a:pt x="501045" y="1003026"/>
                      <a:pt x="596006" y="1007221"/>
                    </a:cubicBezTo>
                    <a:cubicBezTo>
                      <a:pt x="664271" y="1010272"/>
                      <a:pt x="732917" y="1007602"/>
                      <a:pt x="800801" y="1019806"/>
                    </a:cubicBezTo>
                    <a:cubicBezTo>
                      <a:pt x="844658" y="1027815"/>
                      <a:pt x="888897" y="1032010"/>
                      <a:pt x="933517" y="1027052"/>
                    </a:cubicBezTo>
                    <a:cubicBezTo>
                      <a:pt x="969365" y="1023620"/>
                      <a:pt x="1004833" y="1015993"/>
                      <a:pt x="1039918" y="1009128"/>
                    </a:cubicBezTo>
                    <a:cubicBezTo>
                      <a:pt x="1054411" y="1006077"/>
                      <a:pt x="1065470" y="1008747"/>
                      <a:pt x="1076530" y="1018662"/>
                    </a:cubicBezTo>
                    <a:cubicBezTo>
                      <a:pt x="1087208" y="1028196"/>
                      <a:pt x="1098268" y="1038112"/>
                      <a:pt x="1110472" y="1045739"/>
                    </a:cubicBezTo>
                    <a:cubicBezTo>
                      <a:pt x="1152804" y="1072054"/>
                      <a:pt x="1173779" y="1115148"/>
                      <a:pt x="1197042" y="1156336"/>
                    </a:cubicBezTo>
                    <a:cubicBezTo>
                      <a:pt x="1197042" y="1156336"/>
                      <a:pt x="1197042" y="1156336"/>
                      <a:pt x="1197042" y="1156336"/>
                    </a:cubicBezTo>
                    <a:cubicBezTo>
                      <a:pt x="1202000" y="1161675"/>
                      <a:pt x="1210772" y="1167014"/>
                      <a:pt x="1205814" y="1175023"/>
                    </a:cubicBezTo>
                    <a:cubicBezTo>
                      <a:pt x="1201619" y="1181888"/>
                      <a:pt x="1164626" y="1170065"/>
                      <a:pt x="1154710" y="1163963"/>
                    </a:cubicBezTo>
                    <a:cubicBezTo>
                      <a:pt x="1112760" y="1149090"/>
                      <a:pt x="1069284" y="1137649"/>
                      <a:pt x="1024664" y="1135361"/>
                    </a:cubicBezTo>
                    <a:cubicBezTo>
                      <a:pt x="984239" y="1133454"/>
                      <a:pt x="951441" y="1147565"/>
                      <a:pt x="931610" y="1185701"/>
                    </a:cubicBezTo>
                    <a:cubicBezTo>
                      <a:pt x="920932" y="1206295"/>
                      <a:pt x="913686" y="1227652"/>
                      <a:pt x="906821" y="1249771"/>
                    </a:cubicBezTo>
                    <a:cubicBezTo>
                      <a:pt x="902245" y="1265407"/>
                      <a:pt x="905677" y="1276086"/>
                      <a:pt x="919406" y="1285620"/>
                    </a:cubicBezTo>
                    <a:cubicBezTo>
                      <a:pt x="954873" y="1310409"/>
                      <a:pt x="954492" y="1310790"/>
                      <a:pt x="933898" y="1348927"/>
                    </a:cubicBezTo>
                    <a:cubicBezTo>
                      <a:pt x="925508" y="1364563"/>
                      <a:pt x="899194" y="1418336"/>
                      <a:pt x="898812" y="1420243"/>
                    </a:cubicBezTo>
                    <a:cubicBezTo>
                      <a:pt x="891948" y="1458761"/>
                      <a:pt x="894617" y="1465625"/>
                      <a:pt x="928940" y="1481262"/>
                    </a:cubicBezTo>
                    <a:cubicBezTo>
                      <a:pt x="970891" y="1500330"/>
                      <a:pt x="1015511" y="1502618"/>
                      <a:pt x="1060512" y="1501474"/>
                    </a:cubicBezTo>
                    <a:cubicBezTo>
                      <a:pt x="1070047" y="1501093"/>
                      <a:pt x="1078437" y="1501855"/>
                      <a:pt x="1085301" y="1508720"/>
                    </a:cubicBezTo>
                    <a:cubicBezTo>
                      <a:pt x="1102082" y="1512152"/>
                      <a:pt x="1119243" y="1507957"/>
                      <a:pt x="1136023" y="1509483"/>
                    </a:cubicBezTo>
                    <a:cubicBezTo>
                      <a:pt x="1155092" y="1511389"/>
                      <a:pt x="1160431" y="1515585"/>
                      <a:pt x="1163863" y="1534272"/>
                    </a:cubicBezTo>
                    <a:cubicBezTo>
                      <a:pt x="1166914" y="1551815"/>
                      <a:pt x="1169965" y="1569357"/>
                      <a:pt x="1178737" y="1584994"/>
                    </a:cubicBezTo>
                    <a:cubicBezTo>
                      <a:pt x="1195135" y="1613978"/>
                      <a:pt x="1230984" y="1628469"/>
                      <a:pt x="1260349" y="1615122"/>
                    </a:cubicBezTo>
                    <a:cubicBezTo>
                      <a:pt x="1327851" y="1584994"/>
                      <a:pt x="1397642" y="1562493"/>
                      <a:pt x="1470102" y="1546857"/>
                    </a:cubicBezTo>
                    <a:cubicBezTo>
                      <a:pt x="1536460" y="1532746"/>
                      <a:pt x="1594809" y="1504144"/>
                      <a:pt x="1638667" y="1449989"/>
                    </a:cubicBezTo>
                    <a:cubicBezTo>
                      <a:pt x="1647438" y="1439311"/>
                      <a:pt x="1689770" y="1382487"/>
                      <a:pt x="1702355" y="1361512"/>
                    </a:cubicBezTo>
                    <a:cubicBezTo>
                      <a:pt x="1700067" y="1385157"/>
                      <a:pt x="1714178" y="1477066"/>
                      <a:pt x="1730576" y="1498423"/>
                    </a:cubicBezTo>
                    <a:cubicBezTo>
                      <a:pt x="1758035" y="1534272"/>
                      <a:pt x="1830113" y="1538467"/>
                      <a:pt x="1862911" y="1506813"/>
                    </a:cubicBezTo>
                    <a:cubicBezTo>
                      <a:pt x="1870157" y="1499567"/>
                      <a:pt x="1911345" y="1247483"/>
                      <a:pt x="1905624" y="1226889"/>
                    </a:cubicBezTo>
                    <a:cubicBezTo>
                      <a:pt x="1901429" y="1211253"/>
                      <a:pt x="1905624" y="1205533"/>
                      <a:pt x="1921642" y="1204388"/>
                    </a:cubicBezTo>
                    <a:cubicBezTo>
                      <a:pt x="1937278" y="1203244"/>
                      <a:pt x="2073045" y="1180362"/>
                      <a:pt x="2066562" y="1168158"/>
                    </a:cubicBezTo>
                    <a:cubicBezTo>
                      <a:pt x="2120335" y="1138793"/>
                      <a:pt x="2128343" y="1057943"/>
                      <a:pt x="2106605" y="101599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5052327" y="239151"/>
            <a:ext cx="921961" cy="845127"/>
          </a:xfrm>
          <a:prstGeom prst="rect">
            <a:avLst/>
          </a:prstGeom>
          <a:noFill/>
        </p:spPr>
      </p:pic>
      <p:sp>
        <p:nvSpPr>
          <p:cNvPr id="35" name="Содержимое 2"/>
          <p:cNvSpPr>
            <a:spLocks noGrp="1"/>
          </p:cNvSpPr>
          <p:nvPr>
            <p:ph sz="half" idx="1"/>
          </p:nvPr>
        </p:nvSpPr>
        <p:spPr>
          <a:xfrm>
            <a:off x="3756074" y="1790913"/>
            <a:ext cx="1688123" cy="4058902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двух простых 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составить 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сложные </a:t>
            </a:r>
          </a:p>
          <a:p>
            <a:pPr algn="ctr">
              <a:buNone/>
            </a:pPr>
            <a:r>
              <a:rPr lang="ru-RU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редло-жения</a:t>
            </a:r>
            <a:r>
              <a:rPr lang="ru-RU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42207" y="5252458"/>
            <a:ext cx="853004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Брат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впервые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посмотрел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фильм 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Абдулладжон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800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тогда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когда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ещё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ходил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школу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сказать о времени действия?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4909" y="5112327"/>
            <a:ext cx="10543309" cy="10646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Съёмки продолжались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январе 2015 года с утра до вечера.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435" t="29735" r="13750" b="30303"/>
          <a:stretch>
            <a:fillRect/>
          </a:stretch>
        </p:blipFill>
        <p:spPr bwMode="auto">
          <a:xfrm>
            <a:off x="581890" y="1579419"/>
            <a:ext cx="9864437" cy="292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клипарт\падежи\род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728" y="545193"/>
            <a:ext cx="1325562" cy="1641084"/>
          </a:xfrm>
          <a:prstGeom prst="rect">
            <a:avLst/>
          </a:prstGeom>
          <a:noFill/>
        </p:spPr>
      </p:pic>
      <p:pic>
        <p:nvPicPr>
          <p:cNvPr id="1028" name="Picture 4" descr="D:\клипарт\падежи\вин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7745" y="2410691"/>
            <a:ext cx="1246910" cy="1558637"/>
          </a:xfrm>
          <a:prstGeom prst="rect">
            <a:avLst/>
          </a:prstGeom>
          <a:noFill/>
        </p:spPr>
      </p:pic>
      <p:pic>
        <p:nvPicPr>
          <p:cNvPr id="1029" name="Picture 5" descr="D:\клипарт\падежи\предлож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2473" y="3259282"/>
            <a:ext cx="1316182" cy="1645227"/>
          </a:xfrm>
          <a:prstGeom prst="rect">
            <a:avLst/>
          </a:prstGeom>
          <a:noFill/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71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0164" y="1271442"/>
            <a:ext cx="8666018" cy="43812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u="dot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Вчера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приехал режиссёр.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Съёмки шли </a:t>
            </a:r>
            <a:r>
              <a:rPr lang="ru-RU" b="1" u="dot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вечера до утра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Оператор фильма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пробыл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Ташкенте  </a:t>
            </a:r>
            <a:r>
              <a:rPr lang="ru-RU" b="1" u="dot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неделю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Фильм «Ты не сирота снимали </a:t>
            </a:r>
            <a:r>
              <a:rPr lang="ru-RU" b="1" u="dot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тысяча девятьсот шестьдесят втором году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Шухрат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Аббасов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родился </a:t>
            </a:r>
            <a:r>
              <a:rPr lang="ru-RU" b="1" u="dot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шестнадцатого января тысяча девятьсот тридцать первого года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Freeform: Shape 210">
            <a:extLst>
              <a:ext uri="{FF2B5EF4-FFF2-40B4-BE49-F238E27FC236}">
                <a16:creationId xmlns:a16="http://schemas.microsoft.com/office/drawing/2014/main" xmlns="" id="{526357AC-3C3B-4EC6-8320-D8616009E9DE}"/>
              </a:ext>
            </a:extLst>
          </p:cNvPr>
          <p:cNvSpPr/>
          <p:nvPr/>
        </p:nvSpPr>
        <p:spPr>
          <a:xfrm flipH="1">
            <a:off x="10432472" y="4918364"/>
            <a:ext cx="1288473" cy="1939635"/>
          </a:xfrm>
          <a:custGeom>
            <a:avLst/>
            <a:gdLst>
              <a:gd name="connsiteX0" fmla="*/ 3066932 w 4343938"/>
              <a:gd name="connsiteY0" fmla="*/ 3180482 h 5043711"/>
              <a:gd name="connsiteX1" fmla="*/ 1614780 w 4343938"/>
              <a:gd name="connsiteY1" fmla="*/ 3180482 h 5043711"/>
              <a:gd name="connsiteX2" fmla="*/ 1614780 w 4343938"/>
              <a:gd name="connsiteY2" fmla="*/ 3486501 h 5043711"/>
              <a:gd name="connsiteX3" fmla="*/ 1690805 w 4343938"/>
              <a:gd name="connsiteY3" fmla="*/ 3486501 h 5043711"/>
              <a:gd name="connsiteX4" fmla="*/ 1591687 w 4343938"/>
              <a:gd name="connsiteY4" fmla="*/ 3984023 h 5043711"/>
              <a:gd name="connsiteX5" fmla="*/ 1377066 w 4343938"/>
              <a:gd name="connsiteY5" fmla="*/ 5043711 h 5043711"/>
              <a:gd name="connsiteX6" fmla="*/ 1496731 w 4343938"/>
              <a:gd name="connsiteY6" fmla="*/ 5043711 h 5043711"/>
              <a:gd name="connsiteX7" fmla="*/ 1564741 w 4343938"/>
              <a:gd name="connsiteY7" fmla="*/ 4707693 h 5043711"/>
              <a:gd name="connsiteX8" fmla="*/ 1759130 w 4343938"/>
              <a:gd name="connsiteY8" fmla="*/ 3743441 h 5043711"/>
              <a:gd name="connsiteX9" fmla="*/ 1806284 w 4343938"/>
              <a:gd name="connsiteY9" fmla="*/ 3509597 h 5043711"/>
              <a:gd name="connsiteX10" fmla="*/ 1825531 w 4343938"/>
              <a:gd name="connsiteY10" fmla="*/ 3489389 h 5043711"/>
              <a:gd name="connsiteX11" fmla="*/ 1971805 w 4343938"/>
              <a:gd name="connsiteY11" fmla="*/ 3488426 h 5043711"/>
              <a:gd name="connsiteX12" fmla="*/ 1961218 w 4343938"/>
              <a:gd name="connsiteY12" fmla="*/ 3687628 h 5043711"/>
              <a:gd name="connsiteX13" fmla="*/ 1592453 w 4343938"/>
              <a:gd name="connsiteY13" fmla="*/ 5043711 h 5043711"/>
              <a:gd name="connsiteX14" fmla="*/ 1709516 w 4343938"/>
              <a:gd name="connsiteY14" fmla="*/ 5043711 h 5043711"/>
              <a:gd name="connsiteX15" fmla="*/ 1995863 w 4343938"/>
              <a:gd name="connsiteY15" fmla="*/ 3989797 h 5043711"/>
              <a:gd name="connsiteX16" fmla="*/ 2013185 w 4343938"/>
              <a:gd name="connsiteY16" fmla="*/ 4179375 h 5043711"/>
              <a:gd name="connsiteX17" fmla="*/ 2034357 w 4343938"/>
              <a:gd name="connsiteY17" fmla="*/ 4532548 h 5043711"/>
              <a:gd name="connsiteX18" fmla="*/ 2066113 w 4343938"/>
              <a:gd name="connsiteY18" fmla="*/ 5019485 h 5043711"/>
              <a:gd name="connsiteX19" fmla="*/ 2067587 w 4343938"/>
              <a:gd name="connsiteY19" fmla="*/ 5043711 h 5043711"/>
              <a:gd name="connsiteX20" fmla="*/ 2204394 w 4343938"/>
              <a:gd name="connsiteY20" fmla="*/ 5043711 h 5043711"/>
              <a:gd name="connsiteX21" fmla="*/ 2173893 w 4343938"/>
              <a:gd name="connsiteY21" fmla="*/ 4561418 h 5043711"/>
              <a:gd name="connsiteX22" fmla="*/ 2151760 w 4343938"/>
              <a:gd name="connsiteY22" fmla="*/ 4194773 h 5043711"/>
              <a:gd name="connsiteX23" fmla="*/ 2121926 w 4343938"/>
              <a:gd name="connsiteY23" fmla="*/ 3714573 h 5043711"/>
              <a:gd name="connsiteX24" fmla="*/ 2125776 w 4343938"/>
              <a:gd name="connsiteY24" fmla="*/ 3513447 h 5043711"/>
              <a:gd name="connsiteX25" fmla="*/ 2148872 w 4343938"/>
              <a:gd name="connsiteY25" fmla="*/ 3489389 h 5043711"/>
              <a:gd name="connsiteX26" fmla="*/ 2528030 w 4343938"/>
              <a:gd name="connsiteY26" fmla="*/ 3488426 h 5043711"/>
              <a:gd name="connsiteX27" fmla="*/ 2448720 w 4343938"/>
              <a:gd name="connsiteY27" fmla="*/ 5043711 h 5043711"/>
              <a:gd name="connsiteX28" fmla="*/ 2581812 w 4343938"/>
              <a:gd name="connsiteY28" fmla="*/ 5043711 h 5043711"/>
              <a:gd name="connsiteX29" fmla="*/ 2608864 w 4343938"/>
              <a:gd name="connsiteY29" fmla="*/ 4500792 h 5043711"/>
              <a:gd name="connsiteX30" fmla="*/ 2641584 w 4343938"/>
              <a:gd name="connsiteY30" fmla="*/ 3856035 h 5043711"/>
              <a:gd name="connsiteX31" fmla="*/ 2644470 w 4343938"/>
              <a:gd name="connsiteY31" fmla="*/ 3833902 h 5043711"/>
              <a:gd name="connsiteX32" fmla="*/ 2652168 w 4343938"/>
              <a:gd name="connsiteY32" fmla="*/ 3839676 h 5043711"/>
              <a:gd name="connsiteX33" fmla="*/ 2979480 w 4343938"/>
              <a:gd name="connsiteY33" fmla="*/ 5043711 h 5043711"/>
              <a:gd name="connsiteX34" fmla="*/ 3099439 w 4343938"/>
              <a:gd name="connsiteY34" fmla="*/ 5043711 h 5043711"/>
              <a:gd name="connsiteX35" fmla="*/ 2687774 w 4343938"/>
              <a:gd name="connsiteY35" fmla="*/ 3524995 h 5043711"/>
              <a:gd name="connsiteX36" fmla="*/ 2679114 w 4343938"/>
              <a:gd name="connsiteY36" fmla="*/ 3490350 h 5043711"/>
              <a:gd name="connsiteX37" fmla="*/ 2886012 w 4343938"/>
              <a:gd name="connsiteY37" fmla="*/ 3490350 h 5043711"/>
              <a:gd name="connsiteX38" fmla="*/ 3198708 w 4343938"/>
              <a:gd name="connsiteY38" fmla="*/ 5043711 h 5043711"/>
              <a:gd name="connsiteX39" fmla="*/ 3314546 w 4343938"/>
              <a:gd name="connsiteY39" fmla="*/ 5043711 h 5043711"/>
              <a:gd name="connsiteX40" fmla="*/ 3000531 w 4343938"/>
              <a:gd name="connsiteY40" fmla="*/ 3484576 h 5043711"/>
              <a:gd name="connsiteX41" fmla="*/ 3066932 w 4343938"/>
              <a:gd name="connsiteY41" fmla="*/ 3484576 h 5043711"/>
              <a:gd name="connsiteX42" fmla="*/ 3066932 w 4343938"/>
              <a:gd name="connsiteY42" fmla="*/ 3180482 h 5043711"/>
              <a:gd name="connsiteX43" fmla="*/ 3249770 w 4343938"/>
              <a:gd name="connsiteY43" fmla="*/ 2814800 h 5043711"/>
              <a:gd name="connsiteX44" fmla="*/ 3328683 w 4343938"/>
              <a:gd name="connsiteY44" fmla="*/ 2893713 h 5043711"/>
              <a:gd name="connsiteX45" fmla="*/ 3248810 w 4343938"/>
              <a:gd name="connsiteY45" fmla="*/ 2975511 h 5043711"/>
              <a:gd name="connsiteX46" fmla="*/ 3168936 w 4343938"/>
              <a:gd name="connsiteY46" fmla="*/ 2893713 h 5043711"/>
              <a:gd name="connsiteX47" fmla="*/ 3249770 w 4343938"/>
              <a:gd name="connsiteY47" fmla="*/ 2814800 h 5043711"/>
              <a:gd name="connsiteX48" fmla="*/ 4342977 w 4343938"/>
              <a:gd name="connsiteY48" fmla="*/ 1488715 h 5043711"/>
              <a:gd name="connsiteX49" fmla="*/ 3901267 w 4343938"/>
              <a:gd name="connsiteY49" fmla="*/ 1757204 h 5043711"/>
              <a:gd name="connsiteX50" fmla="*/ 3867586 w 4343938"/>
              <a:gd name="connsiteY50" fmla="*/ 1764903 h 5043711"/>
              <a:gd name="connsiteX51" fmla="*/ 3664534 w 4343938"/>
              <a:gd name="connsiteY51" fmla="*/ 1764903 h 5043711"/>
              <a:gd name="connsiteX52" fmla="*/ 3536545 w 4343938"/>
              <a:gd name="connsiteY52" fmla="*/ 1764903 h 5043711"/>
              <a:gd name="connsiteX53" fmla="*/ 3536545 w 4343938"/>
              <a:gd name="connsiteY53" fmla="*/ 2452003 h 5043711"/>
              <a:gd name="connsiteX54" fmla="*/ 3574075 w 4343938"/>
              <a:gd name="connsiteY54" fmla="*/ 2452003 h 5043711"/>
              <a:gd name="connsiteX55" fmla="*/ 3862776 w 4343938"/>
              <a:gd name="connsiteY55" fmla="*/ 2452964 h 5043711"/>
              <a:gd name="connsiteX56" fmla="*/ 3914740 w 4343938"/>
              <a:gd name="connsiteY56" fmla="*/ 2467401 h 5043711"/>
              <a:gd name="connsiteX57" fmla="*/ 4216910 w 4343938"/>
              <a:gd name="connsiteY57" fmla="*/ 2650240 h 5043711"/>
              <a:gd name="connsiteX58" fmla="*/ 4343938 w 4343938"/>
              <a:gd name="connsiteY58" fmla="*/ 2722415 h 5043711"/>
              <a:gd name="connsiteX59" fmla="*/ 4342977 w 4343938"/>
              <a:gd name="connsiteY59" fmla="*/ 1488715 h 5043711"/>
              <a:gd name="connsiteX60" fmla="*/ 1938784 w 4343938"/>
              <a:gd name="connsiteY60" fmla="*/ 1343046 h 5043711"/>
              <a:gd name="connsiteX61" fmla="*/ 1989127 w 4343938"/>
              <a:gd name="connsiteY61" fmla="*/ 1380936 h 5043711"/>
              <a:gd name="connsiteX62" fmla="*/ 2138287 w 4343938"/>
              <a:gd name="connsiteY62" fmla="*/ 1558006 h 5043711"/>
              <a:gd name="connsiteX63" fmla="*/ 2167157 w 4343938"/>
              <a:gd name="connsiteY63" fmla="*/ 1584949 h 5043711"/>
              <a:gd name="connsiteX64" fmla="*/ 1711976 w 4343938"/>
              <a:gd name="connsiteY64" fmla="*/ 1584949 h 5043711"/>
              <a:gd name="connsiteX65" fmla="*/ 1787036 w 4343938"/>
              <a:gd name="connsiteY65" fmla="*/ 1443488 h 5043711"/>
              <a:gd name="connsiteX66" fmla="*/ 1790886 w 4343938"/>
              <a:gd name="connsiteY66" fmla="*/ 1434828 h 5043711"/>
              <a:gd name="connsiteX67" fmla="*/ 1896744 w 4343938"/>
              <a:gd name="connsiteY67" fmla="*/ 1351105 h 5043711"/>
              <a:gd name="connsiteX68" fmla="*/ 1909253 w 4343938"/>
              <a:gd name="connsiteY68" fmla="*/ 1348220 h 5043711"/>
              <a:gd name="connsiteX69" fmla="*/ 1938784 w 4343938"/>
              <a:gd name="connsiteY69" fmla="*/ 1343046 h 5043711"/>
              <a:gd name="connsiteX70" fmla="*/ 1018141 w 4343938"/>
              <a:gd name="connsiteY70" fmla="*/ 1208678 h 5043711"/>
              <a:gd name="connsiteX71" fmla="*/ 959438 w 4343938"/>
              <a:gd name="connsiteY71" fmla="*/ 1267381 h 5043711"/>
              <a:gd name="connsiteX72" fmla="*/ 1020066 w 4343938"/>
              <a:gd name="connsiteY72" fmla="*/ 1327048 h 5043711"/>
              <a:gd name="connsiteX73" fmla="*/ 1076845 w 4343938"/>
              <a:gd name="connsiteY73" fmla="*/ 1265457 h 5043711"/>
              <a:gd name="connsiteX74" fmla="*/ 1018141 w 4343938"/>
              <a:gd name="connsiteY74" fmla="*/ 1208678 h 5043711"/>
              <a:gd name="connsiteX75" fmla="*/ 1237552 w 4343938"/>
              <a:gd name="connsiteY75" fmla="*/ 1174037 h 5043711"/>
              <a:gd name="connsiteX76" fmla="*/ 1180773 w 4343938"/>
              <a:gd name="connsiteY76" fmla="*/ 1231776 h 5043711"/>
              <a:gd name="connsiteX77" fmla="*/ 1239476 w 4343938"/>
              <a:gd name="connsiteY77" fmla="*/ 1291443 h 5043711"/>
              <a:gd name="connsiteX78" fmla="*/ 1298180 w 4343938"/>
              <a:gd name="connsiteY78" fmla="*/ 1232740 h 5043711"/>
              <a:gd name="connsiteX79" fmla="*/ 1237552 w 4343938"/>
              <a:gd name="connsiteY79" fmla="*/ 1174037 h 5043711"/>
              <a:gd name="connsiteX80" fmla="*/ 937307 w 4343938"/>
              <a:gd name="connsiteY80" fmla="*/ 1010440 h 5043711"/>
              <a:gd name="connsiteX81" fmla="*/ 878604 w 4343938"/>
              <a:gd name="connsiteY81" fmla="*/ 1071068 h 5043711"/>
              <a:gd name="connsiteX82" fmla="*/ 936344 w 4343938"/>
              <a:gd name="connsiteY82" fmla="*/ 1128807 h 5043711"/>
              <a:gd name="connsiteX83" fmla="*/ 996011 w 4343938"/>
              <a:gd name="connsiteY83" fmla="*/ 1069143 h 5043711"/>
              <a:gd name="connsiteX84" fmla="*/ 937307 w 4343938"/>
              <a:gd name="connsiteY84" fmla="*/ 1010440 h 5043711"/>
              <a:gd name="connsiteX85" fmla="*/ 2610788 w 4343938"/>
              <a:gd name="connsiteY85" fmla="*/ 996967 h 5043711"/>
              <a:gd name="connsiteX86" fmla="*/ 2539575 w 4343938"/>
              <a:gd name="connsiteY86" fmla="*/ 1071069 h 5043711"/>
              <a:gd name="connsiteX87" fmla="*/ 2613676 w 4343938"/>
              <a:gd name="connsiteY87" fmla="*/ 1142281 h 5043711"/>
              <a:gd name="connsiteX88" fmla="*/ 2684889 w 4343938"/>
              <a:gd name="connsiteY88" fmla="*/ 1067219 h 5043711"/>
              <a:gd name="connsiteX89" fmla="*/ 2610788 w 4343938"/>
              <a:gd name="connsiteY89" fmla="*/ 996967 h 5043711"/>
              <a:gd name="connsiteX90" fmla="*/ 1261609 w 4343938"/>
              <a:gd name="connsiteY90" fmla="*/ 965211 h 5043711"/>
              <a:gd name="connsiteX91" fmla="*/ 1200020 w 4343938"/>
              <a:gd name="connsiteY91" fmla="*/ 1022950 h 5043711"/>
              <a:gd name="connsiteX92" fmla="*/ 1259684 w 4343938"/>
              <a:gd name="connsiteY92" fmla="*/ 1082617 h 5043711"/>
              <a:gd name="connsiteX93" fmla="*/ 1318388 w 4343938"/>
              <a:gd name="connsiteY93" fmla="*/ 1024875 h 5043711"/>
              <a:gd name="connsiteX94" fmla="*/ 1261609 w 4343938"/>
              <a:gd name="connsiteY94" fmla="*/ 965211 h 5043711"/>
              <a:gd name="connsiteX95" fmla="*/ 2883127 w 4343938"/>
              <a:gd name="connsiteY95" fmla="*/ 950778 h 5043711"/>
              <a:gd name="connsiteX96" fmla="*/ 2809025 w 4343938"/>
              <a:gd name="connsiteY96" fmla="*/ 1021991 h 5043711"/>
              <a:gd name="connsiteX97" fmla="*/ 2884088 w 4343938"/>
              <a:gd name="connsiteY97" fmla="*/ 1096092 h 5043711"/>
              <a:gd name="connsiteX98" fmla="*/ 2956264 w 4343938"/>
              <a:gd name="connsiteY98" fmla="*/ 1022954 h 5043711"/>
              <a:gd name="connsiteX99" fmla="*/ 2883127 w 4343938"/>
              <a:gd name="connsiteY99" fmla="*/ 950778 h 5043711"/>
              <a:gd name="connsiteX100" fmla="*/ 1074918 w 4343938"/>
              <a:gd name="connsiteY100" fmla="*/ 852617 h 5043711"/>
              <a:gd name="connsiteX101" fmla="*/ 1016215 w 4343938"/>
              <a:gd name="connsiteY101" fmla="*/ 914209 h 5043711"/>
              <a:gd name="connsiteX102" fmla="*/ 1076843 w 4343938"/>
              <a:gd name="connsiteY102" fmla="*/ 970024 h 5043711"/>
              <a:gd name="connsiteX103" fmla="*/ 1134583 w 4343938"/>
              <a:gd name="connsiteY103" fmla="*/ 908435 h 5043711"/>
              <a:gd name="connsiteX104" fmla="*/ 1074918 w 4343938"/>
              <a:gd name="connsiteY104" fmla="*/ 852617 h 5043711"/>
              <a:gd name="connsiteX105" fmla="*/ 2509743 w 4343938"/>
              <a:gd name="connsiteY105" fmla="*/ 749651 h 5043711"/>
              <a:gd name="connsiteX106" fmla="*/ 2437566 w 4343938"/>
              <a:gd name="connsiteY106" fmla="*/ 824713 h 5043711"/>
              <a:gd name="connsiteX107" fmla="*/ 2511668 w 4343938"/>
              <a:gd name="connsiteY107" fmla="*/ 897854 h 5043711"/>
              <a:gd name="connsiteX108" fmla="*/ 2583844 w 4343938"/>
              <a:gd name="connsiteY108" fmla="*/ 822788 h 5043711"/>
              <a:gd name="connsiteX109" fmla="*/ 2509743 w 4343938"/>
              <a:gd name="connsiteY109" fmla="*/ 749651 h 5043711"/>
              <a:gd name="connsiteX110" fmla="*/ 1110523 w 4343938"/>
              <a:gd name="connsiteY110" fmla="*/ 744839 h 5043711"/>
              <a:gd name="connsiteX111" fmla="*/ 1476207 w 4343938"/>
              <a:gd name="connsiteY111" fmla="*/ 1106674 h 5043711"/>
              <a:gd name="connsiteX112" fmla="*/ 1114372 w 4343938"/>
              <a:gd name="connsiteY112" fmla="*/ 1476208 h 5043711"/>
              <a:gd name="connsiteX113" fmla="*/ 746763 w 4343938"/>
              <a:gd name="connsiteY113" fmla="*/ 1112448 h 5043711"/>
              <a:gd name="connsiteX114" fmla="*/ 1110523 w 4343938"/>
              <a:gd name="connsiteY114" fmla="*/ 744839 h 5043711"/>
              <a:gd name="connsiteX115" fmla="*/ 2911997 w 4343938"/>
              <a:gd name="connsiteY115" fmla="*/ 693835 h 5043711"/>
              <a:gd name="connsiteX116" fmla="*/ 2835971 w 4343938"/>
              <a:gd name="connsiteY116" fmla="*/ 763125 h 5043711"/>
              <a:gd name="connsiteX117" fmla="*/ 2909109 w 4343938"/>
              <a:gd name="connsiteY117" fmla="*/ 840112 h 5043711"/>
              <a:gd name="connsiteX118" fmla="*/ 2983210 w 4343938"/>
              <a:gd name="connsiteY118" fmla="*/ 767936 h 5043711"/>
              <a:gd name="connsiteX119" fmla="*/ 2911997 w 4343938"/>
              <a:gd name="connsiteY119" fmla="*/ 693835 h 5043711"/>
              <a:gd name="connsiteX120" fmla="*/ 2683924 w 4343938"/>
              <a:gd name="connsiteY120" fmla="*/ 556223 h 5043711"/>
              <a:gd name="connsiteX121" fmla="*/ 2610787 w 4343938"/>
              <a:gd name="connsiteY121" fmla="*/ 626475 h 5043711"/>
              <a:gd name="connsiteX122" fmla="*/ 2682963 w 4343938"/>
              <a:gd name="connsiteY122" fmla="*/ 700576 h 5043711"/>
              <a:gd name="connsiteX123" fmla="*/ 2756101 w 4343938"/>
              <a:gd name="connsiteY123" fmla="*/ 628399 h 5043711"/>
              <a:gd name="connsiteX124" fmla="*/ 2683924 w 4343938"/>
              <a:gd name="connsiteY124" fmla="*/ 556223 h 5043711"/>
              <a:gd name="connsiteX125" fmla="*/ 2726266 w 4343938"/>
              <a:gd name="connsiteY125" fmla="*/ 421498 h 5043711"/>
              <a:gd name="connsiteX126" fmla="*/ 3177598 w 4343938"/>
              <a:gd name="connsiteY126" fmla="*/ 874755 h 5043711"/>
              <a:gd name="connsiteX127" fmla="*/ 2726266 w 4343938"/>
              <a:gd name="connsiteY127" fmla="*/ 1327048 h 5043711"/>
              <a:gd name="connsiteX128" fmla="*/ 2274938 w 4343938"/>
              <a:gd name="connsiteY128" fmla="*/ 874755 h 5043711"/>
              <a:gd name="connsiteX129" fmla="*/ 2726266 w 4343938"/>
              <a:gd name="connsiteY129" fmla="*/ 421498 h 5043711"/>
              <a:gd name="connsiteX130" fmla="*/ 2814800 w 4343938"/>
              <a:gd name="connsiteY130" fmla="*/ 0 h 5043711"/>
              <a:gd name="connsiteX131" fmla="*/ 2663715 w 4343938"/>
              <a:gd name="connsiteY131" fmla="*/ 961 h 5043711"/>
              <a:gd name="connsiteX132" fmla="*/ 2539576 w 4343938"/>
              <a:gd name="connsiteY132" fmla="*/ 25021 h 5043711"/>
              <a:gd name="connsiteX133" fmla="*/ 1875572 w 4343938"/>
              <a:gd name="connsiteY133" fmla="*/ 673628 h 5043711"/>
              <a:gd name="connsiteX134" fmla="*/ 1775491 w 4343938"/>
              <a:gd name="connsiteY134" fmla="*/ 764086 h 5043711"/>
              <a:gd name="connsiteX135" fmla="*/ 1731223 w 4343938"/>
              <a:gd name="connsiteY135" fmla="*/ 744839 h 5043711"/>
              <a:gd name="connsiteX136" fmla="*/ 1082616 w 4343938"/>
              <a:gd name="connsiteY136" fmla="*/ 406100 h 5043711"/>
              <a:gd name="connsiteX137" fmla="*/ 382043 w 4343938"/>
              <a:gd name="connsiteY137" fmla="*/ 1002743 h 5043711"/>
              <a:gd name="connsiteX138" fmla="*/ 894962 w 4343938"/>
              <a:gd name="connsiteY138" fmla="*/ 1854402 h 5043711"/>
              <a:gd name="connsiteX139" fmla="*/ 929607 w 4343938"/>
              <a:gd name="connsiteY139" fmla="*/ 1864986 h 5043711"/>
              <a:gd name="connsiteX140" fmla="*/ 929607 w 4343938"/>
              <a:gd name="connsiteY140" fmla="*/ 1948709 h 5043711"/>
              <a:gd name="connsiteX141" fmla="*/ 757351 w 4343938"/>
              <a:gd name="connsiteY141" fmla="*/ 1933311 h 5043711"/>
              <a:gd name="connsiteX142" fmla="*/ 622624 w 4343938"/>
              <a:gd name="connsiteY142" fmla="*/ 1884233 h 5043711"/>
              <a:gd name="connsiteX143" fmla="*/ 477314 w 4343938"/>
              <a:gd name="connsiteY143" fmla="*/ 1872685 h 5043711"/>
              <a:gd name="connsiteX144" fmla="*/ 673628 w 4343938"/>
              <a:gd name="connsiteY144" fmla="*/ 2281673 h 5043711"/>
              <a:gd name="connsiteX145" fmla="*/ 778522 w 4343938"/>
              <a:gd name="connsiteY145" fmla="*/ 2215273 h 5043711"/>
              <a:gd name="connsiteX146" fmla="*/ 802580 w 4343938"/>
              <a:gd name="connsiteY146" fmla="*/ 2198914 h 5043711"/>
              <a:gd name="connsiteX147" fmla="*/ 930568 w 4343938"/>
              <a:gd name="connsiteY147" fmla="*/ 2197951 h 5043711"/>
              <a:gd name="connsiteX148" fmla="*/ 930568 w 4343938"/>
              <a:gd name="connsiteY148" fmla="*/ 3122746 h 5043711"/>
              <a:gd name="connsiteX149" fmla="*/ 1169225 w 4343938"/>
              <a:gd name="connsiteY149" fmla="*/ 3122746 h 5043711"/>
              <a:gd name="connsiteX150" fmla="*/ 1141318 w 4343938"/>
              <a:gd name="connsiteY150" fmla="*/ 3330608 h 5043711"/>
              <a:gd name="connsiteX151" fmla="*/ 648607 w 4343938"/>
              <a:gd name="connsiteY151" fmla="*/ 3425877 h 5043711"/>
              <a:gd name="connsiteX152" fmla="*/ 505221 w 4343938"/>
              <a:gd name="connsiteY152" fmla="*/ 3400858 h 5043711"/>
              <a:gd name="connsiteX153" fmla="*/ 403214 w 4343938"/>
              <a:gd name="connsiteY153" fmla="*/ 3384497 h 5043711"/>
              <a:gd name="connsiteX154" fmla="*/ 8660 w 4343938"/>
              <a:gd name="connsiteY154" fmla="*/ 3460521 h 5043711"/>
              <a:gd name="connsiteX155" fmla="*/ 0 w 4343938"/>
              <a:gd name="connsiteY155" fmla="*/ 3464371 h 5043711"/>
              <a:gd name="connsiteX156" fmla="*/ 0 w 4343938"/>
              <a:gd name="connsiteY156" fmla="*/ 3490353 h 5043711"/>
              <a:gd name="connsiteX157" fmla="*/ 13473 w 4343938"/>
              <a:gd name="connsiteY157" fmla="*/ 3567341 h 5043711"/>
              <a:gd name="connsiteX158" fmla="*/ 32720 w 4343938"/>
              <a:gd name="connsiteY158" fmla="*/ 3714576 h 5043711"/>
              <a:gd name="connsiteX159" fmla="*/ 57738 w 4343938"/>
              <a:gd name="connsiteY159" fmla="*/ 3712651 h 5043711"/>
              <a:gd name="connsiteX160" fmla="*/ 375308 w 4343938"/>
              <a:gd name="connsiteY160" fmla="*/ 3653949 h 5043711"/>
              <a:gd name="connsiteX161" fmla="*/ 576432 w 4343938"/>
              <a:gd name="connsiteY161" fmla="*/ 3543280 h 5043711"/>
              <a:gd name="connsiteX162" fmla="*/ 619736 w 4343938"/>
              <a:gd name="connsiteY162" fmla="*/ 3518262 h 5043711"/>
              <a:gd name="connsiteX163" fmla="*/ 1136505 w 4343938"/>
              <a:gd name="connsiteY163" fmla="*/ 3405669 h 5043711"/>
              <a:gd name="connsiteX164" fmla="*/ 1220228 w 4343938"/>
              <a:gd name="connsiteY164" fmla="*/ 3315211 h 5043711"/>
              <a:gd name="connsiteX165" fmla="*/ 1251984 w 4343938"/>
              <a:gd name="connsiteY165" fmla="*/ 3123707 h 5043711"/>
              <a:gd name="connsiteX166" fmla="*/ 3503825 w 4343938"/>
              <a:gd name="connsiteY166" fmla="*/ 3123707 h 5043711"/>
              <a:gd name="connsiteX167" fmla="*/ 3503825 w 4343938"/>
              <a:gd name="connsiteY167" fmla="*/ 1585913 h 5043711"/>
              <a:gd name="connsiteX168" fmla="*/ 3310397 w 4343938"/>
              <a:gd name="connsiteY168" fmla="*/ 1585913 h 5043711"/>
              <a:gd name="connsiteX169" fmla="*/ 3337343 w 4343938"/>
              <a:gd name="connsiteY169" fmla="*/ 1559931 h 5043711"/>
              <a:gd name="connsiteX170" fmla="*/ 3624118 w 4343938"/>
              <a:gd name="connsiteY170" fmla="*/ 781408 h 5043711"/>
              <a:gd name="connsiteX171" fmla="*/ 2973583 w 4343938"/>
              <a:gd name="connsiteY171" fmla="*/ 32719 h 5043711"/>
              <a:gd name="connsiteX172" fmla="*/ 2814800 w 4343938"/>
              <a:gd name="connsiteY172" fmla="*/ 0 h 5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343938" h="5043711">
                <a:moveTo>
                  <a:pt x="3066932" y="3180482"/>
                </a:moveTo>
                <a:cubicBezTo>
                  <a:pt x="2581918" y="3180482"/>
                  <a:pt x="2099794" y="3180482"/>
                  <a:pt x="1614780" y="3180482"/>
                </a:cubicBezTo>
                <a:cubicBezTo>
                  <a:pt x="1614780" y="3282488"/>
                  <a:pt x="1614780" y="3382570"/>
                  <a:pt x="1614780" y="3486501"/>
                </a:cubicBezTo>
                <a:cubicBezTo>
                  <a:pt x="1639802" y="3486501"/>
                  <a:pt x="1664823" y="3486501"/>
                  <a:pt x="1690805" y="3486501"/>
                </a:cubicBezTo>
                <a:cubicBezTo>
                  <a:pt x="1657124" y="3654908"/>
                  <a:pt x="1624404" y="3819465"/>
                  <a:pt x="1591687" y="3984023"/>
                </a:cubicBezTo>
                <a:lnTo>
                  <a:pt x="1377066" y="5043711"/>
                </a:lnTo>
                <a:lnTo>
                  <a:pt x="1496731" y="5043711"/>
                </a:lnTo>
                <a:lnTo>
                  <a:pt x="1564741" y="4707693"/>
                </a:lnTo>
                <a:cubicBezTo>
                  <a:pt x="1630178" y="4386276"/>
                  <a:pt x="1694654" y="4064860"/>
                  <a:pt x="1759130" y="3743441"/>
                </a:cubicBezTo>
                <a:cubicBezTo>
                  <a:pt x="1774528" y="3665495"/>
                  <a:pt x="1789925" y="3587546"/>
                  <a:pt x="1806284" y="3509597"/>
                </a:cubicBezTo>
                <a:cubicBezTo>
                  <a:pt x="1807248" y="3500938"/>
                  <a:pt x="1818796" y="3489389"/>
                  <a:pt x="1825531" y="3489389"/>
                </a:cubicBezTo>
                <a:cubicBezTo>
                  <a:pt x="1872685" y="3487465"/>
                  <a:pt x="1920802" y="3488426"/>
                  <a:pt x="1971805" y="3488426"/>
                </a:cubicBezTo>
                <a:cubicBezTo>
                  <a:pt x="1975655" y="3556751"/>
                  <a:pt x="1979504" y="3621227"/>
                  <a:pt x="1961218" y="3687628"/>
                </a:cubicBezTo>
                <a:lnTo>
                  <a:pt x="1592453" y="5043711"/>
                </a:lnTo>
                <a:lnTo>
                  <a:pt x="1709516" y="5043711"/>
                </a:lnTo>
                <a:lnTo>
                  <a:pt x="1995863" y="3989797"/>
                </a:lnTo>
                <a:cubicBezTo>
                  <a:pt x="2005486" y="4053312"/>
                  <a:pt x="2009336" y="4115863"/>
                  <a:pt x="2013185" y="4179375"/>
                </a:cubicBezTo>
                <a:cubicBezTo>
                  <a:pt x="2020884" y="4296779"/>
                  <a:pt x="2026658" y="4415144"/>
                  <a:pt x="2034357" y="4532548"/>
                </a:cubicBezTo>
                <a:cubicBezTo>
                  <a:pt x="2044941" y="4695181"/>
                  <a:pt x="2056489" y="4856852"/>
                  <a:pt x="2066113" y="5019485"/>
                </a:cubicBezTo>
                <a:lnTo>
                  <a:pt x="2067587" y="5043711"/>
                </a:lnTo>
                <a:lnTo>
                  <a:pt x="2204394" y="5043711"/>
                </a:lnTo>
                <a:lnTo>
                  <a:pt x="2173893" y="4561418"/>
                </a:lnTo>
                <a:cubicBezTo>
                  <a:pt x="2166194" y="4439204"/>
                  <a:pt x="2159457" y="4316987"/>
                  <a:pt x="2151760" y="4194773"/>
                </a:cubicBezTo>
                <a:cubicBezTo>
                  <a:pt x="2141173" y="4035026"/>
                  <a:pt x="2128664" y="3875282"/>
                  <a:pt x="2121926" y="3714573"/>
                </a:cubicBezTo>
                <a:cubicBezTo>
                  <a:pt x="2119041" y="3647209"/>
                  <a:pt x="2099794" y="3579847"/>
                  <a:pt x="2125776" y="3513447"/>
                </a:cubicBezTo>
                <a:cubicBezTo>
                  <a:pt x="2129625" y="3503823"/>
                  <a:pt x="2141173" y="3489389"/>
                  <a:pt x="2148872" y="3489389"/>
                </a:cubicBezTo>
                <a:cubicBezTo>
                  <a:pt x="2273975" y="3488426"/>
                  <a:pt x="2398114" y="3488426"/>
                  <a:pt x="2528030" y="3488426"/>
                </a:cubicBezTo>
                <a:lnTo>
                  <a:pt x="2448720" y="5043711"/>
                </a:lnTo>
                <a:lnTo>
                  <a:pt x="2581812" y="5043711"/>
                </a:lnTo>
                <a:lnTo>
                  <a:pt x="2608864" y="4500792"/>
                </a:lnTo>
                <a:cubicBezTo>
                  <a:pt x="2619449" y="4286195"/>
                  <a:pt x="2630997" y="4070634"/>
                  <a:pt x="2641584" y="3856035"/>
                </a:cubicBezTo>
                <a:cubicBezTo>
                  <a:pt x="2641584" y="3849299"/>
                  <a:pt x="2643509" y="3842562"/>
                  <a:pt x="2644470" y="3833902"/>
                </a:cubicBezTo>
                <a:cubicBezTo>
                  <a:pt x="2649283" y="3836788"/>
                  <a:pt x="2652168" y="3837751"/>
                  <a:pt x="2652168" y="3839676"/>
                </a:cubicBezTo>
                <a:lnTo>
                  <a:pt x="2979480" y="5043711"/>
                </a:lnTo>
                <a:lnTo>
                  <a:pt x="3099439" y="5043711"/>
                </a:lnTo>
                <a:lnTo>
                  <a:pt x="2687774" y="3524995"/>
                </a:lnTo>
                <a:cubicBezTo>
                  <a:pt x="2684888" y="3514410"/>
                  <a:pt x="2682000" y="3503823"/>
                  <a:pt x="2679114" y="3490350"/>
                </a:cubicBezTo>
                <a:cubicBezTo>
                  <a:pt x="2748401" y="3490350"/>
                  <a:pt x="2814802" y="3490350"/>
                  <a:pt x="2886012" y="3490350"/>
                </a:cubicBezTo>
                <a:lnTo>
                  <a:pt x="3198708" y="5043711"/>
                </a:lnTo>
                <a:lnTo>
                  <a:pt x="3314546" y="5043711"/>
                </a:lnTo>
                <a:lnTo>
                  <a:pt x="3000531" y="3484576"/>
                </a:lnTo>
                <a:cubicBezTo>
                  <a:pt x="3027476" y="3484576"/>
                  <a:pt x="3047684" y="3484576"/>
                  <a:pt x="3066932" y="3484576"/>
                </a:cubicBezTo>
                <a:cubicBezTo>
                  <a:pt x="3066932" y="3380645"/>
                  <a:pt x="3066932" y="3280564"/>
                  <a:pt x="3066932" y="3180482"/>
                </a:cubicBezTo>
                <a:close/>
                <a:moveTo>
                  <a:pt x="3249770" y="2814800"/>
                </a:moveTo>
                <a:cubicBezTo>
                  <a:pt x="3294039" y="2814800"/>
                  <a:pt x="3327720" y="2849444"/>
                  <a:pt x="3328683" y="2893713"/>
                </a:cubicBezTo>
                <a:cubicBezTo>
                  <a:pt x="3328683" y="2938942"/>
                  <a:pt x="3293078" y="2975511"/>
                  <a:pt x="3248810" y="2975511"/>
                </a:cubicBezTo>
                <a:cubicBezTo>
                  <a:pt x="3203580" y="2975511"/>
                  <a:pt x="3168936" y="2939903"/>
                  <a:pt x="3168936" y="2893713"/>
                </a:cubicBezTo>
                <a:cubicBezTo>
                  <a:pt x="3168936" y="2848483"/>
                  <a:pt x="3204542" y="2813839"/>
                  <a:pt x="3249770" y="2814800"/>
                </a:cubicBezTo>
                <a:close/>
                <a:moveTo>
                  <a:pt x="4342977" y="1488715"/>
                </a:moveTo>
                <a:cubicBezTo>
                  <a:pt x="4195741" y="1578213"/>
                  <a:pt x="4048503" y="1668670"/>
                  <a:pt x="3901267" y="1757204"/>
                </a:cubicBezTo>
                <a:cubicBezTo>
                  <a:pt x="3892607" y="1762978"/>
                  <a:pt x="3879134" y="1764903"/>
                  <a:pt x="3867586" y="1764903"/>
                </a:cubicBezTo>
                <a:cubicBezTo>
                  <a:pt x="3800224" y="1764903"/>
                  <a:pt x="3731899" y="1764903"/>
                  <a:pt x="3664534" y="1764903"/>
                </a:cubicBezTo>
                <a:cubicBezTo>
                  <a:pt x="3622193" y="1764903"/>
                  <a:pt x="3579849" y="1764903"/>
                  <a:pt x="3536545" y="1764903"/>
                </a:cubicBezTo>
                <a:cubicBezTo>
                  <a:pt x="3536545" y="1994900"/>
                  <a:pt x="3536545" y="2222006"/>
                  <a:pt x="3536545" y="2452003"/>
                </a:cubicBezTo>
                <a:cubicBezTo>
                  <a:pt x="3550979" y="2452003"/>
                  <a:pt x="3562527" y="2452003"/>
                  <a:pt x="3574075" y="2452003"/>
                </a:cubicBezTo>
                <a:cubicBezTo>
                  <a:pt x="3670308" y="2452003"/>
                  <a:pt x="3766540" y="2452003"/>
                  <a:pt x="3862776" y="2452964"/>
                </a:cubicBezTo>
                <a:cubicBezTo>
                  <a:pt x="3880095" y="2452964"/>
                  <a:pt x="3899342" y="2458738"/>
                  <a:pt x="3914740" y="2467401"/>
                </a:cubicBezTo>
                <a:cubicBezTo>
                  <a:pt x="4015785" y="2528027"/>
                  <a:pt x="4115867" y="2589614"/>
                  <a:pt x="4216910" y="2650240"/>
                </a:cubicBezTo>
                <a:cubicBezTo>
                  <a:pt x="4258293" y="2675261"/>
                  <a:pt x="4301597" y="2698358"/>
                  <a:pt x="4343938" y="2722415"/>
                </a:cubicBezTo>
                <a:cubicBezTo>
                  <a:pt x="4343938" y="2311503"/>
                  <a:pt x="4343938" y="1900590"/>
                  <a:pt x="4342977" y="1488715"/>
                </a:cubicBezTo>
                <a:close/>
                <a:moveTo>
                  <a:pt x="1938784" y="1343046"/>
                </a:moveTo>
                <a:cubicBezTo>
                  <a:pt x="1960977" y="1341060"/>
                  <a:pt x="1965308" y="1349902"/>
                  <a:pt x="1989127" y="1380936"/>
                </a:cubicBezTo>
                <a:cubicBezTo>
                  <a:pt x="2036280" y="1441563"/>
                  <a:pt x="2088244" y="1499304"/>
                  <a:pt x="2138287" y="1558006"/>
                </a:cubicBezTo>
                <a:cubicBezTo>
                  <a:pt x="2145986" y="1566666"/>
                  <a:pt x="2154645" y="1573401"/>
                  <a:pt x="2167157" y="1584949"/>
                </a:cubicBezTo>
                <a:cubicBezTo>
                  <a:pt x="2012220" y="1584949"/>
                  <a:pt x="1863060" y="1584949"/>
                  <a:pt x="1711976" y="1584949"/>
                </a:cubicBezTo>
                <a:cubicBezTo>
                  <a:pt x="1737958" y="1536834"/>
                  <a:pt x="1762018" y="1490642"/>
                  <a:pt x="1787036" y="1443488"/>
                </a:cubicBezTo>
                <a:cubicBezTo>
                  <a:pt x="1788000" y="1440602"/>
                  <a:pt x="1789925" y="1437714"/>
                  <a:pt x="1790886" y="1434828"/>
                </a:cubicBezTo>
                <a:cubicBezTo>
                  <a:pt x="1800509" y="1374202"/>
                  <a:pt x="1838042" y="1350141"/>
                  <a:pt x="1896744" y="1351105"/>
                </a:cubicBezTo>
                <a:cubicBezTo>
                  <a:pt x="1900591" y="1351105"/>
                  <a:pt x="1905404" y="1349180"/>
                  <a:pt x="1909253" y="1348220"/>
                </a:cubicBezTo>
                <a:cubicBezTo>
                  <a:pt x="1922004" y="1345573"/>
                  <a:pt x="1931386" y="1343708"/>
                  <a:pt x="1938784" y="1343046"/>
                </a:cubicBezTo>
                <a:close/>
                <a:moveTo>
                  <a:pt x="1018141" y="1208678"/>
                </a:moveTo>
                <a:cubicBezTo>
                  <a:pt x="987345" y="1209642"/>
                  <a:pt x="960402" y="1236589"/>
                  <a:pt x="959438" y="1267381"/>
                </a:cubicBezTo>
                <a:cubicBezTo>
                  <a:pt x="959438" y="1300102"/>
                  <a:pt x="986384" y="1327048"/>
                  <a:pt x="1020066" y="1327048"/>
                </a:cubicBezTo>
                <a:cubicBezTo>
                  <a:pt x="1053748" y="1326085"/>
                  <a:pt x="1078769" y="1300102"/>
                  <a:pt x="1076845" y="1265457"/>
                </a:cubicBezTo>
                <a:cubicBezTo>
                  <a:pt x="1075881" y="1233700"/>
                  <a:pt x="1048937" y="1207717"/>
                  <a:pt x="1018141" y="1208678"/>
                </a:cubicBezTo>
                <a:close/>
                <a:moveTo>
                  <a:pt x="1237552" y="1174037"/>
                </a:moveTo>
                <a:cubicBezTo>
                  <a:pt x="1204831" y="1174037"/>
                  <a:pt x="1180773" y="1199058"/>
                  <a:pt x="1180773" y="1231776"/>
                </a:cubicBezTo>
                <a:cubicBezTo>
                  <a:pt x="1179809" y="1265461"/>
                  <a:pt x="1206756" y="1292404"/>
                  <a:pt x="1239476" y="1291443"/>
                </a:cubicBezTo>
                <a:cubicBezTo>
                  <a:pt x="1270272" y="1290480"/>
                  <a:pt x="1298180" y="1263536"/>
                  <a:pt x="1298180" y="1232740"/>
                </a:cubicBezTo>
                <a:cubicBezTo>
                  <a:pt x="1299141" y="1200983"/>
                  <a:pt x="1270272" y="1174037"/>
                  <a:pt x="1237552" y="1174037"/>
                </a:cubicBezTo>
                <a:close/>
                <a:moveTo>
                  <a:pt x="937307" y="1010440"/>
                </a:moveTo>
                <a:cubicBezTo>
                  <a:pt x="904587" y="1010440"/>
                  <a:pt x="878604" y="1037386"/>
                  <a:pt x="878604" y="1071068"/>
                </a:cubicBezTo>
                <a:cubicBezTo>
                  <a:pt x="878604" y="1104749"/>
                  <a:pt x="902662" y="1128807"/>
                  <a:pt x="936344" y="1128807"/>
                </a:cubicBezTo>
                <a:cubicBezTo>
                  <a:pt x="969064" y="1128807"/>
                  <a:pt x="996972" y="1101863"/>
                  <a:pt x="996011" y="1069143"/>
                </a:cubicBezTo>
                <a:cubicBezTo>
                  <a:pt x="995047" y="1038347"/>
                  <a:pt x="968103" y="1010440"/>
                  <a:pt x="937307" y="1010440"/>
                </a:cubicBezTo>
                <a:close/>
                <a:moveTo>
                  <a:pt x="2610788" y="996967"/>
                </a:moveTo>
                <a:cubicBezTo>
                  <a:pt x="2570368" y="997931"/>
                  <a:pt x="2538612" y="1030649"/>
                  <a:pt x="2539575" y="1071069"/>
                </a:cubicBezTo>
                <a:cubicBezTo>
                  <a:pt x="2540536" y="1110524"/>
                  <a:pt x="2574218" y="1143245"/>
                  <a:pt x="2613676" y="1142281"/>
                </a:cubicBezTo>
                <a:cubicBezTo>
                  <a:pt x="2654093" y="1141320"/>
                  <a:pt x="2685850" y="1107638"/>
                  <a:pt x="2684889" y="1067219"/>
                </a:cubicBezTo>
                <a:cubicBezTo>
                  <a:pt x="2683925" y="1025838"/>
                  <a:pt x="2652168" y="996006"/>
                  <a:pt x="2610788" y="996967"/>
                </a:cubicBezTo>
                <a:close/>
                <a:moveTo>
                  <a:pt x="1261609" y="965211"/>
                </a:moveTo>
                <a:cubicBezTo>
                  <a:pt x="1228888" y="963286"/>
                  <a:pt x="1200981" y="990233"/>
                  <a:pt x="1200020" y="1022950"/>
                </a:cubicBezTo>
                <a:cubicBezTo>
                  <a:pt x="1199056" y="1055671"/>
                  <a:pt x="1226964" y="1082617"/>
                  <a:pt x="1259684" y="1082617"/>
                </a:cubicBezTo>
                <a:cubicBezTo>
                  <a:pt x="1292405" y="1082617"/>
                  <a:pt x="1317427" y="1056635"/>
                  <a:pt x="1318388" y="1024875"/>
                </a:cubicBezTo>
                <a:cubicBezTo>
                  <a:pt x="1319351" y="993118"/>
                  <a:pt x="1294330" y="966172"/>
                  <a:pt x="1261609" y="965211"/>
                </a:cubicBezTo>
                <a:close/>
                <a:moveTo>
                  <a:pt x="2883127" y="950778"/>
                </a:moveTo>
                <a:cubicBezTo>
                  <a:pt x="2843671" y="950778"/>
                  <a:pt x="2809989" y="983498"/>
                  <a:pt x="2809025" y="1021991"/>
                </a:cubicBezTo>
                <a:cubicBezTo>
                  <a:pt x="2808065" y="1062410"/>
                  <a:pt x="2842707" y="1096092"/>
                  <a:pt x="2884088" y="1096092"/>
                </a:cubicBezTo>
                <a:cubicBezTo>
                  <a:pt x="2924507" y="1095131"/>
                  <a:pt x="2956264" y="1063371"/>
                  <a:pt x="2956264" y="1022954"/>
                </a:cubicBezTo>
                <a:cubicBezTo>
                  <a:pt x="2955303" y="983498"/>
                  <a:pt x="2923543" y="950778"/>
                  <a:pt x="2883127" y="950778"/>
                </a:cubicBezTo>
                <a:close/>
                <a:moveTo>
                  <a:pt x="1074918" y="852617"/>
                </a:moveTo>
                <a:cubicBezTo>
                  <a:pt x="1042198" y="853581"/>
                  <a:pt x="1015251" y="882452"/>
                  <a:pt x="1016215" y="914209"/>
                </a:cubicBezTo>
                <a:cubicBezTo>
                  <a:pt x="1018140" y="945002"/>
                  <a:pt x="1045086" y="970988"/>
                  <a:pt x="1076843" y="970024"/>
                </a:cubicBezTo>
                <a:cubicBezTo>
                  <a:pt x="1110525" y="969063"/>
                  <a:pt x="1135546" y="942117"/>
                  <a:pt x="1134583" y="908435"/>
                </a:cubicBezTo>
                <a:cubicBezTo>
                  <a:pt x="1133622" y="877639"/>
                  <a:pt x="1106675" y="851656"/>
                  <a:pt x="1074918" y="852617"/>
                </a:cubicBezTo>
                <a:close/>
                <a:moveTo>
                  <a:pt x="2509743" y="749651"/>
                </a:moveTo>
                <a:cubicBezTo>
                  <a:pt x="2469326" y="750612"/>
                  <a:pt x="2436606" y="784297"/>
                  <a:pt x="2437566" y="824713"/>
                </a:cubicBezTo>
                <a:cubicBezTo>
                  <a:pt x="2438530" y="865133"/>
                  <a:pt x="2473176" y="898814"/>
                  <a:pt x="2511668" y="897854"/>
                </a:cubicBezTo>
                <a:cubicBezTo>
                  <a:pt x="2550162" y="896890"/>
                  <a:pt x="2584808" y="861283"/>
                  <a:pt x="2583844" y="822788"/>
                </a:cubicBezTo>
                <a:cubicBezTo>
                  <a:pt x="2582883" y="783332"/>
                  <a:pt x="2548238" y="749651"/>
                  <a:pt x="2509743" y="749651"/>
                </a:cubicBezTo>
                <a:close/>
                <a:moveTo>
                  <a:pt x="1110523" y="744839"/>
                </a:moveTo>
                <a:cubicBezTo>
                  <a:pt x="1311650" y="743878"/>
                  <a:pt x="1475244" y="906510"/>
                  <a:pt x="1476207" y="1106674"/>
                </a:cubicBezTo>
                <a:cubicBezTo>
                  <a:pt x="1477168" y="1311650"/>
                  <a:pt x="1317424" y="1475244"/>
                  <a:pt x="1114372" y="1476208"/>
                </a:cubicBezTo>
                <a:cubicBezTo>
                  <a:pt x="911321" y="1477168"/>
                  <a:pt x="748688" y="1316461"/>
                  <a:pt x="746763" y="1112448"/>
                </a:cubicBezTo>
                <a:cubicBezTo>
                  <a:pt x="744839" y="909396"/>
                  <a:pt x="906510" y="745803"/>
                  <a:pt x="1110523" y="744839"/>
                </a:cubicBezTo>
                <a:close/>
                <a:moveTo>
                  <a:pt x="2911997" y="693835"/>
                </a:moveTo>
                <a:cubicBezTo>
                  <a:pt x="2871578" y="692874"/>
                  <a:pt x="2837896" y="722706"/>
                  <a:pt x="2835971" y="763125"/>
                </a:cubicBezTo>
                <a:cubicBezTo>
                  <a:pt x="2834046" y="802581"/>
                  <a:pt x="2869653" y="840112"/>
                  <a:pt x="2909109" y="840112"/>
                </a:cubicBezTo>
                <a:cubicBezTo>
                  <a:pt x="2947603" y="840112"/>
                  <a:pt x="2982246" y="807392"/>
                  <a:pt x="2983210" y="767936"/>
                </a:cubicBezTo>
                <a:cubicBezTo>
                  <a:pt x="2984171" y="728480"/>
                  <a:pt x="2952414" y="694798"/>
                  <a:pt x="2911997" y="693835"/>
                </a:cubicBezTo>
                <a:close/>
                <a:moveTo>
                  <a:pt x="2683924" y="556223"/>
                </a:moveTo>
                <a:cubicBezTo>
                  <a:pt x="2642544" y="556223"/>
                  <a:pt x="2610787" y="587019"/>
                  <a:pt x="2610787" y="626475"/>
                </a:cubicBezTo>
                <a:cubicBezTo>
                  <a:pt x="2610787" y="667855"/>
                  <a:pt x="2642544" y="700576"/>
                  <a:pt x="2682963" y="700576"/>
                </a:cubicBezTo>
                <a:cubicBezTo>
                  <a:pt x="2723383" y="701537"/>
                  <a:pt x="2756101" y="668816"/>
                  <a:pt x="2756101" y="628399"/>
                </a:cubicBezTo>
                <a:cubicBezTo>
                  <a:pt x="2756101" y="587980"/>
                  <a:pt x="2725308" y="556223"/>
                  <a:pt x="2683924" y="556223"/>
                </a:cubicBezTo>
                <a:close/>
                <a:moveTo>
                  <a:pt x="2726266" y="421498"/>
                </a:moveTo>
                <a:cubicBezTo>
                  <a:pt x="2975508" y="421498"/>
                  <a:pt x="3178560" y="625510"/>
                  <a:pt x="3177598" y="874755"/>
                </a:cubicBezTo>
                <a:cubicBezTo>
                  <a:pt x="3177598" y="1125920"/>
                  <a:pt x="2976472" y="1326084"/>
                  <a:pt x="2726266" y="1327048"/>
                </a:cubicBezTo>
                <a:cubicBezTo>
                  <a:pt x="2475100" y="1326084"/>
                  <a:pt x="2274938" y="1124958"/>
                  <a:pt x="2274938" y="874755"/>
                </a:cubicBezTo>
                <a:cubicBezTo>
                  <a:pt x="2274938" y="624549"/>
                  <a:pt x="2477986" y="421498"/>
                  <a:pt x="2726266" y="421498"/>
                </a:cubicBezTo>
                <a:close/>
                <a:moveTo>
                  <a:pt x="2814800" y="0"/>
                </a:moveTo>
                <a:cubicBezTo>
                  <a:pt x="2764760" y="0"/>
                  <a:pt x="2713758" y="0"/>
                  <a:pt x="2663715" y="961"/>
                </a:cubicBezTo>
                <a:cubicBezTo>
                  <a:pt x="2622336" y="8659"/>
                  <a:pt x="2579992" y="14433"/>
                  <a:pt x="2539576" y="25021"/>
                </a:cubicBezTo>
                <a:cubicBezTo>
                  <a:pt x="2193139" y="113554"/>
                  <a:pt x="1970841" y="331040"/>
                  <a:pt x="1875572" y="673628"/>
                </a:cubicBezTo>
                <a:cubicBezTo>
                  <a:pt x="1858250" y="735215"/>
                  <a:pt x="1836117" y="761200"/>
                  <a:pt x="1775491" y="764086"/>
                </a:cubicBezTo>
                <a:cubicBezTo>
                  <a:pt x="1753355" y="765050"/>
                  <a:pt x="1743732" y="763124"/>
                  <a:pt x="1731223" y="744839"/>
                </a:cubicBezTo>
                <a:cubicBezTo>
                  <a:pt x="1575325" y="515805"/>
                  <a:pt x="1360728" y="400326"/>
                  <a:pt x="1082616" y="406100"/>
                </a:cubicBezTo>
                <a:cubicBezTo>
                  <a:pt x="744839" y="412838"/>
                  <a:pt x="448444" y="658230"/>
                  <a:pt x="382043" y="1002743"/>
                </a:cubicBezTo>
                <a:cubicBezTo>
                  <a:pt x="307943" y="1384786"/>
                  <a:pt x="534091" y="1744696"/>
                  <a:pt x="894962" y="1854402"/>
                </a:cubicBezTo>
                <a:cubicBezTo>
                  <a:pt x="906510" y="1857287"/>
                  <a:pt x="918059" y="1861137"/>
                  <a:pt x="929607" y="1864986"/>
                </a:cubicBezTo>
                <a:cubicBezTo>
                  <a:pt x="929607" y="1891932"/>
                  <a:pt x="929607" y="1917914"/>
                  <a:pt x="929607" y="1948709"/>
                </a:cubicBezTo>
                <a:cubicBezTo>
                  <a:pt x="871866" y="1941974"/>
                  <a:pt x="814128" y="1960257"/>
                  <a:pt x="757351" y="1933311"/>
                </a:cubicBezTo>
                <a:cubicBezTo>
                  <a:pt x="714046" y="1913103"/>
                  <a:pt x="668814" y="1894820"/>
                  <a:pt x="622624" y="1884233"/>
                </a:cubicBezTo>
                <a:cubicBezTo>
                  <a:pt x="578356" y="1874609"/>
                  <a:pt x="530242" y="1876534"/>
                  <a:pt x="477314" y="1872685"/>
                </a:cubicBezTo>
                <a:cubicBezTo>
                  <a:pt x="545639" y="2014149"/>
                  <a:pt x="610115" y="2148872"/>
                  <a:pt x="673628" y="2281673"/>
                </a:cubicBezTo>
                <a:cubicBezTo>
                  <a:pt x="722706" y="2277824"/>
                  <a:pt x="760236" y="2262426"/>
                  <a:pt x="778522" y="2215273"/>
                </a:cubicBezTo>
                <a:cubicBezTo>
                  <a:pt x="781408" y="2207574"/>
                  <a:pt x="793917" y="2198914"/>
                  <a:pt x="802580" y="2198914"/>
                </a:cubicBezTo>
                <a:cubicBezTo>
                  <a:pt x="843959" y="2196990"/>
                  <a:pt x="885339" y="2197951"/>
                  <a:pt x="930568" y="2197951"/>
                </a:cubicBezTo>
                <a:cubicBezTo>
                  <a:pt x="930568" y="2505897"/>
                  <a:pt x="930568" y="2812875"/>
                  <a:pt x="930568" y="3122746"/>
                </a:cubicBezTo>
                <a:cubicBezTo>
                  <a:pt x="1010441" y="3122746"/>
                  <a:pt x="1087427" y="3122746"/>
                  <a:pt x="1169225" y="3122746"/>
                </a:cubicBezTo>
                <a:cubicBezTo>
                  <a:pt x="1159601" y="3194921"/>
                  <a:pt x="1150942" y="3262283"/>
                  <a:pt x="1141318" y="3330608"/>
                </a:cubicBezTo>
                <a:cubicBezTo>
                  <a:pt x="974836" y="3362364"/>
                  <a:pt x="811239" y="3391235"/>
                  <a:pt x="648607" y="3425877"/>
                </a:cubicBezTo>
                <a:cubicBezTo>
                  <a:pt x="594718" y="3437425"/>
                  <a:pt x="549489" y="3431651"/>
                  <a:pt x="505221" y="3400858"/>
                </a:cubicBezTo>
                <a:cubicBezTo>
                  <a:pt x="473465" y="3379687"/>
                  <a:pt x="441708" y="3376798"/>
                  <a:pt x="403214" y="3384497"/>
                </a:cubicBezTo>
                <a:cubicBezTo>
                  <a:pt x="272338" y="3412406"/>
                  <a:pt x="140500" y="3435500"/>
                  <a:pt x="8660" y="3460521"/>
                </a:cubicBezTo>
                <a:cubicBezTo>
                  <a:pt x="5774" y="3460521"/>
                  <a:pt x="2886" y="3463410"/>
                  <a:pt x="0" y="3464371"/>
                </a:cubicBezTo>
                <a:cubicBezTo>
                  <a:pt x="0" y="3473033"/>
                  <a:pt x="0" y="3481693"/>
                  <a:pt x="0" y="3490353"/>
                </a:cubicBezTo>
                <a:cubicBezTo>
                  <a:pt x="4810" y="3516337"/>
                  <a:pt x="9623" y="3541356"/>
                  <a:pt x="13473" y="3567341"/>
                </a:cubicBezTo>
                <a:cubicBezTo>
                  <a:pt x="20208" y="3616419"/>
                  <a:pt x="25982" y="3665497"/>
                  <a:pt x="32720" y="3714576"/>
                </a:cubicBezTo>
                <a:cubicBezTo>
                  <a:pt x="44268" y="3713612"/>
                  <a:pt x="51003" y="3713612"/>
                  <a:pt x="57738" y="3712651"/>
                </a:cubicBezTo>
                <a:cubicBezTo>
                  <a:pt x="163597" y="3693404"/>
                  <a:pt x="268488" y="3667422"/>
                  <a:pt x="375308" y="3653949"/>
                </a:cubicBezTo>
                <a:cubicBezTo>
                  <a:pt x="459028" y="3643365"/>
                  <a:pt x="524468" y="3608720"/>
                  <a:pt x="576432" y="3543280"/>
                </a:cubicBezTo>
                <a:cubicBezTo>
                  <a:pt x="586055" y="3530771"/>
                  <a:pt x="604341" y="3522112"/>
                  <a:pt x="619736" y="3518262"/>
                </a:cubicBezTo>
                <a:cubicBezTo>
                  <a:pt x="791992" y="3479768"/>
                  <a:pt x="964249" y="3443199"/>
                  <a:pt x="1136505" y="3405669"/>
                </a:cubicBezTo>
                <a:cubicBezTo>
                  <a:pt x="1210604" y="3390271"/>
                  <a:pt x="1209644" y="3390271"/>
                  <a:pt x="1220228" y="3315211"/>
                </a:cubicBezTo>
                <a:cubicBezTo>
                  <a:pt x="1229852" y="3252659"/>
                  <a:pt x="1241400" y="3189147"/>
                  <a:pt x="1251984" y="3123707"/>
                </a:cubicBezTo>
                <a:cubicBezTo>
                  <a:pt x="2003561" y="3123707"/>
                  <a:pt x="2753212" y="3123707"/>
                  <a:pt x="3503825" y="3123707"/>
                </a:cubicBezTo>
                <a:cubicBezTo>
                  <a:pt x="3503825" y="2609826"/>
                  <a:pt x="3503825" y="2099793"/>
                  <a:pt x="3503825" y="1585913"/>
                </a:cubicBezTo>
                <a:cubicBezTo>
                  <a:pt x="3440313" y="1585913"/>
                  <a:pt x="3378722" y="1585913"/>
                  <a:pt x="3310397" y="1585913"/>
                </a:cubicBezTo>
                <a:cubicBezTo>
                  <a:pt x="3321945" y="1574365"/>
                  <a:pt x="3329644" y="1566666"/>
                  <a:pt x="3337343" y="1559931"/>
                </a:cubicBezTo>
                <a:cubicBezTo>
                  <a:pt x="3562527" y="1348220"/>
                  <a:pt x="3668383" y="1086465"/>
                  <a:pt x="3624118" y="781408"/>
                </a:cubicBezTo>
                <a:cubicBezTo>
                  <a:pt x="3569262" y="397440"/>
                  <a:pt x="3345042" y="147235"/>
                  <a:pt x="2973583" y="32719"/>
                </a:cubicBezTo>
                <a:cubicBezTo>
                  <a:pt x="2922580" y="17322"/>
                  <a:pt x="2867728" y="10584"/>
                  <a:pt x="2814800" y="0"/>
                </a:cubicBezTo>
                <a:close/>
              </a:path>
            </a:pathLst>
          </a:custGeom>
          <a:solidFill>
            <a:schemeClr val="tx1"/>
          </a:solidFill>
          <a:ln w="34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Война на всех одна / &quot;Ты не сирота&quot; / tvkultur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7748" y="0"/>
            <a:ext cx="3214252" cy="2410691"/>
          </a:xfrm>
          <a:prstGeom prst="rect">
            <a:avLst/>
          </a:prstGeom>
          <a:noFill/>
        </p:spPr>
      </p:pic>
      <p:pic>
        <p:nvPicPr>
          <p:cNvPr id="7" name="Picture 3" descr="D:\клипарт\падежи\род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055" y="4577507"/>
            <a:ext cx="1090036" cy="1349496"/>
          </a:xfrm>
          <a:prstGeom prst="rect">
            <a:avLst/>
          </a:prstGeom>
          <a:noFill/>
        </p:spPr>
      </p:pic>
      <p:pic>
        <p:nvPicPr>
          <p:cNvPr id="8" name="Picture 3" descr="D:\клипарт\падежи\род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0255" y="625667"/>
            <a:ext cx="1103889" cy="1366646"/>
          </a:xfrm>
          <a:prstGeom prst="rect">
            <a:avLst/>
          </a:prstGeom>
          <a:noFill/>
        </p:spPr>
      </p:pic>
      <p:pic>
        <p:nvPicPr>
          <p:cNvPr id="9" name="Picture 5" descr="D:\клипарт\падежи\предлож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3856" y="2968336"/>
            <a:ext cx="1149926" cy="1437407"/>
          </a:xfrm>
          <a:prstGeom prst="rect">
            <a:avLst/>
          </a:prstGeom>
          <a:noFill/>
        </p:spPr>
      </p:pic>
      <p:pic>
        <p:nvPicPr>
          <p:cNvPr id="10" name="Picture 4" descr="D:\клипарт\падежи\вини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399" y="775855"/>
            <a:ext cx="1246910" cy="1558637"/>
          </a:xfrm>
          <a:prstGeom prst="rect">
            <a:avLst/>
          </a:prstGeom>
          <a:noFill/>
        </p:spPr>
      </p:pic>
      <p:pic>
        <p:nvPicPr>
          <p:cNvPr id="2052" name="Picture 4" descr="Ты не сирота. Х/ф / Художественный / tvkultura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39356" y="2408237"/>
            <a:ext cx="3252644" cy="2439484"/>
          </a:xfrm>
          <a:prstGeom prst="rect">
            <a:avLst/>
          </a:prstGeom>
          <a:noFill/>
        </p:spPr>
      </p:pic>
      <p:pic>
        <p:nvPicPr>
          <p:cNvPr id="12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6601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72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8927" y="1160607"/>
            <a:ext cx="10591800" cy="13055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Прочитайте предложения. Какие слова указывают на время? Составьте схему сложного предложения. На какой вопрос оно отвечает?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381" y="2507673"/>
            <a:ext cx="10730346" cy="30618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ru-RU" sz="3300" u="dotDash" dirty="0" smtClean="0">
                <a:latin typeface="Arial" pitchFamily="34" charset="0"/>
                <a:cs typeface="Arial" pitchFamily="34" charset="0"/>
              </a:rPr>
              <a:t>После войны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Шухрат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Аббасов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снял фильм «Ты не сирота». </a:t>
            </a:r>
          </a:p>
          <a:p>
            <a:pPr>
              <a:lnSpc>
                <a:spcPct val="20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Когда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u="dbl" dirty="0" smtClean="0">
                <a:latin typeface="Arial" pitchFamily="34" charset="0"/>
                <a:cs typeface="Arial" pitchFamily="34" charset="0"/>
              </a:rPr>
              <a:t>закончилась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война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u="sng" dirty="0" err="1" smtClean="0">
                <a:latin typeface="Arial" pitchFamily="34" charset="0"/>
                <a:cs typeface="Arial" pitchFamily="34" charset="0"/>
              </a:rPr>
              <a:t>Шухрат</a:t>
            </a:r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u="sng" dirty="0" err="1" smtClean="0">
                <a:latin typeface="Arial" pitchFamily="34" charset="0"/>
                <a:cs typeface="Arial" pitchFamily="34" charset="0"/>
              </a:rPr>
              <a:t>Аббасов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u="dbl" dirty="0" smtClean="0">
                <a:latin typeface="Arial" pitchFamily="34" charset="0"/>
                <a:cs typeface="Arial" pitchFamily="34" charset="0"/>
              </a:rPr>
              <a:t>снял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фильм «Ты не сирота».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(когда),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[   ].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None/>
            </a:pP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  <p:sp>
        <p:nvSpPr>
          <p:cNvPr id="8" name="Выгнутая вверх стрелка 7"/>
          <p:cNvSpPr/>
          <p:nvPr/>
        </p:nvSpPr>
        <p:spPr>
          <a:xfrm flipH="1">
            <a:off x="4696689" y="3366655"/>
            <a:ext cx="4405745" cy="5237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2182" y="3297382"/>
            <a:ext cx="127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огда?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4" y="0"/>
            <a:ext cx="11119339" cy="160371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253B6E"/>
                </a:solidFill>
                <a:latin typeface="Arial" pitchFamily="34" charset="0"/>
                <a:cs typeface="Arial" pitchFamily="34" charset="0"/>
              </a:rPr>
              <a:t>Сложноподчинённые предложения </a:t>
            </a:r>
            <a:br>
              <a:rPr lang="ru-RU" sz="3600" dirty="0" smtClean="0">
                <a:solidFill>
                  <a:srgbClr val="253B6E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253B6E"/>
                </a:solidFill>
                <a:latin typeface="Arial" pitchFamily="34" charset="0"/>
                <a:cs typeface="Arial" pitchFamily="34" charset="0"/>
              </a:rPr>
              <a:t>с придаточными времени</a:t>
            </a:r>
            <a:endParaRPr lang="ru-RU" sz="3600" dirty="0">
              <a:solidFill>
                <a:srgbClr val="253B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86732" y="840886"/>
            <a:ext cx="5805268" cy="5377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payt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ergash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gapli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gaplar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5973" y="1561512"/>
            <a:ext cx="9766495" cy="50080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Придаточные предложения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времени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уточняют время действия, о котором говорится в главном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предложении. Они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отвечают на вопросы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когда? с какого времени?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какого времени? сколько времени?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времени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могут стоять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перед главной частью, внутри неё и после неё. Они присоединяются к главному предложению при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помощи </a:t>
            </a:r>
            <a:r>
              <a:rPr lang="ru-RU" b="1" dirty="0" smtClean="0">
                <a:solidFill>
                  <a:srgbClr val="253B6E"/>
                </a:solidFill>
                <a:latin typeface="Arial" pitchFamily="34" charset="0"/>
                <a:cs typeface="Arial" pitchFamily="34" charset="0"/>
              </a:rPr>
              <a:t>подчинительных союзов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когда, пока, едва, как только (лишь), в то время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главной части могут быть </a:t>
            </a:r>
            <a:r>
              <a:rPr lang="ru-RU" b="1" dirty="0" smtClean="0">
                <a:solidFill>
                  <a:srgbClr val="253B6E"/>
                </a:solidFill>
                <a:latin typeface="Arial" pitchFamily="34" charset="0"/>
                <a:cs typeface="Arial" pitchFamily="34" charset="0"/>
              </a:rPr>
              <a:t>указательные слова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тогда, после того, до тех пор.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490906" y="3995225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32">
            <a:extLst>
              <a:ext uri="{FF2B5EF4-FFF2-40B4-BE49-F238E27FC236}">
                <a16:creationId xmlns:a16="http://schemas.microsoft.com/office/drawing/2014/main" xmlns="" id="{7EDF447C-EA0D-49D9-8FF2-594FF91EFE11}"/>
              </a:ext>
            </a:extLst>
          </p:cNvPr>
          <p:cNvSpPr/>
          <p:nvPr/>
        </p:nvSpPr>
        <p:spPr>
          <a:xfrm rot="16200000" flipH="1">
            <a:off x="5186555" y="-2213051"/>
            <a:ext cx="3033401" cy="8426548"/>
          </a:xfrm>
          <a:prstGeom prst="trapezoid">
            <a:avLst>
              <a:gd name="adj" fmla="val 3704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00997" y="1572405"/>
            <a:ext cx="8117058" cy="14099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Артисты репетировали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 тех пор, пока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сцена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 получилась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[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 тех пор ], (пока).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6499271" y="984738"/>
            <a:ext cx="281353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Graphic 73">
            <a:extLst>
              <a:ext uri="{FF2B5EF4-FFF2-40B4-BE49-F238E27FC236}">
                <a16:creationId xmlns:a16="http://schemas.microsoft.com/office/drawing/2014/main" xmlns="" id="{FEAC002D-D318-4F1F-A154-EAF175478EA5}"/>
              </a:ext>
            </a:extLst>
          </p:cNvPr>
          <p:cNvSpPr/>
          <p:nvPr/>
        </p:nvSpPr>
        <p:spPr>
          <a:xfrm flipH="1">
            <a:off x="182119" y="928468"/>
            <a:ext cx="2420404" cy="5190978"/>
          </a:xfrm>
          <a:custGeom>
            <a:avLst/>
            <a:gdLst>
              <a:gd name="connsiteX0" fmla="*/ 1844626 w 2228695"/>
              <a:gd name="connsiteY0" fmla="*/ 4493540 h 4492487"/>
              <a:gd name="connsiteX1" fmla="*/ 1837607 w 2228695"/>
              <a:gd name="connsiteY1" fmla="*/ 4493540 h 4492487"/>
              <a:gd name="connsiteX2" fmla="*/ 1823217 w 2228695"/>
              <a:gd name="connsiteY2" fmla="*/ 4484766 h 4492487"/>
              <a:gd name="connsiteX3" fmla="*/ 1052474 w 2228695"/>
              <a:gd name="connsiteY3" fmla="*/ 4147127 h 4492487"/>
              <a:gd name="connsiteX4" fmla="*/ 1025449 w 2228695"/>
              <a:gd name="connsiteY4" fmla="*/ 4142915 h 4492487"/>
              <a:gd name="connsiteX5" fmla="*/ 740457 w 2228695"/>
              <a:gd name="connsiteY5" fmla="*/ 4182576 h 4492487"/>
              <a:gd name="connsiteX6" fmla="*/ 77113 w 2228695"/>
              <a:gd name="connsiteY6" fmla="*/ 4275584 h 4492487"/>
              <a:gd name="connsiteX7" fmla="*/ 17096 w 2228695"/>
              <a:gd name="connsiteY7" fmla="*/ 4283657 h 4492487"/>
              <a:gd name="connsiteX8" fmla="*/ 2004 w 2228695"/>
              <a:gd name="connsiteY8" fmla="*/ 4221534 h 4492487"/>
              <a:gd name="connsiteX9" fmla="*/ 17447 w 2228695"/>
              <a:gd name="connsiteY9" fmla="*/ 4197668 h 4492487"/>
              <a:gd name="connsiteX10" fmla="*/ 91503 w 2228695"/>
              <a:gd name="connsiteY10" fmla="*/ 4184682 h 4492487"/>
              <a:gd name="connsiteX11" fmla="*/ 69743 w 2228695"/>
              <a:gd name="connsiteY11" fmla="*/ 4110977 h 4492487"/>
              <a:gd name="connsiteX12" fmla="*/ 86941 w 2228695"/>
              <a:gd name="connsiteY12" fmla="*/ 4097991 h 4492487"/>
              <a:gd name="connsiteX13" fmla="*/ 29030 w 2228695"/>
              <a:gd name="connsiteY13" fmla="*/ 4024637 h 4492487"/>
              <a:gd name="connsiteX14" fmla="*/ 58863 w 2228695"/>
              <a:gd name="connsiteY14" fmla="*/ 4012002 h 4492487"/>
              <a:gd name="connsiteX15" fmla="*/ 110456 w 2228695"/>
              <a:gd name="connsiteY15" fmla="*/ 4077634 h 4492487"/>
              <a:gd name="connsiteX16" fmla="*/ 123442 w 2228695"/>
              <a:gd name="connsiteY16" fmla="*/ 4079038 h 4492487"/>
              <a:gd name="connsiteX17" fmla="*/ 137481 w 2228695"/>
              <a:gd name="connsiteY17" fmla="*/ 4061138 h 4492487"/>
              <a:gd name="connsiteX18" fmla="*/ 128356 w 2228695"/>
              <a:gd name="connsiteY18" fmla="*/ 4050960 h 4492487"/>
              <a:gd name="connsiteX19" fmla="*/ 89046 w 2228695"/>
              <a:gd name="connsiteY19" fmla="*/ 4032709 h 4492487"/>
              <a:gd name="connsiteX20" fmla="*/ 96066 w 2228695"/>
              <a:gd name="connsiteY20" fmla="*/ 4003578 h 4492487"/>
              <a:gd name="connsiteX21" fmla="*/ 112211 w 2228695"/>
              <a:gd name="connsiteY21" fmla="*/ 3949177 h 4492487"/>
              <a:gd name="connsiteX22" fmla="*/ 166261 w 2228695"/>
              <a:gd name="connsiteY22" fmla="*/ 3931979 h 4492487"/>
              <a:gd name="connsiteX23" fmla="*/ 185214 w 2228695"/>
              <a:gd name="connsiteY23" fmla="*/ 3912676 h 4492487"/>
              <a:gd name="connsiteX24" fmla="*/ 443883 w 2228695"/>
              <a:gd name="connsiteY24" fmla="*/ 2925732 h 4492487"/>
              <a:gd name="connsiteX25" fmla="*/ 467749 w 2228695"/>
              <a:gd name="connsiteY25" fmla="*/ 2833426 h 4492487"/>
              <a:gd name="connsiteX26" fmla="*/ 412997 w 2228695"/>
              <a:gd name="connsiteY26" fmla="*/ 2823598 h 4492487"/>
              <a:gd name="connsiteX27" fmla="*/ 414050 w 2228695"/>
              <a:gd name="connsiteY27" fmla="*/ 2801136 h 4492487"/>
              <a:gd name="connsiteX28" fmla="*/ 436863 w 2228695"/>
              <a:gd name="connsiteY28" fmla="*/ 2799381 h 4492487"/>
              <a:gd name="connsiteX29" fmla="*/ 441075 w 2228695"/>
              <a:gd name="connsiteY29" fmla="*/ 2760072 h 4492487"/>
              <a:gd name="connsiteX30" fmla="*/ 465643 w 2228695"/>
              <a:gd name="connsiteY30" fmla="*/ 2738311 h 4492487"/>
              <a:gd name="connsiteX31" fmla="*/ 493019 w 2228695"/>
              <a:gd name="connsiteY31" fmla="*/ 2713392 h 4492487"/>
              <a:gd name="connsiteX32" fmla="*/ 509866 w 2228695"/>
              <a:gd name="connsiteY32" fmla="*/ 2694088 h 4492487"/>
              <a:gd name="connsiteX33" fmla="*/ 532680 w 2228695"/>
              <a:gd name="connsiteY33" fmla="*/ 2669520 h 4492487"/>
              <a:gd name="connsiteX34" fmla="*/ 718697 w 2228695"/>
              <a:gd name="connsiteY34" fmla="*/ 1942650 h 4492487"/>
              <a:gd name="connsiteX35" fmla="*/ 797315 w 2228695"/>
              <a:gd name="connsiteY35" fmla="*/ 1627825 h 4492487"/>
              <a:gd name="connsiteX36" fmla="*/ 790998 w 2228695"/>
              <a:gd name="connsiteY36" fmla="*/ 1575880 h 4492487"/>
              <a:gd name="connsiteX37" fmla="*/ 809599 w 2228695"/>
              <a:gd name="connsiteY37" fmla="*/ 1488136 h 4492487"/>
              <a:gd name="connsiteX38" fmla="*/ 817321 w 2228695"/>
              <a:gd name="connsiteY38" fmla="*/ 1474799 h 4492487"/>
              <a:gd name="connsiteX39" fmla="*/ 892079 w 2228695"/>
              <a:gd name="connsiteY39" fmla="*/ 1450231 h 4492487"/>
              <a:gd name="connsiteX40" fmla="*/ 880145 w 2228695"/>
              <a:gd name="connsiteY40" fmla="*/ 1428471 h 4492487"/>
              <a:gd name="connsiteX41" fmla="*/ 870318 w 2228695"/>
              <a:gd name="connsiteY41" fmla="*/ 1413379 h 4492487"/>
              <a:gd name="connsiteX42" fmla="*/ 851365 w 2228695"/>
              <a:gd name="connsiteY42" fmla="*/ 1389863 h 4492487"/>
              <a:gd name="connsiteX43" fmla="*/ 837326 w 2228695"/>
              <a:gd name="connsiteY43" fmla="*/ 1384599 h 4492487"/>
              <a:gd name="connsiteX44" fmla="*/ 806441 w 2228695"/>
              <a:gd name="connsiteY44" fmla="*/ 1340727 h 4492487"/>
              <a:gd name="connsiteX45" fmla="*/ 797666 w 2228695"/>
              <a:gd name="connsiteY45" fmla="*/ 1334058 h 4492487"/>
              <a:gd name="connsiteX46" fmla="*/ 817321 w 2228695"/>
              <a:gd name="connsiteY46" fmla="*/ 1241401 h 4492487"/>
              <a:gd name="connsiteX47" fmla="*/ 790296 w 2228695"/>
              <a:gd name="connsiteY47" fmla="*/ 1238242 h 4492487"/>
              <a:gd name="connsiteX48" fmla="*/ 806090 w 2228695"/>
              <a:gd name="connsiteY48" fmla="*/ 1211568 h 4492487"/>
              <a:gd name="connsiteX49" fmla="*/ 818374 w 2228695"/>
              <a:gd name="connsiteY49" fmla="*/ 1196125 h 4492487"/>
              <a:gd name="connsiteX50" fmla="*/ 835922 w 2228695"/>
              <a:gd name="connsiteY50" fmla="*/ 1154008 h 4492487"/>
              <a:gd name="connsiteX51" fmla="*/ 838730 w 2228695"/>
              <a:gd name="connsiteY51" fmla="*/ 1143478 h 4492487"/>
              <a:gd name="connsiteX52" fmla="*/ 828552 w 2228695"/>
              <a:gd name="connsiteY52" fmla="*/ 1139267 h 4492487"/>
              <a:gd name="connsiteX53" fmla="*/ 793805 w 2228695"/>
              <a:gd name="connsiteY53" fmla="*/ 1141373 h 4492487"/>
              <a:gd name="connsiteX54" fmla="*/ 792402 w 2228695"/>
              <a:gd name="connsiteY54" fmla="*/ 1164537 h 4492487"/>
              <a:gd name="connsiteX55" fmla="*/ 749583 w 2228695"/>
              <a:gd name="connsiteY55" fmla="*/ 1144882 h 4492487"/>
              <a:gd name="connsiteX56" fmla="*/ 739053 w 2228695"/>
              <a:gd name="connsiteY56" fmla="*/ 1144882 h 4492487"/>
              <a:gd name="connsiteX57" fmla="*/ 680089 w 2228695"/>
              <a:gd name="connsiteY57" fmla="*/ 1135406 h 4492487"/>
              <a:gd name="connsiteX58" fmla="*/ 663243 w 2228695"/>
              <a:gd name="connsiteY58" fmla="*/ 1135406 h 4492487"/>
              <a:gd name="connsiteX59" fmla="*/ 577604 w 2228695"/>
              <a:gd name="connsiteY59" fmla="*/ 1144531 h 4492487"/>
              <a:gd name="connsiteX60" fmla="*/ 557950 w 2228695"/>
              <a:gd name="connsiteY60" fmla="*/ 1121367 h 4492487"/>
              <a:gd name="connsiteX61" fmla="*/ 565671 w 2228695"/>
              <a:gd name="connsiteY61" fmla="*/ 1105573 h 4492487"/>
              <a:gd name="connsiteX62" fmla="*/ 441075 w 2228695"/>
              <a:gd name="connsiteY62" fmla="*/ 1105924 h 4492487"/>
              <a:gd name="connsiteX63" fmla="*/ 423877 w 2228695"/>
              <a:gd name="connsiteY63" fmla="*/ 1090130 h 4492487"/>
              <a:gd name="connsiteX64" fmla="*/ 418262 w 2228695"/>
              <a:gd name="connsiteY64" fmla="*/ 1063807 h 4492487"/>
              <a:gd name="connsiteX65" fmla="*/ 411593 w 2228695"/>
              <a:gd name="connsiteY65" fmla="*/ 1063807 h 4492487"/>
              <a:gd name="connsiteX66" fmla="*/ 403521 w 2228695"/>
              <a:gd name="connsiteY66" fmla="*/ 1148041 h 4492487"/>
              <a:gd name="connsiteX67" fmla="*/ 378250 w 2228695"/>
              <a:gd name="connsiteY67" fmla="*/ 1143478 h 4492487"/>
              <a:gd name="connsiteX68" fmla="*/ 378250 w 2228695"/>
              <a:gd name="connsiteY68" fmla="*/ 1108732 h 4492487"/>
              <a:gd name="connsiteX69" fmla="*/ 174333 w 2228695"/>
              <a:gd name="connsiteY69" fmla="*/ 1166994 h 4492487"/>
              <a:gd name="connsiteX70" fmla="*/ 110456 w 2228695"/>
              <a:gd name="connsiteY70" fmla="*/ 1151551 h 4492487"/>
              <a:gd name="connsiteX71" fmla="*/ 98523 w 2228695"/>
              <a:gd name="connsiteY71" fmla="*/ 1128386 h 4492487"/>
              <a:gd name="connsiteX72" fmla="*/ 87292 w 2228695"/>
              <a:gd name="connsiteY72" fmla="*/ 876035 h 4492487"/>
              <a:gd name="connsiteX73" fmla="*/ 78517 w 2228695"/>
              <a:gd name="connsiteY73" fmla="*/ 833918 h 4492487"/>
              <a:gd name="connsiteX74" fmla="*/ 52194 w 2228695"/>
              <a:gd name="connsiteY74" fmla="*/ 664748 h 4492487"/>
              <a:gd name="connsiteX75" fmla="*/ 68339 w 2228695"/>
              <a:gd name="connsiteY75" fmla="*/ 582268 h 4492487"/>
              <a:gd name="connsiteX76" fmla="*/ 59564 w 2228695"/>
              <a:gd name="connsiteY76" fmla="*/ 562965 h 4492487"/>
              <a:gd name="connsiteX77" fmla="*/ 32890 w 2228695"/>
              <a:gd name="connsiteY77" fmla="*/ 548224 h 4492487"/>
              <a:gd name="connsiteX78" fmla="*/ 33943 w 2228695"/>
              <a:gd name="connsiteY78" fmla="*/ 542608 h 4492487"/>
              <a:gd name="connsiteX79" fmla="*/ 62723 w 2228695"/>
              <a:gd name="connsiteY79" fmla="*/ 542608 h 4492487"/>
              <a:gd name="connsiteX80" fmla="*/ 736596 w 2228695"/>
              <a:gd name="connsiteY80" fmla="*/ 535238 h 4492487"/>
              <a:gd name="connsiteX81" fmla="*/ 778363 w 2228695"/>
              <a:gd name="connsiteY81" fmla="*/ 500140 h 4492487"/>
              <a:gd name="connsiteX82" fmla="*/ 783276 w 2228695"/>
              <a:gd name="connsiteY82" fmla="*/ 474168 h 4492487"/>
              <a:gd name="connsiteX83" fmla="*/ 811354 w 2228695"/>
              <a:gd name="connsiteY83" fmla="*/ 450302 h 4492487"/>
              <a:gd name="connsiteX84" fmla="*/ 860140 w 2228695"/>
              <a:gd name="connsiteY84" fmla="*/ 443633 h 4492487"/>
              <a:gd name="connsiteX85" fmla="*/ 882251 w 2228695"/>
              <a:gd name="connsiteY85" fmla="*/ 400814 h 4492487"/>
              <a:gd name="connsiteX86" fmla="*/ 879092 w 2228695"/>
              <a:gd name="connsiteY86" fmla="*/ 383967 h 4492487"/>
              <a:gd name="connsiteX87" fmla="*/ 882953 w 2228695"/>
              <a:gd name="connsiteY87" fmla="*/ 210234 h 4492487"/>
              <a:gd name="connsiteX88" fmla="*/ 882953 w 2228695"/>
              <a:gd name="connsiteY88" fmla="*/ 162151 h 4492487"/>
              <a:gd name="connsiteX89" fmla="*/ 1360982 w 2228695"/>
              <a:gd name="connsiteY89" fmla="*/ 140741 h 4492487"/>
              <a:gd name="connsiteX90" fmla="*/ 1363088 w 2228695"/>
              <a:gd name="connsiteY90" fmla="*/ 178998 h 4492487"/>
              <a:gd name="connsiteX91" fmla="*/ 1384497 w 2228695"/>
              <a:gd name="connsiteY91" fmla="*/ 181103 h 4492487"/>
              <a:gd name="connsiteX92" fmla="*/ 1384146 w 2228695"/>
              <a:gd name="connsiteY92" fmla="*/ 321845 h 4492487"/>
              <a:gd name="connsiteX93" fmla="*/ 1374319 w 2228695"/>
              <a:gd name="connsiteY93" fmla="*/ 361154 h 4492487"/>
              <a:gd name="connsiteX94" fmla="*/ 1355717 w 2228695"/>
              <a:gd name="connsiteY94" fmla="*/ 434157 h 4492487"/>
              <a:gd name="connsiteX95" fmla="*/ 1356068 w 2228695"/>
              <a:gd name="connsiteY95" fmla="*/ 518742 h 4492487"/>
              <a:gd name="connsiteX96" fmla="*/ 1196023 w 2228695"/>
              <a:gd name="connsiteY96" fmla="*/ 518742 h 4492487"/>
              <a:gd name="connsiteX97" fmla="*/ 1154608 w 2228695"/>
              <a:gd name="connsiteY97" fmla="*/ 554190 h 4492487"/>
              <a:gd name="connsiteX98" fmla="*/ 1152502 w 2228695"/>
              <a:gd name="connsiteY98" fmla="*/ 565422 h 4492487"/>
              <a:gd name="connsiteX99" fmla="*/ 1089327 w 2228695"/>
              <a:gd name="connsiteY99" fmla="*/ 565422 h 4492487"/>
              <a:gd name="connsiteX100" fmla="*/ 1055984 w 2228695"/>
              <a:gd name="connsiteY100" fmla="*/ 549979 h 4492487"/>
              <a:gd name="connsiteX101" fmla="*/ 1049316 w 2228695"/>
              <a:gd name="connsiteY101" fmla="*/ 545065 h 4492487"/>
              <a:gd name="connsiteX102" fmla="*/ 987193 w 2228695"/>
              <a:gd name="connsiteY102" fmla="*/ 544714 h 4492487"/>
              <a:gd name="connsiteX103" fmla="*/ 1010708 w 2228695"/>
              <a:gd name="connsiteY103" fmla="*/ 583672 h 4492487"/>
              <a:gd name="connsiteX104" fmla="*/ 1169700 w 2228695"/>
              <a:gd name="connsiteY104" fmla="*/ 583672 h 4492487"/>
              <a:gd name="connsiteX105" fmla="*/ 1174263 w 2228695"/>
              <a:gd name="connsiteY105" fmla="*/ 602274 h 4492487"/>
              <a:gd name="connsiteX106" fmla="*/ 1194971 w 2228695"/>
              <a:gd name="connsiteY106" fmla="*/ 621227 h 4492487"/>
              <a:gd name="connsiteX107" fmla="*/ 1225154 w 2228695"/>
              <a:gd name="connsiteY107" fmla="*/ 624035 h 4492487"/>
              <a:gd name="connsiteX108" fmla="*/ 1225154 w 2228695"/>
              <a:gd name="connsiteY108" fmla="*/ 668608 h 4492487"/>
              <a:gd name="connsiteX109" fmla="*/ 1015973 w 2228695"/>
              <a:gd name="connsiteY109" fmla="*/ 675979 h 4492487"/>
              <a:gd name="connsiteX110" fmla="*/ 1031416 w 2228695"/>
              <a:gd name="connsiteY110" fmla="*/ 711427 h 4492487"/>
              <a:gd name="connsiteX111" fmla="*/ 1050369 w 2228695"/>
              <a:gd name="connsiteY111" fmla="*/ 732837 h 4492487"/>
              <a:gd name="connsiteX112" fmla="*/ 1062653 w 2228695"/>
              <a:gd name="connsiteY112" fmla="*/ 733890 h 4492487"/>
              <a:gd name="connsiteX113" fmla="*/ 1104419 w 2228695"/>
              <a:gd name="connsiteY113" fmla="*/ 759862 h 4492487"/>
              <a:gd name="connsiteX114" fmla="*/ 1122319 w 2228695"/>
              <a:gd name="connsiteY114" fmla="*/ 839183 h 4492487"/>
              <a:gd name="connsiteX115" fmla="*/ 1127934 w 2228695"/>
              <a:gd name="connsiteY115" fmla="*/ 855678 h 4492487"/>
              <a:gd name="connsiteX116" fmla="*/ 1180932 w 2228695"/>
              <a:gd name="connsiteY116" fmla="*/ 903060 h 4492487"/>
              <a:gd name="connsiteX117" fmla="*/ 1190408 w 2228695"/>
              <a:gd name="connsiteY117" fmla="*/ 910080 h 4492487"/>
              <a:gd name="connsiteX118" fmla="*/ 1326937 w 2228695"/>
              <a:gd name="connsiteY118" fmla="*/ 1013968 h 4492487"/>
              <a:gd name="connsiteX119" fmla="*/ 1336765 w 2228695"/>
              <a:gd name="connsiteY119" fmla="*/ 1023796 h 4492487"/>
              <a:gd name="connsiteX120" fmla="*/ 1455043 w 2228695"/>
              <a:gd name="connsiteY120" fmla="*/ 1070125 h 4492487"/>
              <a:gd name="connsiteX121" fmla="*/ 1454692 w 2228695"/>
              <a:gd name="connsiteY121" fmla="*/ 1020637 h 4492487"/>
              <a:gd name="connsiteX122" fmla="*/ 1436442 w 2228695"/>
              <a:gd name="connsiteY122" fmla="*/ 931489 h 4492487"/>
              <a:gd name="connsiteX123" fmla="*/ 1475751 w 2228695"/>
              <a:gd name="connsiteY123" fmla="*/ 794609 h 4492487"/>
              <a:gd name="connsiteX124" fmla="*/ 1523484 w 2228695"/>
              <a:gd name="connsiteY124" fmla="*/ 747929 h 4492487"/>
              <a:gd name="connsiteX125" fmla="*/ 1555072 w 2228695"/>
              <a:gd name="connsiteY125" fmla="*/ 687912 h 4492487"/>
              <a:gd name="connsiteX126" fmla="*/ 1563846 w 2228695"/>
              <a:gd name="connsiteY126" fmla="*/ 654218 h 4492487"/>
              <a:gd name="connsiteX127" fmla="*/ 1561740 w 2228695"/>
              <a:gd name="connsiteY127" fmla="*/ 652464 h 4492487"/>
              <a:gd name="connsiteX128" fmla="*/ 1556826 w 2228695"/>
              <a:gd name="connsiteY128" fmla="*/ 651060 h 4492487"/>
              <a:gd name="connsiteX129" fmla="*/ 1491545 w 2228695"/>
              <a:gd name="connsiteY129" fmla="*/ 599115 h 4492487"/>
              <a:gd name="connsiteX130" fmla="*/ 1462414 w 2228695"/>
              <a:gd name="connsiteY130" fmla="*/ 527867 h 4492487"/>
              <a:gd name="connsiteX131" fmla="*/ 1453289 w 2228695"/>
              <a:gd name="connsiteY131" fmla="*/ 511371 h 4492487"/>
              <a:gd name="connsiteX132" fmla="*/ 1408013 w 2228695"/>
              <a:gd name="connsiteY132" fmla="*/ 300786 h 4492487"/>
              <a:gd name="connsiteX133" fmla="*/ 1423807 w 2228695"/>
              <a:gd name="connsiteY133" fmla="*/ 213744 h 4492487"/>
              <a:gd name="connsiteX134" fmla="*/ 1425211 w 2228695"/>
              <a:gd name="connsiteY134" fmla="*/ 180401 h 4492487"/>
              <a:gd name="connsiteX135" fmla="*/ 1452236 w 2228695"/>
              <a:gd name="connsiteY135" fmla="*/ 101081 h 4492487"/>
              <a:gd name="connsiteX136" fmla="*/ 1634041 w 2228695"/>
              <a:gd name="connsiteY136" fmla="*/ 4563 h 4492487"/>
              <a:gd name="connsiteX137" fmla="*/ 1659662 w 2228695"/>
              <a:gd name="connsiteY137" fmla="*/ 0 h 4492487"/>
              <a:gd name="connsiteX138" fmla="*/ 1740387 w 2228695"/>
              <a:gd name="connsiteY138" fmla="*/ 0 h 4492487"/>
              <a:gd name="connsiteX139" fmla="*/ 1757233 w 2228695"/>
              <a:gd name="connsiteY139" fmla="*/ 3510 h 4492487"/>
              <a:gd name="connsiteX140" fmla="*/ 1899028 w 2228695"/>
              <a:gd name="connsiteY140" fmla="*/ 126000 h 4492487"/>
              <a:gd name="connsiteX141" fmla="*/ 1922894 w 2228695"/>
              <a:gd name="connsiteY141" fmla="*/ 299031 h 4492487"/>
              <a:gd name="connsiteX142" fmla="*/ 1932019 w 2228695"/>
              <a:gd name="connsiteY142" fmla="*/ 316931 h 4492487"/>
              <a:gd name="connsiteX143" fmla="*/ 1939390 w 2228695"/>
              <a:gd name="connsiteY143" fmla="*/ 354836 h 4492487"/>
              <a:gd name="connsiteX144" fmla="*/ 1926404 w 2228695"/>
              <a:gd name="connsiteY144" fmla="*/ 371683 h 4492487"/>
              <a:gd name="connsiteX145" fmla="*/ 1913769 w 2228695"/>
              <a:gd name="connsiteY145" fmla="*/ 385020 h 4492487"/>
              <a:gd name="connsiteX146" fmla="*/ 1890955 w 2228695"/>
              <a:gd name="connsiteY146" fmla="*/ 444686 h 4492487"/>
              <a:gd name="connsiteX147" fmla="*/ 1832693 w 2228695"/>
              <a:gd name="connsiteY147" fmla="*/ 466096 h 4492487"/>
              <a:gd name="connsiteX148" fmla="*/ 1835852 w 2228695"/>
              <a:gd name="connsiteY148" fmla="*/ 499087 h 4492487"/>
              <a:gd name="connsiteX149" fmla="*/ 1841117 w 2228695"/>
              <a:gd name="connsiteY149" fmla="*/ 508564 h 4492487"/>
              <a:gd name="connsiteX150" fmla="*/ 1890253 w 2228695"/>
              <a:gd name="connsiteY150" fmla="*/ 548926 h 4492487"/>
              <a:gd name="connsiteX151" fmla="*/ 1962203 w 2228695"/>
              <a:gd name="connsiteY151" fmla="*/ 611048 h 4492487"/>
              <a:gd name="connsiteX152" fmla="*/ 2092064 w 2228695"/>
              <a:gd name="connsiteY152" fmla="*/ 687912 h 4492487"/>
              <a:gd name="connsiteX153" fmla="*/ 2200165 w 2228695"/>
              <a:gd name="connsiteY153" fmla="*/ 830759 h 4492487"/>
              <a:gd name="connsiteX154" fmla="*/ 2220521 w 2228695"/>
              <a:gd name="connsiteY154" fmla="*/ 956759 h 4492487"/>
              <a:gd name="connsiteX155" fmla="*/ 2223680 w 2228695"/>
              <a:gd name="connsiteY155" fmla="*/ 1524638 h 4492487"/>
              <a:gd name="connsiteX156" fmla="*/ 2210694 w 2228695"/>
              <a:gd name="connsiteY156" fmla="*/ 1632387 h 4492487"/>
              <a:gd name="connsiteX157" fmla="*/ 2212800 w 2228695"/>
              <a:gd name="connsiteY157" fmla="*/ 1667485 h 4492487"/>
              <a:gd name="connsiteX158" fmla="*/ 2219468 w 2228695"/>
              <a:gd name="connsiteY158" fmla="*/ 1771023 h 4492487"/>
              <a:gd name="connsiteX159" fmla="*/ 2217012 w 2228695"/>
              <a:gd name="connsiteY159" fmla="*/ 1813140 h 4492487"/>
              <a:gd name="connsiteX160" fmla="*/ 2204727 w 2228695"/>
              <a:gd name="connsiteY160" fmla="*/ 1867541 h 4492487"/>
              <a:gd name="connsiteX161" fmla="*/ 2198059 w 2228695"/>
              <a:gd name="connsiteY161" fmla="*/ 1898427 h 4492487"/>
              <a:gd name="connsiteX162" fmla="*/ 2224031 w 2228695"/>
              <a:gd name="connsiteY162" fmla="*/ 2075318 h 4492487"/>
              <a:gd name="connsiteX163" fmla="*/ 2215959 w 2228695"/>
              <a:gd name="connsiteY163" fmla="*/ 2101642 h 4492487"/>
              <a:gd name="connsiteX164" fmla="*/ 2205429 w 2228695"/>
              <a:gd name="connsiteY164" fmla="*/ 2133229 h 4492487"/>
              <a:gd name="connsiteX165" fmla="*/ 2201218 w 2228695"/>
              <a:gd name="connsiteY165" fmla="*/ 2287308 h 4492487"/>
              <a:gd name="connsiteX166" fmla="*/ 2120493 w 2228695"/>
              <a:gd name="connsiteY166" fmla="*/ 2808857 h 4492487"/>
              <a:gd name="connsiteX167" fmla="*/ 2110315 w 2228695"/>
              <a:gd name="connsiteY167" fmla="*/ 2906078 h 4492487"/>
              <a:gd name="connsiteX168" fmla="*/ 2131373 w 2228695"/>
              <a:gd name="connsiteY168" fmla="*/ 3081916 h 4492487"/>
              <a:gd name="connsiteX169" fmla="*/ 2153485 w 2228695"/>
              <a:gd name="connsiteY169" fmla="*/ 3331460 h 4492487"/>
              <a:gd name="connsiteX170" fmla="*/ 2135585 w 2228695"/>
              <a:gd name="connsiteY170" fmla="*/ 3748419 h 4492487"/>
              <a:gd name="connsiteX171" fmla="*/ 2116632 w 2228695"/>
              <a:gd name="connsiteY171" fmla="*/ 3869154 h 4492487"/>
              <a:gd name="connsiteX172" fmla="*/ 2038365 w 2228695"/>
              <a:gd name="connsiteY172" fmla="*/ 4044993 h 4492487"/>
              <a:gd name="connsiteX173" fmla="*/ 1961852 w 2228695"/>
              <a:gd name="connsiteY173" fmla="*/ 4221183 h 4492487"/>
              <a:gd name="connsiteX174" fmla="*/ 1848838 w 2228695"/>
              <a:gd name="connsiteY174" fmla="*/ 4330687 h 4492487"/>
              <a:gd name="connsiteX175" fmla="*/ 1826376 w 2228695"/>
              <a:gd name="connsiteY175" fmla="*/ 4354554 h 4492487"/>
              <a:gd name="connsiteX176" fmla="*/ 1888147 w 2228695"/>
              <a:gd name="connsiteY176" fmla="*/ 4382632 h 4492487"/>
              <a:gd name="connsiteX177" fmla="*/ 1924649 w 2228695"/>
              <a:gd name="connsiteY177" fmla="*/ 4430715 h 4492487"/>
              <a:gd name="connsiteX178" fmla="*/ 1916927 w 2228695"/>
              <a:gd name="connsiteY178" fmla="*/ 4448615 h 4492487"/>
              <a:gd name="connsiteX179" fmla="*/ 1844626 w 2228695"/>
              <a:gd name="connsiteY179" fmla="*/ 4493540 h 4492487"/>
              <a:gd name="connsiteX180" fmla="*/ 1099505 w 2228695"/>
              <a:gd name="connsiteY180" fmla="*/ 2752350 h 4492487"/>
              <a:gd name="connsiteX181" fmla="*/ 1060547 w 2228695"/>
              <a:gd name="connsiteY181" fmla="*/ 2752350 h 4492487"/>
              <a:gd name="connsiteX182" fmla="*/ 1039839 w 2228695"/>
              <a:gd name="connsiteY182" fmla="*/ 2734451 h 4492487"/>
              <a:gd name="connsiteX183" fmla="*/ 1005093 w 2228695"/>
              <a:gd name="connsiteY183" fmla="*/ 2463147 h 4492487"/>
              <a:gd name="connsiteX184" fmla="*/ 911031 w 2228695"/>
              <a:gd name="connsiteY184" fmla="*/ 1738031 h 4492487"/>
              <a:gd name="connsiteX185" fmla="*/ 899098 w 2228695"/>
              <a:gd name="connsiteY185" fmla="*/ 1648883 h 4492487"/>
              <a:gd name="connsiteX186" fmla="*/ 890324 w 2228695"/>
              <a:gd name="connsiteY186" fmla="*/ 1668187 h 4492487"/>
              <a:gd name="connsiteX187" fmla="*/ 567426 w 2228695"/>
              <a:gd name="connsiteY187" fmla="*/ 2931699 h 4492487"/>
              <a:gd name="connsiteX188" fmla="*/ 537593 w 2228695"/>
              <a:gd name="connsiteY188" fmla="*/ 2953810 h 4492487"/>
              <a:gd name="connsiteX189" fmla="*/ 511972 w 2228695"/>
              <a:gd name="connsiteY189" fmla="*/ 2953459 h 4492487"/>
              <a:gd name="connsiteX190" fmla="*/ 239615 w 2228695"/>
              <a:gd name="connsiteY190" fmla="*/ 3961461 h 4492487"/>
              <a:gd name="connsiteX191" fmla="*/ 264885 w 2228695"/>
              <a:gd name="connsiteY191" fmla="*/ 3965322 h 4492487"/>
              <a:gd name="connsiteX192" fmla="*/ 252601 w 2228695"/>
              <a:gd name="connsiteY192" fmla="*/ 3987082 h 4492487"/>
              <a:gd name="connsiteX193" fmla="*/ 231543 w 2228695"/>
              <a:gd name="connsiteY193" fmla="*/ 4000419 h 4492487"/>
              <a:gd name="connsiteX194" fmla="*/ 226629 w 2228695"/>
              <a:gd name="connsiteY194" fmla="*/ 4033411 h 4492487"/>
              <a:gd name="connsiteX195" fmla="*/ 244529 w 2228695"/>
              <a:gd name="connsiteY195" fmla="*/ 4039027 h 4492487"/>
              <a:gd name="connsiteX196" fmla="*/ 232595 w 2228695"/>
              <a:gd name="connsiteY196" fmla="*/ 4059032 h 4492487"/>
              <a:gd name="connsiteX197" fmla="*/ 221013 w 2228695"/>
              <a:gd name="connsiteY197" fmla="*/ 4067105 h 4492487"/>
              <a:gd name="connsiteX198" fmla="*/ 219258 w 2228695"/>
              <a:gd name="connsiteY198" fmla="*/ 4175907 h 4492487"/>
              <a:gd name="connsiteX199" fmla="*/ 251899 w 2228695"/>
              <a:gd name="connsiteY199" fmla="*/ 4172047 h 4492487"/>
              <a:gd name="connsiteX200" fmla="*/ 714134 w 2228695"/>
              <a:gd name="connsiteY200" fmla="*/ 4110626 h 4492487"/>
              <a:gd name="connsiteX201" fmla="*/ 987193 w 2228695"/>
              <a:gd name="connsiteY201" fmla="*/ 4074124 h 4492487"/>
              <a:gd name="connsiteX202" fmla="*/ 1008953 w 2228695"/>
              <a:gd name="connsiteY202" fmla="*/ 4063244 h 4492487"/>
              <a:gd name="connsiteX203" fmla="*/ 1237790 w 2228695"/>
              <a:gd name="connsiteY203" fmla="*/ 3737539 h 4492487"/>
              <a:gd name="connsiteX204" fmla="*/ 1239544 w 2228695"/>
              <a:gd name="connsiteY204" fmla="*/ 3722447 h 4492487"/>
              <a:gd name="connsiteX205" fmla="*/ 1237439 w 2228695"/>
              <a:gd name="connsiteY205" fmla="*/ 3678926 h 4492487"/>
              <a:gd name="connsiteX206" fmla="*/ 1253934 w 2228695"/>
              <a:gd name="connsiteY206" fmla="*/ 3634352 h 4492487"/>
              <a:gd name="connsiteX207" fmla="*/ 1243054 w 2228695"/>
              <a:gd name="connsiteY207" fmla="*/ 3628034 h 4492487"/>
              <a:gd name="connsiteX208" fmla="*/ 1201639 w 2228695"/>
              <a:gd name="connsiteY208" fmla="*/ 3566965 h 4492487"/>
              <a:gd name="connsiteX209" fmla="*/ 1191812 w 2228695"/>
              <a:gd name="connsiteY209" fmla="*/ 3553978 h 4492487"/>
              <a:gd name="connsiteX210" fmla="*/ 1176018 w 2228695"/>
              <a:gd name="connsiteY210" fmla="*/ 3521689 h 4492487"/>
              <a:gd name="connsiteX211" fmla="*/ 1199182 w 2228695"/>
              <a:gd name="connsiteY211" fmla="*/ 3518881 h 4492487"/>
              <a:gd name="connsiteX212" fmla="*/ 1099505 w 2228695"/>
              <a:gd name="connsiteY212" fmla="*/ 2752350 h 4492487"/>
              <a:gd name="connsiteX213" fmla="*/ 1658609 w 2228695"/>
              <a:gd name="connsiteY213" fmla="*/ 3634352 h 4492487"/>
              <a:gd name="connsiteX214" fmla="*/ 1723540 w 2228695"/>
              <a:gd name="connsiteY214" fmla="*/ 3612241 h 4492487"/>
              <a:gd name="connsiteX215" fmla="*/ 1740387 w 2228695"/>
              <a:gd name="connsiteY215" fmla="*/ 3592937 h 4492487"/>
              <a:gd name="connsiteX216" fmla="*/ 1770220 w 2228695"/>
              <a:gd name="connsiteY216" fmla="*/ 3470446 h 4492487"/>
              <a:gd name="connsiteX217" fmla="*/ 1783206 w 2228695"/>
              <a:gd name="connsiteY217" fmla="*/ 3334970 h 4492487"/>
              <a:gd name="connsiteX218" fmla="*/ 1708097 w 2228695"/>
              <a:gd name="connsiteY218" fmla="*/ 3084373 h 4492487"/>
              <a:gd name="connsiteX219" fmla="*/ 1681072 w 2228695"/>
              <a:gd name="connsiteY219" fmla="*/ 3016635 h 4492487"/>
              <a:gd name="connsiteX220" fmla="*/ 1649133 w 2228695"/>
              <a:gd name="connsiteY220" fmla="*/ 2945036 h 4492487"/>
              <a:gd name="connsiteX221" fmla="*/ 1541033 w 2228695"/>
              <a:gd name="connsiteY221" fmla="*/ 2684612 h 4492487"/>
              <a:gd name="connsiteX222" fmla="*/ 1509445 w 2228695"/>
              <a:gd name="connsiteY222" fmla="*/ 2524567 h 4492487"/>
              <a:gd name="connsiteX223" fmla="*/ 1457500 w 2228695"/>
              <a:gd name="connsiteY223" fmla="*/ 2193948 h 4492487"/>
              <a:gd name="connsiteX224" fmla="*/ 1458202 w 2228695"/>
              <a:gd name="connsiteY224" fmla="*/ 1929313 h 4492487"/>
              <a:gd name="connsiteX225" fmla="*/ 1458202 w 2228695"/>
              <a:gd name="connsiteY225" fmla="*/ 1906850 h 4492487"/>
              <a:gd name="connsiteX226" fmla="*/ 1443812 w 2228695"/>
              <a:gd name="connsiteY226" fmla="*/ 1909307 h 4492487"/>
              <a:gd name="connsiteX227" fmla="*/ 1380286 w 2228695"/>
              <a:gd name="connsiteY227" fmla="*/ 1852449 h 4492487"/>
              <a:gd name="connsiteX228" fmla="*/ 1396782 w 2228695"/>
              <a:gd name="connsiteY228" fmla="*/ 1713112 h 4492487"/>
              <a:gd name="connsiteX229" fmla="*/ 1410119 w 2228695"/>
              <a:gd name="connsiteY229" fmla="*/ 1626421 h 4492487"/>
              <a:gd name="connsiteX230" fmla="*/ 1302018 w 2228695"/>
              <a:gd name="connsiteY230" fmla="*/ 1629229 h 4492487"/>
              <a:gd name="connsiteX231" fmla="*/ 1221645 w 2228695"/>
              <a:gd name="connsiteY231" fmla="*/ 1601150 h 4492487"/>
              <a:gd name="connsiteX232" fmla="*/ 1188302 w 2228695"/>
              <a:gd name="connsiteY232" fmla="*/ 1552716 h 4492487"/>
              <a:gd name="connsiteX233" fmla="*/ 1200235 w 2228695"/>
              <a:gd name="connsiteY233" fmla="*/ 1614488 h 4492487"/>
              <a:gd name="connsiteX234" fmla="*/ 1193918 w 2228695"/>
              <a:gd name="connsiteY234" fmla="*/ 1616242 h 4492487"/>
              <a:gd name="connsiteX235" fmla="*/ 1176018 w 2228695"/>
              <a:gd name="connsiteY235" fmla="*/ 1566404 h 4492487"/>
              <a:gd name="connsiteX236" fmla="*/ 1175316 w 2228695"/>
              <a:gd name="connsiteY236" fmla="*/ 1577284 h 4492487"/>
              <a:gd name="connsiteX237" fmla="*/ 1389060 w 2228695"/>
              <a:gd name="connsiteY237" fmla="*/ 2454372 h 4492487"/>
              <a:gd name="connsiteX238" fmla="*/ 1458553 w 2228695"/>
              <a:gd name="connsiteY238" fmla="*/ 2733398 h 4492487"/>
              <a:gd name="connsiteX239" fmla="*/ 1471539 w 2228695"/>
              <a:gd name="connsiteY239" fmla="*/ 2750244 h 4492487"/>
              <a:gd name="connsiteX240" fmla="*/ 1524888 w 2228695"/>
              <a:gd name="connsiteY240" fmla="*/ 2796222 h 4492487"/>
              <a:gd name="connsiteX241" fmla="*/ 1526993 w 2228695"/>
              <a:gd name="connsiteY241" fmla="*/ 2802891 h 4492487"/>
              <a:gd name="connsiteX242" fmla="*/ 1515060 w 2228695"/>
              <a:gd name="connsiteY242" fmla="*/ 2829565 h 4492487"/>
              <a:gd name="connsiteX243" fmla="*/ 1502074 w 2228695"/>
              <a:gd name="connsiteY243" fmla="*/ 2853782 h 4492487"/>
              <a:gd name="connsiteX244" fmla="*/ 1515060 w 2228695"/>
              <a:gd name="connsiteY244" fmla="*/ 2930295 h 4492487"/>
              <a:gd name="connsiteX245" fmla="*/ 1510498 w 2228695"/>
              <a:gd name="connsiteY245" fmla="*/ 2932050 h 4492487"/>
              <a:gd name="connsiteX246" fmla="*/ 1488386 w 2228695"/>
              <a:gd name="connsiteY246" fmla="*/ 2888880 h 4492487"/>
              <a:gd name="connsiteX247" fmla="*/ 1483473 w 2228695"/>
              <a:gd name="connsiteY247" fmla="*/ 2890635 h 4492487"/>
              <a:gd name="connsiteX248" fmla="*/ 1658609 w 2228695"/>
              <a:gd name="connsiteY248" fmla="*/ 3634352 h 4492487"/>
              <a:gd name="connsiteX249" fmla="*/ 1381339 w 2228695"/>
              <a:gd name="connsiteY249" fmla="*/ 3701037 h 4492487"/>
              <a:gd name="connsiteX250" fmla="*/ 1126530 w 2228695"/>
              <a:gd name="connsiteY250" fmla="*/ 4077985 h 4492487"/>
              <a:gd name="connsiteX251" fmla="*/ 1637902 w 2228695"/>
              <a:gd name="connsiteY251" fmla="*/ 4292431 h 4492487"/>
              <a:gd name="connsiteX252" fmla="*/ 1653696 w 2228695"/>
              <a:gd name="connsiteY252" fmla="*/ 4231010 h 4492487"/>
              <a:gd name="connsiteX253" fmla="*/ 1654398 w 2228695"/>
              <a:gd name="connsiteY253" fmla="*/ 4208899 h 4492487"/>
              <a:gd name="connsiteX254" fmla="*/ 1577534 w 2228695"/>
              <a:gd name="connsiteY254" fmla="*/ 3816508 h 4492487"/>
              <a:gd name="connsiteX255" fmla="*/ 1553668 w 2228695"/>
              <a:gd name="connsiteY255" fmla="*/ 3787026 h 4492487"/>
              <a:gd name="connsiteX256" fmla="*/ 1526993 w 2228695"/>
              <a:gd name="connsiteY256" fmla="*/ 3773689 h 4492487"/>
              <a:gd name="connsiteX257" fmla="*/ 1508743 w 2228695"/>
              <a:gd name="connsiteY257" fmla="*/ 3715778 h 4492487"/>
              <a:gd name="connsiteX258" fmla="*/ 1531205 w 2228695"/>
              <a:gd name="connsiteY258" fmla="*/ 3676469 h 4492487"/>
              <a:gd name="connsiteX259" fmla="*/ 1537172 w 2228695"/>
              <a:gd name="connsiteY259" fmla="*/ 3642424 h 4492487"/>
              <a:gd name="connsiteX260" fmla="*/ 1405205 w 2228695"/>
              <a:gd name="connsiteY260" fmla="*/ 3097008 h 4492487"/>
              <a:gd name="connsiteX261" fmla="*/ 1377478 w 2228695"/>
              <a:gd name="connsiteY261" fmla="*/ 2984345 h 4492487"/>
              <a:gd name="connsiteX262" fmla="*/ 1306230 w 2228695"/>
              <a:gd name="connsiteY262" fmla="*/ 2990312 h 4492487"/>
              <a:gd name="connsiteX263" fmla="*/ 1261656 w 2228695"/>
              <a:gd name="connsiteY263" fmla="*/ 2804646 h 4492487"/>
              <a:gd name="connsiteX264" fmla="*/ 1257795 w 2228695"/>
              <a:gd name="connsiteY264" fmla="*/ 2805348 h 4492487"/>
              <a:gd name="connsiteX265" fmla="*/ 1344486 w 2228695"/>
              <a:gd name="connsiteY265" fmla="*/ 3577143 h 4492487"/>
              <a:gd name="connsiteX266" fmla="*/ 1350804 w 2228695"/>
              <a:gd name="connsiteY266" fmla="*/ 3576792 h 4492487"/>
              <a:gd name="connsiteX267" fmla="*/ 1353612 w 2228695"/>
              <a:gd name="connsiteY267" fmla="*/ 3528708 h 4492487"/>
              <a:gd name="connsiteX268" fmla="*/ 1361333 w 2228695"/>
              <a:gd name="connsiteY268" fmla="*/ 3529059 h 4492487"/>
              <a:gd name="connsiteX269" fmla="*/ 1361333 w 2228695"/>
              <a:gd name="connsiteY269" fmla="*/ 3577845 h 4492487"/>
              <a:gd name="connsiteX270" fmla="*/ 1353612 w 2228695"/>
              <a:gd name="connsiteY270" fmla="*/ 3621366 h 4492487"/>
              <a:gd name="connsiteX271" fmla="*/ 1355366 w 2228695"/>
              <a:gd name="connsiteY271" fmla="*/ 3683137 h 4492487"/>
              <a:gd name="connsiteX272" fmla="*/ 1381339 w 2228695"/>
              <a:gd name="connsiteY272" fmla="*/ 3701037 h 4492487"/>
              <a:gd name="connsiteX273" fmla="*/ 933494 w 2228695"/>
              <a:gd name="connsiteY273" fmla="*/ 1638354 h 4492487"/>
              <a:gd name="connsiteX274" fmla="*/ 928229 w 2228695"/>
              <a:gd name="connsiteY274" fmla="*/ 1639056 h 4492487"/>
              <a:gd name="connsiteX275" fmla="*/ 1059143 w 2228695"/>
              <a:gd name="connsiteY275" fmla="*/ 2550890 h 4492487"/>
              <a:gd name="connsiteX276" fmla="*/ 1192514 w 2228695"/>
              <a:gd name="connsiteY276" fmla="*/ 2539659 h 4492487"/>
              <a:gd name="connsiteX277" fmla="*/ 1139165 w 2228695"/>
              <a:gd name="connsiteY277" fmla="*/ 2308366 h 4492487"/>
              <a:gd name="connsiteX278" fmla="*/ 988246 w 2228695"/>
              <a:gd name="connsiteY278" fmla="*/ 1683279 h 4492487"/>
              <a:gd name="connsiteX279" fmla="*/ 934898 w 2228695"/>
              <a:gd name="connsiteY279" fmla="*/ 1638003 h 4492487"/>
              <a:gd name="connsiteX280" fmla="*/ 933494 w 2228695"/>
              <a:gd name="connsiteY280" fmla="*/ 1638354 h 4492487"/>
              <a:gd name="connsiteX281" fmla="*/ 1177071 w 2228695"/>
              <a:gd name="connsiteY281" fmla="*/ 1764354 h 4492487"/>
              <a:gd name="connsiteX282" fmla="*/ 1173561 w 2228695"/>
              <a:gd name="connsiteY282" fmla="*/ 1764354 h 4492487"/>
              <a:gd name="connsiteX283" fmla="*/ 1175316 w 2228695"/>
              <a:gd name="connsiteY283" fmla="*/ 1785062 h 4492487"/>
              <a:gd name="connsiteX284" fmla="*/ 1230770 w 2228695"/>
              <a:gd name="connsiteY284" fmla="*/ 2281692 h 4492487"/>
              <a:gd name="connsiteX285" fmla="*/ 1282714 w 2228695"/>
              <a:gd name="connsiteY285" fmla="*/ 2665308 h 4492487"/>
              <a:gd name="connsiteX286" fmla="*/ 1308687 w 2228695"/>
              <a:gd name="connsiteY286" fmla="*/ 2797275 h 4492487"/>
              <a:gd name="connsiteX287" fmla="*/ 1429071 w 2228695"/>
              <a:gd name="connsiteY287" fmla="*/ 2768495 h 4492487"/>
              <a:gd name="connsiteX288" fmla="*/ 1177071 w 2228695"/>
              <a:gd name="connsiteY288" fmla="*/ 1764354 h 4492487"/>
              <a:gd name="connsiteX289" fmla="*/ 1238843 w 2228695"/>
              <a:gd name="connsiteY289" fmla="*/ 1433735 h 4492487"/>
              <a:gd name="connsiteX290" fmla="*/ 1292191 w 2228695"/>
              <a:gd name="connsiteY290" fmla="*/ 1422153 h 4492487"/>
              <a:gd name="connsiteX291" fmla="*/ 1392219 w 2228695"/>
              <a:gd name="connsiteY291" fmla="*/ 1448476 h 4492487"/>
              <a:gd name="connsiteX292" fmla="*/ 1437144 w 2228695"/>
              <a:gd name="connsiteY292" fmla="*/ 1439702 h 4492487"/>
              <a:gd name="connsiteX293" fmla="*/ 1442759 w 2228695"/>
              <a:gd name="connsiteY293" fmla="*/ 1414432 h 4492487"/>
              <a:gd name="connsiteX294" fmla="*/ 1449779 w 2228695"/>
              <a:gd name="connsiteY294" fmla="*/ 1307735 h 4492487"/>
              <a:gd name="connsiteX295" fmla="*/ 1436793 w 2228695"/>
              <a:gd name="connsiteY295" fmla="*/ 1278253 h 4492487"/>
              <a:gd name="connsiteX296" fmla="*/ 1244809 w 2228695"/>
              <a:gd name="connsiteY296" fmla="*/ 1198932 h 4492487"/>
              <a:gd name="connsiteX297" fmla="*/ 1177773 w 2228695"/>
              <a:gd name="connsiteY297" fmla="*/ 1179278 h 4492487"/>
              <a:gd name="connsiteX298" fmla="*/ 1154608 w 2228695"/>
              <a:gd name="connsiteY298" fmla="*/ 1169451 h 4492487"/>
              <a:gd name="connsiteX299" fmla="*/ 1164787 w 2228695"/>
              <a:gd name="connsiteY299" fmla="*/ 1198932 h 4492487"/>
              <a:gd name="connsiteX300" fmla="*/ 1170753 w 2228695"/>
              <a:gd name="connsiteY300" fmla="*/ 1210515 h 4492487"/>
              <a:gd name="connsiteX301" fmla="*/ 1177773 w 2228695"/>
              <a:gd name="connsiteY301" fmla="*/ 1248420 h 4492487"/>
              <a:gd name="connsiteX302" fmla="*/ 1148642 w 2228695"/>
              <a:gd name="connsiteY302" fmla="*/ 1290537 h 4492487"/>
              <a:gd name="connsiteX303" fmla="*/ 1145834 w 2228695"/>
              <a:gd name="connsiteY303" fmla="*/ 1327039 h 4492487"/>
              <a:gd name="connsiteX304" fmla="*/ 1159171 w 2228695"/>
              <a:gd name="connsiteY304" fmla="*/ 1369156 h 4492487"/>
              <a:gd name="connsiteX305" fmla="*/ 1193567 w 2228695"/>
              <a:gd name="connsiteY305" fmla="*/ 1402498 h 4492487"/>
              <a:gd name="connsiteX306" fmla="*/ 1238843 w 2228695"/>
              <a:gd name="connsiteY306" fmla="*/ 1433735 h 4492487"/>
              <a:gd name="connsiteX307" fmla="*/ 1028959 w 2228695"/>
              <a:gd name="connsiteY307" fmla="*/ 1639758 h 4492487"/>
              <a:gd name="connsiteX308" fmla="*/ 1207957 w 2228695"/>
              <a:gd name="connsiteY308" fmla="*/ 2401024 h 4492487"/>
              <a:gd name="connsiteX309" fmla="*/ 1120564 w 2228695"/>
              <a:gd name="connsiteY309" fmla="*/ 1621858 h 4492487"/>
              <a:gd name="connsiteX310" fmla="*/ 1028959 w 2228695"/>
              <a:gd name="connsiteY310" fmla="*/ 1639758 h 4492487"/>
              <a:gd name="connsiteX311" fmla="*/ 881198 w 2228695"/>
              <a:gd name="connsiteY311" fmla="*/ 1522883 h 4492487"/>
              <a:gd name="connsiteX312" fmla="*/ 875232 w 2228695"/>
              <a:gd name="connsiteY312" fmla="*/ 1521128 h 4492487"/>
              <a:gd name="connsiteX313" fmla="*/ 834870 w 2228695"/>
              <a:gd name="connsiteY313" fmla="*/ 1634493 h 4492487"/>
              <a:gd name="connsiteX314" fmla="*/ 566724 w 2228695"/>
              <a:gd name="connsiteY314" fmla="*/ 2687771 h 4492487"/>
              <a:gd name="connsiteX315" fmla="*/ 568128 w 2228695"/>
              <a:gd name="connsiteY315" fmla="*/ 2717604 h 4492487"/>
              <a:gd name="connsiteX316" fmla="*/ 574446 w 2228695"/>
              <a:gd name="connsiteY316" fmla="*/ 2717604 h 4492487"/>
              <a:gd name="connsiteX317" fmla="*/ 881198 w 2228695"/>
              <a:gd name="connsiteY317" fmla="*/ 1522883 h 4492487"/>
              <a:gd name="connsiteX318" fmla="*/ 1116352 w 2228695"/>
              <a:gd name="connsiteY318" fmla="*/ 1379685 h 4492487"/>
              <a:gd name="connsiteX319" fmla="*/ 1101611 w 2228695"/>
              <a:gd name="connsiteY319" fmla="*/ 1407412 h 4492487"/>
              <a:gd name="connsiteX320" fmla="*/ 1089678 w 2228695"/>
              <a:gd name="connsiteY320" fmla="*/ 1421451 h 4492487"/>
              <a:gd name="connsiteX321" fmla="*/ 1075639 w 2228695"/>
              <a:gd name="connsiteY321" fmla="*/ 1454092 h 4492487"/>
              <a:gd name="connsiteX322" fmla="*/ 1182686 w 2228695"/>
              <a:gd name="connsiteY322" fmla="*/ 1529551 h 4492487"/>
              <a:gd name="connsiteX323" fmla="*/ 1180230 w 2228695"/>
              <a:gd name="connsiteY323" fmla="*/ 1476203 h 4492487"/>
              <a:gd name="connsiteX324" fmla="*/ 1174965 w 2228695"/>
              <a:gd name="connsiteY324" fmla="*/ 1464270 h 4492487"/>
              <a:gd name="connsiteX325" fmla="*/ 1158469 w 2228695"/>
              <a:gd name="connsiteY325" fmla="*/ 1428120 h 4492487"/>
              <a:gd name="connsiteX326" fmla="*/ 1154257 w 2228695"/>
              <a:gd name="connsiteY326" fmla="*/ 1421100 h 4492487"/>
              <a:gd name="connsiteX327" fmla="*/ 1116352 w 2228695"/>
              <a:gd name="connsiteY327" fmla="*/ 1379685 h 4492487"/>
              <a:gd name="connsiteX328" fmla="*/ 1738281 w 2228695"/>
              <a:gd name="connsiteY328" fmla="*/ 3799662 h 4492487"/>
              <a:gd name="connsiteX329" fmla="*/ 1707044 w 2228695"/>
              <a:gd name="connsiteY329" fmla="*/ 3806681 h 4492487"/>
              <a:gd name="connsiteX330" fmla="*/ 1745300 w 2228695"/>
              <a:gd name="connsiteY330" fmla="*/ 3955494 h 4492487"/>
              <a:gd name="connsiteX331" fmla="*/ 1748459 w 2228695"/>
              <a:gd name="connsiteY331" fmla="*/ 3954793 h 4492487"/>
              <a:gd name="connsiteX332" fmla="*/ 1738281 w 2228695"/>
              <a:gd name="connsiteY332" fmla="*/ 3799662 h 4492487"/>
              <a:gd name="connsiteX333" fmla="*/ 416858 w 2228695"/>
              <a:gd name="connsiteY333" fmla="*/ 1028358 h 4492487"/>
              <a:gd name="connsiteX334" fmla="*/ 416858 w 2228695"/>
              <a:gd name="connsiteY334" fmla="*/ 768636 h 4492487"/>
              <a:gd name="connsiteX335" fmla="*/ 416858 w 2228695"/>
              <a:gd name="connsiteY335" fmla="*/ 1028358 h 4492487"/>
              <a:gd name="connsiteX336" fmla="*/ 1458553 w 2228695"/>
              <a:gd name="connsiteY336" fmla="*/ 1764705 h 4492487"/>
              <a:gd name="connsiteX337" fmla="*/ 1465573 w 2228695"/>
              <a:gd name="connsiteY337" fmla="*/ 1857714 h 4492487"/>
              <a:gd name="connsiteX338" fmla="*/ 1458553 w 2228695"/>
              <a:gd name="connsiteY338" fmla="*/ 1764705 h 4492487"/>
              <a:gd name="connsiteX339" fmla="*/ 374741 w 2228695"/>
              <a:gd name="connsiteY339" fmla="*/ 685104 h 4492487"/>
              <a:gd name="connsiteX340" fmla="*/ 378952 w 2228695"/>
              <a:gd name="connsiteY340" fmla="*/ 760564 h 4492487"/>
              <a:gd name="connsiteX341" fmla="*/ 382111 w 2228695"/>
              <a:gd name="connsiteY341" fmla="*/ 760564 h 4492487"/>
              <a:gd name="connsiteX342" fmla="*/ 387025 w 2228695"/>
              <a:gd name="connsiteY342" fmla="*/ 717745 h 4492487"/>
              <a:gd name="connsiteX343" fmla="*/ 411242 w 2228695"/>
              <a:gd name="connsiteY343" fmla="*/ 714937 h 4492487"/>
              <a:gd name="connsiteX344" fmla="*/ 411242 w 2228695"/>
              <a:gd name="connsiteY344" fmla="*/ 685104 h 4492487"/>
              <a:gd name="connsiteX345" fmla="*/ 374741 w 2228695"/>
              <a:gd name="connsiteY345" fmla="*/ 685104 h 44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2228695" h="4492487">
                <a:moveTo>
                  <a:pt x="1844626" y="4493540"/>
                </a:moveTo>
                <a:cubicBezTo>
                  <a:pt x="1842170" y="4493540"/>
                  <a:pt x="1840064" y="4493540"/>
                  <a:pt x="1837607" y="4493540"/>
                </a:cubicBezTo>
                <a:cubicBezTo>
                  <a:pt x="1832693" y="4490732"/>
                  <a:pt x="1828131" y="4487222"/>
                  <a:pt x="1823217" y="4484766"/>
                </a:cubicBezTo>
                <a:cubicBezTo>
                  <a:pt x="1566303" y="4372103"/>
                  <a:pt x="1309389" y="4259440"/>
                  <a:pt x="1052474" y="4147127"/>
                </a:cubicBezTo>
                <a:cubicBezTo>
                  <a:pt x="1044402" y="4143618"/>
                  <a:pt x="1034224" y="4141863"/>
                  <a:pt x="1025449" y="4142915"/>
                </a:cubicBezTo>
                <a:cubicBezTo>
                  <a:pt x="930335" y="4155550"/>
                  <a:pt x="835572" y="4169239"/>
                  <a:pt x="740457" y="4182576"/>
                </a:cubicBezTo>
                <a:cubicBezTo>
                  <a:pt x="519342" y="4213462"/>
                  <a:pt x="298228" y="4244698"/>
                  <a:pt x="77113" y="4275584"/>
                </a:cubicBezTo>
                <a:cubicBezTo>
                  <a:pt x="57108" y="4278392"/>
                  <a:pt x="37102" y="4280849"/>
                  <a:pt x="17096" y="4283657"/>
                </a:cubicBezTo>
                <a:cubicBezTo>
                  <a:pt x="11832" y="4261195"/>
                  <a:pt x="7971" y="4241189"/>
                  <a:pt x="2004" y="4221534"/>
                </a:cubicBezTo>
                <a:cubicBezTo>
                  <a:pt x="-2558" y="4206442"/>
                  <a:pt x="-101" y="4199422"/>
                  <a:pt x="17447" y="4197668"/>
                </a:cubicBezTo>
                <a:cubicBezTo>
                  <a:pt x="42016" y="4194860"/>
                  <a:pt x="66233" y="4189244"/>
                  <a:pt x="91503" y="4184682"/>
                </a:cubicBezTo>
                <a:cubicBezTo>
                  <a:pt x="83782" y="4158008"/>
                  <a:pt x="76411" y="4134141"/>
                  <a:pt x="69743" y="4110977"/>
                </a:cubicBezTo>
                <a:cubicBezTo>
                  <a:pt x="75709" y="4106414"/>
                  <a:pt x="80272" y="4102904"/>
                  <a:pt x="86941" y="4097991"/>
                </a:cubicBezTo>
                <a:cubicBezTo>
                  <a:pt x="57108" y="4081144"/>
                  <a:pt x="28679" y="4064648"/>
                  <a:pt x="29030" y="4024637"/>
                </a:cubicBezTo>
                <a:cubicBezTo>
                  <a:pt x="38155" y="4020776"/>
                  <a:pt x="48333" y="4016213"/>
                  <a:pt x="58863" y="4012002"/>
                </a:cubicBezTo>
                <a:cubicBezTo>
                  <a:pt x="72551" y="4043940"/>
                  <a:pt x="83080" y="4057629"/>
                  <a:pt x="110456" y="4077634"/>
                </a:cubicBezTo>
                <a:cubicBezTo>
                  <a:pt x="113615" y="4080091"/>
                  <a:pt x="120985" y="4081144"/>
                  <a:pt x="123442" y="4079038"/>
                </a:cubicBezTo>
                <a:cubicBezTo>
                  <a:pt x="129409" y="4074475"/>
                  <a:pt x="133971" y="4067807"/>
                  <a:pt x="137481" y="4061138"/>
                </a:cubicBezTo>
                <a:cubicBezTo>
                  <a:pt x="138183" y="4059734"/>
                  <a:pt x="132216" y="4053066"/>
                  <a:pt x="128356" y="4050960"/>
                </a:cubicBezTo>
                <a:cubicBezTo>
                  <a:pt x="115721" y="4044291"/>
                  <a:pt x="102383" y="4039027"/>
                  <a:pt x="89046" y="4032709"/>
                </a:cubicBezTo>
                <a:cubicBezTo>
                  <a:pt x="91854" y="4021478"/>
                  <a:pt x="93609" y="4012353"/>
                  <a:pt x="96066" y="4003578"/>
                </a:cubicBezTo>
                <a:cubicBezTo>
                  <a:pt x="100980" y="3984976"/>
                  <a:pt x="100278" y="3961110"/>
                  <a:pt x="112211" y="3949177"/>
                </a:cubicBezTo>
                <a:cubicBezTo>
                  <a:pt x="123793" y="3937244"/>
                  <a:pt x="147308" y="3936191"/>
                  <a:pt x="166261" y="3931979"/>
                </a:cubicBezTo>
                <a:cubicBezTo>
                  <a:pt x="177843" y="3929523"/>
                  <a:pt x="182406" y="3923556"/>
                  <a:pt x="185214" y="3912676"/>
                </a:cubicBezTo>
                <a:cubicBezTo>
                  <a:pt x="271203" y="3583811"/>
                  <a:pt x="357543" y="3254596"/>
                  <a:pt x="443883" y="2925732"/>
                </a:cubicBezTo>
                <a:cubicBezTo>
                  <a:pt x="451955" y="2895548"/>
                  <a:pt x="459677" y="2865014"/>
                  <a:pt x="467749" y="2833426"/>
                </a:cubicBezTo>
                <a:cubicBezTo>
                  <a:pt x="448445" y="2829916"/>
                  <a:pt x="431599" y="2826757"/>
                  <a:pt x="412997" y="2823598"/>
                </a:cubicBezTo>
                <a:cubicBezTo>
                  <a:pt x="413348" y="2815526"/>
                  <a:pt x="413699" y="2808507"/>
                  <a:pt x="414050" y="2801136"/>
                </a:cubicBezTo>
                <a:cubicBezTo>
                  <a:pt x="423175" y="2800434"/>
                  <a:pt x="430546" y="2799732"/>
                  <a:pt x="436863" y="2799381"/>
                </a:cubicBezTo>
                <a:cubicBezTo>
                  <a:pt x="438267" y="2785342"/>
                  <a:pt x="440373" y="2772707"/>
                  <a:pt x="441075" y="2760072"/>
                </a:cubicBezTo>
                <a:cubicBezTo>
                  <a:pt x="441777" y="2743927"/>
                  <a:pt x="450200" y="2736907"/>
                  <a:pt x="465643" y="2738311"/>
                </a:cubicBezTo>
                <a:cubicBezTo>
                  <a:pt x="483894" y="2739715"/>
                  <a:pt x="492668" y="2730941"/>
                  <a:pt x="493019" y="2713392"/>
                </a:cubicBezTo>
                <a:cubicBezTo>
                  <a:pt x="493370" y="2702161"/>
                  <a:pt x="497582" y="2695492"/>
                  <a:pt x="509866" y="2694088"/>
                </a:cubicBezTo>
                <a:cubicBezTo>
                  <a:pt x="523554" y="2692685"/>
                  <a:pt x="529170" y="2682857"/>
                  <a:pt x="532680" y="2669520"/>
                </a:cubicBezTo>
                <a:cubicBezTo>
                  <a:pt x="594451" y="2426996"/>
                  <a:pt x="656574" y="2184823"/>
                  <a:pt x="718697" y="1942650"/>
                </a:cubicBezTo>
                <a:cubicBezTo>
                  <a:pt x="745371" y="1838059"/>
                  <a:pt x="771343" y="1732766"/>
                  <a:pt x="797315" y="1627825"/>
                </a:cubicBezTo>
                <a:cubicBezTo>
                  <a:pt x="802229" y="1608170"/>
                  <a:pt x="807142" y="1587462"/>
                  <a:pt x="790998" y="1575880"/>
                </a:cubicBezTo>
                <a:cubicBezTo>
                  <a:pt x="797666" y="1544643"/>
                  <a:pt x="803282" y="1516214"/>
                  <a:pt x="809599" y="1488136"/>
                </a:cubicBezTo>
                <a:cubicBezTo>
                  <a:pt x="810652" y="1483223"/>
                  <a:pt x="813460" y="1476203"/>
                  <a:pt x="817321" y="1474799"/>
                </a:cubicBezTo>
                <a:cubicBezTo>
                  <a:pt x="841187" y="1466025"/>
                  <a:pt x="865404" y="1459005"/>
                  <a:pt x="892079" y="1450231"/>
                </a:cubicBezTo>
                <a:cubicBezTo>
                  <a:pt x="896641" y="1441808"/>
                  <a:pt x="893132" y="1434437"/>
                  <a:pt x="880145" y="1428471"/>
                </a:cubicBezTo>
                <a:cubicBezTo>
                  <a:pt x="875232" y="1426365"/>
                  <a:pt x="870318" y="1418292"/>
                  <a:pt x="870318" y="1413379"/>
                </a:cubicBezTo>
                <a:cubicBezTo>
                  <a:pt x="870669" y="1398989"/>
                  <a:pt x="865404" y="1391618"/>
                  <a:pt x="851365" y="1389863"/>
                </a:cubicBezTo>
                <a:cubicBezTo>
                  <a:pt x="847154" y="1389161"/>
                  <a:pt x="842942" y="1386704"/>
                  <a:pt x="837326" y="1384599"/>
                </a:cubicBezTo>
                <a:cubicBezTo>
                  <a:pt x="846452" y="1355819"/>
                  <a:pt x="831009" y="1344938"/>
                  <a:pt x="806441" y="1340727"/>
                </a:cubicBezTo>
                <a:cubicBezTo>
                  <a:pt x="802931" y="1340025"/>
                  <a:pt x="797666" y="1336164"/>
                  <a:pt x="797666" y="1334058"/>
                </a:cubicBezTo>
                <a:cubicBezTo>
                  <a:pt x="798017" y="1302470"/>
                  <a:pt x="789243" y="1268777"/>
                  <a:pt x="817321" y="1241401"/>
                </a:cubicBezTo>
                <a:cubicBezTo>
                  <a:pt x="807493" y="1240348"/>
                  <a:pt x="798719" y="1239295"/>
                  <a:pt x="790296" y="1238242"/>
                </a:cubicBezTo>
                <a:cubicBezTo>
                  <a:pt x="785382" y="1222097"/>
                  <a:pt x="789945" y="1212972"/>
                  <a:pt x="806090" y="1211568"/>
                </a:cubicBezTo>
                <a:cubicBezTo>
                  <a:pt x="815917" y="1210866"/>
                  <a:pt x="818023" y="1204899"/>
                  <a:pt x="818374" y="1196125"/>
                </a:cubicBezTo>
                <a:cubicBezTo>
                  <a:pt x="819076" y="1179980"/>
                  <a:pt x="818023" y="1163133"/>
                  <a:pt x="835922" y="1154008"/>
                </a:cubicBezTo>
                <a:cubicBezTo>
                  <a:pt x="838379" y="1152955"/>
                  <a:pt x="840134" y="1146286"/>
                  <a:pt x="838730" y="1143478"/>
                </a:cubicBezTo>
                <a:cubicBezTo>
                  <a:pt x="837677" y="1141022"/>
                  <a:pt x="832062" y="1139267"/>
                  <a:pt x="828552" y="1139267"/>
                </a:cubicBezTo>
                <a:cubicBezTo>
                  <a:pt x="816970" y="1139267"/>
                  <a:pt x="805388" y="1140671"/>
                  <a:pt x="793805" y="1141373"/>
                </a:cubicBezTo>
                <a:cubicBezTo>
                  <a:pt x="793103" y="1150147"/>
                  <a:pt x="792752" y="1157517"/>
                  <a:pt x="792402" y="1164537"/>
                </a:cubicBezTo>
                <a:cubicBezTo>
                  <a:pt x="756602" y="1170854"/>
                  <a:pt x="756602" y="1170854"/>
                  <a:pt x="749583" y="1144882"/>
                </a:cubicBezTo>
                <a:cubicBezTo>
                  <a:pt x="746073" y="1144882"/>
                  <a:pt x="742563" y="1144882"/>
                  <a:pt x="739053" y="1144882"/>
                </a:cubicBezTo>
                <a:cubicBezTo>
                  <a:pt x="719048" y="1145233"/>
                  <a:pt x="697638" y="1155763"/>
                  <a:pt x="680089" y="1135406"/>
                </a:cubicBezTo>
                <a:cubicBezTo>
                  <a:pt x="677633" y="1132598"/>
                  <a:pt x="668858" y="1135055"/>
                  <a:pt x="663243" y="1135406"/>
                </a:cubicBezTo>
                <a:cubicBezTo>
                  <a:pt x="634813" y="1138214"/>
                  <a:pt x="606384" y="1141724"/>
                  <a:pt x="577604" y="1144531"/>
                </a:cubicBezTo>
                <a:cubicBezTo>
                  <a:pt x="562162" y="1145935"/>
                  <a:pt x="554089" y="1136810"/>
                  <a:pt x="557950" y="1121367"/>
                </a:cubicBezTo>
                <a:cubicBezTo>
                  <a:pt x="559003" y="1117506"/>
                  <a:pt x="561460" y="1113996"/>
                  <a:pt x="565671" y="1105573"/>
                </a:cubicBezTo>
                <a:cubicBezTo>
                  <a:pt x="521799" y="1105573"/>
                  <a:pt x="481437" y="1105222"/>
                  <a:pt x="441075" y="1105924"/>
                </a:cubicBezTo>
                <a:cubicBezTo>
                  <a:pt x="429142" y="1106275"/>
                  <a:pt x="424579" y="1102063"/>
                  <a:pt x="423877" y="1090130"/>
                </a:cubicBezTo>
                <a:cubicBezTo>
                  <a:pt x="423526" y="1081356"/>
                  <a:pt x="420367" y="1072581"/>
                  <a:pt x="418262" y="1063807"/>
                </a:cubicBezTo>
                <a:cubicBezTo>
                  <a:pt x="416156" y="1063807"/>
                  <a:pt x="413699" y="1063807"/>
                  <a:pt x="411593" y="1063807"/>
                </a:cubicBezTo>
                <a:cubicBezTo>
                  <a:pt x="400362" y="1089779"/>
                  <a:pt x="411242" y="1119612"/>
                  <a:pt x="403521" y="1148041"/>
                </a:cubicBezTo>
                <a:cubicBezTo>
                  <a:pt x="395097" y="1146637"/>
                  <a:pt x="387376" y="1145233"/>
                  <a:pt x="378250" y="1143478"/>
                </a:cubicBezTo>
                <a:cubicBezTo>
                  <a:pt x="378250" y="1131194"/>
                  <a:pt x="378250" y="1120314"/>
                  <a:pt x="378250" y="1108732"/>
                </a:cubicBezTo>
                <a:cubicBezTo>
                  <a:pt x="308757" y="1128386"/>
                  <a:pt x="241019" y="1145584"/>
                  <a:pt x="174333" y="1166994"/>
                </a:cubicBezTo>
                <a:cubicBezTo>
                  <a:pt x="147308" y="1175768"/>
                  <a:pt x="127303" y="1173662"/>
                  <a:pt x="110456" y="1151551"/>
                </a:cubicBezTo>
                <a:cubicBezTo>
                  <a:pt x="105191" y="1144531"/>
                  <a:pt x="98874" y="1136459"/>
                  <a:pt x="98523" y="1128386"/>
                </a:cubicBezTo>
                <a:cubicBezTo>
                  <a:pt x="94311" y="1044152"/>
                  <a:pt x="91503" y="960269"/>
                  <a:pt x="87292" y="876035"/>
                </a:cubicBezTo>
                <a:cubicBezTo>
                  <a:pt x="86590" y="861645"/>
                  <a:pt x="83782" y="846904"/>
                  <a:pt x="78517" y="833918"/>
                </a:cubicBezTo>
                <a:cubicBezTo>
                  <a:pt x="56757" y="779517"/>
                  <a:pt x="41314" y="724063"/>
                  <a:pt x="52194" y="664748"/>
                </a:cubicBezTo>
                <a:cubicBezTo>
                  <a:pt x="57108" y="637021"/>
                  <a:pt x="62372" y="609645"/>
                  <a:pt x="68339" y="582268"/>
                </a:cubicBezTo>
                <a:cubicBezTo>
                  <a:pt x="70445" y="572792"/>
                  <a:pt x="69041" y="567177"/>
                  <a:pt x="59564" y="562965"/>
                </a:cubicBezTo>
                <a:cubicBezTo>
                  <a:pt x="50439" y="558753"/>
                  <a:pt x="42016" y="553138"/>
                  <a:pt x="32890" y="548224"/>
                </a:cubicBezTo>
                <a:cubicBezTo>
                  <a:pt x="33241" y="546469"/>
                  <a:pt x="33592" y="544363"/>
                  <a:pt x="33943" y="542608"/>
                </a:cubicBezTo>
                <a:cubicBezTo>
                  <a:pt x="43420" y="542608"/>
                  <a:pt x="53247" y="542608"/>
                  <a:pt x="62723" y="542608"/>
                </a:cubicBezTo>
                <a:cubicBezTo>
                  <a:pt x="287348" y="540151"/>
                  <a:pt x="511972" y="537695"/>
                  <a:pt x="736596" y="535238"/>
                </a:cubicBezTo>
                <a:cubicBezTo>
                  <a:pt x="763622" y="534887"/>
                  <a:pt x="775204" y="525059"/>
                  <a:pt x="778363" y="500140"/>
                </a:cubicBezTo>
                <a:cubicBezTo>
                  <a:pt x="779415" y="491366"/>
                  <a:pt x="781521" y="482942"/>
                  <a:pt x="783276" y="474168"/>
                </a:cubicBezTo>
                <a:cubicBezTo>
                  <a:pt x="786435" y="459076"/>
                  <a:pt x="795209" y="451355"/>
                  <a:pt x="811354" y="450302"/>
                </a:cubicBezTo>
                <a:cubicBezTo>
                  <a:pt x="827499" y="449249"/>
                  <a:pt x="843644" y="446090"/>
                  <a:pt x="860140" y="443633"/>
                </a:cubicBezTo>
                <a:cubicBezTo>
                  <a:pt x="884708" y="440123"/>
                  <a:pt x="893132" y="423277"/>
                  <a:pt x="882251" y="400814"/>
                </a:cubicBezTo>
                <a:cubicBezTo>
                  <a:pt x="879794" y="395900"/>
                  <a:pt x="879092" y="389583"/>
                  <a:pt x="879092" y="383967"/>
                </a:cubicBezTo>
                <a:cubicBezTo>
                  <a:pt x="880145" y="326056"/>
                  <a:pt x="881549" y="268145"/>
                  <a:pt x="882953" y="210234"/>
                </a:cubicBezTo>
                <a:cubicBezTo>
                  <a:pt x="883304" y="194791"/>
                  <a:pt x="882953" y="178998"/>
                  <a:pt x="882953" y="162151"/>
                </a:cubicBezTo>
                <a:cubicBezTo>
                  <a:pt x="1043700" y="154780"/>
                  <a:pt x="1201639" y="147761"/>
                  <a:pt x="1360982" y="140741"/>
                </a:cubicBezTo>
                <a:cubicBezTo>
                  <a:pt x="1361684" y="154780"/>
                  <a:pt x="1362386" y="167064"/>
                  <a:pt x="1363088" y="178998"/>
                </a:cubicBezTo>
                <a:cubicBezTo>
                  <a:pt x="1369405" y="179699"/>
                  <a:pt x="1375021" y="180050"/>
                  <a:pt x="1384497" y="181103"/>
                </a:cubicBezTo>
                <a:cubicBezTo>
                  <a:pt x="1384497" y="228485"/>
                  <a:pt x="1385199" y="275165"/>
                  <a:pt x="1384146" y="321845"/>
                </a:cubicBezTo>
                <a:cubicBezTo>
                  <a:pt x="1383795" y="335182"/>
                  <a:pt x="1380988" y="349923"/>
                  <a:pt x="1374319" y="361154"/>
                </a:cubicBezTo>
                <a:cubicBezTo>
                  <a:pt x="1360631" y="383967"/>
                  <a:pt x="1354313" y="407483"/>
                  <a:pt x="1355717" y="434157"/>
                </a:cubicBezTo>
                <a:cubicBezTo>
                  <a:pt x="1357121" y="461182"/>
                  <a:pt x="1356068" y="488558"/>
                  <a:pt x="1356068" y="518742"/>
                </a:cubicBezTo>
                <a:cubicBezTo>
                  <a:pt x="1299912" y="518742"/>
                  <a:pt x="1247968" y="518391"/>
                  <a:pt x="1196023" y="518742"/>
                </a:cubicBezTo>
                <a:cubicBezTo>
                  <a:pt x="1159873" y="519093"/>
                  <a:pt x="1159873" y="519093"/>
                  <a:pt x="1154608" y="554190"/>
                </a:cubicBezTo>
                <a:cubicBezTo>
                  <a:pt x="1154257" y="557700"/>
                  <a:pt x="1153555" y="560859"/>
                  <a:pt x="1152502" y="565422"/>
                </a:cubicBezTo>
                <a:cubicBezTo>
                  <a:pt x="1131093" y="565422"/>
                  <a:pt x="1110034" y="565071"/>
                  <a:pt x="1089327" y="565422"/>
                </a:cubicBezTo>
                <a:cubicBezTo>
                  <a:pt x="1075288" y="565773"/>
                  <a:pt x="1062302" y="565773"/>
                  <a:pt x="1055984" y="549979"/>
                </a:cubicBezTo>
                <a:cubicBezTo>
                  <a:pt x="1054931" y="547873"/>
                  <a:pt x="1051773" y="545065"/>
                  <a:pt x="1049316" y="545065"/>
                </a:cubicBezTo>
                <a:cubicBezTo>
                  <a:pt x="1028608" y="544714"/>
                  <a:pt x="1007901" y="544714"/>
                  <a:pt x="987193" y="544714"/>
                </a:cubicBezTo>
                <a:cubicBezTo>
                  <a:pt x="994914" y="557700"/>
                  <a:pt x="1001934" y="569282"/>
                  <a:pt x="1010708" y="583672"/>
                </a:cubicBezTo>
                <a:cubicBezTo>
                  <a:pt x="1061951" y="583672"/>
                  <a:pt x="1115299" y="583672"/>
                  <a:pt x="1169700" y="583672"/>
                </a:cubicBezTo>
                <a:cubicBezTo>
                  <a:pt x="1171455" y="591043"/>
                  <a:pt x="1174263" y="596658"/>
                  <a:pt x="1174263" y="602274"/>
                </a:cubicBezTo>
                <a:cubicBezTo>
                  <a:pt x="1174614" y="616664"/>
                  <a:pt x="1181283" y="621578"/>
                  <a:pt x="1194971" y="621227"/>
                </a:cubicBezTo>
                <a:cubicBezTo>
                  <a:pt x="1204447" y="620876"/>
                  <a:pt x="1214274" y="622982"/>
                  <a:pt x="1225154" y="624035"/>
                </a:cubicBezTo>
                <a:cubicBezTo>
                  <a:pt x="1225154" y="640179"/>
                  <a:pt x="1225154" y="654569"/>
                  <a:pt x="1225154" y="668608"/>
                </a:cubicBezTo>
                <a:cubicBezTo>
                  <a:pt x="1154608" y="671065"/>
                  <a:pt x="1085115" y="673522"/>
                  <a:pt x="1015973" y="675979"/>
                </a:cubicBezTo>
                <a:cubicBezTo>
                  <a:pt x="1012463" y="693177"/>
                  <a:pt x="1011761" y="705812"/>
                  <a:pt x="1031416" y="711427"/>
                </a:cubicBezTo>
                <a:cubicBezTo>
                  <a:pt x="1038435" y="713533"/>
                  <a:pt x="1042998" y="724063"/>
                  <a:pt x="1050369" y="732837"/>
                </a:cubicBezTo>
                <a:cubicBezTo>
                  <a:pt x="1052123" y="732837"/>
                  <a:pt x="1057388" y="734241"/>
                  <a:pt x="1062653" y="733890"/>
                </a:cubicBezTo>
                <a:cubicBezTo>
                  <a:pt x="1083009" y="732486"/>
                  <a:pt x="1094943" y="743717"/>
                  <a:pt x="1104419" y="759862"/>
                </a:cubicBezTo>
                <a:cubicBezTo>
                  <a:pt x="1118458" y="784430"/>
                  <a:pt x="1122670" y="811105"/>
                  <a:pt x="1122319" y="839183"/>
                </a:cubicBezTo>
                <a:cubicBezTo>
                  <a:pt x="1122319" y="844798"/>
                  <a:pt x="1124073" y="851818"/>
                  <a:pt x="1127934" y="855678"/>
                </a:cubicBezTo>
                <a:cubicBezTo>
                  <a:pt x="1145132" y="872174"/>
                  <a:pt x="1163032" y="887266"/>
                  <a:pt x="1180932" y="903060"/>
                </a:cubicBezTo>
                <a:cubicBezTo>
                  <a:pt x="1183739" y="905517"/>
                  <a:pt x="1186898" y="909027"/>
                  <a:pt x="1190408" y="910080"/>
                </a:cubicBezTo>
                <a:cubicBezTo>
                  <a:pt x="1246915" y="930436"/>
                  <a:pt x="1289032" y="969043"/>
                  <a:pt x="1326937" y="1013968"/>
                </a:cubicBezTo>
                <a:cubicBezTo>
                  <a:pt x="1330096" y="1017478"/>
                  <a:pt x="1332904" y="1022041"/>
                  <a:pt x="1336765" y="1023796"/>
                </a:cubicBezTo>
                <a:cubicBezTo>
                  <a:pt x="1374670" y="1038888"/>
                  <a:pt x="1412575" y="1053629"/>
                  <a:pt x="1455043" y="1070125"/>
                </a:cubicBezTo>
                <a:cubicBezTo>
                  <a:pt x="1455043" y="1051172"/>
                  <a:pt x="1457149" y="1035729"/>
                  <a:pt x="1454692" y="1020637"/>
                </a:cubicBezTo>
                <a:cubicBezTo>
                  <a:pt x="1449779" y="990804"/>
                  <a:pt x="1442759" y="960971"/>
                  <a:pt x="1436442" y="931489"/>
                </a:cubicBezTo>
                <a:cubicBezTo>
                  <a:pt x="1425912" y="878843"/>
                  <a:pt x="1437495" y="832865"/>
                  <a:pt x="1475751" y="794609"/>
                </a:cubicBezTo>
                <a:cubicBezTo>
                  <a:pt x="1491545" y="778815"/>
                  <a:pt x="1505935" y="761266"/>
                  <a:pt x="1523484" y="747929"/>
                </a:cubicBezTo>
                <a:cubicBezTo>
                  <a:pt x="1544191" y="732135"/>
                  <a:pt x="1555072" y="714235"/>
                  <a:pt x="1555072" y="687912"/>
                </a:cubicBezTo>
                <a:cubicBezTo>
                  <a:pt x="1555072" y="676681"/>
                  <a:pt x="1560687" y="665450"/>
                  <a:pt x="1563846" y="654218"/>
                </a:cubicBezTo>
                <a:cubicBezTo>
                  <a:pt x="1563495" y="653867"/>
                  <a:pt x="1562442" y="653166"/>
                  <a:pt x="1561740" y="652464"/>
                </a:cubicBezTo>
                <a:cubicBezTo>
                  <a:pt x="1559985" y="651762"/>
                  <a:pt x="1558230" y="651411"/>
                  <a:pt x="1556826" y="651060"/>
                </a:cubicBezTo>
                <a:cubicBezTo>
                  <a:pt x="1524537" y="647199"/>
                  <a:pt x="1503829" y="628246"/>
                  <a:pt x="1491545" y="599115"/>
                </a:cubicBezTo>
                <a:cubicBezTo>
                  <a:pt x="1481718" y="575249"/>
                  <a:pt x="1472241" y="551383"/>
                  <a:pt x="1462414" y="527867"/>
                </a:cubicBezTo>
                <a:cubicBezTo>
                  <a:pt x="1459957" y="521901"/>
                  <a:pt x="1457500" y="515583"/>
                  <a:pt x="1453289" y="511371"/>
                </a:cubicBezTo>
                <a:cubicBezTo>
                  <a:pt x="1392921" y="451004"/>
                  <a:pt x="1390815" y="378001"/>
                  <a:pt x="1408013" y="300786"/>
                </a:cubicBezTo>
                <a:cubicBezTo>
                  <a:pt x="1429422" y="274814"/>
                  <a:pt x="1423105" y="243577"/>
                  <a:pt x="1423807" y="213744"/>
                </a:cubicBezTo>
                <a:cubicBezTo>
                  <a:pt x="1424158" y="202513"/>
                  <a:pt x="1423456" y="191282"/>
                  <a:pt x="1425211" y="180401"/>
                </a:cubicBezTo>
                <a:cubicBezTo>
                  <a:pt x="1429773" y="152674"/>
                  <a:pt x="1428018" y="122139"/>
                  <a:pt x="1452236" y="101081"/>
                </a:cubicBezTo>
                <a:cubicBezTo>
                  <a:pt x="1505584" y="55103"/>
                  <a:pt x="1563144" y="16847"/>
                  <a:pt x="1634041" y="4563"/>
                </a:cubicBezTo>
                <a:cubicBezTo>
                  <a:pt x="1642464" y="3159"/>
                  <a:pt x="1651239" y="1404"/>
                  <a:pt x="1659662" y="0"/>
                </a:cubicBezTo>
                <a:cubicBezTo>
                  <a:pt x="1686687" y="0"/>
                  <a:pt x="1713362" y="0"/>
                  <a:pt x="1740387" y="0"/>
                </a:cubicBezTo>
                <a:cubicBezTo>
                  <a:pt x="1746002" y="1053"/>
                  <a:pt x="1751618" y="2808"/>
                  <a:pt x="1757233" y="3510"/>
                </a:cubicBezTo>
                <a:cubicBezTo>
                  <a:pt x="1839713" y="12284"/>
                  <a:pt x="1878671" y="45978"/>
                  <a:pt x="1899028" y="126000"/>
                </a:cubicBezTo>
                <a:cubicBezTo>
                  <a:pt x="1913418" y="182858"/>
                  <a:pt x="1926404" y="239716"/>
                  <a:pt x="1922894" y="299031"/>
                </a:cubicBezTo>
                <a:cubicBezTo>
                  <a:pt x="1922543" y="304998"/>
                  <a:pt x="1927106" y="314123"/>
                  <a:pt x="1932019" y="316931"/>
                </a:cubicBezTo>
                <a:cubicBezTo>
                  <a:pt x="1949568" y="327109"/>
                  <a:pt x="1939741" y="342201"/>
                  <a:pt x="1939390" y="354836"/>
                </a:cubicBezTo>
                <a:cubicBezTo>
                  <a:pt x="1939390" y="360452"/>
                  <a:pt x="1931317" y="366418"/>
                  <a:pt x="1926404" y="371683"/>
                </a:cubicBezTo>
                <a:cubicBezTo>
                  <a:pt x="1922192" y="376246"/>
                  <a:pt x="1914120" y="380458"/>
                  <a:pt x="1913769" y="385020"/>
                </a:cubicBezTo>
                <a:cubicBezTo>
                  <a:pt x="1912716" y="407834"/>
                  <a:pt x="1904292" y="426786"/>
                  <a:pt x="1890955" y="444686"/>
                </a:cubicBezTo>
                <a:cubicBezTo>
                  <a:pt x="1876214" y="463990"/>
                  <a:pt x="1857262" y="472764"/>
                  <a:pt x="1832693" y="466096"/>
                </a:cubicBezTo>
                <a:cubicBezTo>
                  <a:pt x="1833746" y="479433"/>
                  <a:pt x="1834448" y="489260"/>
                  <a:pt x="1835852" y="499087"/>
                </a:cubicBezTo>
                <a:cubicBezTo>
                  <a:pt x="1836554" y="502597"/>
                  <a:pt x="1839362" y="508564"/>
                  <a:pt x="1841117" y="508564"/>
                </a:cubicBezTo>
                <a:cubicBezTo>
                  <a:pt x="1868142" y="509266"/>
                  <a:pt x="1877618" y="532079"/>
                  <a:pt x="1890253" y="548926"/>
                </a:cubicBezTo>
                <a:cubicBezTo>
                  <a:pt x="1909908" y="575249"/>
                  <a:pt x="1933774" y="595255"/>
                  <a:pt x="1962203" y="611048"/>
                </a:cubicBezTo>
                <a:cubicBezTo>
                  <a:pt x="2006075" y="635617"/>
                  <a:pt x="2049245" y="661238"/>
                  <a:pt x="2092064" y="687912"/>
                </a:cubicBezTo>
                <a:cubicBezTo>
                  <a:pt x="2146114" y="721606"/>
                  <a:pt x="2186126" y="767233"/>
                  <a:pt x="2200165" y="830759"/>
                </a:cubicBezTo>
                <a:cubicBezTo>
                  <a:pt x="2209290" y="872174"/>
                  <a:pt x="2217362" y="914642"/>
                  <a:pt x="2220521" y="956759"/>
                </a:cubicBezTo>
                <a:cubicBezTo>
                  <a:pt x="2235262" y="1145935"/>
                  <a:pt x="2230699" y="1335462"/>
                  <a:pt x="2223680" y="1524638"/>
                </a:cubicBezTo>
                <a:cubicBezTo>
                  <a:pt x="2222276" y="1560788"/>
                  <a:pt x="2217012" y="1596939"/>
                  <a:pt x="2210694" y="1632387"/>
                </a:cubicBezTo>
                <a:cubicBezTo>
                  <a:pt x="2208588" y="1645022"/>
                  <a:pt x="2207184" y="1655552"/>
                  <a:pt x="2212800" y="1667485"/>
                </a:cubicBezTo>
                <a:cubicBezTo>
                  <a:pt x="2228594" y="1700828"/>
                  <a:pt x="2233156" y="1734872"/>
                  <a:pt x="2219468" y="1771023"/>
                </a:cubicBezTo>
                <a:cubicBezTo>
                  <a:pt x="2214555" y="1783658"/>
                  <a:pt x="2214906" y="1799452"/>
                  <a:pt x="2217012" y="1813140"/>
                </a:cubicBezTo>
                <a:cubicBezTo>
                  <a:pt x="2219819" y="1833496"/>
                  <a:pt x="2217714" y="1852098"/>
                  <a:pt x="2204727" y="1867541"/>
                </a:cubicBezTo>
                <a:cubicBezTo>
                  <a:pt x="2196655" y="1877368"/>
                  <a:pt x="2196304" y="1886845"/>
                  <a:pt x="2198059" y="1898427"/>
                </a:cubicBezTo>
                <a:cubicBezTo>
                  <a:pt x="2207184" y="1957391"/>
                  <a:pt x="2216310" y="2016355"/>
                  <a:pt x="2224031" y="2075318"/>
                </a:cubicBezTo>
                <a:cubicBezTo>
                  <a:pt x="2225084" y="2083742"/>
                  <a:pt x="2221223" y="2094622"/>
                  <a:pt x="2215959" y="2101642"/>
                </a:cubicBezTo>
                <a:cubicBezTo>
                  <a:pt x="2208588" y="2111469"/>
                  <a:pt x="2205429" y="2120243"/>
                  <a:pt x="2205429" y="2133229"/>
                </a:cubicBezTo>
                <a:cubicBezTo>
                  <a:pt x="2205429" y="2184472"/>
                  <a:pt x="2208588" y="2236767"/>
                  <a:pt x="2201218" y="2287308"/>
                </a:cubicBezTo>
                <a:cubicBezTo>
                  <a:pt x="2176298" y="2461392"/>
                  <a:pt x="2147518" y="2635125"/>
                  <a:pt x="2120493" y="2808857"/>
                </a:cubicBezTo>
                <a:cubicBezTo>
                  <a:pt x="2115580" y="2841147"/>
                  <a:pt x="2108209" y="2873788"/>
                  <a:pt x="2110315" y="2906078"/>
                </a:cubicBezTo>
                <a:cubicBezTo>
                  <a:pt x="2114176" y="2965042"/>
                  <a:pt x="2125407" y="3023303"/>
                  <a:pt x="2131373" y="3081916"/>
                </a:cubicBezTo>
                <a:cubicBezTo>
                  <a:pt x="2139797" y="3165098"/>
                  <a:pt x="2149624" y="3248279"/>
                  <a:pt x="2153485" y="3331460"/>
                </a:cubicBezTo>
                <a:cubicBezTo>
                  <a:pt x="2159803" y="3470797"/>
                  <a:pt x="2146465" y="3609433"/>
                  <a:pt x="2135585" y="3748419"/>
                </a:cubicBezTo>
                <a:cubicBezTo>
                  <a:pt x="2132426" y="3789132"/>
                  <a:pt x="2129970" y="3831249"/>
                  <a:pt x="2116632" y="3869154"/>
                </a:cubicBezTo>
                <a:cubicBezTo>
                  <a:pt x="2095223" y="3929523"/>
                  <a:pt x="2068198" y="3988135"/>
                  <a:pt x="2038365" y="4044993"/>
                </a:cubicBezTo>
                <a:cubicBezTo>
                  <a:pt x="2008181" y="4101851"/>
                  <a:pt x="1979050" y="4158709"/>
                  <a:pt x="1961852" y="4221183"/>
                </a:cubicBezTo>
                <a:cubicBezTo>
                  <a:pt x="1946058" y="4279445"/>
                  <a:pt x="1909557" y="4318052"/>
                  <a:pt x="1848838" y="4330687"/>
                </a:cubicBezTo>
                <a:cubicBezTo>
                  <a:pt x="1835501" y="4333495"/>
                  <a:pt x="1828131" y="4339813"/>
                  <a:pt x="1826376" y="4354554"/>
                </a:cubicBezTo>
                <a:cubicBezTo>
                  <a:pt x="1846732" y="4364030"/>
                  <a:pt x="1866738" y="4375612"/>
                  <a:pt x="1888147" y="4382632"/>
                </a:cubicBezTo>
                <a:cubicBezTo>
                  <a:pt x="1912716" y="4390704"/>
                  <a:pt x="1924649" y="4405796"/>
                  <a:pt x="1924649" y="4430715"/>
                </a:cubicBezTo>
                <a:cubicBezTo>
                  <a:pt x="1924649" y="4436682"/>
                  <a:pt x="1921490" y="4445457"/>
                  <a:pt x="1916927" y="4448615"/>
                </a:cubicBezTo>
                <a:cubicBezTo>
                  <a:pt x="1892359" y="4464409"/>
                  <a:pt x="1868493" y="4478799"/>
                  <a:pt x="1844626" y="4493540"/>
                </a:cubicBezTo>
                <a:close/>
                <a:moveTo>
                  <a:pt x="1099505" y="2752350"/>
                </a:moveTo>
                <a:cubicBezTo>
                  <a:pt x="1085817" y="2752350"/>
                  <a:pt x="1073182" y="2751648"/>
                  <a:pt x="1060547" y="2752350"/>
                </a:cubicBezTo>
                <a:cubicBezTo>
                  <a:pt x="1047210" y="2753052"/>
                  <a:pt x="1041594" y="2749192"/>
                  <a:pt x="1039839" y="2734451"/>
                </a:cubicBezTo>
                <a:cubicBezTo>
                  <a:pt x="1028959" y="2643899"/>
                  <a:pt x="1016675" y="2553698"/>
                  <a:pt x="1005093" y="2463147"/>
                </a:cubicBezTo>
                <a:cubicBezTo>
                  <a:pt x="973856" y="2221324"/>
                  <a:pt x="942268" y="1979853"/>
                  <a:pt x="911031" y="1738031"/>
                </a:cubicBezTo>
                <a:cubicBezTo>
                  <a:pt x="907171" y="1708198"/>
                  <a:pt x="902959" y="1678716"/>
                  <a:pt x="899098" y="1648883"/>
                </a:cubicBezTo>
                <a:cubicBezTo>
                  <a:pt x="893833" y="1655201"/>
                  <a:pt x="892079" y="1661869"/>
                  <a:pt x="890324" y="1668187"/>
                </a:cubicBezTo>
                <a:cubicBezTo>
                  <a:pt x="782574" y="2089357"/>
                  <a:pt x="674474" y="2510528"/>
                  <a:pt x="567426" y="2931699"/>
                </a:cubicBezTo>
                <a:cubicBezTo>
                  <a:pt x="562863" y="2949248"/>
                  <a:pt x="557599" y="2959075"/>
                  <a:pt x="537593" y="2953810"/>
                </a:cubicBezTo>
                <a:cubicBezTo>
                  <a:pt x="529872" y="2951705"/>
                  <a:pt x="521448" y="2953459"/>
                  <a:pt x="511972" y="2953459"/>
                </a:cubicBezTo>
                <a:cubicBezTo>
                  <a:pt x="421420" y="3289343"/>
                  <a:pt x="330518" y="3624876"/>
                  <a:pt x="239615" y="3961461"/>
                </a:cubicBezTo>
                <a:cubicBezTo>
                  <a:pt x="250144" y="3962865"/>
                  <a:pt x="257515" y="3964269"/>
                  <a:pt x="264885" y="3965322"/>
                </a:cubicBezTo>
                <a:cubicBezTo>
                  <a:pt x="269448" y="3978308"/>
                  <a:pt x="265236" y="3983924"/>
                  <a:pt x="252601" y="3987082"/>
                </a:cubicBezTo>
                <a:cubicBezTo>
                  <a:pt x="244880" y="3989188"/>
                  <a:pt x="234701" y="3994102"/>
                  <a:pt x="231543" y="4000419"/>
                </a:cubicBezTo>
                <a:cubicBezTo>
                  <a:pt x="226980" y="4009896"/>
                  <a:pt x="228033" y="4021829"/>
                  <a:pt x="226629" y="4033411"/>
                </a:cubicBezTo>
                <a:cubicBezTo>
                  <a:pt x="233648" y="4035517"/>
                  <a:pt x="239264" y="4037623"/>
                  <a:pt x="244529" y="4039027"/>
                </a:cubicBezTo>
                <a:cubicBezTo>
                  <a:pt x="248740" y="4051662"/>
                  <a:pt x="245231" y="4057629"/>
                  <a:pt x="232595" y="4059032"/>
                </a:cubicBezTo>
                <a:cubicBezTo>
                  <a:pt x="228384" y="4059383"/>
                  <a:pt x="222417" y="4063595"/>
                  <a:pt x="221013" y="4067105"/>
                </a:cubicBezTo>
                <a:cubicBezTo>
                  <a:pt x="206974" y="4102904"/>
                  <a:pt x="212239" y="4138704"/>
                  <a:pt x="219258" y="4175907"/>
                </a:cubicBezTo>
                <a:cubicBezTo>
                  <a:pt x="230841" y="4174503"/>
                  <a:pt x="241370" y="4173451"/>
                  <a:pt x="251899" y="4172047"/>
                </a:cubicBezTo>
                <a:cubicBezTo>
                  <a:pt x="405977" y="4151690"/>
                  <a:pt x="560056" y="4130982"/>
                  <a:pt x="714134" y="4110626"/>
                </a:cubicBezTo>
                <a:cubicBezTo>
                  <a:pt x="805037" y="4098693"/>
                  <a:pt x="896290" y="4086759"/>
                  <a:pt x="987193" y="4074124"/>
                </a:cubicBezTo>
                <a:cubicBezTo>
                  <a:pt x="994914" y="4073071"/>
                  <a:pt x="1004742" y="4069211"/>
                  <a:pt x="1008953" y="4063244"/>
                </a:cubicBezTo>
                <a:cubicBezTo>
                  <a:pt x="1085817" y="3955143"/>
                  <a:pt x="1161979" y="3846341"/>
                  <a:pt x="1237790" y="3737539"/>
                </a:cubicBezTo>
                <a:cubicBezTo>
                  <a:pt x="1240597" y="3733678"/>
                  <a:pt x="1241650" y="3725605"/>
                  <a:pt x="1239544" y="3722447"/>
                </a:cubicBezTo>
                <a:cubicBezTo>
                  <a:pt x="1229717" y="3708057"/>
                  <a:pt x="1232174" y="3693667"/>
                  <a:pt x="1237439" y="3678926"/>
                </a:cubicBezTo>
                <a:cubicBezTo>
                  <a:pt x="1242703" y="3664185"/>
                  <a:pt x="1248319" y="3649795"/>
                  <a:pt x="1253934" y="3634352"/>
                </a:cubicBezTo>
                <a:cubicBezTo>
                  <a:pt x="1250074" y="3632246"/>
                  <a:pt x="1246915" y="3629438"/>
                  <a:pt x="1243054" y="3628034"/>
                </a:cubicBezTo>
                <a:cubicBezTo>
                  <a:pt x="1212870" y="3618558"/>
                  <a:pt x="1196023" y="3601009"/>
                  <a:pt x="1201639" y="3566965"/>
                </a:cubicBezTo>
                <a:cubicBezTo>
                  <a:pt x="1202341" y="3563104"/>
                  <a:pt x="1196023" y="3554680"/>
                  <a:pt x="1191812" y="3553978"/>
                </a:cubicBezTo>
                <a:cubicBezTo>
                  <a:pt x="1170051" y="3550118"/>
                  <a:pt x="1173561" y="3536079"/>
                  <a:pt x="1176018" y="3521689"/>
                </a:cubicBezTo>
                <a:cubicBezTo>
                  <a:pt x="1183739" y="3520636"/>
                  <a:pt x="1190759" y="3519934"/>
                  <a:pt x="1199182" y="3518881"/>
                </a:cubicBezTo>
                <a:cubicBezTo>
                  <a:pt x="1166191" y="3263722"/>
                  <a:pt x="1133199" y="3009615"/>
                  <a:pt x="1099505" y="2752350"/>
                </a:cubicBezTo>
                <a:close/>
                <a:moveTo>
                  <a:pt x="1658609" y="3634352"/>
                </a:moveTo>
                <a:cubicBezTo>
                  <a:pt x="1681774" y="3626630"/>
                  <a:pt x="1702481" y="3618909"/>
                  <a:pt x="1723540" y="3612241"/>
                </a:cubicBezTo>
                <a:cubicBezTo>
                  <a:pt x="1733718" y="3609082"/>
                  <a:pt x="1738281" y="3603115"/>
                  <a:pt x="1740387" y="3592937"/>
                </a:cubicBezTo>
                <a:cubicBezTo>
                  <a:pt x="1749863" y="3551873"/>
                  <a:pt x="1760392" y="3511159"/>
                  <a:pt x="1770220" y="3470446"/>
                </a:cubicBezTo>
                <a:cubicBezTo>
                  <a:pt x="1780749" y="3425872"/>
                  <a:pt x="1788821" y="3380948"/>
                  <a:pt x="1783206" y="3334970"/>
                </a:cubicBezTo>
                <a:cubicBezTo>
                  <a:pt x="1772676" y="3247226"/>
                  <a:pt x="1748459" y="3163343"/>
                  <a:pt x="1708097" y="3084373"/>
                </a:cubicBezTo>
                <a:cubicBezTo>
                  <a:pt x="1697217" y="3062613"/>
                  <a:pt x="1690197" y="3039097"/>
                  <a:pt x="1681072" y="3016635"/>
                </a:cubicBezTo>
                <a:cubicBezTo>
                  <a:pt x="1670893" y="2992418"/>
                  <a:pt x="1663172" y="2966796"/>
                  <a:pt x="1649133" y="2945036"/>
                </a:cubicBezTo>
                <a:cubicBezTo>
                  <a:pt x="1597189" y="2864663"/>
                  <a:pt x="1558581" y="2779025"/>
                  <a:pt x="1541033" y="2684612"/>
                </a:cubicBezTo>
                <a:cubicBezTo>
                  <a:pt x="1531205" y="2631264"/>
                  <a:pt x="1519272" y="2578266"/>
                  <a:pt x="1509445" y="2524567"/>
                </a:cubicBezTo>
                <a:cubicBezTo>
                  <a:pt x="1488737" y="2415063"/>
                  <a:pt x="1461712" y="2305910"/>
                  <a:pt x="1457500" y="2193948"/>
                </a:cubicBezTo>
                <a:cubicBezTo>
                  <a:pt x="1454341" y="2105853"/>
                  <a:pt x="1457851" y="2017408"/>
                  <a:pt x="1458202" y="1929313"/>
                </a:cubicBezTo>
                <a:cubicBezTo>
                  <a:pt x="1458202" y="1921942"/>
                  <a:pt x="1458202" y="1914923"/>
                  <a:pt x="1458202" y="1906850"/>
                </a:cubicBezTo>
                <a:cubicBezTo>
                  <a:pt x="1451885" y="1907903"/>
                  <a:pt x="1448024" y="1908605"/>
                  <a:pt x="1443812" y="1909307"/>
                </a:cubicBezTo>
                <a:cubicBezTo>
                  <a:pt x="1387305" y="1920889"/>
                  <a:pt x="1375372" y="1911062"/>
                  <a:pt x="1380286" y="1852449"/>
                </a:cubicBezTo>
                <a:cubicBezTo>
                  <a:pt x="1384146" y="1805769"/>
                  <a:pt x="1390815" y="1759440"/>
                  <a:pt x="1396782" y="1713112"/>
                </a:cubicBezTo>
                <a:cubicBezTo>
                  <a:pt x="1400642" y="1684332"/>
                  <a:pt x="1405556" y="1655903"/>
                  <a:pt x="1410119" y="1626421"/>
                </a:cubicBezTo>
                <a:cubicBezTo>
                  <a:pt x="1372213" y="1619752"/>
                  <a:pt x="1336414" y="1620103"/>
                  <a:pt x="1302018" y="1629229"/>
                </a:cubicBezTo>
                <a:cubicBezTo>
                  <a:pt x="1267272" y="1638705"/>
                  <a:pt x="1242352" y="1626070"/>
                  <a:pt x="1221645" y="1601150"/>
                </a:cubicBezTo>
                <a:cubicBezTo>
                  <a:pt x="1209361" y="1586059"/>
                  <a:pt x="1199533" y="1569212"/>
                  <a:pt x="1188302" y="1552716"/>
                </a:cubicBezTo>
                <a:cubicBezTo>
                  <a:pt x="1192163" y="1573423"/>
                  <a:pt x="1196374" y="1594131"/>
                  <a:pt x="1200235" y="1614488"/>
                </a:cubicBezTo>
                <a:cubicBezTo>
                  <a:pt x="1198129" y="1615190"/>
                  <a:pt x="1196023" y="1615541"/>
                  <a:pt x="1193918" y="1616242"/>
                </a:cubicBezTo>
                <a:cubicBezTo>
                  <a:pt x="1187951" y="1599747"/>
                  <a:pt x="1181984" y="1582900"/>
                  <a:pt x="1176018" y="1566404"/>
                </a:cubicBezTo>
                <a:cubicBezTo>
                  <a:pt x="1174263" y="1570616"/>
                  <a:pt x="1174614" y="1573774"/>
                  <a:pt x="1175316" y="1577284"/>
                </a:cubicBezTo>
                <a:cubicBezTo>
                  <a:pt x="1246564" y="1869647"/>
                  <a:pt x="1317461" y="2162010"/>
                  <a:pt x="1389060" y="2454372"/>
                </a:cubicBezTo>
                <a:cubicBezTo>
                  <a:pt x="1411873" y="2547381"/>
                  <a:pt x="1435038" y="2640389"/>
                  <a:pt x="1458553" y="2733398"/>
                </a:cubicBezTo>
                <a:cubicBezTo>
                  <a:pt x="1460308" y="2740417"/>
                  <a:pt x="1458904" y="2752350"/>
                  <a:pt x="1471539" y="2750244"/>
                </a:cubicBezTo>
                <a:cubicBezTo>
                  <a:pt x="1508392" y="2743927"/>
                  <a:pt x="1520676" y="2764985"/>
                  <a:pt x="1524888" y="2796222"/>
                </a:cubicBezTo>
                <a:cubicBezTo>
                  <a:pt x="1525239" y="2798679"/>
                  <a:pt x="1525940" y="2800785"/>
                  <a:pt x="1526993" y="2802891"/>
                </a:cubicBezTo>
                <a:cubicBezTo>
                  <a:pt x="1534013" y="2816930"/>
                  <a:pt x="1530854" y="2826406"/>
                  <a:pt x="1515060" y="2829565"/>
                </a:cubicBezTo>
                <a:cubicBezTo>
                  <a:pt x="1500670" y="2832373"/>
                  <a:pt x="1499266" y="2840445"/>
                  <a:pt x="1502074" y="2853782"/>
                </a:cubicBezTo>
                <a:cubicBezTo>
                  <a:pt x="1507339" y="2879053"/>
                  <a:pt x="1510849" y="2904674"/>
                  <a:pt x="1515060" y="2930295"/>
                </a:cubicBezTo>
                <a:cubicBezTo>
                  <a:pt x="1513656" y="2930997"/>
                  <a:pt x="1511901" y="2931348"/>
                  <a:pt x="1510498" y="2932050"/>
                </a:cubicBezTo>
                <a:cubicBezTo>
                  <a:pt x="1503127" y="2917660"/>
                  <a:pt x="1495757" y="2903270"/>
                  <a:pt x="1488386" y="2888880"/>
                </a:cubicBezTo>
                <a:cubicBezTo>
                  <a:pt x="1486631" y="2889582"/>
                  <a:pt x="1484876" y="2889933"/>
                  <a:pt x="1483473" y="2890635"/>
                </a:cubicBezTo>
                <a:cubicBezTo>
                  <a:pt x="1535066" y="3139476"/>
                  <a:pt x="1599294" y="3385510"/>
                  <a:pt x="1658609" y="3634352"/>
                </a:cubicBezTo>
                <a:close/>
                <a:moveTo>
                  <a:pt x="1381339" y="3701037"/>
                </a:moveTo>
                <a:cubicBezTo>
                  <a:pt x="1296753" y="3825985"/>
                  <a:pt x="1212168" y="3951283"/>
                  <a:pt x="1126530" y="4077985"/>
                </a:cubicBezTo>
                <a:cubicBezTo>
                  <a:pt x="1299210" y="4150286"/>
                  <a:pt x="1470486" y="4222236"/>
                  <a:pt x="1637902" y="4292431"/>
                </a:cubicBezTo>
                <a:cubicBezTo>
                  <a:pt x="1643517" y="4270671"/>
                  <a:pt x="1649133" y="4251016"/>
                  <a:pt x="1653696" y="4231010"/>
                </a:cubicBezTo>
                <a:cubicBezTo>
                  <a:pt x="1655451" y="4223991"/>
                  <a:pt x="1655801" y="4215919"/>
                  <a:pt x="1654398" y="4208899"/>
                </a:cubicBezTo>
                <a:cubicBezTo>
                  <a:pt x="1628776" y="4077985"/>
                  <a:pt x="1602804" y="3947422"/>
                  <a:pt x="1577534" y="3816508"/>
                </a:cubicBezTo>
                <a:cubicBezTo>
                  <a:pt x="1574726" y="3801416"/>
                  <a:pt x="1569812" y="3790887"/>
                  <a:pt x="1553668" y="3787026"/>
                </a:cubicBezTo>
                <a:cubicBezTo>
                  <a:pt x="1544191" y="3784569"/>
                  <a:pt x="1535417" y="3778954"/>
                  <a:pt x="1526993" y="3773689"/>
                </a:cubicBezTo>
                <a:cubicBezTo>
                  <a:pt x="1502074" y="3758246"/>
                  <a:pt x="1496810" y="3742452"/>
                  <a:pt x="1508743" y="3715778"/>
                </a:cubicBezTo>
                <a:cubicBezTo>
                  <a:pt x="1515060" y="3702090"/>
                  <a:pt x="1522431" y="3688402"/>
                  <a:pt x="1531205" y="3676469"/>
                </a:cubicBezTo>
                <a:cubicBezTo>
                  <a:pt x="1539278" y="3665589"/>
                  <a:pt x="1540682" y="3655762"/>
                  <a:pt x="1537172" y="3642424"/>
                </a:cubicBezTo>
                <a:cubicBezTo>
                  <a:pt x="1492949" y="3460619"/>
                  <a:pt x="1449077" y="3278814"/>
                  <a:pt x="1405205" y="3097008"/>
                </a:cubicBezTo>
                <a:cubicBezTo>
                  <a:pt x="1396080" y="3059805"/>
                  <a:pt x="1386954" y="3022251"/>
                  <a:pt x="1377478" y="2984345"/>
                </a:cubicBezTo>
                <a:cubicBezTo>
                  <a:pt x="1352910" y="2986451"/>
                  <a:pt x="1330096" y="2988206"/>
                  <a:pt x="1306230" y="2990312"/>
                </a:cubicBezTo>
                <a:cubicBezTo>
                  <a:pt x="1291138" y="2927487"/>
                  <a:pt x="1276397" y="2866066"/>
                  <a:pt x="1261656" y="2804646"/>
                </a:cubicBezTo>
                <a:cubicBezTo>
                  <a:pt x="1260252" y="2804997"/>
                  <a:pt x="1259199" y="2805348"/>
                  <a:pt x="1257795" y="2805348"/>
                </a:cubicBezTo>
                <a:cubicBezTo>
                  <a:pt x="1286575" y="3062613"/>
                  <a:pt x="1315355" y="3319878"/>
                  <a:pt x="1344486" y="3577143"/>
                </a:cubicBezTo>
                <a:cubicBezTo>
                  <a:pt x="1346592" y="3577143"/>
                  <a:pt x="1348698" y="3576792"/>
                  <a:pt x="1350804" y="3576792"/>
                </a:cubicBezTo>
                <a:cubicBezTo>
                  <a:pt x="1351857" y="3560647"/>
                  <a:pt x="1352910" y="3544502"/>
                  <a:pt x="1353612" y="3528708"/>
                </a:cubicBezTo>
                <a:cubicBezTo>
                  <a:pt x="1356068" y="3528708"/>
                  <a:pt x="1358876" y="3528708"/>
                  <a:pt x="1361333" y="3529059"/>
                </a:cubicBezTo>
                <a:cubicBezTo>
                  <a:pt x="1361333" y="3545204"/>
                  <a:pt x="1360982" y="3561700"/>
                  <a:pt x="1361333" y="3577845"/>
                </a:cubicBezTo>
                <a:cubicBezTo>
                  <a:pt x="1361684" y="3592937"/>
                  <a:pt x="1357472" y="3606625"/>
                  <a:pt x="1353612" y="3621366"/>
                </a:cubicBezTo>
                <a:cubicBezTo>
                  <a:pt x="1348347" y="3640319"/>
                  <a:pt x="1351506" y="3662781"/>
                  <a:pt x="1355366" y="3683137"/>
                </a:cubicBezTo>
                <a:cubicBezTo>
                  <a:pt x="1357121" y="3689806"/>
                  <a:pt x="1371160" y="3694369"/>
                  <a:pt x="1381339" y="3701037"/>
                </a:cubicBezTo>
                <a:close/>
                <a:moveTo>
                  <a:pt x="933494" y="1638354"/>
                </a:moveTo>
                <a:cubicBezTo>
                  <a:pt x="931739" y="1638705"/>
                  <a:pt x="929984" y="1638705"/>
                  <a:pt x="928229" y="1639056"/>
                </a:cubicBezTo>
                <a:cubicBezTo>
                  <a:pt x="971750" y="1942299"/>
                  <a:pt x="1015271" y="2245542"/>
                  <a:pt x="1059143" y="2550890"/>
                </a:cubicBezTo>
                <a:cubicBezTo>
                  <a:pt x="1105121" y="2547030"/>
                  <a:pt x="1148291" y="2543520"/>
                  <a:pt x="1192514" y="2539659"/>
                </a:cubicBezTo>
                <a:cubicBezTo>
                  <a:pt x="1174263" y="2460690"/>
                  <a:pt x="1157416" y="2384177"/>
                  <a:pt x="1139165" y="2308366"/>
                </a:cubicBezTo>
                <a:cubicBezTo>
                  <a:pt x="1089327" y="2099887"/>
                  <a:pt x="1039137" y="1891407"/>
                  <a:pt x="988246" y="1683279"/>
                </a:cubicBezTo>
                <a:cubicBezTo>
                  <a:pt x="978419" y="1642215"/>
                  <a:pt x="977015" y="1642566"/>
                  <a:pt x="934898" y="1638003"/>
                </a:cubicBezTo>
                <a:cubicBezTo>
                  <a:pt x="934196" y="1637652"/>
                  <a:pt x="933845" y="1638003"/>
                  <a:pt x="933494" y="1638354"/>
                </a:cubicBezTo>
                <a:close/>
                <a:moveTo>
                  <a:pt x="1177071" y="1764354"/>
                </a:moveTo>
                <a:cubicBezTo>
                  <a:pt x="1176018" y="1764354"/>
                  <a:pt x="1174965" y="1764354"/>
                  <a:pt x="1173561" y="1764354"/>
                </a:cubicBezTo>
                <a:cubicBezTo>
                  <a:pt x="1174263" y="1771374"/>
                  <a:pt x="1174263" y="1778042"/>
                  <a:pt x="1175316" y="1785062"/>
                </a:cubicBezTo>
                <a:cubicBezTo>
                  <a:pt x="1193567" y="1950722"/>
                  <a:pt x="1211466" y="2116032"/>
                  <a:pt x="1230770" y="2281692"/>
                </a:cubicBezTo>
                <a:cubicBezTo>
                  <a:pt x="1245511" y="2409798"/>
                  <a:pt x="1254285" y="2538957"/>
                  <a:pt x="1282714" y="2665308"/>
                </a:cubicBezTo>
                <a:cubicBezTo>
                  <a:pt x="1292542" y="2708479"/>
                  <a:pt x="1299912" y="2751999"/>
                  <a:pt x="1308687" y="2797275"/>
                </a:cubicBezTo>
                <a:cubicBezTo>
                  <a:pt x="1349400" y="2787448"/>
                  <a:pt x="1388358" y="2778323"/>
                  <a:pt x="1429071" y="2768495"/>
                </a:cubicBezTo>
                <a:cubicBezTo>
                  <a:pt x="1344837" y="2432261"/>
                  <a:pt x="1260954" y="2098483"/>
                  <a:pt x="1177071" y="1764354"/>
                </a:cubicBezTo>
                <a:close/>
                <a:moveTo>
                  <a:pt x="1238843" y="1433735"/>
                </a:moveTo>
                <a:cubicBezTo>
                  <a:pt x="1261656" y="1415835"/>
                  <a:pt x="1263762" y="1414782"/>
                  <a:pt x="1292191" y="1422153"/>
                </a:cubicBezTo>
                <a:cubicBezTo>
                  <a:pt x="1325534" y="1430927"/>
                  <a:pt x="1358525" y="1442159"/>
                  <a:pt x="1392219" y="1448476"/>
                </a:cubicBezTo>
                <a:cubicBezTo>
                  <a:pt x="1406258" y="1450933"/>
                  <a:pt x="1423105" y="1445668"/>
                  <a:pt x="1437144" y="1439702"/>
                </a:cubicBezTo>
                <a:cubicBezTo>
                  <a:pt x="1441706" y="1437596"/>
                  <a:pt x="1442057" y="1423206"/>
                  <a:pt x="1442759" y="1414432"/>
                </a:cubicBezTo>
                <a:cubicBezTo>
                  <a:pt x="1445216" y="1378983"/>
                  <a:pt x="1446620" y="1343183"/>
                  <a:pt x="1449779" y="1307735"/>
                </a:cubicBezTo>
                <a:cubicBezTo>
                  <a:pt x="1451183" y="1294047"/>
                  <a:pt x="1446620" y="1286676"/>
                  <a:pt x="1436793" y="1278253"/>
                </a:cubicBezTo>
                <a:cubicBezTo>
                  <a:pt x="1381690" y="1229818"/>
                  <a:pt x="1310442" y="1221746"/>
                  <a:pt x="1244809" y="1198932"/>
                </a:cubicBezTo>
                <a:cubicBezTo>
                  <a:pt x="1222698" y="1191211"/>
                  <a:pt x="1199884" y="1185946"/>
                  <a:pt x="1177773" y="1179278"/>
                </a:cubicBezTo>
                <a:cubicBezTo>
                  <a:pt x="1170402" y="1176821"/>
                  <a:pt x="1163383" y="1173311"/>
                  <a:pt x="1154608" y="1169451"/>
                </a:cubicBezTo>
                <a:cubicBezTo>
                  <a:pt x="1154257" y="1182437"/>
                  <a:pt x="1148291" y="1194370"/>
                  <a:pt x="1164787" y="1198932"/>
                </a:cubicBezTo>
                <a:cubicBezTo>
                  <a:pt x="1167594" y="1199634"/>
                  <a:pt x="1169700" y="1206303"/>
                  <a:pt x="1170753" y="1210515"/>
                </a:cubicBezTo>
                <a:cubicBezTo>
                  <a:pt x="1173561" y="1223150"/>
                  <a:pt x="1176018" y="1235785"/>
                  <a:pt x="1177773" y="1248420"/>
                </a:cubicBezTo>
                <a:cubicBezTo>
                  <a:pt x="1181283" y="1269479"/>
                  <a:pt x="1167244" y="1288080"/>
                  <a:pt x="1148642" y="1290537"/>
                </a:cubicBezTo>
                <a:cubicBezTo>
                  <a:pt x="1147940" y="1303172"/>
                  <a:pt x="1147940" y="1315105"/>
                  <a:pt x="1145834" y="1327039"/>
                </a:cubicBezTo>
                <a:cubicBezTo>
                  <a:pt x="1143026" y="1343534"/>
                  <a:pt x="1145483" y="1357222"/>
                  <a:pt x="1159171" y="1369156"/>
                </a:cubicBezTo>
                <a:cubicBezTo>
                  <a:pt x="1171455" y="1379685"/>
                  <a:pt x="1180581" y="1400393"/>
                  <a:pt x="1193567" y="1402498"/>
                </a:cubicBezTo>
                <a:cubicBezTo>
                  <a:pt x="1215678" y="1406008"/>
                  <a:pt x="1226909" y="1419345"/>
                  <a:pt x="1238843" y="1433735"/>
                </a:cubicBezTo>
                <a:close/>
                <a:moveTo>
                  <a:pt x="1028959" y="1639758"/>
                </a:moveTo>
                <a:cubicBezTo>
                  <a:pt x="1086519" y="1895619"/>
                  <a:pt x="1136358" y="2150778"/>
                  <a:pt x="1207957" y="2401024"/>
                </a:cubicBezTo>
                <a:cubicBezTo>
                  <a:pt x="1191461" y="2140249"/>
                  <a:pt x="1152151" y="1882282"/>
                  <a:pt x="1120564" y="1621858"/>
                </a:cubicBezTo>
                <a:cubicBezTo>
                  <a:pt x="1089678" y="1627825"/>
                  <a:pt x="1060547" y="1633440"/>
                  <a:pt x="1028959" y="1639758"/>
                </a:cubicBezTo>
                <a:close/>
                <a:moveTo>
                  <a:pt x="881198" y="1522883"/>
                </a:moveTo>
                <a:cubicBezTo>
                  <a:pt x="879092" y="1522181"/>
                  <a:pt x="877338" y="1521830"/>
                  <a:pt x="875232" y="1521128"/>
                </a:cubicBezTo>
                <a:cubicBezTo>
                  <a:pt x="861544" y="1559033"/>
                  <a:pt x="845048" y="1595886"/>
                  <a:pt x="834870" y="1634493"/>
                </a:cubicBezTo>
                <a:cubicBezTo>
                  <a:pt x="744669" y="1985469"/>
                  <a:pt x="655521" y="2336444"/>
                  <a:pt x="566724" y="2687771"/>
                </a:cubicBezTo>
                <a:cubicBezTo>
                  <a:pt x="564267" y="2696896"/>
                  <a:pt x="567426" y="2707425"/>
                  <a:pt x="568128" y="2717604"/>
                </a:cubicBezTo>
                <a:cubicBezTo>
                  <a:pt x="570234" y="2717604"/>
                  <a:pt x="572340" y="2717604"/>
                  <a:pt x="574446" y="2717604"/>
                </a:cubicBezTo>
                <a:cubicBezTo>
                  <a:pt x="676931" y="2319597"/>
                  <a:pt x="786786" y="1923346"/>
                  <a:pt x="881198" y="1522883"/>
                </a:cubicBezTo>
                <a:close/>
                <a:moveTo>
                  <a:pt x="1116352" y="1379685"/>
                </a:moveTo>
                <a:cubicBezTo>
                  <a:pt x="1110736" y="1390565"/>
                  <a:pt x="1106525" y="1399340"/>
                  <a:pt x="1101611" y="1407412"/>
                </a:cubicBezTo>
                <a:cubicBezTo>
                  <a:pt x="1098452" y="1412677"/>
                  <a:pt x="1094592" y="1420047"/>
                  <a:pt x="1089678" y="1421451"/>
                </a:cubicBezTo>
                <a:cubicBezTo>
                  <a:pt x="1070725" y="1426365"/>
                  <a:pt x="1070725" y="1438298"/>
                  <a:pt x="1075639" y="1454092"/>
                </a:cubicBezTo>
                <a:cubicBezTo>
                  <a:pt x="1131795" y="1449880"/>
                  <a:pt x="1169349" y="1472343"/>
                  <a:pt x="1182686" y="1529551"/>
                </a:cubicBezTo>
                <a:cubicBezTo>
                  <a:pt x="1182335" y="1510950"/>
                  <a:pt x="1181634" y="1493401"/>
                  <a:pt x="1180230" y="1476203"/>
                </a:cubicBezTo>
                <a:cubicBezTo>
                  <a:pt x="1179879" y="1471992"/>
                  <a:pt x="1177773" y="1467429"/>
                  <a:pt x="1174965" y="1464270"/>
                </a:cubicBezTo>
                <a:cubicBezTo>
                  <a:pt x="1165840" y="1453741"/>
                  <a:pt x="1151099" y="1446370"/>
                  <a:pt x="1158469" y="1428120"/>
                </a:cubicBezTo>
                <a:cubicBezTo>
                  <a:pt x="1159171" y="1426716"/>
                  <a:pt x="1156012" y="1423206"/>
                  <a:pt x="1154257" y="1421100"/>
                </a:cubicBezTo>
                <a:cubicBezTo>
                  <a:pt x="1143026" y="1408114"/>
                  <a:pt x="1131444" y="1395830"/>
                  <a:pt x="1116352" y="1379685"/>
                </a:cubicBezTo>
                <a:close/>
                <a:moveTo>
                  <a:pt x="1738281" y="3799662"/>
                </a:moveTo>
                <a:cubicBezTo>
                  <a:pt x="1727050" y="3802118"/>
                  <a:pt x="1717573" y="3804224"/>
                  <a:pt x="1707044" y="3806681"/>
                </a:cubicBezTo>
                <a:cubicBezTo>
                  <a:pt x="1720030" y="3857221"/>
                  <a:pt x="1732665" y="3906358"/>
                  <a:pt x="1745300" y="3955494"/>
                </a:cubicBezTo>
                <a:cubicBezTo>
                  <a:pt x="1746353" y="3955143"/>
                  <a:pt x="1747406" y="3955143"/>
                  <a:pt x="1748459" y="3954793"/>
                </a:cubicBezTo>
                <a:cubicBezTo>
                  <a:pt x="1745300" y="3903550"/>
                  <a:pt x="1741790" y="3852659"/>
                  <a:pt x="1738281" y="3799662"/>
                </a:cubicBezTo>
                <a:close/>
                <a:moveTo>
                  <a:pt x="416858" y="1028358"/>
                </a:moveTo>
                <a:cubicBezTo>
                  <a:pt x="416858" y="940615"/>
                  <a:pt x="416858" y="854625"/>
                  <a:pt x="416858" y="768636"/>
                </a:cubicBezTo>
                <a:cubicBezTo>
                  <a:pt x="406679" y="799522"/>
                  <a:pt x="407732" y="1020637"/>
                  <a:pt x="416858" y="1028358"/>
                </a:cubicBezTo>
                <a:close/>
                <a:moveTo>
                  <a:pt x="1458553" y="1764705"/>
                </a:moveTo>
                <a:cubicBezTo>
                  <a:pt x="1429422" y="1811385"/>
                  <a:pt x="1428369" y="1852449"/>
                  <a:pt x="1465573" y="1857714"/>
                </a:cubicBezTo>
                <a:cubicBezTo>
                  <a:pt x="1463116" y="1826126"/>
                  <a:pt x="1461010" y="1795591"/>
                  <a:pt x="1458553" y="1764705"/>
                </a:cubicBezTo>
                <a:close/>
                <a:moveTo>
                  <a:pt x="374741" y="685104"/>
                </a:moveTo>
                <a:cubicBezTo>
                  <a:pt x="376144" y="711778"/>
                  <a:pt x="377548" y="735996"/>
                  <a:pt x="378952" y="760564"/>
                </a:cubicBezTo>
                <a:cubicBezTo>
                  <a:pt x="380005" y="760564"/>
                  <a:pt x="381058" y="760564"/>
                  <a:pt x="382111" y="760564"/>
                </a:cubicBezTo>
                <a:cubicBezTo>
                  <a:pt x="383866" y="746525"/>
                  <a:pt x="385270" y="732135"/>
                  <a:pt x="387025" y="717745"/>
                </a:cubicBezTo>
                <a:cubicBezTo>
                  <a:pt x="395799" y="716692"/>
                  <a:pt x="403872" y="715990"/>
                  <a:pt x="411242" y="714937"/>
                </a:cubicBezTo>
                <a:cubicBezTo>
                  <a:pt x="411242" y="704057"/>
                  <a:pt x="411242" y="694581"/>
                  <a:pt x="411242" y="685104"/>
                </a:cubicBezTo>
                <a:cubicBezTo>
                  <a:pt x="398958" y="685104"/>
                  <a:pt x="388078" y="685104"/>
                  <a:pt x="374741" y="685104"/>
                </a:cubicBezTo>
                <a:close/>
              </a:path>
            </a:pathLst>
          </a:custGeom>
          <a:solidFill>
            <a:schemeClr val="tx1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367877" y="3291840"/>
            <a:ext cx="1340025" cy="23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70142" y="3432516"/>
            <a:ext cx="3080825" cy="1532334"/>
          </a:xfrm>
          <a:prstGeom prst="wedgeRoundRectCallout">
            <a:avLst>
              <a:gd name="adj1" fmla="val 67751"/>
              <a:gd name="adj2" fmla="val -2196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 долго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артисты репетировали?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  <p:grpSp>
        <p:nvGrpSpPr>
          <p:cNvPr id="12" name="Graphic 3">
            <a:extLst>
              <a:ext uri="{FF2B5EF4-FFF2-40B4-BE49-F238E27FC236}">
                <a16:creationId xmlns:a16="http://schemas.microsoft.com/office/drawing/2014/main" xmlns="" id="{2E91E5C2-3306-4461-8AAA-213DFC717E09}"/>
              </a:ext>
            </a:extLst>
          </p:cNvPr>
          <p:cNvGrpSpPr/>
          <p:nvPr/>
        </p:nvGrpSpPr>
        <p:grpSpPr>
          <a:xfrm>
            <a:off x="8841808" y="4289434"/>
            <a:ext cx="1114141" cy="1147396"/>
            <a:chOff x="2762534" y="101"/>
            <a:chExt cx="6659135" cy="6857899"/>
          </a:xfrm>
        </p:grpSpPr>
        <p:sp>
          <p:nvSpPr>
            <p:cNvPr id="13" name="Freeform: Shape 44">
              <a:extLst>
                <a:ext uri="{FF2B5EF4-FFF2-40B4-BE49-F238E27FC236}">
                  <a16:creationId xmlns:a16="http://schemas.microsoft.com/office/drawing/2014/main" xmlns="" id="{B6B3D2E2-70AF-4BE7-A1CB-0FC5631083A3}"/>
                </a:ext>
              </a:extLst>
            </p:cNvPr>
            <p:cNvSpPr/>
            <p:nvPr/>
          </p:nvSpPr>
          <p:spPr>
            <a:xfrm>
              <a:off x="2932896" y="2217990"/>
              <a:ext cx="6403871" cy="4640010"/>
            </a:xfrm>
            <a:custGeom>
              <a:avLst/>
              <a:gdLst>
                <a:gd name="connsiteX0" fmla="*/ 0 w 6403871"/>
                <a:gd name="connsiteY0" fmla="*/ 0 h 4640009"/>
                <a:gd name="connsiteX1" fmla="*/ 6409137 w 6403871"/>
                <a:gd name="connsiteY1" fmla="*/ 0 h 4640009"/>
                <a:gd name="connsiteX2" fmla="*/ 6409137 w 6403871"/>
                <a:gd name="connsiteY2" fmla="*/ 4640668 h 4640009"/>
                <a:gd name="connsiteX3" fmla="*/ 0 w 6403871"/>
                <a:gd name="connsiteY3" fmla="*/ 4640668 h 464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871" h="4640009">
                  <a:moveTo>
                    <a:pt x="0" y="0"/>
                  </a:moveTo>
                  <a:lnTo>
                    <a:pt x="6409137" y="0"/>
                  </a:lnTo>
                  <a:lnTo>
                    <a:pt x="6409137" y="4640668"/>
                  </a:lnTo>
                  <a:lnTo>
                    <a:pt x="0" y="4640668"/>
                  </a:lnTo>
                  <a:close/>
                </a:path>
              </a:pathLst>
            </a:custGeom>
            <a:solidFill>
              <a:schemeClr val="tx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xmlns="" id="{F0633EE8-57CC-4CA9-9790-B6C5F683996F}"/>
                </a:ext>
              </a:extLst>
            </p:cNvPr>
            <p:cNvSpPr/>
            <p:nvPr/>
          </p:nvSpPr>
          <p:spPr>
            <a:xfrm>
              <a:off x="2833094" y="1035766"/>
              <a:ext cx="2290388" cy="1191265"/>
            </a:xfrm>
            <a:custGeom>
              <a:avLst/>
              <a:gdLst>
                <a:gd name="connsiteX0" fmla="*/ 1143639 w 2290387"/>
                <a:gd name="connsiteY0" fmla="*/ 389145 h 1191264"/>
                <a:gd name="connsiteX1" fmla="*/ 1118629 w 2290387"/>
                <a:gd name="connsiteY1" fmla="*/ 397701 h 1191264"/>
                <a:gd name="connsiteX2" fmla="*/ 1299623 w 2290387"/>
                <a:gd name="connsiteY2" fmla="*/ 555659 h 1191264"/>
                <a:gd name="connsiteX3" fmla="*/ 1331214 w 2290387"/>
                <a:gd name="connsiteY3" fmla="*/ 558292 h 1191264"/>
                <a:gd name="connsiteX4" fmla="*/ 2288175 w 2290387"/>
                <a:gd name="connsiteY4" fmla="*/ 558292 h 1191264"/>
                <a:gd name="connsiteX5" fmla="*/ 2283568 w 2290387"/>
                <a:gd name="connsiteY5" fmla="*/ 572771 h 1191264"/>
                <a:gd name="connsiteX6" fmla="*/ 2250002 w 2290387"/>
                <a:gd name="connsiteY6" fmla="*/ 566189 h 1191264"/>
                <a:gd name="connsiteX7" fmla="*/ 1347010 w 2290387"/>
                <a:gd name="connsiteY7" fmla="*/ 566189 h 1191264"/>
                <a:gd name="connsiteX8" fmla="*/ 1324633 w 2290387"/>
                <a:gd name="connsiteY8" fmla="*/ 570138 h 1191264"/>
                <a:gd name="connsiteX9" fmla="*/ 1337796 w 2290387"/>
                <a:gd name="connsiteY9" fmla="*/ 590541 h 1191264"/>
                <a:gd name="connsiteX10" fmla="*/ 1468111 w 2290387"/>
                <a:gd name="connsiteY10" fmla="*/ 721515 h 1191264"/>
                <a:gd name="connsiteX11" fmla="*/ 1515498 w 2290387"/>
                <a:gd name="connsiteY11" fmla="*/ 1032165 h 1191264"/>
                <a:gd name="connsiteX12" fmla="*/ 1320684 w 2290387"/>
                <a:gd name="connsiteY12" fmla="*/ 1184199 h 1191264"/>
                <a:gd name="connsiteX13" fmla="*/ 1017931 w 2290387"/>
                <a:gd name="connsiteY13" fmla="*/ 1185516 h 1191264"/>
                <a:gd name="connsiteX14" fmla="*/ 988314 w 2290387"/>
                <a:gd name="connsiteY14" fmla="*/ 1184857 h 1191264"/>
                <a:gd name="connsiteX15" fmla="*/ 200500 w 2290387"/>
                <a:gd name="connsiteY15" fmla="*/ 1184857 h 1191264"/>
                <a:gd name="connsiteX16" fmla="*/ 158378 w 2290387"/>
                <a:gd name="connsiteY16" fmla="*/ 1191439 h 1191264"/>
                <a:gd name="connsiteX17" fmla="*/ 95853 w 2290387"/>
                <a:gd name="connsiteY17" fmla="*/ 1184857 h 1191264"/>
                <a:gd name="connsiteX18" fmla="*/ 18848 w 2290387"/>
                <a:gd name="connsiteY18" fmla="*/ 1177618 h 1191264"/>
                <a:gd name="connsiteX19" fmla="*/ 14241 w 2290387"/>
                <a:gd name="connsiteY19" fmla="*/ 1102588 h 1191264"/>
                <a:gd name="connsiteX20" fmla="*/ 14241 w 2290387"/>
                <a:gd name="connsiteY20" fmla="*/ 562899 h 1191264"/>
                <a:gd name="connsiteX21" fmla="*/ 8976 w 2290387"/>
                <a:gd name="connsiteY21" fmla="*/ 518144 h 1191264"/>
                <a:gd name="connsiteX22" fmla="*/ 2394 w 2290387"/>
                <a:gd name="connsiteY22" fmla="*/ 408232 h 1191264"/>
                <a:gd name="connsiteX23" fmla="*/ 1078 w 2290387"/>
                <a:gd name="connsiteY23" fmla="*/ 39663 h 1191264"/>
                <a:gd name="connsiteX24" fmla="*/ 40567 w 2290387"/>
                <a:gd name="connsiteY24" fmla="*/ 174 h 1191264"/>
                <a:gd name="connsiteX25" fmla="*/ 306463 w 2290387"/>
                <a:gd name="connsiteY25" fmla="*/ 3465 h 1191264"/>
                <a:gd name="connsiteX26" fmla="*/ 604608 w 2290387"/>
                <a:gd name="connsiteY26" fmla="*/ 4781 h 1191264"/>
                <a:gd name="connsiteX27" fmla="*/ 767831 w 2290387"/>
                <a:gd name="connsiteY27" fmla="*/ 68622 h 1191264"/>
                <a:gd name="connsiteX28" fmla="*/ 1091645 w 2290387"/>
                <a:gd name="connsiteY28" fmla="*/ 354921 h 1191264"/>
                <a:gd name="connsiteX29" fmla="*/ 1143639 w 2290387"/>
                <a:gd name="connsiteY29" fmla="*/ 389145 h 119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90387" h="1191264">
                  <a:moveTo>
                    <a:pt x="1143639" y="389145"/>
                  </a:moveTo>
                  <a:cubicBezTo>
                    <a:pt x="1137058" y="391120"/>
                    <a:pt x="1130476" y="393752"/>
                    <a:pt x="1118629" y="397701"/>
                  </a:cubicBezTo>
                  <a:cubicBezTo>
                    <a:pt x="1180496" y="451670"/>
                    <a:pt x="1239730" y="503664"/>
                    <a:pt x="1299623" y="555659"/>
                  </a:cubicBezTo>
                  <a:cubicBezTo>
                    <a:pt x="1309495" y="561582"/>
                    <a:pt x="1320684" y="558292"/>
                    <a:pt x="1331214" y="558292"/>
                  </a:cubicBezTo>
                  <a:cubicBezTo>
                    <a:pt x="1650420" y="558292"/>
                    <a:pt x="1968969" y="558292"/>
                    <a:pt x="2288175" y="558292"/>
                  </a:cubicBezTo>
                  <a:cubicBezTo>
                    <a:pt x="2302654" y="568164"/>
                    <a:pt x="2291466" y="570138"/>
                    <a:pt x="2283568" y="572771"/>
                  </a:cubicBezTo>
                  <a:cubicBezTo>
                    <a:pt x="2273696" y="564873"/>
                    <a:pt x="2261849" y="566189"/>
                    <a:pt x="2250002" y="566189"/>
                  </a:cubicBezTo>
                  <a:cubicBezTo>
                    <a:pt x="1949224" y="566189"/>
                    <a:pt x="1647788" y="566189"/>
                    <a:pt x="1347010" y="566189"/>
                  </a:cubicBezTo>
                  <a:cubicBezTo>
                    <a:pt x="1339112" y="566189"/>
                    <a:pt x="1327923" y="562241"/>
                    <a:pt x="1324633" y="570138"/>
                  </a:cubicBezTo>
                  <a:cubicBezTo>
                    <a:pt x="1320025" y="580011"/>
                    <a:pt x="1331872" y="585276"/>
                    <a:pt x="1337796" y="590541"/>
                  </a:cubicBezTo>
                  <a:cubicBezTo>
                    <a:pt x="1385183" y="630031"/>
                    <a:pt x="1433228" y="668862"/>
                    <a:pt x="1468111" y="721515"/>
                  </a:cubicBezTo>
                  <a:cubicBezTo>
                    <a:pt x="1531952" y="817606"/>
                    <a:pt x="1558278" y="920278"/>
                    <a:pt x="1515498" y="1032165"/>
                  </a:cubicBezTo>
                  <a:cubicBezTo>
                    <a:pt x="1481274" y="1120358"/>
                    <a:pt x="1415458" y="1173669"/>
                    <a:pt x="1320684" y="1184199"/>
                  </a:cubicBezTo>
                  <a:cubicBezTo>
                    <a:pt x="1219986" y="1195388"/>
                    <a:pt x="1118629" y="1192755"/>
                    <a:pt x="1017931" y="1185516"/>
                  </a:cubicBezTo>
                  <a:cubicBezTo>
                    <a:pt x="1008059" y="1184857"/>
                    <a:pt x="998186" y="1184857"/>
                    <a:pt x="988314" y="1184857"/>
                  </a:cubicBezTo>
                  <a:cubicBezTo>
                    <a:pt x="725709" y="1184857"/>
                    <a:pt x="463104" y="1184857"/>
                    <a:pt x="200500" y="1184857"/>
                  </a:cubicBezTo>
                  <a:cubicBezTo>
                    <a:pt x="186020" y="1184857"/>
                    <a:pt x="171541" y="1182225"/>
                    <a:pt x="158378" y="1191439"/>
                  </a:cubicBezTo>
                  <a:cubicBezTo>
                    <a:pt x="138633" y="1178276"/>
                    <a:pt x="116914" y="1186832"/>
                    <a:pt x="95853" y="1184857"/>
                  </a:cubicBezTo>
                  <a:cubicBezTo>
                    <a:pt x="69526" y="1182225"/>
                    <a:pt x="35302" y="1195388"/>
                    <a:pt x="18848" y="1177618"/>
                  </a:cubicBezTo>
                  <a:cubicBezTo>
                    <a:pt x="3711" y="1161822"/>
                    <a:pt x="14241" y="1128256"/>
                    <a:pt x="14241" y="1102588"/>
                  </a:cubicBezTo>
                  <a:cubicBezTo>
                    <a:pt x="14241" y="922911"/>
                    <a:pt x="14241" y="742576"/>
                    <a:pt x="14241" y="562899"/>
                  </a:cubicBezTo>
                  <a:cubicBezTo>
                    <a:pt x="14241" y="547761"/>
                    <a:pt x="14241" y="532623"/>
                    <a:pt x="8976" y="518144"/>
                  </a:cubicBezTo>
                  <a:cubicBezTo>
                    <a:pt x="10292" y="481287"/>
                    <a:pt x="3711" y="445089"/>
                    <a:pt x="2394" y="408232"/>
                  </a:cubicBezTo>
                  <a:cubicBezTo>
                    <a:pt x="-1555" y="285156"/>
                    <a:pt x="420" y="162739"/>
                    <a:pt x="1078" y="39663"/>
                  </a:cubicBezTo>
                  <a:cubicBezTo>
                    <a:pt x="1078" y="6098"/>
                    <a:pt x="7660" y="174"/>
                    <a:pt x="40567" y="174"/>
                  </a:cubicBezTo>
                  <a:cubicBezTo>
                    <a:pt x="128761" y="174"/>
                    <a:pt x="217612" y="-1142"/>
                    <a:pt x="306463" y="3465"/>
                  </a:cubicBezTo>
                  <a:cubicBezTo>
                    <a:pt x="405845" y="8730"/>
                    <a:pt x="505227" y="4123"/>
                    <a:pt x="604608" y="4781"/>
                  </a:cubicBezTo>
                  <a:cubicBezTo>
                    <a:pt x="717153" y="5439"/>
                    <a:pt x="682929" y="-5091"/>
                    <a:pt x="767831" y="68622"/>
                  </a:cubicBezTo>
                  <a:cubicBezTo>
                    <a:pt x="876427" y="163397"/>
                    <a:pt x="983707" y="259488"/>
                    <a:pt x="1091645" y="354921"/>
                  </a:cubicBezTo>
                  <a:cubicBezTo>
                    <a:pt x="1107441" y="369400"/>
                    <a:pt x="1131134" y="369400"/>
                    <a:pt x="1143639" y="389145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6">
              <a:extLst>
                <a:ext uri="{FF2B5EF4-FFF2-40B4-BE49-F238E27FC236}">
                  <a16:creationId xmlns:a16="http://schemas.microsoft.com/office/drawing/2014/main" xmlns="" id="{177F5E55-3D8B-4D4B-AF4F-7D9AFB180505}"/>
                </a:ext>
              </a:extLst>
            </p:cNvPr>
            <p:cNvSpPr/>
            <p:nvPr/>
          </p:nvSpPr>
          <p:spPr>
            <a:xfrm>
              <a:off x="2846677" y="1578261"/>
              <a:ext cx="6574992" cy="644994"/>
            </a:xfrm>
            <a:custGeom>
              <a:avLst/>
              <a:gdLst>
                <a:gd name="connsiteX0" fmla="*/ 6479559 w 6574991"/>
                <a:gd name="connsiteY0" fmla="*/ 648943 h 644994"/>
                <a:gd name="connsiteX1" fmla="*/ 102014 w 6574991"/>
                <a:gd name="connsiteY1" fmla="*/ 648943 h 644994"/>
                <a:gd name="connsiteX2" fmla="*/ 0 w 6574991"/>
                <a:gd name="connsiteY2" fmla="*/ 546929 h 644994"/>
                <a:gd name="connsiteX3" fmla="*/ 0 w 6574991"/>
                <a:gd name="connsiteY3" fmla="*/ 102014 h 644994"/>
                <a:gd name="connsiteX4" fmla="*/ 102014 w 6574991"/>
                <a:gd name="connsiteY4" fmla="*/ 0 h 644994"/>
                <a:gd name="connsiteX5" fmla="*/ 6479559 w 6574991"/>
                <a:gd name="connsiteY5" fmla="*/ 0 h 644994"/>
                <a:gd name="connsiteX6" fmla="*/ 6581574 w 6574991"/>
                <a:gd name="connsiteY6" fmla="*/ 102014 h 644994"/>
                <a:gd name="connsiteX7" fmla="*/ 6581574 w 6574991"/>
                <a:gd name="connsiteY7" fmla="*/ 546929 h 644994"/>
                <a:gd name="connsiteX8" fmla="*/ 6479559 w 6574991"/>
                <a:gd name="connsiteY8" fmla="*/ 648943 h 6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4991" h="644994">
                  <a:moveTo>
                    <a:pt x="6479559" y="648943"/>
                  </a:moveTo>
                  <a:lnTo>
                    <a:pt x="102014" y="648943"/>
                  </a:lnTo>
                  <a:cubicBezTo>
                    <a:pt x="46071" y="648943"/>
                    <a:pt x="0" y="603530"/>
                    <a:pt x="0" y="546929"/>
                  </a:cubicBezTo>
                  <a:lnTo>
                    <a:pt x="0" y="102014"/>
                  </a:lnTo>
                  <a:cubicBezTo>
                    <a:pt x="0" y="46071"/>
                    <a:pt x="45413" y="0"/>
                    <a:pt x="102014" y="0"/>
                  </a:cubicBezTo>
                  <a:lnTo>
                    <a:pt x="6479559" y="0"/>
                  </a:lnTo>
                  <a:cubicBezTo>
                    <a:pt x="6535503" y="0"/>
                    <a:pt x="6581574" y="45413"/>
                    <a:pt x="6581574" y="102014"/>
                  </a:cubicBezTo>
                  <a:lnTo>
                    <a:pt x="6581574" y="546929"/>
                  </a:lnTo>
                  <a:cubicBezTo>
                    <a:pt x="6580916" y="603530"/>
                    <a:pt x="6535503" y="648943"/>
                    <a:pt x="6479559" y="648943"/>
                  </a:cubicBezTo>
                  <a:close/>
                </a:path>
              </a:pathLst>
            </a:custGeom>
            <a:solidFill>
              <a:schemeClr val="tx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7">
              <a:extLst>
                <a:ext uri="{FF2B5EF4-FFF2-40B4-BE49-F238E27FC236}">
                  <a16:creationId xmlns:a16="http://schemas.microsoft.com/office/drawing/2014/main" xmlns="" id="{85B445F1-CD36-4D55-9FD0-91FE7476D5CB}"/>
                </a:ext>
              </a:extLst>
            </p:cNvPr>
            <p:cNvSpPr/>
            <p:nvPr/>
          </p:nvSpPr>
          <p:spPr>
            <a:xfrm>
              <a:off x="2762534" y="101"/>
              <a:ext cx="6568410" cy="1645393"/>
            </a:xfrm>
            <a:custGeom>
              <a:avLst/>
              <a:gdLst>
                <a:gd name="connsiteX0" fmla="*/ 6486040 w 6568410"/>
                <a:gd name="connsiteY0" fmla="*/ 641603 h 1645393"/>
                <a:gd name="connsiteX1" fmla="*/ 187474 w 6568410"/>
                <a:gd name="connsiteY1" fmla="*/ 1647267 h 1645393"/>
                <a:gd name="connsiteX2" fmla="*/ 70980 w 6568410"/>
                <a:gd name="connsiteY2" fmla="*/ 1563023 h 1645393"/>
                <a:gd name="connsiteX3" fmla="*/ 1215 w 6568410"/>
                <a:gd name="connsiteY3" fmla="*/ 1123374 h 1645393"/>
                <a:gd name="connsiteX4" fmla="*/ 85460 w 6568410"/>
                <a:gd name="connsiteY4" fmla="*/ 1006880 h 1645393"/>
                <a:gd name="connsiteX5" fmla="*/ 6384026 w 6568410"/>
                <a:gd name="connsiteY5" fmla="*/ 1215 h 1645393"/>
                <a:gd name="connsiteX6" fmla="*/ 6500520 w 6568410"/>
                <a:gd name="connsiteY6" fmla="*/ 85460 h 1645393"/>
                <a:gd name="connsiteX7" fmla="*/ 6570284 w 6568410"/>
                <a:gd name="connsiteY7" fmla="*/ 524451 h 1645393"/>
                <a:gd name="connsiteX8" fmla="*/ 6486040 w 6568410"/>
                <a:gd name="connsiteY8" fmla="*/ 641603 h 16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8410" h="1645393">
                  <a:moveTo>
                    <a:pt x="6486040" y="641603"/>
                  </a:moveTo>
                  <a:lnTo>
                    <a:pt x="187474" y="1647267"/>
                  </a:lnTo>
                  <a:cubicBezTo>
                    <a:pt x="132189" y="1655823"/>
                    <a:pt x="79536" y="1618308"/>
                    <a:pt x="70980" y="1563023"/>
                  </a:cubicBezTo>
                  <a:lnTo>
                    <a:pt x="1215" y="1123374"/>
                  </a:lnTo>
                  <a:cubicBezTo>
                    <a:pt x="-7341" y="1068089"/>
                    <a:pt x="30174" y="1016094"/>
                    <a:pt x="85460" y="1006880"/>
                  </a:cubicBezTo>
                  <a:lnTo>
                    <a:pt x="6384026" y="1215"/>
                  </a:lnTo>
                  <a:cubicBezTo>
                    <a:pt x="6439311" y="-7341"/>
                    <a:pt x="6491964" y="30174"/>
                    <a:pt x="6500520" y="85460"/>
                  </a:cubicBezTo>
                  <a:lnTo>
                    <a:pt x="6570284" y="524451"/>
                  </a:lnTo>
                  <a:cubicBezTo>
                    <a:pt x="6578840" y="580394"/>
                    <a:pt x="6541325" y="632388"/>
                    <a:pt x="6486040" y="641603"/>
                  </a:cubicBezTo>
                  <a:close/>
                </a:path>
              </a:pathLst>
            </a:custGeom>
            <a:solidFill>
              <a:schemeClr val="tx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8">
              <a:extLst>
                <a:ext uri="{FF2B5EF4-FFF2-40B4-BE49-F238E27FC236}">
                  <a16:creationId xmlns:a16="http://schemas.microsoft.com/office/drawing/2014/main" xmlns="" id="{BD2FA793-28F4-4C06-A54A-D95FB60C20BF}"/>
                </a:ext>
              </a:extLst>
            </p:cNvPr>
            <p:cNvSpPr/>
            <p:nvPr/>
          </p:nvSpPr>
          <p:spPr>
            <a:xfrm>
              <a:off x="3129644" y="6090444"/>
              <a:ext cx="6015558" cy="138213"/>
            </a:xfrm>
            <a:custGeom>
              <a:avLst/>
              <a:gdLst>
                <a:gd name="connsiteX0" fmla="*/ 41 w 6015558"/>
                <a:gd name="connsiteY0" fmla="*/ 137699 h 138213"/>
                <a:gd name="connsiteX1" fmla="*/ 41 w 6015558"/>
                <a:gd name="connsiteY1" fmla="*/ 25154 h 138213"/>
                <a:gd name="connsiteX2" fmla="*/ 25709 w 6015558"/>
                <a:gd name="connsiteY2" fmla="*/ 803 h 138213"/>
                <a:gd name="connsiteX3" fmla="*/ 38872 w 6015558"/>
                <a:gd name="connsiteY3" fmla="*/ 803 h 138213"/>
                <a:gd name="connsiteX4" fmla="*/ 5978084 w 6015558"/>
                <a:gd name="connsiteY4" fmla="*/ 803 h 138213"/>
                <a:gd name="connsiteX5" fmla="*/ 6016916 w 6015558"/>
                <a:gd name="connsiteY5" fmla="*/ 40950 h 138213"/>
                <a:gd name="connsiteX6" fmla="*/ 6014941 w 6015558"/>
                <a:gd name="connsiteY6" fmla="*/ 140332 h 138213"/>
                <a:gd name="connsiteX7" fmla="*/ 5985982 w 6015558"/>
                <a:gd name="connsiteY7" fmla="*/ 142964 h 138213"/>
                <a:gd name="connsiteX8" fmla="*/ 26367 w 6015558"/>
                <a:gd name="connsiteY8" fmla="*/ 142964 h 138213"/>
                <a:gd name="connsiteX9" fmla="*/ 41 w 6015558"/>
                <a:gd name="connsiteY9" fmla="*/ 137699 h 13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5558" h="138213">
                  <a:moveTo>
                    <a:pt x="41" y="137699"/>
                  </a:moveTo>
                  <a:cubicBezTo>
                    <a:pt x="41" y="100184"/>
                    <a:pt x="2015" y="62669"/>
                    <a:pt x="41" y="25154"/>
                  </a:cubicBezTo>
                  <a:cubicBezTo>
                    <a:pt x="-617" y="4093"/>
                    <a:pt x="6622" y="-2488"/>
                    <a:pt x="25709" y="803"/>
                  </a:cubicBezTo>
                  <a:cubicBezTo>
                    <a:pt x="30316" y="1461"/>
                    <a:pt x="34923" y="803"/>
                    <a:pt x="38872" y="803"/>
                  </a:cubicBezTo>
                  <a:cubicBezTo>
                    <a:pt x="2018610" y="803"/>
                    <a:pt x="3998347" y="803"/>
                    <a:pt x="5978084" y="803"/>
                  </a:cubicBezTo>
                  <a:cubicBezTo>
                    <a:pt x="6017574" y="803"/>
                    <a:pt x="6017574" y="803"/>
                    <a:pt x="6016916" y="40950"/>
                  </a:cubicBezTo>
                  <a:cubicBezTo>
                    <a:pt x="6016916" y="73858"/>
                    <a:pt x="6015599" y="107424"/>
                    <a:pt x="6014941" y="140332"/>
                  </a:cubicBezTo>
                  <a:cubicBezTo>
                    <a:pt x="6005727" y="145597"/>
                    <a:pt x="5995855" y="142964"/>
                    <a:pt x="5985982" y="142964"/>
                  </a:cubicBezTo>
                  <a:cubicBezTo>
                    <a:pt x="3999663" y="142964"/>
                    <a:pt x="2012686" y="142964"/>
                    <a:pt x="26367" y="142964"/>
                  </a:cubicBezTo>
                  <a:cubicBezTo>
                    <a:pt x="18469" y="142964"/>
                    <a:pt x="7281" y="148230"/>
                    <a:pt x="41" y="13769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49">
              <a:extLst>
                <a:ext uri="{FF2B5EF4-FFF2-40B4-BE49-F238E27FC236}">
                  <a16:creationId xmlns:a16="http://schemas.microsoft.com/office/drawing/2014/main" xmlns="" id="{E8F6A1F6-044E-43A4-AB70-2478E237911F}"/>
                </a:ext>
              </a:extLst>
            </p:cNvPr>
            <p:cNvSpPr/>
            <p:nvPr/>
          </p:nvSpPr>
          <p:spPr>
            <a:xfrm>
              <a:off x="7245143" y="3049901"/>
              <a:ext cx="6582" cy="987236"/>
            </a:xfrm>
            <a:custGeom>
              <a:avLst/>
              <a:gdLst>
                <a:gd name="connsiteX0" fmla="*/ 0 w 0"/>
                <a:gd name="connsiteY0" fmla="*/ 983946 h 987236"/>
                <a:gd name="connsiteX1" fmla="*/ 0 w 0"/>
                <a:gd name="connsiteY1" fmla="*/ 0 h 987236"/>
                <a:gd name="connsiteX2" fmla="*/ 0 w 0"/>
                <a:gd name="connsiteY2" fmla="*/ 978680 h 987236"/>
                <a:gd name="connsiteX3" fmla="*/ 0 w 0"/>
                <a:gd name="connsiteY3" fmla="*/ 989869 h 987236"/>
                <a:gd name="connsiteX4" fmla="*/ 0 w 0"/>
                <a:gd name="connsiteY4" fmla="*/ 983946 h 98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987236">
                  <a:moveTo>
                    <a:pt x="0" y="983946"/>
                  </a:moveTo>
                  <a:cubicBezTo>
                    <a:pt x="0" y="656183"/>
                    <a:pt x="0" y="327763"/>
                    <a:pt x="0" y="0"/>
                  </a:cubicBezTo>
                  <a:cubicBezTo>
                    <a:pt x="0" y="326446"/>
                    <a:pt x="0" y="652234"/>
                    <a:pt x="0" y="978680"/>
                  </a:cubicBezTo>
                  <a:cubicBezTo>
                    <a:pt x="0" y="982629"/>
                    <a:pt x="0" y="986578"/>
                    <a:pt x="0" y="989869"/>
                  </a:cubicBezTo>
                  <a:cubicBezTo>
                    <a:pt x="0" y="987894"/>
                    <a:pt x="0" y="985920"/>
                    <a:pt x="0" y="98394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50">
              <a:extLst>
                <a:ext uri="{FF2B5EF4-FFF2-40B4-BE49-F238E27FC236}">
                  <a16:creationId xmlns:a16="http://schemas.microsoft.com/office/drawing/2014/main" xmlns="" id="{E69E0FA5-3344-4600-B9EF-9D45A26E5971}"/>
                </a:ext>
              </a:extLst>
            </p:cNvPr>
            <p:cNvSpPr/>
            <p:nvPr/>
          </p:nvSpPr>
          <p:spPr>
            <a:xfrm>
              <a:off x="3129027" y="2982111"/>
              <a:ext cx="6582" cy="6582"/>
            </a:xfrm>
            <a:custGeom>
              <a:avLst/>
              <a:gdLst>
                <a:gd name="connsiteX0" fmla="*/ 658 w 0"/>
                <a:gd name="connsiteY0" fmla="*/ 1316 h 0"/>
                <a:gd name="connsiteX1" fmla="*/ 658 w 0"/>
                <a:gd name="connsiteY1" fmla="*/ 658 h 0"/>
                <a:gd name="connsiteX2" fmla="*/ 0 w 0"/>
                <a:gd name="connsiteY2" fmla="*/ 0 h 0"/>
                <a:gd name="connsiteX3" fmla="*/ 658 w 0"/>
                <a:gd name="connsiteY3" fmla="*/ 13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58" y="1316"/>
                  </a:moveTo>
                  <a:cubicBezTo>
                    <a:pt x="658" y="1316"/>
                    <a:pt x="658" y="658"/>
                    <a:pt x="658" y="658"/>
                  </a:cubicBezTo>
                  <a:cubicBezTo>
                    <a:pt x="658" y="658"/>
                    <a:pt x="0" y="658"/>
                    <a:pt x="0" y="0"/>
                  </a:cubicBezTo>
                  <a:lnTo>
                    <a:pt x="658" y="1316"/>
                  </a:ln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1">
              <a:extLst>
                <a:ext uri="{FF2B5EF4-FFF2-40B4-BE49-F238E27FC236}">
                  <a16:creationId xmlns:a16="http://schemas.microsoft.com/office/drawing/2014/main" xmlns="" id="{B46CC8EE-466E-476E-86E1-A01069286AA6}"/>
                </a:ext>
              </a:extLst>
            </p:cNvPr>
            <p:cNvSpPr/>
            <p:nvPr/>
          </p:nvSpPr>
          <p:spPr>
            <a:xfrm>
              <a:off x="3126751" y="2843240"/>
              <a:ext cx="6022140" cy="2724772"/>
            </a:xfrm>
            <a:custGeom>
              <a:avLst/>
              <a:gdLst>
                <a:gd name="connsiteX0" fmla="*/ 4022301 w 6022139"/>
                <a:gd name="connsiteY0" fmla="*/ 2038972 h 2724771"/>
                <a:gd name="connsiteX1" fmla="*/ 5971105 w 6022139"/>
                <a:gd name="connsiteY1" fmla="*/ 2038972 h 2724771"/>
                <a:gd name="connsiteX2" fmla="*/ 5995457 w 6022139"/>
                <a:gd name="connsiteY2" fmla="*/ 2038972 h 2724771"/>
                <a:gd name="connsiteX3" fmla="*/ 6021783 w 6022139"/>
                <a:gd name="connsiteY3" fmla="*/ 2013962 h 2724771"/>
                <a:gd name="connsiteX4" fmla="*/ 6021125 w 6022139"/>
                <a:gd name="connsiteY4" fmla="*/ 1936299 h 2724771"/>
                <a:gd name="connsiteX5" fmla="*/ 5984926 w 6022139"/>
                <a:gd name="connsiteY5" fmla="*/ 1901417 h 2724771"/>
                <a:gd name="connsiteX6" fmla="*/ 4020327 w 6022139"/>
                <a:gd name="connsiteY6" fmla="*/ 1902075 h 2724771"/>
                <a:gd name="connsiteX7" fmla="*/ 3987419 w 6022139"/>
                <a:gd name="connsiteY7" fmla="*/ 1869825 h 2724771"/>
                <a:gd name="connsiteX8" fmla="*/ 3988077 w 6022139"/>
                <a:gd name="connsiteY8" fmla="*/ 1393977 h 2724771"/>
                <a:gd name="connsiteX9" fmla="*/ 4022959 w 6022139"/>
                <a:gd name="connsiteY9" fmla="*/ 1359753 h 2724771"/>
                <a:gd name="connsiteX10" fmla="*/ 5977028 w 6022139"/>
                <a:gd name="connsiteY10" fmla="*/ 1359753 h 2724771"/>
                <a:gd name="connsiteX11" fmla="*/ 6001380 w 6022139"/>
                <a:gd name="connsiteY11" fmla="*/ 1359753 h 2724771"/>
                <a:gd name="connsiteX12" fmla="*/ 6021783 w 6022139"/>
                <a:gd name="connsiteY12" fmla="*/ 1340667 h 2724771"/>
                <a:gd name="connsiteX13" fmla="*/ 6021125 w 6022139"/>
                <a:gd name="connsiteY13" fmla="*/ 1251815 h 2724771"/>
                <a:gd name="connsiteX14" fmla="*/ 6014544 w 6022139"/>
                <a:gd name="connsiteY14" fmla="*/ 1219566 h 2724771"/>
                <a:gd name="connsiteX15" fmla="*/ 5982294 w 6022139"/>
                <a:gd name="connsiteY15" fmla="*/ 1217591 h 2724771"/>
                <a:gd name="connsiteX16" fmla="*/ 4304651 w 6022139"/>
                <a:gd name="connsiteY16" fmla="*/ 1217591 h 2724771"/>
                <a:gd name="connsiteX17" fmla="*/ 4269768 w 6022139"/>
                <a:gd name="connsiteY17" fmla="*/ 1181393 h 2724771"/>
                <a:gd name="connsiteX18" fmla="*/ 4269768 w 6022139"/>
                <a:gd name="connsiteY18" fmla="*/ 179019 h 2724771"/>
                <a:gd name="connsiteX19" fmla="*/ 4304651 w 6022139"/>
                <a:gd name="connsiteY19" fmla="*/ 142820 h 2724771"/>
                <a:gd name="connsiteX20" fmla="*/ 5987559 w 6022139"/>
                <a:gd name="connsiteY20" fmla="*/ 142820 h 2724771"/>
                <a:gd name="connsiteX21" fmla="*/ 6019151 w 6022139"/>
                <a:gd name="connsiteY21" fmla="*/ 140187 h 2724771"/>
                <a:gd name="connsiteX22" fmla="*/ 6021125 w 6022139"/>
                <a:gd name="connsiteY22" fmla="*/ 43438 h 2724771"/>
                <a:gd name="connsiteX23" fmla="*/ 5979661 w 6022139"/>
                <a:gd name="connsiteY23" fmla="*/ 658 h 2724771"/>
                <a:gd name="connsiteX24" fmla="*/ 49005 w 6022139"/>
                <a:gd name="connsiteY24" fmla="*/ 658 h 2724771"/>
                <a:gd name="connsiteX25" fmla="*/ 8857 w 6022139"/>
                <a:gd name="connsiteY25" fmla="*/ 0 h 2724771"/>
                <a:gd name="connsiteX26" fmla="*/ 959 w 6022139"/>
                <a:gd name="connsiteY26" fmla="*/ 5923 h 2724771"/>
                <a:gd name="connsiteX27" fmla="*/ 3592 w 6022139"/>
                <a:gd name="connsiteY27" fmla="*/ 140187 h 2724771"/>
                <a:gd name="connsiteX28" fmla="*/ 33867 w 6022139"/>
                <a:gd name="connsiteY28" fmla="*/ 143478 h 2724771"/>
                <a:gd name="connsiteX29" fmla="*/ 1933968 w 6022139"/>
                <a:gd name="connsiteY29" fmla="*/ 143478 h 2724771"/>
                <a:gd name="connsiteX30" fmla="*/ 1971483 w 6022139"/>
                <a:gd name="connsiteY30" fmla="*/ 179019 h 2724771"/>
                <a:gd name="connsiteX31" fmla="*/ 1971483 w 6022139"/>
                <a:gd name="connsiteY31" fmla="*/ 1184025 h 2724771"/>
                <a:gd name="connsiteX32" fmla="*/ 1935942 w 6022139"/>
                <a:gd name="connsiteY32" fmla="*/ 1218908 h 2724771"/>
                <a:gd name="connsiteX33" fmla="*/ 41107 w 6022139"/>
                <a:gd name="connsiteY33" fmla="*/ 1218908 h 2724771"/>
                <a:gd name="connsiteX34" fmla="*/ 8857 w 6022139"/>
                <a:gd name="connsiteY34" fmla="*/ 1220882 h 2724771"/>
                <a:gd name="connsiteX35" fmla="*/ 4250 w 6022139"/>
                <a:gd name="connsiteY35" fmla="*/ 1245892 h 2724771"/>
                <a:gd name="connsiteX36" fmla="*/ 3592 w 6022139"/>
                <a:gd name="connsiteY36" fmla="*/ 1359753 h 2724771"/>
                <a:gd name="connsiteX37" fmla="*/ 33867 w 6022139"/>
                <a:gd name="connsiteY37" fmla="*/ 1364360 h 2724771"/>
                <a:gd name="connsiteX38" fmla="*/ 3801818 w 6022139"/>
                <a:gd name="connsiteY38" fmla="*/ 1364360 h 2724771"/>
                <a:gd name="connsiteX39" fmla="*/ 3823537 w 6022139"/>
                <a:gd name="connsiteY39" fmla="*/ 1364360 h 2724771"/>
                <a:gd name="connsiteX40" fmla="*/ 3845257 w 6022139"/>
                <a:gd name="connsiteY40" fmla="*/ 1384763 h 2724771"/>
                <a:gd name="connsiteX41" fmla="*/ 3845257 w 6022139"/>
                <a:gd name="connsiteY41" fmla="*/ 1876407 h 2724771"/>
                <a:gd name="connsiteX42" fmla="*/ 3825512 w 6022139"/>
                <a:gd name="connsiteY42" fmla="*/ 1896810 h 2724771"/>
                <a:gd name="connsiteX43" fmla="*/ 3803793 w 6022139"/>
                <a:gd name="connsiteY43" fmla="*/ 1896810 h 2724771"/>
                <a:gd name="connsiteX44" fmla="*/ 43740 w 6022139"/>
                <a:gd name="connsiteY44" fmla="*/ 1896810 h 2724771"/>
                <a:gd name="connsiteX45" fmla="*/ 10174 w 6022139"/>
                <a:gd name="connsiteY45" fmla="*/ 1900101 h 2724771"/>
                <a:gd name="connsiteX46" fmla="*/ 4250 w 6022139"/>
                <a:gd name="connsiteY46" fmla="*/ 1925110 h 2724771"/>
                <a:gd name="connsiteX47" fmla="*/ 3592 w 6022139"/>
                <a:gd name="connsiteY47" fmla="*/ 2013962 h 2724771"/>
                <a:gd name="connsiteX48" fmla="*/ 30577 w 6022139"/>
                <a:gd name="connsiteY48" fmla="*/ 2040288 h 2724771"/>
                <a:gd name="connsiteX49" fmla="*/ 54928 w 6022139"/>
                <a:gd name="connsiteY49" fmla="*/ 2040288 h 2724771"/>
                <a:gd name="connsiteX50" fmla="*/ 3812349 w 6022139"/>
                <a:gd name="connsiteY50" fmla="*/ 2040288 h 2724771"/>
                <a:gd name="connsiteX51" fmla="*/ 3847889 w 6022139"/>
                <a:gd name="connsiteY51" fmla="*/ 2044895 h 2724771"/>
                <a:gd name="connsiteX52" fmla="*/ 3845257 w 6022139"/>
                <a:gd name="connsiteY52" fmla="*/ 2062665 h 2724771"/>
                <a:gd name="connsiteX53" fmla="*/ 3845257 w 6022139"/>
                <a:gd name="connsiteY53" fmla="*/ 2558916 h 2724771"/>
                <a:gd name="connsiteX54" fmla="*/ 3848547 w 6022139"/>
                <a:gd name="connsiteY54" fmla="*/ 2576686 h 2724771"/>
                <a:gd name="connsiteX55" fmla="*/ 3813007 w 6022139"/>
                <a:gd name="connsiteY55" fmla="*/ 2581293 h 2724771"/>
                <a:gd name="connsiteX56" fmla="*/ 48347 w 6022139"/>
                <a:gd name="connsiteY56" fmla="*/ 2581293 h 2724771"/>
                <a:gd name="connsiteX57" fmla="*/ 26628 w 6022139"/>
                <a:gd name="connsiteY57" fmla="*/ 2581293 h 2724771"/>
                <a:gd name="connsiteX58" fmla="*/ 3592 w 6022139"/>
                <a:gd name="connsiteY58" fmla="*/ 2603671 h 2724771"/>
                <a:gd name="connsiteX59" fmla="*/ 3592 w 6022139"/>
                <a:gd name="connsiteY59" fmla="*/ 2719507 h 2724771"/>
                <a:gd name="connsiteX60" fmla="*/ 33209 w 6022139"/>
                <a:gd name="connsiteY60" fmla="*/ 2724772 h 2724771"/>
                <a:gd name="connsiteX61" fmla="*/ 5990850 w 6022139"/>
                <a:gd name="connsiteY61" fmla="*/ 2724772 h 2724771"/>
                <a:gd name="connsiteX62" fmla="*/ 6019809 w 6022139"/>
                <a:gd name="connsiteY62" fmla="*/ 2722139 h 2724771"/>
                <a:gd name="connsiteX63" fmla="*/ 6021783 w 6022139"/>
                <a:gd name="connsiteY63" fmla="*/ 2628023 h 2724771"/>
                <a:gd name="connsiteX64" fmla="*/ 5977686 w 6022139"/>
                <a:gd name="connsiteY64" fmla="*/ 2581951 h 2724771"/>
                <a:gd name="connsiteX65" fmla="*/ 4018352 w 6022139"/>
                <a:gd name="connsiteY65" fmla="*/ 2582610 h 2724771"/>
                <a:gd name="connsiteX66" fmla="*/ 3988735 w 6022139"/>
                <a:gd name="connsiteY66" fmla="*/ 2552993 h 2724771"/>
                <a:gd name="connsiteX67" fmla="*/ 3989393 w 6022139"/>
                <a:gd name="connsiteY67" fmla="*/ 2074512 h 2724771"/>
                <a:gd name="connsiteX68" fmla="*/ 4022301 w 6022139"/>
                <a:gd name="connsiteY68" fmla="*/ 2038972 h 2724771"/>
                <a:gd name="connsiteX69" fmla="*/ 2149185 w 6022139"/>
                <a:gd name="connsiteY69" fmla="*/ 1218249 h 2724771"/>
                <a:gd name="connsiteX70" fmla="*/ 2115619 w 6022139"/>
                <a:gd name="connsiteY70" fmla="*/ 1184025 h 2724771"/>
                <a:gd name="connsiteX71" fmla="*/ 2115619 w 6022139"/>
                <a:gd name="connsiteY71" fmla="*/ 175728 h 2724771"/>
                <a:gd name="connsiteX72" fmla="*/ 2147869 w 6022139"/>
                <a:gd name="connsiteY72" fmla="*/ 142820 h 2724771"/>
                <a:gd name="connsiteX73" fmla="*/ 4099305 w 6022139"/>
                <a:gd name="connsiteY73" fmla="*/ 142820 h 2724771"/>
                <a:gd name="connsiteX74" fmla="*/ 4125632 w 6022139"/>
                <a:gd name="connsiteY74" fmla="*/ 145453 h 2724771"/>
                <a:gd name="connsiteX75" fmla="*/ 4126290 w 6022139"/>
                <a:gd name="connsiteY75" fmla="*/ 395553 h 2724771"/>
                <a:gd name="connsiteX76" fmla="*/ 4126290 w 6022139"/>
                <a:gd name="connsiteY76" fmla="*/ 1190607 h 2724771"/>
                <a:gd name="connsiteX77" fmla="*/ 4121025 w 6022139"/>
                <a:gd name="connsiteY77" fmla="*/ 1220224 h 2724771"/>
                <a:gd name="connsiteX78" fmla="*/ 4117734 w 6022139"/>
                <a:gd name="connsiteY78" fmla="*/ 1203770 h 2724771"/>
                <a:gd name="connsiteX79" fmla="*/ 4084826 w 6022139"/>
                <a:gd name="connsiteY79" fmla="*/ 1218249 h 2724771"/>
                <a:gd name="connsiteX80" fmla="*/ 2149185 w 6022139"/>
                <a:gd name="connsiteY80" fmla="*/ 1218249 h 27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22139" h="2724771">
                  <a:moveTo>
                    <a:pt x="4022301" y="2038972"/>
                  </a:moveTo>
                  <a:cubicBezTo>
                    <a:pt x="4671903" y="2038972"/>
                    <a:pt x="5321504" y="2038972"/>
                    <a:pt x="5971105" y="2038972"/>
                  </a:cubicBezTo>
                  <a:cubicBezTo>
                    <a:pt x="5979003" y="2038972"/>
                    <a:pt x="5987559" y="2038314"/>
                    <a:pt x="5995457" y="2038972"/>
                  </a:cubicBezTo>
                  <a:cubicBezTo>
                    <a:pt x="6014544" y="2041604"/>
                    <a:pt x="6023099" y="2035023"/>
                    <a:pt x="6021783" y="2013962"/>
                  </a:cubicBezTo>
                  <a:cubicBezTo>
                    <a:pt x="6019809" y="1988293"/>
                    <a:pt x="6021783" y="1961967"/>
                    <a:pt x="6021125" y="1936299"/>
                  </a:cubicBezTo>
                  <a:cubicBezTo>
                    <a:pt x="6020467" y="1896151"/>
                    <a:pt x="6027048" y="1901417"/>
                    <a:pt x="5984926" y="1901417"/>
                  </a:cubicBezTo>
                  <a:cubicBezTo>
                    <a:pt x="5330060" y="1901417"/>
                    <a:pt x="4675193" y="1901417"/>
                    <a:pt x="4020327" y="1902075"/>
                  </a:cubicBezTo>
                  <a:cubicBezTo>
                    <a:pt x="3994658" y="1902075"/>
                    <a:pt x="3987419" y="1896810"/>
                    <a:pt x="3987419" y="1869825"/>
                  </a:cubicBezTo>
                  <a:cubicBezTo>
                    <a:pt x="3988735" y="1711209"/>
                    <a:pt x="3988077" y="1552594"/>
                    <a:pt x="3988077" y="1393977"/>
                  </a:cubicBezTo>
                  <a:cubicBezTo>
                    <a:pt x="3988077" y="1359753"/>
                    <a:pt x="3988077" y="1359753"/>
                    <a:pt x="4022959" y="1359753"/>
                  </a:cubicBezTo>
                  <a:cubicBezTo>
                    <a:pt x="4674535" y="1359753"/>
                    <a:pt x="5325453" y="1359753"/>
                    <a:pt x="5977028" y="1359753"/>
                  </a:cubicBezTo>
                  <a:cubicBezTo>
                    <a:pt x="5984926" y="1359753"/>
                    <a:pt x="5993482" y="1359095"/>
                    <a:pt x="6001380" y="1359753"/>
                  </a:cubicBezTo>
                  <a:cubicBezTo>
                    <a:pt x="6016518" y="1361069"/>
                    <a:pt x="6021783" y="1355804"/>
                    <a:pt x="6021783" y="1340667"/>
                  </a:cubicBezTo>
                  <a:cubicBezTo>
                    <a:pt x="6020467" y="1311050"/>
                    <a:pt x="6021783" y="1281433"/>
                    <a:pt x="6021125" y="1251815"/>
                  </a:cubicBezTo>
                  <a:cubicBezTo>
                    <a:pt x="6021125" y="1241285"/>
                    <a:pt x="6027048" y="1228122"/>
                    <a:pt x="6014544" y="1219566"/>
                  </a:cubicBezTo>
                  <a:cubicBezTo>
                    <a:pt x="6004013" y="1216275"/>
                    <a:pt x="5993482" y="1217591"/>
                    <a:pt x="5982294" y="1217591"/>
                  </a:cubicBezTo>
                  <a:cubicBezTo>
                    <a:pt x="5422860" y="1217591"/>
                    <a:pt x="4864085" y="1217591"/>
                    <a:pt x="4304651" y="1217591"/>
                  </a:cubicBezTo>
                  <a:cubicBezTo>
                    <a:pt x="4264503" y="1217591"/>
                    <a:pt x="4269768" y="1222198"/>
                    <a:pt x="4269768" y="1181393"/>
                  </a:cubicBezTo>
                  <a:cubicBezTo>
                    <a:pt x="4269768" y="847049"/>
                    <a:pt x="4269768" y="512705"/>
                    <a:pt x="4269768" y="179019"/>
                  </a:cubicBezTo>
                  <a:cubicBezTo>
                    <a:pt x="4269768" y="138213"/>
                    <a:pt x="4265161" y="142820"/>
                    <a:pt x="4304651" y="142820"/>
                  </a:cubicBezTo>
                  <a:cubicBezTo>
                    <a:pt x="4865401" y="142820"/>
                    <a:pt x="5426809" y="142820"/>
                    <a:pt x="5987559" y="142820"/>
                  </a:cubicBezTo>
                  <a:cubicBezTo>
                    <a:pt x="5998090" y="142820"/>
                    <a:pt x="6009278" y="146111"/>
                    <a:pt x="6019151" y="140187"/>
                  </a:cubicBezTo>
                  <a:cubicBezTo>
                    <a:pt x="6023757" y="107938"/>
                    <a:pt x="6020467" y="75688"/>
                    <a:pt x="6021125" y="43438"/>
                  </a:cubicBezTo>
                  <a:cubicBezTo>
                    <a:pt x="6021783" y="658"/>
                    <a:pt x="6021125" y="658"/>
                    <a:pt x="5979661" y="658"/>
                  </a:cubicBezTo>
                  <a:cubicBezTo>
                    <a:pt x="4002556" y="658"/>
                    <a:pt x="2026110" y="658"/>
                    <a:pt x="49005" y="658"/>
                  </a:cubicBezTo>
                  <a:cubicBezTo>
                    <a:pt x="35842" y="658"/>
                    <a:pt x="22020" y="0"/>
                    <a:pt x="8857" y="0"/>
                  </a:cubicBezTo>
                  <a:cubicBezTo>
                    <a:pt x="4908" y="0"/>
                    <a:pt x="959" y="1974"/>
                    <a:pt x="959" y="5923"/>
                  </a:cubicBezTo>
                  <a:cubicBezTo>
                    <a:pt x="1618" y="50678"/>
                    <a:pt x="-2989" y="95433"/>
                    <a:pt x="3592" y="140187"/>
                  </a:cubicBezTo>
                  <a:cubicBezTo>
                    <a:pt x="12806" y="146769"/>
                    <a:pt x="23995" y="143478"/>
                    <a:pt x="33867" y="143478"/>
                  </a:cubicBezTo>
                  <a:cubicBezTo>
                    <a:pt x="667015" y="143478"/>
                    <a:pt x="1300820" y="143478"/>
                    <a:pt x="1933968" y="143478"/>
                  </a:cubicBezTo>
                  <a:cubicBezTo>
                    <a:pt x="1970824" y="143478"/>
                    <a:pt x="1971483" y="143478"/>
                    <a:pt x="1971483" y="179019"/>
                  </a:cubicBezTo>
                  <a:cubicBezTo>
                    <a:pt x="1971483" y="514021"/>
                    <a:pt x="1971483" y="849023"/>
                    <a:pt x="1971483" y="1184025"/>
                  </a:cubicBezTo>
                  <a:cubicBezTo>
                    <a:pt x="1971483" y="1218908"/>
                    <a:pt x="1971483" y="1218908"/>
                    <a:pt x="1935942" y="1218908"/>
                  </a:cubicBezTo>
                  <a:cubicBezTo>
                    <a:pt x="1304111" y="1218908"/>
                    <a:pt x="672938" y="1218908"/>
                    <a:pt x="41107" y="1218908"/>
                  </a:cubicBezTo>
                  <a:cubicBezTo>
                    <a:pt x="30577" y="1218908"/>
                    <a:pt x="19388" y="1216933"/>
                    <a:pt x="8857" y="1220882"/>
                  </a:cubicBezTo>
                  <a:cubicBezTo>
                    <a:pt x="959" y="1228122"/>
                    <a:pt x="4250" y="1237336"/>
                    <a:pt x="4250" y="1245892"/>
                  </a:cubicBezTo>
                  <a:cubicBezTo>
                    <a:pt x="3592" y="1284065"/>
                    <a:pt x="3592" y="1321580"/>
                    <a:pt x="3592" y="1359753"/>
                  </a:cubicBezTo>
                  <a:cubicBezTo>
                    <a:pt x="12148" y="1368967"/>
                    <a:pt x="23995" y="1364360"/>
                    <a:pt x="33867" y="1364360"/>
                  </a:cubicBezTo>
                  <a:cubicBezTo>
                    <a:pt x="1289632" y="1364360"/>
                    <a:pt x="2546054" y="1364360"/>
                    <a:pt x="3801818" y="1364360"/>
                  </a:cubicBezTo>
                  <a:cubicBezTo>
                    <a:pt x="3809058" y="1364360"/>
                    <a:pt x="3816298" y="1365019"/>
                    <a:pt x="3823537" y="1364360"/>
                  </a:cubicBezTo>
                  <a:cubicBezTo>
                    <a:pt x="3839333" y="1362386"/>
                    <a:pt x="3845257" y="1367651"/>
                    <a:pt x="3845257" y="1384763"/>
                  </a:cubicBezTo>
                  <a:cubicBezTo>
                    <a:pt x="3844599" y="1548644"/>
                    <a:pt x="3844599" y="1712526"/>
                    <a:pt x="3845257" y="1876407"/>
                  </a:cubicBezTo>
                  <a:cubicBezTo>
                    <a:pt x="3845257" y="1890886"/>
                    <a:pt x="3841308" y="1898126"/>
                    <a:pt x="3825512" y="1896810"/>
                  </a:cubicBezTo>
                  <a:cubicBezTo>
                    <a:pt x="3818272" y="1896151"/>
                    <a:pt x="3811033" y="1896810"/>
                    <a:pt x="3803793" y="1896810"/>
                  </a:cubicBezTo>
                  <a:cubicBezTo>
                    <a:pt x="2550661" y="1896810"/>
                    <a:pt x="1296871" y="1896810"/>
                    <a:pt x="43740" y="1896810"/>
                  </a:cubicBezTo>
                  <a:cubicBezTo>
                    <a:pt x="32551" y="1896810"/>
                    <a:pt x="20704" y="1892861"/>
                    <a:pt x="10174" y="1900101"/>
                  </a:cubicBezTo>
                  <a:cubicBezTo>
                    <a:pt x="959" y="1906682"/>
                    <a:pt x="4250" y="1916554"/>
                    <a:pt x="4250" y="1925110"/>
                  </a:cubicBezTo>
                  <a:cubicBezTo>
                    <a:pt x="4250" y="1954728"/>
                    <a:pt x="5567" y="1984345"/>
                    <a:pt x="3592" y="2013962"/>
                  </a:cubicBezTo>
                  <a:cubicBezTo>
                    <a:pt x="2276" y="2035681"/>
                    <a:pt x="10174" y="2042921"/>
                    <a:pt x="30577" y="2040288"/>
                  </a:cubicBezTo>
                  <a:cubicBezTo>
                    <a:pt x="38474" y="2038972"/>
                    <a:pt x="46372" y="2040288"/>
                    <a:pt x="54928" y="2040288"/>
                  </a:cubicBezTo>
                  <a:cubicBezTo>
                    <a:pt x="1307402" y="2040288"/>
                    <a:pt x="2559875" y="2040288"/>
                    <a:pt x="3812349" y="2040288"/>
                  </a:cubicBezTo>
                  <a:cubicBezTo>
                    <a:pt x="3824196" y="2040288"/>
                    <a:pt x="3837359" y="2035023"/>
                    <a:pt x="3847889" y="2044895"/>
                  </a:cubicBezTo>
                  <a:cubicBezTo>
                    <a:pt x="3843282" y="2050160"/>
                    <a:pt x="3845257" y="2056742"/>
                    <a:pt x="3845257" y="2062665"/>
                  </a:cubicBezTo>
                  <a:cubicBezTo>
                    <a:pt x="3845257" y="2227863"/>
                    <a:pt x="3845257" y="2393719"/>
                    <a:pt x="3845257" y="2558916"/>
                  </a:cubicBezTo>
                  <a:cubicBezTo>
                    <a:pt x="3845257" y="2564840"/>
                    <a:pt x="3843282" y="2571421"/>
                    <a:pt x="3848547" y="2576686"/>
                  </a:cubicBezTo>
                  <a:cubicBezTo>
                    <a:pt x="3838017" y="2587217"/>
                    <a:pt x="3824854" y="2581293"/>
                    <a:pt x="3813007" y="2581293"/>
                  </a:cubicBezTo>
                  <a:cubicBezTo>
                    <a:pt x="2557901" y="2581951"/>
                    <a:pt x="1303453" y="2581293"/>
                    <a:pt x="48347" y="2581293"/>
                  </a:cubicBezTo>
                  <a:cubicBezTo>
                    <a:pt x="41107" y="2581293"/>
                    <a:pt x="33867" y="2581951"/>
                    <a:pt x="26628" y="2581293"/>
                  </a:cubicBezTo>
                  <a:cubicBezTo>
                    <a:pt x="9515" y="2579319"/>
                    <a:pt x="2934" y="2585242"/>
                    <a:pt x="3592" y="2603671"/>
                  </a:cubicBezTo>
                  <a:cubicBezTo>
                    <a:pt x="4908" y="2641844"/>
                    <a:pt x="3592" y="2680675"/>
                    <a:pt x="3592" y="2719507"/>
                  </a:cubicBezTo>
                  <a:cubicBezTo>
                    <a:pt x="12148" y="2730037"/>
                    <a:pt x="23337" y="2724772"/>
                    <a:pt x="33209" y="2724772"/>
                  </a:cubicBezTo>
                  <a:cubicBezTo>
                    <a:pt x="2018870" y="2724772"/>
                    <a:pt x="4004531" y="2724772"/>
                    <a:pt x="5990850" y="2724772"/>
                  </a:cubicBezTo>
                  <a:cubicBezTo>
                    <a:pt x="6000722" y="2724772"/>
                    <a:pt x="6010594" y="2727405"/>
                    <a:pt x="6019809" y="2722139"/>
                  </a:cubicBezTo>
                  <a:cubicBezTo>
                    <a:pt x="6024416" y="2691206"/>
                    <a:pt x="6021125" y="2659614"/>
                    <a:pt x="6021783" y="2628023"/>
                  </a:cubicBezTo>
                  <a:cubicBezTo>
                    <a:pt x="6022441" y="2581951"/>
                    <a:pt x="6021783" y="2581951"/>
                    <a:pt x="5977686" y="2581951"/>
                  </a:cubicBezTo>
                  <a:cubicBezTo>
                    <a:pt x="5324795" y="2581951"/>
                    <a:pt x="4671244" y="2581951"/>
                    <a:pt x="4018352" y="2582610"/>
                  </a:cubicBezTo>
                  <a:cubicBezTo>
                    <a:pt x="3994658" y="2582610"/>
                    <a:pt x="3988735" y="2576686"/>
                    <a:pt x="3988735" y="2552993"/>
                  </a:cubicBezTo>
                  <a:cubicBezTo>
                    <a:pt x="3990051" y="2393719"/>
                    <a:pt x="3989393" y="2233786"/>
                    <a:pt x="3989393" y="2074512"/>
                  </a:cubicBezTo>
                  <a:cubicBezTo>
                    <a:pt x="3987419" y="2038972"/>
                    <a:pt x="3987419" y="2038972"/>
                    <a:pt x="4022301" y="2038972"/>
                  </a:cubicBezTo>
                  <a:close/>
                  <a:moveTo>
                    <a:pt x="2149185" y="1218249"/>
                  </a:moveTo>
                  <a:cubicBezTo>
                    <a:pt x="2115619" y="1218249"/>
                    <a:pt x="2115619" y="1218249"/>
                    <a:pt x="2115619" y="1184025"/>
                  </a:cubicBezTo>
                  <a:cubicBezTo>
                    <a:pt x="2115619" y="847707"/>
                    <a:pt x="2115619" y="512046"/>
                    <a:pt x="2115619" y="175728"/>
                  </a:cubicBezTo>
                  <a:cubicBezTo>
                    <a:pt x="2115619" y="142820"/>
                    <a:pt x="2115619" y="142820"/>
                    <a:pt x="2147869" y="142820"/>
                  </a:cubicBezTo>
                  <a:cubicBezTo>
                    <a:pt x="2798128" y="142820"/>
                    <a:pt x="3449046" y="142820"/>
                    <a:pt x="4099305" y="142820"/>
                  </a:cubicBezTo>
                  <a:cubicBezTo>
                    <a:pt x="4107861" y="142820"/>
                    <a:pt x="4117076" y="140846"/>
                    <a:pt x="4125632" y="145453"/>
                  </a:cubicBezTo>
                  <a:cubicBezTo>
                    <a:pt x="4125632" y="229039"/>
                    <a:pt x="4126290" y="311967"/>
                    <a:pt x="4126290" y="395553"/>
                  </a:cubicBezTo>
                  <a:cubicBezTo>
                    <a:pt x="4126290" y="660790"/>
                    <a:pt x="4126290" y="926028"/>
                    <a:pt x="4126290" y="1190607"/>
                  </a:cubicBezTo>
                  <a:cubicBezTo>
                    <a:pt x="4126290" y="1200479"/>
                    <a:pt x="4131555" y="1211668"/>
                    <a:pt x="4121025" y="1220224"/>
                  </a:cubicBezTo>
                  <a:cubicBezTo>
                    <a:pt x="4118392" y="1214958"/>
                    <a:pt x="4117734" y="1209035"/>
                    <a:pt x="4117734" y="1203770"/>
                  </a:cubicBezTo>
                  <a:cubicBezTo>
                    <a:pt x="4116417" y="1218249"/>
                    <a:pt x="4110494" y="1218249"/>
                    <a:pt x="4084826" y="1218249"/>
                  </a:cubicBezTo>
                  <a:cubicBezTo>
                    <a:pt x="3439832" y="1218249"/>
                    <a:pt x="2794838" y="1218249"/>
                    <a:pt x="2149185" y="12182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2">
              <a:extLst>
                <a:ext uri="{FF2B5EF4-FFF2-40B4-BE49-F238E27FC236}">
                  <a16:creationId xmlns:a16="http://schemas.microsoft.com/office/drawing/2014/main" xmlns="" id="{FAB43CD1-41FD-463E-9C9D-675314F5754F}"/>
                </a:ext>
              </a:extLst>
            </p:cNvPr>
            <p:cNvSpPr/>
            <p:nvPr/>
          </p:nvSpPr>
          <p:spPr>
            <a:xfrm>
              <a:off x="3051364" y="1219566"/>
              <a:ext cx="118468" cy="118468"/>
            </a:xfrm>
            <a:custGeom>
              <a:avLst/>
              <a:gdLst>
                <a:gd name="connsiteX0" fmla="*/ 63183 w 118468"/>
                <a:gd name="connsiteY0" fmla="*/ 124392 h 118468"/>
                <a:gd name="connsiteX1" fmla="*/ 0 w 118468"/>
                <a:gd name="connsiteY1" fmla="*/ 62525 h 118468"/>
                <a:gd name="connsiteX2" fmla="*/ 63183 w 118468"/>
                <a:gd name="connsiteY2" fmla="*/ 0 h 118468"/>
                <a:gd name="connsiteX3" fmla="*/ 124392 w 118468"/>
                <a:gd name="connsiteY3" fmla="*/ 61209 h 118468"/>
                <a:gd name="connsiteX4" fmla="*/ 63183 w 118468"/>
                <a:gd name="connsiteY4" fmla="*/ 124392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63183" y="124392"/>
                  </a:moveTo>
                  <a:cubicBezTo>
                    <a:pt x="27643" y="125050"/>
                    <a:pt x="0" y="97407"/>
                    <a:pt x="0" y="62525"/>
                  </a:cubicBezTo>
                  <a:cubicBezTo>
                    <a:pt x="0" y="27643"/>
                    <a:pt x="28301" y="0"/>
                    <a:pt x="63183" y="0"/>
                  </a:cubicBezTo>
                  <a:cubicBezTo>
                    <a:pt x="97407" y="0"/>
                    <a:pt x="123734" y="26984"/>
                    <a:pt x="124392" y="61209"/>
                  </a:cubicBezTo>
                  <a:cubicBezTo>
                    <a:pt x="125050" y="96749"/>
                    <a:pt x="98724" y="124392"/>
                    <a:pt x="63183" y="124392"/>
                  </a:cubicBezTo>
                  <a:close/>
                </a:path>
              </a:pathLst>
            </a:custGeom>
            <a:solidFill>
              <a:srgbClr val="FDFDFD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3">
              <a:extLst>
                <a:ext uri="{FF2B5EF4-FFF2-40B4-BE49-F238E27FC236}">
                  <a16:creationId xmlns:a16="http://schemas.microsoft.com/office/drawing/2014/main" xmlns="" id="{85C429DF-67FB-40F9-ACFD-07B70BA5A177}"/>
                </a:ext>
              </a:extLst>
            </p:cNvPr>
            <p:cNvSpPr/>
            <p:nvPr/>
          </p:nvSpPr>
          <p:spPr>
            <a:xfrm>
              <a:off x="3051353" y="1956044"/>
              <a:ext cx="118468" cy="118468"/>
            </a:xfrm>
            <a:custGeom>
              <a:avLst/>
              <a:gdLst>
                <a:gd name="connsiteX0" fmla="*/ 124403 w 118468"/>
                <a:gd name="connsiteY0" fmla="*/ 63183 h 118468"/>
                <a:gd name="connsiteX1" fmla="*/ 61220 w 118468"/>
                <a:gd name="connsiteY1" fmla="*/ 124392 h 118468"/>
                <a:gd name="connsiteX2" fmla="*/ 11 w 118468"/>
                <a:gd name="connsiteY2" fmla="*/ 63183 h 118468"/>
                <a:gd name="connsiteX3" fmla="*/ 62536 w 118468"/>
                <a:gd name="connsiteY3" fmla="*/ 0 h 118468"/>
                <a:gd name="connsiteX4" fmla="*/ 124403 w 118468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124403" y="63183"/>
                  </a:moveTo>
                  <a:cubicBezTo>
                    <a:pt x="124403" y="98724"/>
                    <a:pt x="96760" y="125050"/>
                    <a:pt x="61220" y="124392"/>
                  </a:cubicBezTo>
                  <a:cubicBezTo>
                    <a:pt x="27654" y="123734"/>
                    <a:pt x="11" y="96749"/>
                    <a:pt x="11" y="63183"/>
                  </a:cubicBezTo>
                  <a:cubicBezTo>
                    <a:pt x="-647" y="28301"/>
                    <a:pt x="27654" y="0"/>
                    <a:pt x="62536" y="0"/>
                  </a:cubicBezTo>
                  <a:cubicBezTo>
                    <a:pt x="98077" y="658"/>
                    <a:pt x="125061" y="27642"/>
                    <a:pt x="124403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4">
              <a:extLst>
                <a:ext uri="{FF2B5EF4-FFF2-40B4-BE49-F238E27FC236}">
                  <a16:creationId xmlns:a16="http://schemas.microsoft.com/office/drawing/2014/main" xmlns="" id="{BF38D6E8-F9C4-46D7-B91A-3259293314B0}"/>
                </a:ext>
              </a:extLst>
            </p:cNvPr>
            <p:cNvSpPr/>
            <p:nvPr/>
          </p:nvSpPr>
          <p:spPr>
            <a:xfrm>
              <a:off x="3976075" y="1956044"/>
              <a:ext cx="125050" cy="118468"/>
            </a:xfrm>
            <a:custGeom>
              <a:avLst/>
              <a:gdLst>
                <a:gd name="connsiteX0" fmla="*/ 125050 w 125049"/>
                <a:gd name="connsiteY0" fmla="*/ 63183 h 118468"/>
                <a:gd name="connsiteX1" fmla="*/ 61209 w 125049"/>
                <a:gd name="connsiteY1" fmla="*/ 124392 h 118468"/>
                <a:gd name="connsiteX2" fmla="*/ 0 w 125049"/>
                <a:gd name="connsiteY2" fmla="*/ 62525 h 118468"/>
                <a:gd name="connsiteX3" fmla="*/ 63183 w 125049"/>
                <a:gd name="connsiteY3" fmla="*/ 0 h 118468"/>
                <a:gd name="connsiteX4" fmla="*/ 125050 w 125049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49" h="118468">
                  <a:moveTo>
                    <a:pt x="125050" y="63183"/>
                  </a:moveTo>
                  <a:cubicBezTo>
                    <a:pt x="124392" y="98724"/>
                    <a:pt x="96749" y="125050"/>
                    <a:pt x="61209" y="124392"/>
                  </a:cubicBezTo>
                  <a:cubicBezTo>
                    <a:pt x="27643" y="123734"/>
                    <a:pt x="0" y="96091"/>
                    <a:pt x="0" y="62525"/>
                  </a:cubicBezTo>
                  <a:cubicBezTo>
                    <a:pt x="0" y="28301"/>
                    <a:pt x="28301" y="0"/>
                    <a:pt x="63183" y="0"/>
                  </a:cubicBezTo>
                  <a:cubicBezTo>
                    <a:pt x="98724" y="658"/>
                    <a:pt x="125708" y="27642"/>
                    <a:pt x="125050" y="63183"/>
                  </a:cubicBezTo>
                  <a:close/>
                </a:path>
              </a:pathLst>
            </a:custGeom>
            <a:solidFill>
              <a:schemeClr val="tx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5">
              <a:extLst>
                <a:ext uri="{FF2B5EF4-FFF2-40B4-BE49-F238E27FC236}">
                  <a16:creationId xmlns:a16="http://schemas.microsoft.com/office/drawing/2014/main" xmlns="" id="{ADFAE02A-97DF-4A9C-9453-D56A4D7767D5}"/>
                </a:ext>
              </a:extLst>
            </p:cNvPr>
            <p:cNvSpPr/>
            <p:nvPr/>
          </p:nvSpPr>
          <p:spPr>
            <a:xfrm>
              <a:off x="4683467" y="1592376"/>
              <a:ext cx="1171520" cy="612648"/>
            </a:xfrm>
            <a:custGeom>
              <a:avLst/>
              <a:gdLst>
                <a:gd name="connsiteX0" fmla="*/ 431220 w 1171520"/>
                <a:gd name="connsiteY0" fmla="*/ 14842 h 625249"/>
                <a:gd name="connsiteX1" fmla="*/ 439776 w 1171520"/>
                <a:gd name="connsiteY1" fmla="*/ 3653 h 625249"/>
                <a:gd name="connsiteX2" fmla="*/ 460179 w 1171520"/>
                <a:gd name="connsiteY2" fmla="*/ 363 h 625249"/>
                <a:gd name="connsiteX3" fmla="*/ 1142030 w 1171520"/>
                <a:gd name="connsiteY3" fmla="*/ 363 h 625249"/>
                <a:gd name="connsiteX4" fmla="*/ 1177571 w 1171520"/>
                <a:gd name="connsiteY4" fmla="*/ 8261 h 625249"/>
                <a:gd name="connsiteX5" fmla="*/ 874818 w 1171520"/>
                <a:gd name="connsiteY5" fmla="*/ 443961 h 625249"/>
                <a:gd name="connsiteX6" fmla="*/ 747136 w 1171520"/>
                <a:gd name="connsiteY6" fmla="*/ 626270 h 625249"/>
                <a:gd name="connsiteX7" fmla="*/ 723442 w 1171520"/>
                <a:gd name="connsiteY7" fmla="*/ 628903 h 625249"/>
                <a:gd name="connsiteX8" fmla="*/ 23821 w 1171520"/>
                <a:gd name="connsiteY8" fmla="*/ 628903 h 625249"/>
                <a:gd name="connsiteX9" fmla="*/ 127 w 1171520"/>
                <a:gd name="connsiteY9" fmla="*/ 626270 h 625249"/>
                <a:gd name="connsiteX10" fmla="*/ 13290 w 1171520"/>
                <a:gd name="connsiteY10" fmla="*/ 601260 h 625249"/>
                <a:gd name="connsiteX11" fmla="*/ 414108 w 1171520"/>
                <a:gd name="connsiteY11" fmla="*/ 39194 h 625249"/>
                <a:gd name="connsiteX12" fmla="*/ 431220 w 1171520"/>
                <a:gd name="connsiteY12" fmla="*/ 148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520" h="625249">
                  <a:moveTo>
                    <a:pt x="431220" y="14842"/>
                  </a:moveTo>
                  <a:cubicBezTo>
                    <a:pt x="433853" y="10893"/>
                    <a:pt x="437144" y="6944"/>
                    <a:pt x="439776" y="3653"/>
                  </a:cubicBezTo>
                  <a:cubicBezTo>
                    <a:pt x="445700" y="-1612"/>
                    <a:pt x="453598" y="363"/>
                    <a:pt x="460179" y="363"/>
                  </a:cubicBezTo>
                  <a:cubicBezTo>
                    <a:pt x="687243" y="363"/>
                    <a:pt x="914966" y="363"/>
                    <a:pt x="1142030" y="363"/>
                  </a:cubicBezTo>
                  <a:cubicBezTo>
                    <a:pt x="1154535" y="363"/>
                    <a:pt x="1167698" y="-1612"/>
                    <a:pt x="1177571" y="8261"/>
                  </a:cubicBezTo>
                  <a:cubicBezTo>
                    <a:pt x="1076873" y="153713"/>
                    <a:pt x="975516" y="299166"/>
                    <a:pt x="874818" y="443961"/>
                  </a:cubicBezTo>
                  <a:cubicBezTo>
                    <a:pt x="832696" y="505169"/>
                    <a:pt x="789916" y="565720"/>
                    <a:pt x="747136" y="626270"/>
                  </a:cubicBezTo>
                  <a:cubicBezTo>
                    <a:pt x="739896" y="631536"/>
                    <a:pt x="731340" y="628903"/>
                    <a:pt x="723442" y="628903"/>
                  </a:cubicBezTo>
                  <a:cubicBezTo>
                    <a:pt x="490454" y="628903"/>
                    <a:pt x="256809" y="628903"/>
                    <a:pt x="23821" y="628903"/>
                  </a:cubicBezTo>
                  <a:cubicBezTo>
                    <a:pt x="15923" y="628903"/>
                    <a:pt x="7367" y="630877"/>
                    <a:pt x="127" y="626270"/>
                  </a:cubicBezTo>
                  <a:cubicBezTo>
                    <a:pt x="-1189" y="615082"/>
                    <a:pt x="8025" y="608500"/>
                    <a:pt x="13290" y="601260"/>
                  </a:cubicBezTo>
                  <a:cubicBezTo>
                    <a:pt x="146896" y="413685"/>
                    <a:pt x="280502" y="226769"/>
                    <a:pt x="414108" y="39194"/>
                  </a:cubicBezTo>
                  <a:cubicBezTo>
                    <a:pt x="420690" y="31296"/>
                    <a:pt x="425955" y="23398"/>
                    <a:pt x="431220" y="148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56">
              <a:extLst>
                <a:ext uri="{FF2B5EF4-FFF2-40B4-BE49-F238E27FC236}">
                  <a16:creationId xmlns:a16="http://schemas.microsoft.com/office/drawing/2014/main" xmlns="" id="{AE8E9467-8425-4C3F-B34C-C60E9F14BD97}"/>
                </a:ext>
              </a:extLst>
            </p:cNvPr>
            <p:cNvSpPr/>
            <p:nvPr/>
          </p:nvSpPr>
          <p:spPr>
            <a:xfrm>
              <a:off x="5751731" y="1592376"/>
              <a:ext cx="1178102" cy="612648"/>
            </a:xfrm>
            <a:custGeom>
              <a:avLst/>
              <a:gdLst>
                <a:gd name="connsiteX0" fmla="*/ 2027 w 1178101"/>
                <a:gd name="connsiteY0" fmla="*/ 627059 h 625249"/>
                <a:gd name="connsiteX1" fmla="*/ 8609 w 1178101"/>
                <a:gd name="connsiteY1" fmla="*/ 608631 h 625249"/>
                <a:gd name="connsiteX2" fmla="*/ 433120 w 1178101"/>
                <a:gd name="connsiteY2" fmla="*/ 14315 h 625249"/>
                <a:gd name="connsiteX3" fmla="*/ 438385 w 1178101"/>
                <a:gd name="connsiteY3" fmla="*/ 8392 h 625249"/>
                <a:gd name="connsiteX4" fmla="*/ 473268 w 1178101"/>
                <a:gd name="connsiteY4" fmla="*/ 494 h 625249"/>
                <a:gd name="connsiteX5" fmla="*/ 1165649 w 1178101"/>
                <a:gd name="connsiteY5" fmla="*/ 494 h 625249"/>
                <a:gd name="connsiteX6" fmla="*/ 1180787 w 1178101"/>
                <a:gd name="connsiteY6" fmla="*/ 3784 h 625249"/>
                <a:gd name="connsiteX7" fmla="*/ 956355 w 1178101"/>
                <a:gd name="connsiteY7" fmla="*/ 327598 h 625249"/>
                <a:gd name="connsiteX8" fmla="*/ 748378 w 1178101"/>
                <a:gd name="connsiteY8" fmla="*/ 626401 h 625249"/>
                <a:gd name="connsiteX9" fmla="*/ 727975 w 1178101"/>
                <a:gd name="connsiteY9" fmla="*/ 629692 h 625249"/>
                <a:gd name="connsiteX10" fmla="*/ 20455 w 1178101"/>
                <a:gd name="connsiteY10" fmla="*/ 629692 h 625249"/>
                <a:gd name="connsiteX11" fmla="*/ 2027 w 1178101"/>
                <a:gd name="connsiteY11" fmla="*/ 627059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2027" y="627059"/>
                  </a:moveTo>
                  <a:cubicBezTo>
                    <a:pt x="-3896" y="618503"/>
                    <a:pt x="4660" y="613896"/>
                    <a:pt x="8609" y="608631"/>
                  </a:cubicBezTo>
                  <a:cubicBezTo>
                    <a:pt x="150112" y="410526"/>
                    <a:pt x="291616" y="212420"/>
                    <a:pt x="433120" y="14315"/>
                  </a:cubicBezTo>
                  <a:cubicBezTo>
                    <a:pt x="434437" y="12340"/>
                    <a:pt x="436411" y="10366"/>
                    <a:pt x="438385" y="8392"/>
                  </a:cubicBezTo>
                  <a:cubicBezTo>
                    <a:pt x="448258" y="-2139"/>
                    <a:pt x="461421" y="494"/>
                    <a:pt x="473268" y="494"/>
                  </a:cubicBezTo>
                  <a:cubicBezTo>
                    <a:pt x="704281" y="-165"/>
                    <a:pt x="934636" y="-165"/>
                    <a:pt x="1165649" y="494"/>
                  </a:cubicBezTo>
                  <a:cubicBezTo>
                    <a:pt x="1170914" y="494"/>
                    <a:pt x="1176180" y="-165"/>
                    <a:pt x="1180787" y="3784"/>
                  </a:cubicBezTo>
                  <a:cubicBezTo>
                    <a:pt x="1105757" y="111722"/>
                    <a:pt x="1031385" y="219660"/>
                    <a:pt x="956355" y="327598"/>
                  </a:cubicBezTo>
                  <a:cubicBezTo>
                    <a:pt x="887249" y="427638"/>
                    <a:pt x="817484" y="527020"/>
                    <a:pt x="748378" y="626401"/>
                  </a:cubicBezTo>
                  <a:cubicBezTo>
                    <a:pt x="742454" y="631667"/>
                    <a:pt x="734556" y="629692"/>
                    <a:pt x="727975" y="629692"/>
                  </a:cubicBezTo>
                  <a:cubicBezTo>
                    <a:pt x="492354" y="629692"/>
                    <a:pt x="256734" y="629692"/>
                    <a:pt x="20455" y="629692"/>
                  </a:cubicBezTo>
                  <a:cubicBezTo>
                    <a:pt x="14532" y="629692"/>
                    <a:pt x="7950" y="630350"/>
                    <a:pt x="2027" y="62705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57">
              <a:extLst>
                <a:ext uri="{FF2B5EF4-FFF2-40B4-BE49-F238E27FC236}">
                  <a16:creationId xmlns:a16="http://schemas.microsoft.com/office/drawing/2014/main" xmlns="" id="{6D6E4E5E-7C8D-446E-BCD2-35A7732B8699}"/>
                </a:ext>
              </a:extLst>
            </p:cNvPr>
            <p:cNvSpPr/>
            <p:nvPr/>
          </p:nvSpPr>
          <p:spPr>
            <a:xfrm>
              <a:off x="6837681" y="1592376"/>
              <a:ext cx="1178102" cy="612648"/>
            </a:xfrm>
            <a:custGeom>
              <a:avLst/>
              <a:gdLst>
                <a:gd name="connsiteX0" fmla="*/ 1180796 w 1178101"/>
                <a:gd name="connsiteY0" fmla="*/ 3324 h 625249"/>
                <a:gd name="connsiteX1" fmla="*/ 919508 w 1178101"/>
                <a:gd name="connsiteY1" fmla="*/ 379789 h 625249"/>
                <a:gd name="connsiteX2" fmla="*/ 748387 w 1178101"/>
                <a:gd name="connsiteY2" fmla="*/ 625940 h 625249"/>
                <a:gd name="connsiteX3" fmla="*/ 727984 w 1178101"/>
                <a:gd name="connsiteY3" fmla="*/ 629231 h 625249"/>
                <a:gd name="connsiteX4" fmla="*/ 20465 w 1178101"/>
                <a:gd name="connsiteY4" fmla="*/ 629231 h 625249"/>
                <a:gd name="connsiteX5" fmla="*/ 2037 w 1178101"/>
                <a:gd name="connsiteY5" fmla="*/ 627257 h 625249"/>
                <a:gd name="connsiteX6" fmla="*/ 7960 w 1178101"/>
                <a:gd name="connsiteY6" fmla="*/ 608828 h 625249"/>
                <a:gd name="connsiteX7" fmla="*/ 432472 w 1178101"/>
                <a:gd name="connsiteY7" fmla="*/ 14512 h 625249"/>
                <a:gd name="connsiteX8" fmla="*/ 437737 w 1178101"/>
                <a:gd name="connsiteY8" fmla="*/ 8589 h 625249"/>
                <a:gd name="connsiteX9" fmla="*/ 472619 w 1178101"/>
                <a:gd name="connsiteY9" fmla="*/ 691 h 625249"/>
                <a:gd name="connsiteX10" fmla="*/ 1165001 w 1178101"/>
                <a:gd name="connsiteY10" fmla="*/ 691 h 625249"/>
                <a:gd name="connsiteX11" fmla="*/ 1180796 w 1178101"/>
                <a:gd name="connsiteY11" fmla="*/ 3324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1180796" y="3324"/>
                  </a:moveTo>
                  <a:cubicBezTo>
                    <a:pt x="1093920" y="129032"/>
                    <a:pt x="1006385" y="254082"/>
                    <a:pt x="919508" y="379789"/>
                  </a:cubicBezTo>
                  <a:cubicBezTo>
                    <a:pt x="862249" y="462059"/>
                    <a:pt x="805647" y="544329"/>
                    <a:pt x="748387" y="625940"/>
                  </a:cubicBezTo>
                  <a:cubicBezTo>
                    <a:pt x="742464" y="631206"/>
                    <a:pt x="734566" y="629231"/>
                    <a:pt x="727984" y="629231"/>
                  </a:cubicBezTo>
                  <a:cubicBezTo>
                    <a:pt x="492364" y="629231"/>
                    <a:pt x="256744" y="629231"/>
                    <a:pt x="20465" y="629231"/>
                  </a:cubicBezTo>
                  <a:cubicBezTo>
                    <a:pt x="14542" y="629231"/>
                    <a:pt x="7960" y="630547"/>
                    <a:pt x="2037" y="627257"/>
                  </a:cubicBezTo>
                  <a:cubicBezTo>
                    <a:pt x="-3887" y="618701"/>
                    <a:pt x="4670" y="614094"/>
                    <a:pt x="7960" y="608828"/>
                  </a:cubicBezTo>
                  <a:cubicBezTo>
                    <a:pt x="149464" y="410723"/>
                    <a:pt x="290968" y="212617"/>
                    <a:pt x="432472" y="14512"/>
                  </a:cubicBezTo>
                  <a:cubicBezTo>
                    <a:pt x="433788" y="12538"/>
                    <a:pt x="435763" y="10563"/>
                    <a:pt x="437737" y="8589"/>
                  </a:cubicBezTo>
                  <a:cubicBezTo>
                    <a:pt x="447609" y="-1942"/>
                    <a:pt x="460773" y="691"/>
                    <a:pt x="472619" y="691"/>
                  </a:cubicBezTo>
                  <a:cubicBezTo>
                    <a:pt x="703632" y="33"/>
                    <a:pt x="933987" y="33"/>
                    <a:pt x="1165001" y="691"/>
                  </a:cubicBezTo>
                  <a:cubicBezTo>
                    <a:pt x="1170924" y="33"/>
                    <a:pt x="1176848" y="-1284"/>
                    <a:pt x="1180796" y="3324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8">
              <a:extLst>
                <a:ext uri="{FF2B5EF4-FFF2-40B4-BE49-F238E27FC236}">
                  <a16:creationId xmlns:a16="http://schemas.microsoft.com/office/drawing/2014/main" xmlns="" id="{5CDC2B80-C024-441D-AA46-BDE7BA645CB3}"/>
                </a:ext>
              </a:extLst>
            </p:cNvPr>
            <p:cNvSpPr/>
            <p:nvPr/>
          </p:nvSpPr>
          <p:spPr>
            <a:xfrm>
              <a:off x="7941602" y="1592376"/>
              <a:ext cx="1171520" cy="612648"/>
            </a:xfrm>
            <a:custGeom>
              <a:avLst/>
              <a:gdLst>
                <a:gd name="connsiteX0" fmla="*/ 529 w 1171520"/>
                <a:gd name="connsiteY0" fmla="*/ 627242 h 625249"/>
                <a:gd name="connsiteX1" fmla="*/ 5794 w 1171520"/>
                <a:gd name="connsiteY1" fmla="*/ 612763 h 625249"/>
                <a:gd name="connsiteX2" fmla="*/ 438204 w 1171520"/>
                <a:gd name="connsiteY2" fmla="*/ 8574 h 625249"/>
                <a:gd name="connsiteX3" fmla="*/ 475719 w 1171520"/>
                <a:gd name="connsiteY3" fmla="*/ 676 h 625249"/>
                <a:gd name="connsiteX4" fmla="*/ 1144407 w 1171520"/>
                <a:gd name="connsiteY4" fmla="*/ 676 h 625249"/>
                <a:gd name="connsiteX5" fmla="*/ 1177973 w 1171520"/>
                <a:gd name="connsiteY5" fmla="*/ 7916 h 625249"/>
                <a:gd name="connsiteX6" fmla="*/ 885751 w 1171520"/>
                <a:gd name="connsiteY6" fmla="*/ 428478 h 625249"/>
                <a:gd name="connsiteX7" fmla="*/ 747538 w 1171520"/>
                <a:gd name="connsiteY7" fmla="*/ 626584 h 625249"/>
                <a:gd name="connsiteX8" fmla="*/ 727135 w 1171520"/>
                <a:gd name="connsiteY8" fmla="*/ 629217 h 625249"/>
                <a:gd name="connsiteX9" fmla="*/ 22248 w 1171520"/>
                <a:gd name="connsiteY9" fmla="*/ 629217 h 625249"/>
                <a:gd name="connsiteX10" fmla="*/ 529 w 1171520"/>
                <a:gd name="connsiteY10" fmla="*/ 6272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1520" h="625249">
                  <a:moveTo>
                    <a:pt x="529" y="627242"/>
                  </a:moveTo>
                  <a:cubicBezTo>
                    <a:pt x="-1445" y="621319"/>
                    <a:pt x="2504" y="617370"/>
                    <a:pt x="5794" y="612763"/>
                  </a:cubicBezTo>
                  <a:cubicBezTo>
                    <a:pt x="149931" y="411366"/>
                    <a:pt x="294067" y="209970"/>
                    <a:pt x="438204" y="8574"/>
                  </a:cubicBezTo>
                  <a:cubicBezTo>
                    <a:pt x="449393" y="-640"/>
                    <a:pt x="462556" y="676"/>
                    <a:pt x="475719" y="676"/>
                  </a:cubicBezTo>
                  <a:cubicBezTo>
                    <a:pt x="698834" y="676"/>
                    <a:pt x="921950" y="676"/>
                    <a:pt x="1144407" y="676"/>
                  </a:cubicBezTo>
                  <a:cubicBezTo>
                    <a:pt x="1155596" y="676"/>
                    <a:pt x="1168759" y="-3273"/>
                    <a:pt x="1177973" y="7916"/>
                  </a:cubicBezTo>
                  <a:cubicBezTo>
                    <a:pt x="1080565" y="148103"/>
                    <a:pt x="983158" y="288291"/>
                    <a:pt x="885751" y="428478"/>
                  </a:cubicBezTo>
                  <a:cubicBezTo>
                    <a:pt x="839680" y="494294"/>
                    <a:pt x="793609" y="560110"/>
                    <a:pt x="747538" y="626584"/>
                  </a:cubicBezTo>
                  <a:cubicBezTo>
                    <a:pt x="740956" y="631191"/>
                    <a:pt x="733717" y="629217"/>
                    <a:pt x="727135" y="629217"/>
                  </a:cubicBezTo>
                  <a:cubicBezTo>
                    <a:pt x="492173" y="629217"/>
                    <a:pt x="257211" y="629217"/>
                    <a:pt x="22248" y="629217"/>
                  </a:cubicBezTo>
                  <a:cubicBezTo>
                    <a:pt x="14350" y="629875"/>
                    <a:pt x="7111" y="631191"/>
                    <a:pt x="529" y="6272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9">
              <a:extLst>
                <a:ext uri="{FF2B5EF4-FFF2-40B4-BE49-F238E27FC236}">
                  <a16:creationId xmlns:a16="http://schemas.microsoft.com/office/drawing/2014/main" xmlns="" id="{F5C56ADE-96BE-43A8-ADEB-821FFF58A6F8}"/>
                </a:ext>
              </a:extLst>
            </p:cNvPr>
            <p:cNvSpPr/>
            <p:nvPr/>
          </p:nvSpPr>
          <p:spPr>
            <a:xfrm>
              <a:off x="4278169" y="677487"/>
              <a:ext cx="1257081" cy="658157"/>
            </a:xfrm>
            <a:custGeom>
              <a:avLst/>
              <a:gdLst>
                <a:gd name="connsiteX0" fmla="*/ 523235 w 1257080"/>
                <a:gd name="connsiteY0" fmla="*/ 652649 h 658157"/>
                <a:gd name="connsiteX1" fmla="*/ 533766 w 1257080"/>
                <a:gd name="connsiteY1" fmla="*/ 662522 h 658157"/>
                <a:gd name="connsiteX2" fmla="*/ 554827 w 1257080"/>
                <a:gd name="connsiteY2" fmla="*/ 662522 h 658157"/>
                <a:gd name="connsiteX3" fmla="*/ 1228122 w 1257080"/>
                <a:gd name="connsiteY3" fmla="*/ 551951 h 658157"/>
                <a:gd name="connsiteX4" fmla="*/ 1261688 w 1257080"/>
                <a:gd name="connsiteY4" fmla="*/ 538130 h 658157"/>
                <a:gd name="connsiteX5" fmla="*/ 892461 w 1257080"/>
                <a:gd name="connsiteY5" fmla="*/ 159689 h 658157"/>
                <a:gd name="connsiteX6" fmla="*/ 737136 w 1257080"/>
                <a:gd name="connsiteY6" fmla="*/ 1732 h 658157"/>
                <a:gd name="connsiteX7" fmla="*/ 713443 w 1257080"/>
                <a:gd name="connsiteY7" fmla="*/ 2390 h 658157"/>
                <a:gd name="connsiteX8" fmla="*/ 23036 w 1257080"/>
                <a:gd name="connsiteY8" fmla="*/ 115593 h 658157"/>
                <a:gd name="connsiteX9" fmla="*/ 0 w 1257080"/>
                <a:gd name="connsiteY9" fmla="*/ 122174 h 658157"/>
                <a:gd name="connsiteX10" fmla="*/ 17112 w 1257080"/>
                <a:gd name="connsiteY10" fmla="*/ 144552 h 658157"/>
                <a:gd name="connsiteX11" fmla="*/ 503490 w 1257080"/>
                <a:gd name="connsiteY11" fmla="*/ 630930 h 658157"/>
                <a:gd name="connsiteX12" fmla="*/ 523235 w 1257080"/>
                <a:gd name="connsiteY12" fmla="*/ 652649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080" h="658157">
                  <a:moveTo>
                    <a:pt x="523235" y="652649"/>
                  </a:moveTo>
                  <a:cubicBezTo>
                    <a:pt x="526526" y="655940"/>
                    <a:pt x="529817" y="659231"/>
                    <a:pt x="533766" y="662522"/>
                  </a:cubicBezTo>
                  <a:cubicBezTo>
                    <a:pt x="541005" y="666471"/>
                    <a:pt x="547587" y="663180"/>
                    <a:pt x="554827" y="662522"/>
                  </a:cubicBezTo>
                  <a:cubicBezTo>
                    <a:pt x="779258" y="625665"/>
                    <a:pt x="1003690" y="588808"/>
                    <a:pt x="1228122" y="551951"/>
                  </a:cubicBezTo>
                  <a:cubicBezTo>
                    <a:pt x="1239969" y="549977"/>
                    <a:pt x="1253790" y="549977"/>
                    <a:pt x="1261688" y="538130"/>
                  </a:cubicBezTo>
                  <a:cubicBezTo>
                    <a:pt x="1138612" y="411764"/>
                    <a:pt x="1015537" y="285398"/>
                    <a:pt x="892461" y="159689"/>
                  </a:cubicBezTo>
                  <a:cubicBezTo>
                    <a:pt x="841125" y="107037"/>
                    <a:pt x="789131" y="54384"/>
                    <a:pt x="737136" y="1732"/>
                  </a:cubicBezTo>
                  <a:cubicBezTo>
                    <a:pt x="729238" y="-2217"/>
                    <a:pt x="721340" y="1732"/>
                    <a:pt x="713443" y="2390"/>
                  </a:cubicBezTo>
                  <a:cubicBezTo>
                    <a:pt x="483088" y="39905"/>
                    <a:pt x="252732" y="78078"/>
                    <a:pt x="23036" y="115593"/>
                  </a:cubicBezTo>
                  <a:cubicBezTo>
                    <a:pt x="15138" y="116909"/>
                    <a:pt x="6582" y="116251"/>
                    <a:pt x="0" y="122174"/>
                  </a:cubicBezTo>
                  <a:cubicBezTo>
                    <a:pt x="658" y="133363"/>
                    <a:pt x="10530" y="137970"/>
                    <a:pt x="17112" y="144552"/>
                  </a:cubicBezTo>
                  <a:cubicBezTo>
                    <a:pt x="179019" y="306459"/>
                    <a:pt x="341584" y="469023"/>
                    <a:pt x="503490" y="630930"/>
                  </a:cubicBezTo>
                  <a:cubicBezTo>
                    <a:pt x="510072" y="638170"/>
                    <a:pt x="516653" y="645410"/>
                    <a:pt x="523235" y="6526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60">
              <a:extLst>
                <a:ext uri="{FF2B5EF4-FFF2-40B4-BE49-F238E27FC236}">
                  <a16:creationId xmlns:a16="http://schemas.microsoft.com/office/drawing/2014/main" xmlns="" id="{7F66D8D0-6876-4709-BA78-1A1FDF9D101D}"/>
                </a:ext>
              </a:extLst>
            </p:cNvPr>
            <p:cNvSpPr/>
            <p:nvPr/>
          </p:nvSpPr>
          <p:spPr>
            <a:xfrm>
              <a:off x="5332841" y="504870"/>
              <a:ext cx="1263662" cy="658157"/>
            </a:xfrm>
            <a:custGeom>
              <a:avLst/>
              <a:gdLst>
                <a:gd name="connsiteX0" fmla="*/ 1013 w 1263662"/>
                <a:gd name="connsiteY0" fmla="*/ 121037 h 658157"/>
                <a:gd name="connsiteX1" fmla="*/ 10227 w 1263662"/>
                <a:gd name="connsiteY1" fmla="*/ 138149 h 658157"/>
                <a:gd name="connsiteX2" fmla="*/ 524906 w 1263662"/>
                <a:gd name="connsiteY2" fmla="*/ 652828 h 658157"/>
                <a:gd name="connsiteX3" fmla="*/ 531488 w 1263662"/>
                <a:gd name="connsiteY3" fmla="*/ 658094 h 658157"/>
                <a:gd name="connsiteX4" fmla="*/ 567028 w 1263662"/>
                <a:gd name="connsiteY4" fmla="*/ 660068 h 658157"/>
                <a:gd name="connsiteX5" fmla="*/ 1250196 w 1263662"/>
                <a:gd name="connsiteY5" fmla="*/ 548181 h 658157"/>
                <a:gd name="connsiteX6" fmla="*/ 1264675 w 1263662"/>
                <a:gd name="connsiteY6" fmla="*/ 542916 h 658157"/>
                <a:gd name="connsiteX7" fmla="*/ 990881 w 1263662"/>
                <a:gd name="connsiteY7" fmla="*/ 261883 h 658157"/>
                <a:gd name="connsiteX8" fmla="*/ 737491 w 1263662"/>
                <a:gd name="connsiteY8" fmla="*/ 1911 h 658157"/>
                <a:gd name="connsiteX9" fmla="*/ 716430 w 1263662"/>
                <a:gd name="connsiteY9" fmla="*/ 1911 h 658157"/>
                <a:gd name="connsiteX10" fmla="*/ 18125 w 1263662"/>
                <a:gd name="connsiteY10" fmla="*/ 116430 h 658157"/>
                <a:gd name="connsiteX11" fmla="*/ 1013 w 1263662"/>
                <a:gd name="connsiteY11" fmla="*/ 121037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013" y="121037"/>
                  </a:moveTo>
                  <a:cubicBezTo>
                    <a:pt x="-2936" y="130251"/>
                    <a:pt x="5620" y="133542"/>
                    <a:pt x="10227" y="138149"/>
                  </a:cubicBezTo>
                  <a:cubicBezTo>
                    <a:pt x="181348" y="309928"/>
                    <a:pt x="353127" y="481049"/>
                    <a:pt x="524906" y="652828"/>
                  </a:cubicBezTo>
                  <a:cubicBezTo>
                    <a:pt x="526881" y="654803"/>
                    <a:pt x="528855" y="656119"/>
                    <a:pt x="531488" y="658094"/>
                  </a:cubicBezTo>
                  <a:cubicBezTo>
                    <a:pt x="542676" y="667308"/>
                    <a:pt x="555840" y="662043"/>
                    <a:pt x="567028" y="660068"/>
                  </a:cubicBezTo>
                  <a:cubicBezTo>
                    <a:pt x="794751" y="623211"/>
                    <a:pt x="1022473" y="585696"/>
                    <a:pt x="1250196" y="548181"/>
                  </a:cubicBezTo>
                  <a:cubicBezTo>
                    <a:pt x="1255461" y="547523"/>
                    <a:pt x="1260726" y="547523"/>
                    <a:pt x="1264675" y="542916"/>
                  </a:cubicBezTo>
                  <a:cubicBezTo>
                    <a:pt x="1173191" y="449458"/>
                    <a:pt x="1082365" y="355341"/>
                    <a:pt x="990881" y="261883"/>
                  </a:cubicBezTo>
                  <a:cubicBezTo>
                    <a:pt x="906637" y="175006"/>
                    <a:pt x="821735" y="88787"/>
                    <a:pt x="737491" y="1911"/>
                  </a:cubicBezTo>
                  <a:cubicBezTo>
                    <a:pt x="730251" y="-2038"/>
                    <a:pt x="723670" y="1253"/>
                    <a:pt x="716430" y="1911"/>
                  </a:cubicBezTo>
                  <a:cubicBezTo>
                    <a:pt x="483442" y="40084"/>
                    <a:pt x="251113" y="78257"/>
                    <a:pt x="18125" y="116430"/>
                  </a:cubicBezTo>
                  <a:cubicBezTo>
                    <a:pt x="12202" y="117088"/>
                    <a:pt x="6278" y="117088"/>
                    <a:pt x="1013" y="121037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1">
              <a:extLst>
                <a:ext uri="{FF2B5EF4-FFF2-40B4-BE49-F238E27FC236}">
                  <a16:creationId xmlns:a16="http://schemas.microsoft.com/office/drawing/2014/main" xmlns="" id="{BB8F87CC-1562-4008-ADD3-03F12646BED8}"/>
                </a:ext>
              </a:extLst>
            </p:cNvPr>
            <p:cNvSpPr/>
            <p:nvPr/>
          </p:nvSpPr>
          <p:spPr>
            <a:xfrm>
              <a:off x="6404078" y="337351"/>
              <a:ext cx="1263662" cy="658157"/>
            </a:xfrm>
            <a:custGeom>
              <a:avLst/>
              <a:gdLst>
                <a:gd name="connsiteX0" fmla="*/ 1264918 w 1263662"/>
                <a:gd name="connsiteY0" fmla="*/ 542916 h 658157"/>
                <a:gd name="connsiteX1" fmla="*/ 946369 w 1263662"/>
                <a:gd name="connsiteY1" fmla="*/ 215812 h 658157"/>
                <a:gd name="connsiteX2" fmla="*/ 737734 w 1263662"/>
                <a:gd name="connsiteY2" fmla="*/ 1911 h 658157"/>
                <a:gd name="connsiteX3" fmla="*/ 716673 w 1263662"/>
                <a:gd name="connsiteY3" fmla="*/ 1911 h 658157"/>
                <a:gd name="connsiteX4" fmla="*/ 19026 w 1263662"/>
                <a:gd name="connsiteY4" fmla="*/ 116430 h 658157"/>
                <a:gd name="connsiteX5" fmla="*/ 1256 w 1263662"/>
                <a:gd name="connsiteY5" fmla="*/ 121695 h 658157"/>
                <a:gd name="connsiteX6" fmla="*/ 10470 w 1263662"/>
                <a:gd name="connsiteY6" fmla="*/ 138807 h 658157"/>
                <a:gd name="connsiteX7" fmla="*/ 525149 w 1263662"/>
                <a:gd name="connsiteY7" fmla="*/ 653487 h 658157"/>
                <a:gd name="connsiteX8" fmla="*/ 531730 w 1263662"/>
                <a:gd name="connsiteY8" fmla="*/ 658752 h 658157"/>
                <a:gd name="connsiteX9" fmla="*/ 567271 w 1263662"/>
                <a:gd name="connsiteY9" fmla="*/ 660726 h 658157"/>
                <a:gd name="connsiteX10" fmla="*/ 1250438 w 1263662"/>
                <a:gd name="connsiteY10" fmla="*/ 548840 h 658157"/>
                <a:gd name="connsiteX11" fmla="*/ 1264918 w 1263662"/>
                <a:gd name="connsiteY11" fmla="*/ 542916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264918" y="542916"/>
                  </a:moveTo>
                  <a:cubicBezTo>
                    <a:pt x="1158955" y="433662"/>
                    <a:pt x="1052991" y="325066"/>
                    <a:pt x="946369" y="215812"/>
                  </a:cubicBezTo>
                  <a:cubicBezTo>
                    <a:pt x="877263" y="144731"/>
                    <a:pt x="807498" y="73650"/>
                    <a:pt x="737734" y="1911"/>
                  </a:cubicBezTo>
                  <a:cubicBezTo>
                    <a:pt x="730494" y="-2038"/>
                    <a:pt x="723912" y="1253"/>
                    <a:pt x="716673" y="1911"/>
                  </a:cubicBezTo>
                  <a:cubicBezTo>
                    <a:pt x="483685" y="40084"/>
                    <a:pt x="251355" y="78257"/>
                    <a:pt x="19026" y="116430"/>
                  </a:cubicBezTo>
                  <a:cubicBezTo>
                    <a:pt x="13102" y="117746"/>
                    <a:pt x="6521" y="117088"/>
                    <a:pt x="1256" y="121695"/>
                  </a:cubicBezTo>
                  <a:cubicBezTo>
                    <a:pt x="-3352" y="130910"/>
                    <a:pt x="5863" y="134200"/>
                    <a:pt x="10470" y="138807"/>
                  </a:cubicBezTo>
                  <a:cubicBezTo>
                    <a:pt x="181591" y="310587"/>
                    <a:pt x="353370" y="481707"/>
                    <a:pt x="525149" y="653487"/>
                  </a:cubicBezTo>
                  <a:cubicBezTo>
                    <a:pt x="527124" y="655461"/>
                    <a:pt x="529098" y="656777"/>
                    <a:pt x="531730" y="658752"/>
                  </a:cubicBezTo>
                  <a:cubicBezTo>
                    <a:pt x="542919" y="667966"/>
                    <a:pt x="556082" y="662701"/>
                    <a:pt x="567271" y="660726"/>
                  </a:cubicBezTo>
                  <a:cubicBezTo>
                    <a:pt x="794993" y="623870"/>
                    <a:pt x="1022716" y="586354"/>
                    <a:pt x="1250438" y="548840"/>
                  </a:cubicBezTo>
                  <a:cubicBezTo>
                    <a:pt x="1255703" y="547523"/>
                    <a:pt x="1260969" y="547523"/>
                    <a:pt x="1264918" y="54291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62">
              <a:extLst>
                <a:ext uri="{FF2B5EF4-FFF2-40B4-BE49-F238E27FC236}">
                  <a16:creationId xmlns:a16="http://schemas.microsoft.com/office/drawing/2014/main" xmlns="" id="{BB252570-52C8-422D-AC22-60C8CE5C9653}"/>
                </a:ext>
              </a:extLst>
            </p:cNvPr>
            <p:cNvSpPr/>
            <p:nvPr/>
          </p:nvSpPr>
          <p:spPr>
            <a:xfrm>
              <a:off x="7493196" y="158362"/>
              <a:ext cx="1257081" cy="658157"/>
            </a:xfrm>
            <a:custGeom>
              <a:avLst/>
              <a:gdLst>
                <a:gd name="connsiteX0" fmla="*/ 72 w 1257080"/>
                <a:gd name="connsiteY0" fmla="*/ 122982 h 658157"/>
                <a:gd name="connsiteX1" fmla="*/ 7312 w 1257080"/>
                <a:gd name="connsiteY1" fmla="*/ 136145 h 658157"/>
                <a:gd name="connsiteX2" fmla="*/ 531205 w 1257080"/>
                <a:gd name="connsiteY2" fmla="*/ 658722 h 658157"/>
                <a:gd name="connsiteX3" fmla="*/ 569378 w 1257080"/>
                <a:gd name="connsiteY3" fmla="*/ 660038 h 658157"/>
                <a:gd name="connsiteX4" fmla="*/ 1229510 w 1257080"/>
                <a:gd name="connsiteY4" fmla="*/ 551442 h 658157"/>
                <a:gd name="connsiteX5" fmla="*/ 1261102 w 1257080"/>
                <a:gd name="connsiteY5" fmla="*/ 538937 h 658157"/>
                <a:gd name="connsiteX6" fmla="*/ 905039 w 1257080"/>
                <a:gd name="connsiteY6" fmla="*/ 173660 h 658157"/>
                <a:gd name="connsiteX7" fmla="*/ 736551 w 1257080"/>
                <a:gd name="connsiteY7" fmla="*/ 1881 h 658157"/>
                <a:gd name="connsiteX8" fmla="*/ 715489 w 1257080"/>
                <a:gd name="connsiteY8" fmla="*/ 2539 h 658157"/>
                <a:gd name="connsiteX9" fmla="*/ 19817 w 1257080"/>
                <a:gd name="connsiteY9" fmla="*/ 117058 h 658157"/>
                <a:gd name="connsiteX10" fmla="*/ 72 w 1257080"/>
                <a:gd name="connsiteY10" fmla="*/ 122982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080" h="658157">
                  <a:moveTo>
                    <a:pt x="72" y="122982"/>
                  </a:moveTo>
                  <a:cubicBezTo>
                    <a:pt x="-586" y="128905"/>
                    <a:pt x="3363" y="132196"/>
                    <a:pt x="7312" y="136145"/>
                  </a:cubicBezTo>
                  <a:cubicBezTo>
                    <a:pt x="181724" y="310557"/>
                    <a:pt x="356794" y="484968"/>
                    <a:pt x="531205" y="658722"/>
                  </a:cubicBezTo>
                  <a:cubicBezTo>
                    <a:pt x="543711" y="665962"/>
                    <a:pt x="556874" y="662013"/>
                    <a:pt x="569378" y="660038"/>
                  </a:cubicBezTo>
                  <a:cubicBezTo>
                    <a:pt x="789203" y="623840"/>
                    <a:pt x="1009686" y="588299"/>
                    <a:pt x="1229510" y="551442"/>
                  </a:cubicBezTo>
                  <a:cubicBezTo>
                    <a:pt x="1240699" y="549468"/>
                    <a:pt x="1253862" y="551442"/>
                    <a:pt x="1261102" y="538937"/>
                  </a:cubicBezTo>
                  <a:cubicBezTo>
                    <a:pt x="1142634" y="417178"/>
                    <a:pt x="1023507" y="295419"/>
                    <a:pt x="905039" y="173660"/>
                  </a:cubicBezTo>
                  <a:cubicBezTo>
                    <a:pt x="849095" y="116400"/>
                    <a:pt x="792494" y="59141"/>
                    <a:pt x="736551" y="1881"/>
                  </a:cubicBezTo>
                  <a:cubicBezTo>
                    <a:pt x="729311" y="-2068"/>
                    <a:pt x="722729" y="1223"/>
                    <a:pt x="715489" y="2539"/>
                  </a:cubicBezTo>
                  <a:cubicBezTo>
                    <a:pt x="483818" y="40712"/>
                    <a:pt x="251488" y="78885"/>
                    <a:pt x="19817" y="117058"/>
                  </a:cubicBezTo>
                  <a:cubicBezTo>
                    <a:pt x="13235" y="118375"/>
                    <a:pt x="5337" y="117717"/>
                    <a:pt x="72" y="12298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73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087" y="1252025"/>
            <a:ext cx="8530882" cy="53597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смотрим фильм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мы видим неизвестных людей, до которых нам и дела нет. Но мы переживаем за них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они попадают в неприятные ситуации. Эти люди, с которыми мы только что столкнулись, становятся нам близкими и дорогими. Их радости и печали увлекают нас не меньше наших собственных.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эти люди находятся на экране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мы забываем о своих проблемах и пытаемся всеми силами помочь им. Мы потому и любим искусство, что оно захватывает нас, побуждает становиться лучше.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Минувшие дни (1969) - кадры из фильма - советские фильмы - Кино-Театр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Минувшие дни (1969) - кадры из фильма - советские фильмы - Кино-Театр.РУ"/>
          <p:cNvPicPr>
            <a:picLocks noChangeAspect="1" noChangeArrowheads="1"/>
          </p:cNvPicPr>
          <p:nvPr/>
        </p:nvPicPr>
        <p:blipFill>
          <a:blip r:embed="rId2"/>
          <a:srcRect l="18838" r="19008"/>
          <a:stretch>
            <a:fillRect/>
          </a:stretch>
        </p:blipFill>
        <p:spPr bwMode="auto">
          <a:xfrm>
            <a:off x="8875674" y="1"/>
            <a:ext cx="3316325" cy="2489981"/>
          </a:xfrm>
          <a:prstGeom prst="rect">
            <a:avLst/>
          </a:prstGeom>
          <a:noFill/>
        </p:spPr>
      </p:pic>
      <p:pic>
        <p:nvPicPr>
          <p:cNvPr id="34822" name="Picture 6" descr="Минувшие дни (1969) - актеры и роли - Ульмас Алиходжаев - советские фильмы  - Кино-Театр.РУ"/>
          <p:cNvPicPr>
            <a:picLocks noChangeAspect="1" noChangeArrowheads="1"/>
          </p:cNvPicPr>
          <p:nvPr/>
        </p:nvPicPr>
        <p:blipFill>
          <a:blip r:embed="rId3"/>
          <a:srcRect l="10738" r="24593"/>
          <a:stretch>
            <a:fillRect/>
          </a:stretch>
        </p:blipFill>
        <p:spPr bwMode="auto">
          <a:xfrm>
            <a:off x="8918917" y="2505489"/>
            <a:ext cx="3273083" cy="2361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r>
              <a:rPr lang="ru-RU" dirty="0" smtClean="0">
                <a:solidFill>
                  <a:srgbClr val="253B6E"/>
                </a:solidFill>
                <a:latin typeface="Arial" pitchFamily="34" charset="0"/>
                <a:cs typeface="Arial" pitchFamily="34" charset="0"/>
              </a:rPr>
              <a:t>Упражнение</a:t>
            </a:r>
            <a:endParaRPr lang="ru-RU" dirty="0">
              <a:solidFill>
                <a:srgbClr val="253B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8710" y="1023767"/>
            <a:ext cx="10908323" cy="98791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Спишите, расставляя запятые.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Укажите союзы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которые соединяют придаточное времени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главным предложением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4784" y="1955408"/>
            <a:ext cx="10118188" cy="3601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Как только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художник принесет эскизы костюмер начнёт шить платье.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Пока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артист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читал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монолог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студии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глубокая тишина.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Они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закончили читать сценарий только тогда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 окнами стало совсем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светло.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921961" cy="84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974</Words>
  <Application>Microsoft Office PowerPoint</Application>
  <PresentationFormat>Произвольный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Русский язык</vt:lpstr>
      <vt:lpstr>Сегодня на уроке</vt:lpstr>
      <vt:lpstr>Как сказать о времени действия?</vt:lpstr>
      <vt:lpstr>Упражнение 71</vt:lpstr>
      <vt:lpstr>Упражнение 72</vt:lpstr>
      <vt:lpstr>Сложноподчинённые предложения  с придаточными времени</vt:lpstr>
      <vt:lpstr>Слайд 7</vt:lpstr>
      <vt:lpstr>Упражнение 73</vt:lpstr>
      <vt:lpstr>Упражнение</vt:lpstr>
      <vt:lpstr>Проверим!</vt:lpstr>
      <vt:lpstr>Слайд 11</vt:lpstr>
      <vt:lpstr>Упражнение 74</vt:lpstr>
      <vt:lpstr>Проверим!</vt:lpstr>
      <vt:lpstr>Упражнение 76</vt:lpstr>
      <vt:lpstr>Упражнение 76</vt:lpstr>
      <vt:lpstr>Сегодня на уроке</vt:lpstr>
      <vt:lpstr>Задание 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255</cp:revision>
  <dcterms:created xsi:type="dcterms:W3CDTF">2018-08-03T11:59:51Z</dcterms:created>
  <dcterms:modified xsi:type="dcterms:W3CDTF">2020-12-06T05:32:03Z</dcterms:modified>
</cp:coreProperties>
</file>