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3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4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5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6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8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6"/>
  </p:notesMasterIdLst>
  <p:sldIdLst>
    <p:sldId id="1435" r:id="rId10"/>
    <p:sldId id="1536" r:id="rId11"/>
    <p:sldId id="1534" r:id="rId12"/>
    <p:sldId id="1535" r:id="rId13"/>
    <p:sldId id="1571" r:id="rId14"/>
    <p:sldId id="1570" r:id="rId15"/>
    <p:sldId id="1572" r:id="rId16"/>
    <p:sldId id="1560" r:id="rId17"/>
    <p:sldId id="1573" r:id="rId18"/>
    <p:sldId id="1556" r:id="rId19"/>
    <p:sldId id="1574" r:id="rId20"/>
    <p:sldId id="1575" r:id="rId21"/>
    <p:sldId id="1576" r:id="rId22"/>
    <p:sldId id="1565" r:id="rId23"/>
    <p:sldId id="1567" r:id="rId24"/>
    <p:sldId id="1563" r:id="rId25"/>
    <p:sldId id="1568" r:id="rId26"/>
    <p:sldId id="1577" r:id="rId27"/>
    <p:sldId id="1578" r:id="rId28"/>
    <p:sldId id="1579" r:id="rId29"/>
    <p:sldId id="1580" r:id="rId30"/>
    <p:sldId id="1581" r:id="rId31"/>
    <p:sldId id="1582" r:id="rId32"/>
    <p:sldId id="1583" r:id="rId33"/>
    <p:sldId id="1584" r:id="rId34"/>
    <p:sldId id="1542" r:id="rId3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36"/>
            <p14:sldId id="1534"/>
            <p14:sldId id="1535"/>
            <p14:sldId id="1571"/>
            <p14:sldId id="1570"/>
            <p14:sldId id="1572"/>
            <p14:sldId id="1560"/>
            <p14:sldId id="1573"/>
            <p14:sldId id="1556"/>
            <p14:sldId id="1574"/>
            <p14:sldId id="1575"/>
            <p14:sldId id="1576"/>
            <p14:sldId id="1565"/>
            <p14:sldId id="1567"/>
            <p14:sldId id="1563"/>
            <p14:sldId id="1568"/>
            <p14:sldId id="1577"/>
            <p14:sldId id="1578"/>
            <p14:sldId id="1579"/>
            <p14:sldId id="1580"/>
            <p14:sldId id="1581"/>
            <p14:sldId id="1582"/>
            <p14:sldId id="1583"/>
            <p14:sldId id="1584"/>
            <p14:sldId id="154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  <a:srgbClr val="FFFFFF"/>
    <a:srgbClr val="DDDDDD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46" d="100"/>
          <a:sy n="146" d="100"/>
        </p:scale>
        <p:origin x="858" y="10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hyperlink" Target="https://twitter.com/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facebook.com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42" Type="http://schemas.openxmlformats.org/officeDocument/2006/relationships/slideLayout" Target="../slideLayouts/slideLayout217.xml"/><Relationship Id="rId47" Type="http://schemas.openxmlformats.org/officeDocument/2006/relationships/slideLayout" Target="../slideLayouts/slideLayout222.xml"/><Relationship Id="rId50" Type="http://schemas.openxmlformats.org/officeDocument/2006/relationships/slideLayout" Target="../slideLayouts/slideLayout225.xml"/><Relationship Id="rId55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04.xml"/><Relationship Id="rId41" Type="http://schemas.openxmlformats.org/officeDocument/2006/relationships/slideLayout" Target="../slideLayouts/slideLayout216.xml"/><Relationship Id="rId54" Type="http://schemas.openxmlformats.org/officeDocument/2006/relationships/slideLayout" Target="../slideLayouts/slideLayout22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slideLayout" Target="../slideLayouts/slideLayout215.xml"/><Relationship Id="rId45" Type="http://schemas.openxmlformats.org/officeDocument/2006/relationships/slideLayout" Target="../slideLayouts/slideLayout220.xml"/><Relationship Id="rId53" Type="http://schemas.openxmlformats.org/officeDocument/2006/relationships/slideLayout" Target="../slideLayouts/slideLayout228.xml"/><Relationship Id="rId58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49" Type="http://schemas.openxmlformats.org/officeDocument/2006/relationships/slideLayout" Target="../slideLayouts/slideLayout224.xml"/><Relationship Id="rId57" Type="http://schemas.openxmlformats.org/officeDocument/2006/relationships/slideLayout" Target="../slideLayouts/slideLayout23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31" Type="http://schemas.openxmlformats.org/officeDocument/2006/relationships/slideLayout" Target="../slideLayouts/slideLayout206.xml"/><Relationship Id="rId44" Type="http://schemas.openxmlformats.org/officeDocument/2006/relationships/slideLayout" Target="../slideLayouts/slideLayout219.xml"/><Relationship Id="rId52" Type="http://schemas.openxmlformats.org/officeDocument/2006/relationships/slideLayout" Target="../slideLayouts/slideLayout22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43" Type="http://schemas.openxmlformats.org/officeDocument/2006/relationships/slideLayout" Target="../slideLayouts/slideLayout218.xml"/><Relationship Id="rId48" Type="http://schemas.openxmlformats.org/officeDocument/2006/relationships/slideLayout" Target="../slideLayouts/slideLayout223.xml"/><Relationship Id="rId56" Type="http://schemas.openxmlformats.org/officeDocument/2006/relationships/slideLayout" Target="../slideLayouts/slideLayout231.xml"/><Relationship Id="rId8" Type="http://schemas.openxmlformats.org/officeDocument/2006/relationships/slideLayout" Target="../slideLayouts/slideLayout183.xml"/><Relationship Id="rId51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46" Type="http://schemas.openxmlformats.org/officeDocument/2006/relationships/slideLayout" Target="../slideLayouts/slideLayout221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26" Type="http://schemas.openxmlformats.org/officeDocument/2006/relationships/slideLayout" Target="../slideLayouts/slideLayout259.xml"/><Relationship Id="rId39" Type="http://schemas.openxmlformats.org/officeDocument/2006/relationships/slideLayout" Target="../slideLayouts/slideLayout272.xml"/><Relationship Id="rId21" Type="http://schemas.openxmlformats.org/officeDocument/2006/relationships/slideLayout" Target="../slideLayouts/slideLayout254.xml"/><Relationship Id="rId34" Type="http://schemas.openxmlformats.org/officeDocument/2006/relationships/slideLayout" Target="../slideLayouts/slideLayout267.xml"/><Relationship Id="rId42" Type="http://schemas.openxmlformats.org/officeDocument/2006/relationships/slideLayout" Target="../slideLayouts/slideLayout275.xml"/><Relationship Id="rId47" Type="http://schemas.openxmlformats.org/officeDocument/2006/relationships/slideLayout" Target="../slideLayouts/slideLayout280.xml"/><Relationship Id="rId50" Type="http://schemas.openxmlformats.org/officeDocument/2006/relationships/slideLayout" Target="../slideLayouts/slideLayout283.xml"/><Relationship Id="rId55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2.xml"/><Relationship Id="rId41" Type="http://schemas.openxmlformats.org/officeDocument/2006/relationships/slideLayout" Target="../slideLayouts/slideLayout274.xml"/><Relationship Id="rId54" Type="http://schemas.openxmlformats.org/officeDocument/2006/relationships/slideLayout" Target="../slideLayouts/slideLayout28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24" Type="http://schemas.openxmlformats.org/officeDocument/2006/relationships/slideLayout" Target="../slideLayouts/slideLayout257.xml"/><Relationship Id="rId32" Type="http://schemas.openxmlformats.org/officeDocument/2006/relationships/slideLayout" Target="../slideLayouts/slideLayout265.xml"/><Relationship Id="rId37" Type="http://schemas.openxmlformats.org/officeDocument/2006/relationships/slideLayout" Target="../slideLayouts/slideLayout270.xml"/><Relationship Id="rId40" Type="http://schemas.openxmlformats.org/officeDocument/2006/relationships/slideLayout" Target="../slideLayouts/slideLayout273.xml"/><Relationship Id="rId45" Type="http://schemas.openxmlformats.org/officeDocument/2006/relationships/slideLayout" Target="../slideLayouts/slideLayout278.xml"/><Relationship Id="rId53" Type="http://schemas.openxmlformats.org/officeDocument/2006/relationships/slideLayout" Target="../slideLayouts/slideLayout286.xml"/><Relationship Id="rId58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23" Type="http://schemas.openxmlformats.org/officeDocument/2006/relationships/slideLayout" Target="../slideLayouts/slideLayout256.xml"/><Relationship Id="rId28" Type="http://schemas.openxmlformats.org/officeDocument/2006/relationships/slideLayout" Target="../slideLayouts/slideLayout261.xml"/><Relationship Id="rId36" Type="http://schemas.openxmlformats.org/officeDocument/2006/relationships/slideLayout" Target="../slideLayouts/slideLayout269.xml"/><Relationship Id="rId49" Type="http://schemas.openxmlformats.org/officeDocument/2006/relationships/slideLayout" Target="../slideLayouts/slideLayout282.xml"/><Relationship Id="rId57" Type="http://schemas.openxmlformats.org/officeDocument/2006/relationships/slideLayout" Target="../slideLayouts/slideLayout29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31" Type="http://schemas.openxmlformats.org/officeDocument/2006/relationships/slideLayout" Target="../slideLayouts/slideLayout264.xml"/><Relationship Id="rId44" Type="http://schemas.openxmlformats.org/officeDocument/2006/relationships/slideLayout" Target="../slideLayouts/slideLayout277.xml"/><Relationship Id="rId52" Type="http://schemas.openxmlformats.org/officeDocument/2006/relationships/slideLayout" Target="../slideLayouts/slideLayout28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Relationship Id="rId22" Type="http://schemas.openxmlformats.org/officeDocument/2006/relationships/slideLayout" Target="../slideLayouts/slideLayout255.xml"/><Relationship Id="rId27" Type="http://schemas.openxmlformats.org/officeDocument/2006/relationships/slideLayout" Target="../slideLayouts/slideLayout260.xml"/><Relationship Id="rId30" Type="http://schemas.openxmlformats.org/officeDocument/2006/relationships/slideLayout" Target="../slideLayouts/slideLayout263.xml"/><Relationship Id="rId35" Type="http://schemas.openxmlformats.org/officeDocument/2006/relationships/slideLayout" Target="../slideLayouts/slideLayout268.xml"/><Relationship Id="rId43" Type="http://schemas.openxmlformats.org/officeDocument/2006/relationships/slideLayout" Target="../slideLayouts/slideLayout276.xml"/><Relationship Id="rId48" Type="http://schemas.openxmlformats.org/officeDocument/2006/relationships/slideLayout" Target="../slideLayouts/slideLayout281.xml"/><Relationship Id="rId56" Type="http://schemas.openxmlformats.org/officeDocument/2006/relationships/slideLayout" Target="../slideLayouts/slideLayout289.xml"/><Relationship Id="rId8" Type="http://schemas.openxmlformats.org/officeDocument/2006/relationships/slideLayout" Target="../slideLayouts/slideLayout241.xml"/><Relationship Id="rId51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5" Type="http://schemas.openxmlformats.org/officeDocument/2006/relationships/slideLayout" Target="../slideLayouts/slideLayout258.xml"/><Relationship Id="rId33" Type="http://schemas.openxmlformats.org/officeDocument/2006/relationships/slideLayout" Target="../slideLayouts/slideLayout266.xml"/><Relationship Id="rId38" Type="http://schemas.openxmlformats.org/officeDocument/2006/relationships/slideLayout" Target="../slideLayouts/slideLayout271.xml"/><Relationship Id="rId46" Type="http://schemas.openxmlformats.org/officeDocument/2006/relationships/slideLayout" Target="../slideLayouts/slideLayout279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9.xml"/><Relationship Id="rId26" Type="http://schemas.openxmlformats.org/officeDocument/2006/relationships/slideLayout" Target="../slideLayouts/slideLayout317.xml"/><Relationship Id="rId39" Type="http://schemas.openxmlformats.org/officeDocument/2006/relationships/slideLayout" Target="../slideLayouts/slideLayout330.xml"/><Relationship Id="rId21" Type="http://schemas.openxmlformats.org/officeDocument/2006/relationships/slideLayout" Target="../slideLayouts/slideLayout312.xml"/><Relationship Id="rId34" Type="http://schemas.openxmlformats.org/officeDocument/2006/relationships/slideLayout" Target="../slideLayouts/slideLayout325.xml"/><Relationship Id="rId42" Type="http://schemas.openxmlformats.org/officeDocument/2006/relationships/slideLayout" Target="../slideLayouts/slideLayout333.xml"/><Relationship Id="rId47" Type="http://schemas.openxmlformats.org/officeDocument/2006/relationships/slideLayout" Target="../slideLayouts/slideLayout338.xml"/><Relationship Id="rId50" Type="http://schemas.openxmlformats.org/officeDocument/2006/relationships/slideLayout" Target="../slideLayouts/slideLayout341.xml"/><Relationship Id="rId55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3.xml"/><Relationship Id="rId16" Type="http://schemas.openxmlformats.org/officeDocument/2006/relationships/slideLayout" Target="../slideLayouts/slideLayout307.xml"/><Relationship Id="rId20" Type="http://schemas.openxmlformats.org/officeDocument/2006/relationships/slideLayout" Target="../slideLayouts/slideLayout311.xml"/><Relationship Id="rId29" Type="http://schemas.openxmlformats.org/officeDocument/2006/relationships/slideLayout" Target="../slideLayouts/slideLayout320.xml"/><Relationship Id="rId41" Type="http://schemas.openxmlformats.org/officeDocument/2006/relationships/slideLayout" Target="../slideLayouts/slideLayout332.xml"/><Relationship Id="rId54" Type="http://schemas.openxmlformats.org/officeDocument/2006/relationships/slideLayout" Target="../slideLayouts/slideLayout34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302.xml"/><Relationship Id="rId24" Type="http://schemas.openxmlformats.org/officeDocument/2006/relationships/slideLayout" Target="../slideLayouts/slideLayout315.xml"/><Relationship Id="rId32" Type="http://schemas.openxmlformats.org/officeDocument/2006/relationships/slideLayout" Target="../slideLayouts/slideLayout323.xml"/><Relationship Id="rId37" Type="http://schemas.openxmlformats.org/officeDocument/2006/relationships/slideLayout" Target="../slideLayouts/slideLayout328.xml"/><Relationship Id="rId40" Type="http://schemas.openxmlformats.org/officeDocument/2006/relationships/slideLayout" Target="../slideLayouts/slideLayout331.xml"/><Relationship Id="rId45" Type="http://schemas.openxmlformats.org/officeDocument/2006/relationships/slideLayout" Target="../slideLayouts/slideLayout336.xml"/><Relationship Id="rId53" Type="http://schemas.openxmlformats.org/officeDocument/2006/relationships/slideLayout" Target="../slideLayouts/slideLayout344.xml"/><Relationship Id="rId58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296.xml"/><Relationship Id="rId15" Type="http://schemas.openxmlformats.org/officeDocument/2006/relationships/slideLayout" Target="../slideLayouts/slideLayout306.xml"/><Relationship Id="rId23" Type="http://schemas.openxmlformats.org/officeDocument/2006/relationships/slideLayout" Target="../slideLayouts/slideLayout314.xml"/><Relationship Id="rId28" Type="http://schemas.openxmlformats.org/officeDocument/2006/relationships/slideLayout" Target="../slideLayouts/slideLayout319.xml"/><Relationship Id="rId36" Type="http://schemas.openxmlformats.org/officeDocument/2006/relationships/slideLayout" Target="../slideLayouts/slideLayout327.xml"/><Relationship Id="rId49" Type="http://schemas.openxmlformats.org/officeDocument/2006/relationships/slideLayout" Target="../slideLayouts/slideLayout340.xml"/><Relationship Id="rId57" Type="http://schemas.openxmlformats.org/officeDocument/2006/relationships/slideLayout" Target="../slideLayouts/slideLayout34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1.xml"/><Relationship Id="rId19" Type="http://schemas.openxmlformats.org/officeDocument/2006/relationships/slideLayout" Target="../slideLayouts/slideLayout310.xml"/><Relationship Id="rId31" Type="http://schemas.openxmlformats.org/officeDocument/2006/relationships/slideLayout" Target="../slideLayouts/slideLayout322.xml"/><Relationship Id="rId44" Type="http://schemas.openxmlformats.org/officeDocument/2006/relationships/slideLayout" Target="../slideLayouts/slideLayout335.xml"/><Relationship Id="rId52" Type="http://schemas.openxmlformats.org/officeDocument/2006/relationships/slideLayout" Target="../slideLayouts/slideLayout34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305.xml"/><Relationship Id="rId22" Type="http://schemas.openxmlformats.org/officeDocument/2006/relationships/slideLayout" Target="../slideLayouts/slideLayout313.xml"/><Relationship Id="rId27" Type="http://schemas.openxmlformats.org/officeDocument/2006/relationships/slideLayout" Target="../slideLayouts/slideLayout318.xml"/><Relationship Id="rId30" Type="http://schemas.openxmlformats.org/officeDocument/2006/relationships/slideLayout" Target="../slideLayouts/slideLayout321.xml"/><Relationship Id="rId35" Type="http://schemas.openxmlformats.org/officeDocument/2006/relationships/slideLayout" Target="../slideLayouts/slideLayout326.xml"/><Relationship Id="rId43" Type="http://schemas.openxmlformats.org/officeDocument/2006/relationships/slideLayout" Target="../slideLayouts/slideLayout334.xml"/><Relationship Id="rId48" Type="http://schemas.openxmlformats.org/officeDocument/2006/relationships/slideLayout" Target="../slideLayouts/slideLayout339.xml"/><Relationship Id="rId56" Type="http://schemas.openxmlformats.org/officeDocument/2006/relationships/slideLayout" Target="../slideLayouts/slideLayout347.xml"/><Relationship Id="rId8" Type="http://schemas.openxmlformats.org/officeDocument/2006/relationships/slideLayout" Target="../slideLayouts/slideLayout299.xml"/><Relationship Id="rId51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8.xml"/><Relationship Id="rId25" Type="http://schemas.openxmlformats.org/officeDocument/2006/relationships/slideLayout" Target="../slideLayouts/slideLayout316.xml"/><Relationship Id="rId33" Type="http://schemas.openxmlformats.org/officeDocument/2006/relationships/slideLayout" Target="../slideLayouts/slideLayout324.xml"/><Relationship Id="rId38" Type="http://schemas.openxmlformats.org/officeDocument/2006/relationships/slideLayout" Target="../slideLayouts/slideLayout329.xml"/><Relationship Id="rId46" Type="http://schemas.openxmlformats.org/officeDocument/2006/relationships/slideLayout" Target="../slideLayouts/slideLayout337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2.xml"/><Relationship Id="rId18" Type="http://schemas.openxmlformats.org/officeDocument/2006/relationships/slideLayout" Target="../slideLayouts/slideLayout367.xml"/><Relationship Id="rId26" Type="http://schemas.openxmlformats.org/officeDocument/2006/relationships/slideLayout" Target="../slideLayouts/slideLayout375.xml"/><Relationship Id="rId39" Type="http://schemas.openxmlformats.org/officeDocument/2006/relationships/slideLayout" Target="../slideLayouts/slideLayout388.xml"/><Relationship Id="rId21" Type="http://schemas.openxmlformats.org/officeDocument/2006/relationships/slideLayout" Target="../slideLayouts/slideLayout370.xml"/><Relationship Id="rId34" Type="http://schemas.openxmlformats.org/officeDocument/2006/relationships/slideLayout" Target="../slideLayouts/slideLayout383.xml"/><Relationship Id="rId42" Type="http://schemas.openxmlformats.org/officeDocument/2006/relationships/slideLayout" Target="../slideLayouts/slideLayout391.xml"/><Relationship Id="rId47" Type="http://schemas.openxmlformats.org/officeDocument/2006/relationships/slideLayout" Target="../slideLayouts/slideLayout396.xml"/><Relationship Id="rId50" Type="http://schemas.openxmlformats.org/officeDocument/2006/relationships/slideLayout" Target="../slideLayouts/slideLayout399.xml"/><Relationship Id="rId55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51.xml"/><Relationship Id="rId16" Type="http://schemas.openxmlformats.org/officeDocument/2006/relationships/slideLayout" Target="../slideLayouts/slideLayout365.xml"/><Relationship Id="rId20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78.xml"/><Relationship Id="rId41" Type="http://schemas.openxmlformats.org/officeDocument/2006/relationships/slideLayout" Target="../slideLayouts/slideLayout390.xml"/><Relationship Id="rId54" Type="http://schemas.openxmlformats.org/officeDocument/2006/relationships/slideLayout" Target="../slideLayouts/slideLayout40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24" Type="http://schemas.openxmlformats.org/officeDocument/2006/relationships/slideLayout" Target="../slideLayouts/slideLayout373.xml"/><Relationship Id="rId32" Type="http://schemas.openxmlformats.org/officeDocument/2006/relationships/slideLayout" Target="../slideLayouts/slideLayout381.xml"/><Relationship Id="rId37" Type="http://schemas.openxmlformats.org/officeDocument/2006/relationships/slideLayout" Target="../slideLayouts/slideLayout386.xml"/><Relationship Id="rId40" Type="http://schemas.openxmlformats.org/officeDocument/2006/relationships/slideLayout" Target="../slideLayouts/slideLayout389.xml"/><Relationship Id="rId45" Type="http://schemas.openxmlformats.org/officeDocument/2006/relationships/slideLayout" Target="../slideLayouts/slideLayout394.xml"/><Relationship Id="rId53" Type="http://schemas.openxmlformats.org/officeDocument/2006/relationships/slideLayout" Target="../slideLayouts/slideLayout402.xml"/><Relationship Id="rId58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64.xml"/><Relationship Id="rId23" Type="http://schemas.openxmlformats.org/officeDocument/2006/relationships/slideLayout" Target="../slideLayouts/slideLayout372.xml"/><Relationship Id="rId28" Type="http://schemas.openxmlformats.org/officeDocument/2006/relationships/slideLayout" Target="../slideLayouts/slideLayout377.xml"/><Relationship Id="rId36" Type="http://schemas.openxmlformats.org/officeDocument/2006/relationships/slideLayout" Target="../slideLayouts/slideLayout385.xml"/><Relationship Id="rId49" Type="http://schemas.openxmlformats.org/officeDocument/2006/relationships/slideLayout" Target="../slideLayouts/slideLayout398.xml"/><Relationship Id="rId57" Type="http://schemas.openxmlformats.org/officeDocument/2006/relationships/slideLayout" Target="../slideLayouts/slideLayout40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9.xml"/><Relationship Id="rId19" Type="http://schemas.openxmlformats.org/officeDocument/2006/relationships/slideLayout" Target="../slideLayouts/slideLayout368.xml"/><Relationship Id="rId31" Type="http://schemas.openxmlformats.org/officeDocument/2006/relationships/slideLayout" Target="../slideLayouts/slideLayout380.xml"/><Relationship Id="rId44" Type="http://schemas.openxmlformats.org/officeDocument/2006/relationships/slideLayout" Target="../slideLayouts/slideLayout393.xml"/><Relationship Id="rId52" Type="http://schemas.openxmlformats.org/officeDocument/2006/relationships/slideLayout" Target="../slideLayouts/slideLayout40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slideLayout" Target="../slideLayouts/slideLayout363.xml"/><Relationship Id="rId22" Type="http://schemas.openxmlformats.org/officeDocument/2006/relationships/slideLayout" Target="../slideLayouts/slideLayout371.xml"/><Relationship Id="rId27" Type="http://schemas.openxmlformats.org/officeDocument/2006/relationships/slideLayout" Target="../slideLayouts/slideLayout376.xml"/><Relationship Id="rId30" Type="http://schemas.openxmlformats.org/officeDocument/2006/relationships/slideLayout" Target="../slideLayouts/slideLayout379.xml"/><Relationship Id="rId35" Type="http://schemas.openxmlformats.org/officeDocument/2006/relationships/slideLayout" Target="../slideLayouts/slideLayout384.xml"/><Relationship Id="rId43" Type="http://schemas.openxmlformats.org/officeDocument/2006/relationships/slideLayout" Target="../slideLayouts/slideLayout392.xml"/><Relationship Id="rId48" Type="http://schemas.openxmlformats.org/officeDocument/2006/relationships/slideLayout" Target="../slideLayouts/slideLayout397.xml"/><Relationship Id="rId56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357.xml"/><Relationship Id="rId51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61.xml"/><Relationship Id="rId17" Type="http://schemas.openxmlformats.org/officeDocument/2006/relationships/slideLayout" Target="../slideLayouts/slideLayout366.xml"/><Relationship Id="rId25" Type="http://schemas.openxmlformats.org/officeDocument/2006/relationships/slideLayout" Target="../slideLayouts/slideLayout374.xml"/><Relationship Id="rId33" Type="http://schemas.openxmlformats.org/officeDocument/2006/relationships/slideLayout" Target="../slideLayouts/slideLayout382.xml"/><Relationship Id="rId38" Type="http://schemas.openxmlformats.org/officeDocument/2006/relationships/slideLayout" Target="../slideLayouts/slideLayout387.xml"/><Relationship Id="rId46" Type="http://schemas.openxmlformats.org/officeDocument/2006/relationships/slideLayout" Target="../slideLayouts/slideLayout395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0.xml"/><Relationship Id="rId18" Type="http://schemas.openxmlformats.org/officeDocument/2006/relationships/slideLayout" Target="../slideLayouts/slideLayout425.xml"/><Relationship Id="rId26" Type="http://schemas.openxmlformats.org/officeDocument/2006/relationships/slideLayout" Target="../slideLayouts/slideLayout433.xml"/><Relationship Id="rId39" Type="http://schemas.openxmlformats.org/officeDocument/2006/relationships/slideLayout" Target="../slideLayouts/slideLayout446.xml"/><Relationship Id="rId21" Type="http://schemas.openxmlformats.org/officeDocument/2006/relationships/slideLayout" Target="../slideLayouts/slideLayout428.xml"/><Relationship Id="rId34" Type="http://schemas.openxmlformats.org/officeDocument/2006/relationships/slideLayout" Target="../slideLayouts/slideLayout441.xml"/><Relationship Id="rId42" Type="http://schemas.openxmlformats.org/officeDocument/2006/relationships/slideLayout" Target="../slideLayouts/slideLayout449.xml"/><Relationship Id="rId47" Type="http://schemas.openxmlformats.org/officeDocument/2006/relationships/slideLayout" Target="../slideLayouts/slideLayout454.xml"/><Relationship Id="rId50" Type="http://schemas.openxmlformats.org/officeDocument/2006/relationships/slideLayout" Target="../slideLayouts/slideLayout457.xml"/><Relationship Id="rId55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6" Type="http://schemas.openxmlformats.org/officeDocument/2006/relationships/slideLayout" Target="../slideLayouts/slideLayout423.xml"/><Relationship Id="rId20" Type="http://schemas.openxmlformats.org/officeDocument/2006/relationships/slideLayout" Target="../slideLayouts/slideLayout427.xml"/><Relationship Id="rId29" Type="http://schemas.openxmlformats.org/officeDocument/2006/relationships/slideLayout" Target="../slideLayouts/slideLayout436.xml"/><Relationship Id="rId41" Type="http://schemas.openxmlformats.org/officeDocument/2006/relationships/slideLayout" Target="../slideLayouts/slideLayout448.xml"/><Relationship Id="rId54" Type="http://schemas.openxmlformats.org/officeDocument/2006/relationships/slideLayout" Target="../slideLayouts/slideLayout46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24" Type="http://schemas.openxmlformats.org/officeDocument/2006/relationships/slideLayout" Target="../slideLayouts/slideLayout431.xml"/><Relationship Id="rId32" Type="http://schemas.openxmlformats.org/officeDocument/2006/relationships/slideLayout" Target="../slideLayouts/slideLayout439.xml"/><Relationship Id="rId37" Type="http://schemas.openxmlformats.org/officeDocument/2006/relationships/slideLayout" Target="../slideLayouts/slideLayout444.xml"/><Relationship Id="rId40" Type="http://schemas.openxmlformats.org/officeDocument/2006/relationships/slideLayout" Target="../slideLayouts/slideLayout447.xml"/><Relationship Id="rId45" Type="http://schemas.openxmlformats.org/officeDocument/2006/relationships/slideLayout" Target="../slideLayouts/slideLayout452.xml"/><Relationship Id="rId53" Type="http://schemas.openxmlformats.org/officeDocument/2006/relationships/slideLayout" Target="../slideLayouts/slideLayout460.xml"/><Relationship Id="rId58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12.xml"/><Relationship Id="rId15" Type="http://schemas.openxmlformats.org/officeDocument/2006/relationships/slideLayout" Target="../slideLayouts/slideLayout422.xml"/><Relationship Id="rId23" Type="http://schemas.openxmlformats.org/officeDocument/2006/relationships/slideLayout" Target="../slideLayouts/slideLayout430.xml"/><Relationship Id="rId28" Type="http://schemas.openxmlformats.org/officeDocument/2006/relationships/slideLayout" Target="../slideLayouts/slideLayout435.xml"/><Relationship Id="rId36" Type="http://schemas.openxmlformats.org/officeDocument/2006/relationships/slideLayout" Target="../slideLayouts/slideLayout443.xml"/><Relationship Id="rId49" Type="http://schemas.openxmlformats.org/officeDocument/2006/relationships/slideLayout" Target="../slideLayouts/slideLayout456.xml"/><Relationship Id="rId57" Type="http://schemas.openxmlformats.org/officeDocument/2006/relationships/slideLayout" Target="../slideLayouts/slideLayout46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7.xml"/><Relationship Id="rId19" Type="http://schemas.openxmlformats.org/officeDocument/2006/relationships/slideLayout" Target="../slideLayouts/slideLayout426.xml"/><Relationship Id="rId31" Type="http://schemas.openxmlformats.org/officeDocument/2006/relationships/slideLayout" Target="../slideLayouts/slideLayout438.xml"/><Relationship Id="rId44" Type="http://schemas.openxmlformats.org/officeDocument/2006/relationships/slideLayout" Target="../slideLayouts/slideLayout451.xml"/><Relationship Id="rId52" Type="http://schemas.openxmlformats.org/officeDocument/2006/relationships/slideLayout" Target="../slideLayouts/slideLayout45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slideLayout" Target="../slideLayouts/slideLayout421.xml"/><Relationship Id="rId22" Type="http://schemas.openxmlformats.org/officeDocument/2006/relationships/slideLayout" Target="../slideLayouts/slideLayout429.xml"/><Relationship Id="rId27" Type="http://schemas.openxmlformats.org/officeDocument/2006/relationships/slideLayout" Target="../slideLayouts/slideLayout434.xml"/><Relationship Id="rId30" Type="http://schemas.openxmlformats.org/officeDocument/2006/relationships/slideLayout" Target="../slideLayouts/slideLayout437.xml"/><Relationship Id="rId35" Type="http://schemas.openxmlformats.org/officeDocument/2006/relationships/slideLayout" Target="../slideLayouts/slideLayout442.xml"/><Relationship Id="rId43" Type="http://schemas.openxmlformats.org/officeDocument/2006/relationships/slideLayout" Target="../slideLayouts/slideLayout450.xml"/><Relationship Id="rId48" Type="http://schemas.openxmlformats.org/officeDocument/2006/relationships/slideLayout" Target="../slideLayouts/slideLayout455.xml"/><Relationship Id="rId56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15.xml"/><Relationship Id="rId51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9.xml"/><Relationship Id="rId17" Type="http://schemas.openxmlformats.org/officeDocument/2006/relationships/slideLayout" Target="../slideLayouts/slideLayout424.xml"/><Relationship Id="rId25" Type="http://schemas.openxmlformats.org/officeDocument/2006/relationships/slideLayout" Target="../slideLayouts/slideLayout432.xml"/><Relationship Id="rId33" Type="http://schemas.openxmlformats.org/officeDocument/2006/relationships/slideLayout" Target="../slideLayouts/slideLayout440.xml"/><Relationship Id="rId38" Type="http://schemas.openxmlformats.org/officeDocument/2006/relationships/slideLayout" Target="../slideLayouts/slideLayout445.xml"/><Relationship Id="rId46" Type="http://schemas.openxmlformats.org/officeDocument/2006/relationships/slideLayout" Target="../slideLayouts/slideLayout453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8.xml"/><Relationship Id="rId18" Type="http://schemas.openxmlformats.org/officeDocument/2006/relationships/slideLayout" Target="../slideLayouts/slideLayout483.xml"/><Relationship Id="rId26" Type="http://schemas.openxmlformats.org/officeDocument/2006/relationships/slideLayout" Target="../slideLayouts/slideLayout491.xml"/><Relationship Id="rId39" Type="http://schemas.openxmlformats.org/officeDocument/2006/relationships/slideLayout" Target="../slideLayouts/slideLayout504.xml"/><Relationship Id="rId21" Type="http://schemas.openxmlformats.org/officeDocument/2006/relationships/slideLayout" Target="../slideLayouts/slideLayout486.xml"/><Relationship Id="rId34" Type="http://schemas.openxmlformats.org/officeDocument/2006/relationships/slideLayout" Target="../slideLayouts/slideLayout499.xml"/><Relationship Id="rId42" Type="http://schemas.openxmlformats.org/officeDocument/2006/relationships/slideLayout" Target="../slideLayouts/slideLayout507.xml"/><Relationship Id="rId47" Type="http://schemas.openxmlformats.org/officeDocument/2006/relationships/slideLayout" Target="../slideLayouts/slideLayout512.xml"/><Relationship Id="rId50" Type="http://schemas.openxmlformats.org/officeDocument/2006/relationships/slideLayout" Target="../slideLayouts/slideLayout515.xml"/><Relationship Id="rId55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7.xml"/><Relationship Id="rId16" Type="http://schemas.openxmlformats.org/officeDocument/2006/relationships/slideLayout" Target="../slideLayouts/slideLayout481.xml"/><Relationship Id="rId20" Type="http://schemas.openxmlformats.org/officeDocument/2006/relationships/slideLayout" Target="../slideLayouts/slideLayout485.xml"/><Relationship Id="rId29" Type="http://schemas.openxmlformats.org/officeDocument/2006/relationships/slideLayout" Target="../slideLayouts/slideLayout494.xml"/><Relationship Id="rId41" Type="http://schemas.openxmlformats.org/officeDocument/2006/relationships/slideLayout" Target="../slideLayouts/slideLayout506.xml"/><Relationship Id="rId54" Type="http://schemas.openxmlformats.org/officeDocument/2006/relationships/slideLayout" Target="../slideLayouts/slideLayout51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11" Type="http://schemas.openxmlformats.org/officeDocument/2006/relationships/slideLayout" Target="../slideLayouts/slideLayout476.xml"/><Relationship Id="rId24" Type="http://schemas.openxmlformats.org/officeDocument/2006/relationships/slideLayout" Target="../slideLayouts/slideLayout489.xml"/><Relationship Id="rId32" Type="http://schemas.openxmlformats.org/officeDocument/2006/relationships/slideLayout" Target="../slideLayouts/slideLayout497.xml"/><Relationship Id="rId37" Type="http://schemas.openxmlformats.org/officeDocument/2006/relationships/slideLayout" Target="../slideLayouts/slideLayout502.xml"/><Relationship Id="rId40" Type="http://schemas.openxmlformats.org/officeDocument/2006/relationships/slideLayout" Target="../slideLayouts/slideLayout505.xml"/><Relationship Id="rId45" Type="http://schemas.openxmlformats.org/officeDocument/2006/relationships/slideLayout" Target="../slideLayouts/slideLayout510.xml"/><Relationship Id="rId53" Type="http://schemas.openxmlformats.org/officeDocument/2006/relationships/slideLayout" Target="../slideLayouts/slideLayout518.xml"/><Relationship Id="rId58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470.xml"/><Relationship Id="rId15" Type="http://schemas.openxmlformats.org/officeDocument/2006/relationships/slideLayout" Target="../slideLayouts/slideLayout480.xml"/><Relationship Id="rId23" Type="http://schemas.openxmlformats.org/officeDocument/2006/relationships/slideLayout" Target="../slideLayouts/slideLayout488.xml"/><Relationship Id="rId28" Type="http://schemas.openxmlformats.org/officeDocument/2006/relationships/slideLayout" Target="../slideLayouts/slideLayout493.xml"/><Relationship Id="rId36" Type="http://schemas.openxmlformats.org/officeDocument/2006/relationships/slideLayout" Target="../slideLayouts/slideLayout501.xml"/><Relationship Id="rId49" Type="http://schemas.openxmlformats.org/officeDocument/2006/relationships/slideLayout" Target="../slideLayouts/slideLayout514.xml"/><Relationship Id="rId57" Type="http://schemas.openxmlformats.org/officeDocument/2006/relationships/slideLayout" Target="../slideLayouts/slideLayout52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5.xml"/><Relationship Id="rId19" Type="http://schemas.openxmlformats.org/officeDocument/2006/relationships/slideLayout" Target="../slideLayouts/slideLayout484.xml"/><Relationship Id="rId31" Type="http://schemas.openxmlformats.org/officeDocument/2006/relationships/slideLayout" Target="../slideLayouts/slideLayout496.xml"/><Relationship Id="rId44" Type="http://schemas.openxmlformats.org/officeDocument/2006/relationships/slideLayout" Target="../slideLayouts/slideLayout509.xml"/><Relationship Id="rId52" Type="http://schemas.openxmlformats.org/officeDocument/2006/relationships/slideLayout" Target="../slideLayouts/slideLayout51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9.xml"/><Relationship Id="rId9" Type="http://schemas.openxmlformats.org/officeDocument/2006/relationships/slideLayout" Target="../slideLayouts/slideLayout474.xml"/><Relationship Id="rId14" Type="http://schemas.openxmlformats.org/officeDocument/2006/relationships/slideLayout" Target="../slideLayouts/slideLayout479.xml"/><Relationship Id="rId22" Type="http://schemas.openxmlformats.org/officeDocument/2006/relationships/slideLayout" Target="../slideLayouts/slideLayout487.xml"/><Relationship Id="rId27" Type="http://schemas.openxmlformats.org/officeDocument/2006/relationships/slideLayout" Target="../slideLayouts/slideLayout492.xml"/><Relationship Id="rId30" Type="http://schemas.openxmlformats.org/officeDocument/2006/relationships/slideLayout" Target="../slideLayouts/slideLayout495.xml"/><Relationship Id="rId35" Type="http://schemas.openxmlformats.org/officeDocument/2006/relationships/slideLayout" Target="../slideLayouts/slideLayout500.xml"/><Relationship Id="rId43" Type="http://schemas.openxmlformats.org/officeDocument/2006/relationships/slideLayout" Target="../slideLayouts/slideLayout508.xml"/><Relationship Id="rId48" Type="http://schemas.openxmlformats.org/officeDocument/2006/relationships/slideLayout" Target="../slideLayouts/slideLayout513.xml"/><Relationship Id="rId56" Type="http://schemas.openxmlformats.org/officeDocument/2006/relationships/slideLayout" Target="../slideLayouts/slideLayout521.xml"/><Relationship Id="rId8" Type="http://schemas.openxmlformats.org/officeDocument/2006/relationships/slideLayout" Target="../slideLayouts/slideLayout473.xml"/><Relationship Id="rId51" Type="http://schemas.openxmlformats.org/officeDocument/2006/relationships/slideLayout" Target="../slideLayouts/slideLayout516.xml"/><Relationship Id="rId3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7.xml"/><Relationship Id="rId17" Type="http://schemas.openxmlformats.org/officeDocument/2006/relationships/slideLayout" Target="../slideLayouts/slideLayout482.xml"/><Relationship Id="rId25" Type="http://schemas.openxmlformats.org/officeDocument/2006/relationships/slideLayout" Target="../slideLayouts/slideLayout490.xml"/><Relationship Id="rId33" Type="http://schemas.openxmlformats.org/officeDocument/2006/relationships/slideLayout" Target="../slideLayouts/slideLayout498.xml"/><Relationship Id="rId38" Type="http://schemas.openxmlformats.org/officeDocument/2006/relationships/slideLayout" Target="../slideLayouts/slideLayout503.xml"/><Relationship Id="rId46" Type="http://schemas.openxmlformats.org/officeDocument/2006/relationships/slideLayout" Target="../slideLayouts/slideLayout511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1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2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3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  <p:sldLayoutId id="2147484452" r:id="rId59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5" y="174419"/>
            <a:ext cx="3133003" cy="63028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463901" y="240746"/>
            <a:ext cx="1059773" cy="587210"/>
            <a:chOff x="4701997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7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91893" y="296889"/>
            <a:ext cx="1119646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11-sinf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723738" y="1206045"/>
            <a:ext cx="3870499" cy="906640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>
              <a:spcAft>
                <a:spcPts val="1200"/>
              </a:spcAft>
            </a:pPr>
            <a:r>
              <a:rPr lang="ru-RU" sz="2400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2400" spc="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680"/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24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6" name="Picture 5" descr="j1u440ut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57" y="1404402"/>
            <a:ext cx="2304256" cy="141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25495" y="699803"/>
                <a:ext cx="4894476" cy="928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5" y="699803"/>
                <a:ext cx="4894476" cy="928124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25495" y="1788468"/>
                <a:ext cx="4872442" cy="10584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   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C%=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N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3,5∗49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1,143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=15%</a:t>
                </a:r>
                <a:endParaRPr lang="ru-RU" sz="2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5" y="1788468"/>
                <a:ext cx="4872442" cy="1058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96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2" y="619912"/>
            <a:ext cx="55721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 li (p=1,25 g/ml)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eritmasining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</a:t>
            </a:r>
            <a:r>
              <a:rPr lang="en-US" sz="2400" dirty="0" err="1" smtClean="0">
                <a:solidFill>
                  <a:srgbClr val="000000"/>
                </a:solidFill>
              </a:rPr>
              <a:t>oiz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konsentratsiyasini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400" dirty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ctr">
              <a:spcAft>
                <a:spcPts val="60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/>
          </a:p>
          <a:p>
            <a:pPr algn="just">
              <a:spcAft>
                <a:spcPts val="600"/>
              </a:spcAft>
            </a:pPr>
            <a:r>
              <a:rPr lang="en-US" sz="2800" baseline="-25000" dirty="0" smtClean="0"/>
              <a:t>       </a:t>
            </a:r>
            <a:endParaRPr lang="ru-RU" sz="2800" dirty="0"/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05" y="1980084"/>
            <a:ext cx="2088232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619912"/>
            <a:ext cx="537836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=4 N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p=1,25 g/ml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C%=?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9" y="1043980"/>
            <a:ext cx="2133070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2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25495" y="699803"/>
                <a:ext cx="4894476" cy="928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5" y="699803"/>
                <a:ext cx="4894476" cy="928124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03461" y="1788468"/>
                <a:ext cx="4894476" cy="10584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C%=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N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4∗40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1,25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=12,8</a:t>
                </a:r>
                <a:endParaRPr lang="ru-RU" sz="2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1788468"/>
                <a:ext cx="4894476" cy="1058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9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393" y="685537"/>
            <a:ext cx="55007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28 % li (p=1,2 g/ml) </a:t>
            </a:r>
            <a:r>
              <a:rPr lang="en-US" sz="2400" dirty="0" smtClean="0">
                <a:solidFill>
                  <a:srgbClr val="000000"/>
                </a:solidFill>
              </a:rPr>
              <a:t>KOH </a:t>
            </a:r>
          </a:p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eritmasining</a:t>
            </a:r>
            <a:r>
              <a:rPr lang="en-US" sz="2400" dirty="0" smtClean="0">
                <a:solidFill>
                  <a:srgbClr val="000000"/>
                </a:solidFill>
              </a:rPr>
              <a:t> normal </a:t>
            </a:r>
            <a:r>
              <a:rPr lang="en-US" sz="2400" dirty="0" err="1" smtClean="0">
                <a:solidFill>
                  <a:srgbClr val="000000"/>
                </a:solidFill>
              </a:rPr>
              <a:t>konsentratsiyasini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6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619912"/>
            <a:ext cx="53069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C%=28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p=1,2 g/ml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=?</a:t>
            </a:r>
            <a:r>
              <a:rPr lang="en-US" sz="2800" baseline="-25000" dirty="0" smtClean="0">
                <a:solidFill>
                  <a:srgbClr val="000000"/>
                </a:solidFill>
              </a:rPr>
              <a:t>     </a:t>
            </a:r>
            <a:endParaRPr lang="ru-RU" sz="2800" dirty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77" y="899964"/>
            <a:ext cx="239339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7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9445" y="619912"/>
                <a:ext cx="5040560" cy="928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619912"/>
                <a:ext cx="5040560" cy="928124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9445" y="1761576"/>
                <a:ext cx="5040560" cy="10584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28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1,2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56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=6N</a:t>
                </a:r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1761576"/>
                <a:ext cx="5040560" cy="1058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1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393" y="899964"/>
            <a:ext cx="55007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26% li (p=1,2 g/ml)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Bariy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xlorid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normal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445" y="619912"/>
            <a:ext cx="523492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C%=26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p=1,2 g/ml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11773" y="1332012"/>
            <a:ext cx="219803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9445" y="619912"/>
                <a:ext cx="5040560" cy="928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619912"/>
                <a:ext cx="5040560" cy="928124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9445" y="1761576"/>
                <a:ext cx="5040560" cy="10584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28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26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1,2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208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=1,5N</a:t>
                </a:r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5" y="1761576"/>
                <a:ext cx="5040560" cy="1058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8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noProof="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1</a:t>
            </a: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3"/>
            <a:ext cx="56880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1800" dirty="0" smtClean="0"/>
              <a:t>l</a:t>
            </a:r>
          </a:p>
          <a:p>
            <a:r>
              <a:rPr lang="en-US" sz="1800" dirty="0" smtClean="0"/>
              <a:t>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</a:t>
            </a:r>
            <a:endParaRPr lang="ru-RU" sz="1800" dirty="0"/>
          </a:p>
          <a:p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7436" y="685932"/>
                <a:ext cx="5160909" cy="914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2400" baseline="-25000" dirty="0">
                    <a:solidFill>
                      <a:srgbClr val="002060"/>
                    </a:solidFill>
                  </a:rPr>
                  <a:t>M</a:t>
                </a:r>
                <a:r>
                  <a:rPr lang="en-US" sz="2400" dirty="0">
                    <a:solidFill>
                      <a:srgbClr val="002060"/>
                    </a:solidFill>
                  </a:rPr>
                  <a:t>=</a:t>
                </a:r>
                <a:r>
                  <a:rPr lang="ru-RU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den>
                    </m:f>
                  </m:oMath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6" y="685932"/>
                <a:ext cx="5160909" cy="91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87437" y="1908076"/>
                <a:ext cx="5184576" cy="11521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C%=</a:t>
                </a:r>
                <a:r>
                  <a:rPr lang="ru-RU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solidFill>
                              <a:srgbClr val="002060"/>
                            </a:solidFill>
                          </a:rPr>
                          <m:t>M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2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ru-RU" sz="32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5∗119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1,19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 smtClean="0">
                    <a:solidFill>
                      <a:srgbClr val="002060"/>
                    </a:solidFill>
                  </a:rPr>
                  <a:t>5 %</a:t>
                </a:r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1908076"/>
                <a:ext cx="5184576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5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768" y="899918"/>
            <a:ext cx="55007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N li (p=1,306 g/ml ) </a:t>
            </a:r>
            <a:r>
              <a:rPr lang="en-US" sz="2400" dirty="0">
                <a:solidFill>
                  <a:srgbClr val="000000"/>
                </a:solidFill>
              </a:rPr>
              <a:t>H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PO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</a:p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e</a:t>
            </a:r>
            <a:r>
              <a:rPr lang="en-US" sz="2400" dirty="0" err="1" smtClean="0">
                <a:solidFill>
                  <a:srgbClr val="000000"/>
                </a:solidFill>
              </a:rPr>
              <a:t>ritmasining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foiz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konsentratsiyasini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445" y="619912"/>
            <a:ext cx="530636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=2 N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p=1,306 g/ml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C%=?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17" y="899964"/>
            <a:ext cx="2448271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8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70" y="619912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31453" y="619912"/>
                <a:ext cx="4966484" cy="9281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2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32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3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3" y="619912"/>
                <a:ext cx="4966484" cy="928124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31453" y="1788468"/>
                <a:ext cx="4966484" cy="10584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002060"/>
                    </a:solidFill>
                  </a:rPr>
                  <a:t>   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C%=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2060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N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2∗32,66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1,306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8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%</a:t>
                </a:r>
                <a:endParaRPr lang="ru-RU" sz="2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3" y="1788468"/>
                <a:ext cx="4966484" cy="1058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6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143" y="641787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10 %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p=1,23g/ml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noma‘lum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normal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N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eritmada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noma‘lum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moddaning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ekvivalent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massasini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3461" y="619912"/>
            <a:ext cx="5090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C%=10 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p=1,23 g/ml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=3 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03576" y="899964"/>
            <a:ext cx="219803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/>
          </a:p>
          <a:p>
            <a:pPr algn="just">
              <a:spcAft>
                <a:spcPts val="600"/>
              </a:spcAft>
            </a:pPr>
            <a:r>
              <a:rPr lang="en-US" sz="2800" baseline="-25000" dirty="0" smtClean="0"/>
              <a:t>       </a:t>
            </a:r>
            <a:endParaRPr lang="ru-RU" sz="2800" dirty="0"/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87437" y="619913"/>
                <a:ext cx="5184576" cy="12161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6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619913"/>
                <a:ext cx="5184576" cy="1216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7437" y="1908076"/>
                <a:ext cx="5184576" cy="11521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002060"/>
                    </a:solidFill>
                  </a:rPr>
                  <a:t>E=</a:t>
                </a:r>
                <a:r>
                  <a:rPr lang="ru-RU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206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aseline="-25000" dirty="0">
                            <a:solidFill>
                              <a:srgbClr val="002060"/>
                            </a:solidFill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10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1,23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=41g</a:t>
                </a:r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1908076"/>
                <a:ext cx="5184576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35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Mustaqil</a:t>
            </a:r>
            <a:r>
              <a:rPr lang="en-US" sz="2000" dirty="0" smtClean="0"/>
              <a:t> </a:t>
            </a:r>
            <a:r>
              <a:rPr lang="en-US" sz="2000" dirty="0" err="1" smtClean="0"/>
              <a:t>bajarish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topshiriqlar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768" y="619912"/>
            <a:ext cx="5500726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97-bet. 2-3-masalalar.</a:t>
            </a:r>
          </a:p>
          <a:p>
            <a:pPr algn="ctr">
              <a:spcAft>
                <a:spcPts val="600"/>
              </a:spcAft>
            </a:pPr>
            <a:endParaRPr lang="en-US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3 N li (p=1,455 g/ml) </a:t>
            </a:r>
            <a:r>
              <a:rPr lang="en-US" sz="2000" dirty="0" smtClean="0">
                <a:solidFill>
                  <a:srgbClr val="00B0F0"/>
                </a:solidFill>
              </a:rPr>
              <a:t>K</a:t>
            </a:r>
            <a:r>
              <a:rPr lang="en-US" sz="2000" baseline="-25000" dirty="0" smtClean="0">
                <a:solidFill>
                  <a:srgbClr val="00B0F0"/>
                </a:solidFill>
              </a:rPr>
              <a:t>2</a:t>
            </a:r>
            <a:r>
              <a:rPr lang="en-US" sz="2000" dirty="0" smtClean="0">
                <a:solidFill>
                  <a:srgbClr val="00B0F0"/>
                </a:solidFill>
              </a:rPr>
              <a:t>CrO</a:t>
            </a:r>
            <a:r>
              <a:rPr lang="en-US" sz="2000" baseline="-25000" dirty="0" smtClean="0">
                <a:solidFill>
                  <a:srgbClr val="00B0F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foiz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25 % li (p=1,25 g/ml ) </a:t>
            </a:r>
            <a:r>
              <a:rPr lang="en-US" sz="2000" dirty="0" smtClean="0">
                <a:solidFill>
                  <a:srgbClr val="00B0F0"/>
                </a:solidFill>
              </a:rPr>
              <a:t>NH</a:t>
            </a:r>
            <a:r>
              <a:rPr lang="en-US" sz="2000" baseline="-25000" dirty="0" smtClean="0">
                <a:solidFill>
                  <a:srgbClr val="00B0F0"/>
                </a:solidFill>
              </a:rPr>
              <a:t>4</a:t>
            </a:r>
            <a:r>
              <a:rPr lang="en-US" sz="2000" dirty="0" smtClean="0">
                <a:solidFill>
                  <a:srgbClr val="00B0F0"/>
                </a:solidFill>
              </a:rPr>
              <a:t>NO</a:t>
            </a:r>
            <a:r>
              <a:rPr lang="en-US" sz="2000" baseline="-25000" dirty="0" smtClean="0">
                <a:solidFill>
                  <a:srgbClr val="00B0F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molyar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spcAft>
                <a:spcPts val="600"/>
              </a:spcAft>
            </a:pPr>
            <a:endParaRPr lang="en-US" sz="2000" baseline="-25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>
              <a:spcAft>
                <a:spcPts val="600"/>
              </a:spcAft>
            </a:pPr>
            <a:endParaRPr lang="en-US" sz="2000" baseline="-25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Mustaqil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ishlash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uchun</a:t>
            </a:r>
            <a:r>
              <a:rPr lang="en-US" sz="2000" kern="800" spc="-25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topshiriqlar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9924"/>
            <a:ext cx="5688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94-b.4-masala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0,5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 li (p=1,19 g/ml)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KBr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eritmasining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foiz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konsentratsiyasini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spcAft>
                <a:spcPts val="600"/>
              </a:spcAft>
            </a:pP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aseline="-25000" dirty="0" smtClean="0"/>
              <a:t>    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97" y="2052092"/>
            <a:ext cx="1944216" cy="8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0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71413" y="115872"/>
            <a:ext cx="561662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1-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masalaning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00" kern="800" spc="-25" noProof="0" dirty="0" err="1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yechimi</a:t>
            </a:r>
            <a:r>
              <a:rPr lang="en-US" sz="2000" kern="800" spc="-25" noProof="0" dirty="0" smtClean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.</a:t>
            </a:r>
            <a:r>
              <a:rPr kumimoji="0" lang="en-US" sz="2000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000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441" y="827956"/>
            <a:ext cx="54005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p=1,19 g/ml     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=0,5M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 %=?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3023741" y="899964"/>
            <a:ext cx="1656184" cy="1317456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5" y="174419"/>
            <a:ext cx="3133003" cy="63028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0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463901" y="240746"/>
            <a:ext cx="1059773" cy="587210"/>
            <a:chOff x="4701997" y="228108"/>
            <a:chExt cx="603887" cy="60388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7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04094" y="296889"/>
            <a:ext cx="1019580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11-sinf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743772" y="1260328"/>
            <a:ext cx="4748275" cy="1275972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>
              <a:spcAft>
                <a:spcPts val="1200"/>
              </a:spcAft>
            </a:pPr>
            <a:r>
              <a:rPr lang="en-US" sz="2400" spc="5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400" spc="5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400" spc="5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fr-FR" sz="2400" spc="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680"/>
            <a:r>
              <a:rPr lang="fr-FR" sz="2400" b="1" dirty="0" smtClean="0">
                <a:solidFill>
                  <a:srgbClr val="002060"/>
                </a:solidFill>
                <a:latin typeface="Arial"/>
                <a:cs typeface="Arial"/>
              </a:rPr>
              <a:t> Foiz va Normal  konsentratsiya o‘rtasida bog‘lanish.</a:t>
            </a:r>
            <a:endParaRPr sz="24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/>
          </a:p>
          <a:p>
            <a:pPr algn="just">
              <a:spcAft>
                <a:spcPts val="600"/>
              </a:spcAft>
            </a:pPr>
            <a:r>
              <a:rPr lang="en-US" sz="2800" baseline="-25000" dirty="0" smtClean="0"/>
              <a:t>       </a:t>
            </a:r>
            <a:endParaRPr lang="ru-RU" sz="2800" dirty="0"/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87437" y="619913"/>
                <a:ext cx="5184576" cy="12161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</a:rPr>
                  <a:t>C</a:t>
                </a:r>
                <a:r>
                  <a:rPr lang="en-US" sz="3600" baseline="-25000" dirty="0">
                    <a:solidFill>
                      <a:srgbClr val="002060"/>
                    </a:solidFill>
                  </a:rPr>
                  <a:t>N</a:t>
                </a:r>
                <a:r>
                  <a:rPr lang="en-US" sz="3600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619913"/>
                <a:ext cx="5184576" cy="1216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7437" y="1908076"/>
                <a:ext cx="5184576" cy="11521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</a:rPr>
                  <a:t>C%=</a:t>
                </a:r>
                <a:r>
                  <a:rPr lang="ru-RU" sz="3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206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baseline="-25000" dirty="0">
                            <a:solidFill>
                              <a:srgbClr val="002060"/>
                            </a:solidFill>
                          </a:rPr>
                          <m:t>N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1908076"/>
                <a:ext cx="5184576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92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19912"/>
            <a:ext cx="550072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800" dirty="0"/>
          </a:p>
          <a:p>
            <a:pPr algn="just">
              <a:spcAft>
                <a:spcPts val="600"/>
              </a:spcAft>
            </a:pPr>
            <a:r>
              <a:rPr lang="en-US" sz="2800" baseline="-25000" dirty="0" smtClean="0"/>
              <a:t>       </a:t>
            </a:r>
            <a:endParaRPr lang="ru-RU" sz="2800" dirty="0"/>
          </a:p>
          <a:p>
            <a:pPr algn="just">
              <a:spcAft>
                <a:spcPts val="600"/>
              </a:spcAft>
            </a:pP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87437" y="619913"/>
                <a:ext cx="5256584" cy="12161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p=</a:t>
                </a:r>
                <a:r>
                  <a:rPr lang="ru-RU" sz="36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206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baseline="-25000" dirty="0">
                            <a:solidFill>
                              <a:srgbClr val="002060"/>
                            </a:solidFill>
                          </a:rPr>
                          <m:t>N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%∗10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619913"/>
                <a:ext cx="5256584" cy="1216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7437" y="1908076"/>
                <a:ext cx="5256584" cy="11521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</a:rPr>
                  <a:t>E=</a:t>
                </a:r>
                <a:r>
                  <a:rPr lang="ru-RU" sz="36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%∗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∗10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002060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baseline="-25000" dirty="0">
                            <a:solidFill>
                              <a:srgbClr val="002060"/>
                            </a:solidFill>
                          </a:rPr>
                          <m:t>N</m:t>
                        </m:r>
                      </m:den>
                    </m:f>
                  </m:oMath>
                </a14:m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" y="1908076"/>
                <a:ext cx="5256584" cy="1152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3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/>
              <a:t>1</a:t>
            </a:r>
            <a:r>
              <a:rPr lang="en-US" sz="2000" dirty="0" smtClean="0"/>
              <a:t>-masala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017" y="991797"/>
            <a:ext cx="557216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3,5 N li (p=1,143 g/ml) </a:t>
            </a:r>
            <a:r>
              <a:rPr lang="en-US" sz="2400" dirty="0" smtClean="0">
                <a:solidFill>
                  <a:srgbClr val="000000"/>
                </a:solidFill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SO</a:t>
            </a:r>
            <a:r>
              <a:rPr lang="en-US" sz="2400" baseline="-25000" dirty="0" smtClean="0">
                <a:solidFill>
                  <a:srgbClr val="000000"/>
                </a:solidFill>
              </a:rPr>
              <a:t>4 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eritmasining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</a:t>
            </a:r>
            <a:r>
              <a:rPr lang="en-US" sz="2400" dirty="0" err="1" smtClean="0">
                <a:solidFill>
                  <a:srgbClr val="000000"/>
                </a:solidFill>
              </a:rPr>
              <a:t>oiz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konsentratsiyasini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aniqlang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132269"/>
            <a:ext cx="5572163" cy="3862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Masalaning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429" y="619912"/>
            <a:ext cx="545037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</a:rPr>
              <a:t>N</a:t>
            </a:r>
            <a:r>
              <a:rPr lang="en-US" sz="2400" dirty="0" smtClean="0">
                <a:solidFill>
                  <a:srgbClr val="000000"/>
                </a:solidFill>
              </a:rPr>
              <a:t>=3,5 N</a:t>
            </a:r>
            <a:endParaRPr lang="ru-RU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p=1,143 g/ml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C%=?</a:t>
            </a:r>
            <a:endParaRPr lang="ru-RU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65" y="1115988"/>
            <a:ext cx="212878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5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153919</TotalTime>
  <Words>349</Words>
  <Application>Microsoft Office PowerPoint</Application>
  <PresentationFormat>Произвольный</PresentationFormat>
  <Paragraphs>136</Paragraphs>
  <Slides>26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2" baseType="lpstr">
      <vt:lpstr>Arial</vt:lpstr>
      <vt:lpstr>Arial Black</vt:lpstr>
      <vt:lpstr>Calibri</vt:lpstr>
      <vt:lpstr>Cambria Math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 </vt:lpstr>
      <vt:lpstr>Презентация PowerPoint</vt:lpstr>
      <vt:lpstr>Презентация PowerPoint</vt:lpstr>
      <vt:lpstr>Презентация PowerPoint</vt:lpstr>
      <vt:lpstr>KIMYO </vt:lpstr>
      <vt:lpstr>Masalaning yechimi</vt:lpstr>
      <vt:lpstr>Masalaning yechimi</vt:lpstr>
      <vt:lpstr>1-masala</vt:lpstr>
      <vt:lpstr>Masalaning yechimi</vt:lpstr>
      <vt:lpstr>Masalaning yechimi</vt:lpstr>
      <vt:lpstr>2-masala</vt:lpstr>
      <vt:lpstr>Masalaning yechimi</vt:lpstr>
      <vt:lpstr>Masalaning yechimi</vt:lpstr>
      <vt:lpstr>3-masala</vt:lpstr>
      <vt:lpstr>Masalaning yechimi</vt:lpstr>
      <vt:lpstr>Masalaning yechimi</vt:lpstr>
      <vt:lpstr>4-masala</vt:lpstr>
      <vt:lpstr>Masalaning yechimi</vt:lpstr>
      <vt:lpstr>Masalaning yechimi</vt:lpstr>
      <vt:lpstr>5-masala</vt:lpstr>
      <vt:lpstr>Masalaning yechimi</vt:lpstr>
      <vt:lpstr>Masalaning yechimi</vt:lpstr>
      <vt:lpstr>6-masala</vt:lpstr>
      <vt:lpstr>Masalaning yechimi</vt:lpstr>
      <vt:lpstr>Masalaning yechimi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1784</cp:revision>
  <dcterms:created xsi:type="dcterms:W3CDTF">2014-10-08T23:03:32Z</dcterms:created>
  <dcterms:modified xsi:type="dcterms:W3CDTF">2020-12-26T10:52:59Z</dcterms:modified>
</cp:coreProperties>
</file>