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2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3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4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5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6.xml" ContentType="application/vnd.openxmlformats-officedocument.theme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theme/theme8.xml" ContentType="application/vnd.openxmlformats-officedocument.theme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37"/>
  </p:notesMasterIdLst>
  <p:sldIdLst>
    <p:sldId id="1435" r:id="rId10"/>
    <p:sldId id="1534" r:id="rId11"/>
    <p:sldId id="1535" r:id="rId12"/>
    <p:sldId id="1536" r:id="rId13"/>
    <p:sldId id="1537" r:id="rId14"/>
    <p:sldId id="1550" r:id="rId15"/>
    <p:sldId id="1515" r:id="rId16"/>
    <p:sldId id="1555" r:id="rId17"/>
    <p:sldId id="1560" r:id="rId18"/>
    <p:sldId id="1556" r:id="rId19"/>
    <p:sldId id="1566" r:id="rId20"/>
    <p:sldId id="1565" r:id="rId21"/>
    <p:sldId id="1567" r:id="rId22"/>
    <p:sldId id="1563" r:id="rId23"/>
    <p:sldId id="1568" r:id="rId24"/>
    <p:sldId id="1571" r:id="rId25"/>
    <p:sldId id="1562" r:id="rId26"/>
    <p:sldId id="1558" r:id="rId27"/>
    <p:sldId id="1569" r:id="rId28"/>
    <p:sldId id="1547" r:id="rId29"/>
    <p:sldId id="1540" r:id="rId30"/>
    <p:sldId id="1541" r:id="rId31"/>
    <p:sldId id="1570" r:id="rId32"/>
    <p:sldId id="1572" r:id="rId33"/>
    <p:sldId id="1574" r:id="rId34"/>
    <p:sldId id="1573" r:id="rId35"/>
    <p:sldId id="1542" r:id="rId36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5"/>
            <p14:sldId id="1534"/>
            <p14:sldId id="1535"/>
            <p14:sldId id="1536"/>
            <p14:sldId id="1537"/>
            <p14:sldId id="1550"/>
            <p14:sldId id="1515"/>
            <p14:sldId id="1555"/>
            <p14:sldId id="1560"/>
            <p14:sldId id="1556"/>
            <p14:sldId id="1566"/>
            <p14:sldId id="1565"/>
            <p14:sldId id="1567"/>
            <p14:sldId id="1563"/>
            <p14:sldId id="1568"/>
            <p14:sldId id="1571"/>
            <p14:sldId id="1562"/>
            <p14:sldId id="1558"/>
            <p14:sldId id="1569"/>
            <p14:sldId id="1547"/>
            <p14:sldId id="1540"/>
            <p14:sldId id="1541"/>
            <p14:sldId id="1570"/>
            <p14:sldId id="1572"/>
            <p14:sldId id="1574"/>
            <p14:sldId id="1573"/>
            <p14:sldId id="1542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0066"/>
    <a:srgbClr val="FFFFFF"/>
    <a:srgbClr val="DDDDDD"/>
    <a:srgbClr val="B2B2B2"/>
    <a:srgbClr val="808080"/>
    <a:srgbClr val="5F5F5F"/>
    <a:srgbClr val="C0C0C0"/>
    <a:srgbClr val="7F7F7F"/>
    <a:srgbClr val="32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41" d="100"/>
          <a:sy n="141" d="100"/>
        </p:scale>
        <p:origin x="-780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hyperlink" Target="https://twitter.com/" TargetMode="Externa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facebook.com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9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80.xml"/><Relationship Id="rId34" Type="http://schemas.openxmlformats.org/officeDocument/2006/relationships/slideLayout" Target="../slideLayouts/slideLayout93.xml"/><Relationship Id="rId42" Type="http://schemas.openxmlformats.org/officeDocument/2006/relationships/slideLayout" Target="../slideLayouts/slideLayout101.xml"/><Relationship Id="rId47" Type="http://schemas.openxmlformats.org/officeDocument/2006/relationships/slideLayout" Target="../slideLayouts/slideLayout106.xml"/><Relationship Id="rId50" Type="http://schemas.openxmlformats.org/officeDocument/2006/relationships/slideLayout" Target="../slideLayouts/slideLayout109.xml"/><Relationship Id="rId55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41" Type="http://schemas.openxmlformats.org/officeDocument/2006/relationships/slideLayout" Target="../slideLayouts/slideLayout100.xml"/><Relationship Id="rId54" Type="http://schemas.openxmlformats.org/officeDocument/2006/relationships/slideLayout" Target="../slideLayouts/slideLayout11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37" Type="http://schemas.openxmlformats.org/officeDocument/2006/relationships/slideLayout" Target="../slideLayouts/slideLayout96.xml"/><Relationship Id="rId40" Type="http://schemas.openxmlformats.org/officeDocument/2006/relationships/slideLayout" Target="../slideLayouts/slideLayout99.xml"/><Relationship Id="rId45" Type="http://schemas.openxmlformats.org/officeDocument/2006/relationships/slideLayout" Target="../slideLayouts/slideLayout104.xml"/><Relationship Id="rId53" Type="http://schemas.openxmlformats.org/officeDocument/2006/relationships/slideLayout" Target="../slideLayouts/slideLayout112.xml"/><Relationship Id="rId58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36" Type="http://schemas.openxmlformats.org/officeDocument/2006/relationships/slideLayout" Target="../slideLayouts/slideLayout95.xml"/><Relationship Id="rId49" Type="http://schemas.openxmlformats.org/officeDocument/2006/relationships/slideLayout" Target="../slideLayouts/slideLayout108.xml"/><Relationship Id="rId57" Type="http://schemas.openxmlformats.org/officeDocument/2006/relationships/slideLayout" Target="../slideLayouts/slideLayout11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0.xml"/><Relationship Id="rId44" Type="http://schemas.openxmlformats.org/officeDocument/2006/relationships/slideLayout" Target="../slideLayouts/slideLayout103.xml"/><Relationship Id="rId52" Type="http://schemas.openxmlformats.org/officeDocument/2006/relationships/slideLayout" Target="../slideLayouts/slideLayout11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35" Type="http://schemas.openxmlformats.org/officeDocument/2006/relationships/slideLayout" Target="../slideLayouts/slideLayout94.xml"/><Relationship Id="rId43" Type="http://schemas.openxmlformats.org/officeDocument/2006/relationships/slideLayout" Target="../slideLayouts/slideLayout102.xml"/><Relationship Id="rId48" Type="http://schemas.openxmlformats.org/officeDocument/2006/relationships/slideLayout" Target="../slideLayouts/slideLayout107.xml"/><Relationship Id="rId56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67.xml"/><Relationship Id="rId51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slideLayout" Target="../slideLayouts/slideLayout92.xml"/><Relationship Id="rId38" Type="http://schemas.openxmlformats.org/officeDocument/2006/relationships/slideLayout" Target="../slideLayouts/slideLayout97.xml"/><Relationship Id="rId46" Type="http://schemas.openxmlformats.org/officeDocument/2006/relationships/slideLayout" Target="../slideLayouts/slideLayout105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43.xml"/><Relationship Id="rId39" Type="http://schemas.openxmlformats.org/officeDocument/2006/relationships/slideLayout" Target="../slideLayouts/slideLayout156.xml"/><Relationship Id="rId21" Type="http://schemas.openxmlformats.org/officeDocument/2006/relationships/slideLayout" Target="../slideLayouts/slideLayout138.xml"/><Relationship Id="rId34" Type="http://schemas.openxmlformats.org/officeDocument/2006/relationships/slideLayout" Target="../slideLayouts/slideLayout151.xml"/><Relationship Id="rId42" Type="http://schemas.openxmlformats.org/officeDocument/2006/relationships/slideLayout" Target="../slideLayouts/slideLayout159.xml"/><Relationship Id="rId47" Type="http://schemas.openxmlformats.org/officeDocument/2006/relationships/slideLayout" Target="../slideLayouts/slideLayout164.xml"/><Relationship Id="rId50" Type="http://schemas.openxmlformats.org/officeDocument/2006/relationships/slideLayout" Target="../slideLayouts/slideLayout167.xml"/><Relationship Id="rId55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46.xml"/><Relationship Id="rId41" Type="http://schemas.openxmlformats.org/officeDocument/2006/relationships/slideLayout" Target="../slideLayouts/slideLayout158.xml"/><Relationship Id="rId54" Type="http://schemas.openxmlformats.org/officeDocument/2006/relationships/slideLayout" Target="../slideLayouts/slideLayout17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24" Type="http://schemas.openxmlformats.org/officeDocument/2006/relationships/slideLayout" Target="../slideLayouts/slideLayout141.xml"/><Relationship Id="rId32" Type="http://schemas.openxmlformats.org/officeDocument/2006/relationships/slideLayout" Target="../slideLayouts/slideLayout149.xml"/><Relationship Id="rId37" Type="http://schemas.openxmlformats.org/officeDocument/2006/relationships/slideLayout" Target="../slideLayouts/slideLayout154.xml"/><Relationship Id="rId40" Type="http://schemas.openxmlformats.org/officeDocument/2006/relationships/slideLayout" Target="../slideLayouts/slideLayout157.xml"/><Relationship Id="rId45" Type="http://schemas.openxmlformats.org/officeDocument/2006/relationships/slideLayout" Target="../slideLayouts/slideLayout162.xml"/><Relationship Id="rId53" Type="http://schemas.openxmlformats.org/officeDocument/2006/relationships/slideLayout" Target="../slideLayouts/slideLayout170.xml"/><Relationship Id="rId58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slideLayout" Target="../slideLayouts/slideLayout145.xml"/><Relationship Id="rId36" Type="http://schemas.openxmlformats.org/officeDocument/2006/relationships/slideLayout" Target="../slideLayouts/slideLayout153.xml"/><Relationship Id="rId49" Type="http://schemas.openxmlformats.org/officeDocument/2006/relationships/slideLayout" Target="../slideLayouts/slideLayout166.xml"/><Relationship Id="rId57" Type="http://schemas.openxmlformats.org/officeDocument/2006/relationships/slideLayout" Target="../slideLayouts/slideLayout17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31" Type="http://schemas.openxmlformats.org/officeDocument/2006/relationships/slideLayout" Target="../slideLayouts/slideLayout148.xml"/><Relationship Id="rId44" Type="http://schemas.openxmlformats.org/officeDocument/2006/relationships/slideLayout" Target="../slideLayouts/slideLayout161.xml"/><Relationship Id="rId52" Type="http://schemas.openxmlformats.org/officeDocument/2006/relationships/slideLayout" Target="../slideLayouts/slideLayout16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Relationship Id="rId27" Type="http://schemas.openxmlformats.org/officeDocument/2006/relationships/slideLayout" Target="../slideLayouts/slideLayout144.xml"/><Relationship Id="rId30" Type="http://schemas.openxmlformats.org/officeDocument/2006/relationships/slideLayout" Target="../slideLayouts/slideLayout147.xml"/><Relationship Id="rId35" Type="http://schemas.openxmlformats.org/officeDocument/2006/relationships/slideLayout" Target="../slideLayouts/slideLayout152.xml"/><Relationship Id="rId43" Type="http://schemas.openxmlformats.org/officeDocument/2006/relationships/slideLayout" Target="../slideLayouts/slideLayout160.xml"/><Relationship Id="rId48" Type="http://schemas.openxmlformats.org/officeDocument/2006/relationships/slideLayout" Target="../slideLayouts/slideLayout165.xml"/><Relationship Id="rId56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25.xml"/><Relationship Id="rId51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33" Type="http://schemas.openxmlformats.org/officeDocument/2006/relationships/slideLayout" Target="../slideLayouts/slideLayout150.xml"/><Relationship Id="rId38" Type="http://schemas.openxmlformats.org/officeDocument/2006/relationships/slideLayout" Target="../slideLayouts/slideLayout155.xml"/><Relationship Id="rId46" Type="http://schemas.openxmlformats.org/officeDocument/2006/relationships/slideLayout" Target="../slideLayouts/slideLayout163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8.xml"/><Relationship Id="rId18" Type="http://schemas.openxmlformats.org/officeDocument/2006/relationships/slideLayout" Target="../slideLayouts/slideLayout193.xml"/><Relationship Id="rId26" Type="http://schemas.openxmlformats.org/officeDocument/2006/relationships/slideLayout" Target="../slideLayouts/slideLayout201.xml"/><Relationship Id="rId39" Type="http://schemas.openxmlformats.org/officeDocument/2006/relationships/slideLayout" Target="../slideLayouts/slideLayout214.xml"/><Relationship Id="rId21" Type="http://schemas.openxmlformats.org/officeDocument/2006/relationships/slideLayout" Target="../slideLayouts/slideLayout196.xml"/><Relationship Id="rId34" Type="http://schemas.openxmlformats.org/officeDocument/2006/relationships/slideLayout" Target="../slideLayouts/slideLayout209.xml"/><Relationship Id="rId42" Type="http://schemas.openxmlformats.org/officeDocument/2006/relationships/slideLayout" Target="../slideLayouts/slideLayout217.xml"/><Relationship Id="rId47" Type="http://schemas.openxmlformats.org/officeDocument/2006/relationships/slideLayout" Target="../slideLayouts/slideLayout222.xml"/><Relationship Id="rId50" Type="http://schemas.openxmlformats.org/officeDocument/2006/relationships/slideLayout" Target="../slideLayouts/slideLayout225.xml"/><Relationship Id="rId55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7.xml"/><Relationship Id="rId16" Type="http://schemas.openxmlformats.org/officeDocument/2006/relationships/slideLayout" Target="../slideLayouts/slideLayout191.xml"/><Relationship Id="rId20" Type="http://schemas.openxmlformats.org/officeDocument/2006/relationships/slideLayout" Target="../slideLayouts/slideLayout195.xml"/><Relationship Id="rId29" Type="http://schemas.openxmlformats.org/officeDocument/2006/relationships/slideLayout" Target="../slideLayouts/slideLayout204.xml"/><Relationship Id="rId41" Type="http://schemas.openxmlformats.org/officeDocument/2006/relationships/slideLayout" Target="../slideLayouts/slideLayout216.xml"/><Relationship Id="rId54" Type="http://schemas.openxmlformats.org/officeDocument/2006/relationships/slideLayout" Target="../slideLayouts/slideLayout22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24" Type="http://schemas.openxmlformats.org/officeDocument/2006/relationships/slideLayout" Target="../slideLayouts/slideLayout199.xml"/><Relationship Id="rId32" Type="http://schemas.openxmlformats.org/officeDocument/2006/relationships/slideLayout" Target="../slideLayouts/slideLayout207.xml"/><Relationship Id="rId37" Type="http://schemas.openxmlformats.org/officeDocument/2006/relationships/slideLayout" Target="../slideLayouts/slideLayout212.xml"/><Relationship Id="rId40" Type="http://schemas.openxmlformats.org/officeDocument/2006/relationships/slideLayout" Target="../slideLayouts/slideLayout215.xml"/><Relationship Id="rId45" Type="http://schemas.openxmlformats.org/officeDocument/2006/relationships/slideLayout" Target="../slideLayouts/slideLayout220.xml"/><Relationship Id="rId53" Type="http://schemas.openxmlformats.org/officeDocument/2006/relationships/slideLayout" Target="../slideLayouts/slideLayout228.xml"/><Relationship Id="rId58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180.xml"/><Relationship Id="rId15" Type="http://schemas.openxmlformats.org/officeDocument/2006/relationships/slideLayout" Target="../slideLayouts/slideLayout190.xml"/><Relationship Id="rId23" Type="http://schemas.openxmlformats.org/officeDocument/2006/relationships/slideLayout" Target="../slideLayouts/slideLayout198.xml"/><Relationship Id="rId28" Type="http://schemas.openxmlformats.org/officeDocument/2006/relationships/slideLayout" Target="../slideLayouts/slideLayout203.xml"/><Relationship Id="rId36" Type="http://schemas.openxmlformats.org/officeDocument/2006/relationships/slideLayout" Target="../slideLayouts/slideLayout211.xml"/><Relationship Id="rId49" Type="http://schemas.openxmlformats.org/officeDocument/2006/relationships/slideLayout" Target="../slideLayouts/slideLayout224.xml"/><Relationship Id="rId57" Type="http://schemas.openxmlformats.org/officeDocument/2006/relationships/slideLayout" Target="../slideLayouts/slideLayout23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5.xml"/><Relationship Id="rId19" Type="http://schemas.openxmlformats.org/officeDocument/2006/relationships/slideLayout" Target="../slideLayouts/slideLayout194.xml"/><Relationship Id="rId31" Type="http://schemas.openxmlformats.org/officeDocument/2006/relationships/slideLayout" Target="../slideLayouts/slideLayout206.xml"/><Relationship Id="rId44" Type="http://schemas.openxmlformats.org/officeDocument/2006/relationships/slideLayout" Target="../slideLayouts/slideLayout219.xml"/><Relationship Id="rId52" Type="http://schemas.openxmlformats.org/officeDocument/2006/relationships/slideLayout" Target="../slideLayouts/slideLayout22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9.xml"/><Relationship Id="rId22" Type="http://schemas.openxmlformats.org/officeDocument/2006/relationships/slideLayout" Target="../slideLayouts/slideLayout197.xml"/><Relationship Id="rId27" Type="http://schemas.openxmlformats.org/officeDocument/2006/relationships/slideLayout" Target="../slideLayouts/slideLayout202.xml"/><Relationship Id="rId30" Type="http://schemas.openxmlformats.org/officeDocument/2006/relationships/slideLayout" Target="../slideLayouts/slideLayout205.xml"/><Relationship Id="rId35" Type="http://schemas.openxmlformats.org/officeDocument/2006/relationships/slideLayout" Target="../slideLayouts/slideLayout210.xml"/><Relationship Id="rId43" Type="http://schemas.openxmlformats.org/officeDocument/2006/relationships/slideLayout" Target="../slideLayouts/slideLayout218.xml"/><Relationship Id="rId48" Type="http://schemas.openxmlformats.org/officeDocument/2006/relationships/slideLayout" Target="../slideLayouts/slideLayout223.xml"/><Relationship Id="rId56" Type="http://schemas.openxmlformats.org/officeDocument/2006/relationships/slideLayout" Target="../slideLayouts/slideLayout231.xml"/><Relationship Id="rId8" Type="http://schemas.openxmlformats.org/officeDocument/2006/relationships/slideLayout" Target="../slideLayouts/slideLayout183.xml"/><Relationship Id="rId51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7.xml"/><Relationship Id="rId17" Type="http://schemas.openxmlformats.org/officeDocument/2006/relationships/slideLayout" Target="../slideLayouts/slideLayout192.xml"/><Relationship Id="rId25" Type="http://schemas.openxmlformats.org/officeDocument/2006/relationships/slideLayout" Target="../slideLayouts/slideLayout200.xml"/><Relationship Id="rId33" Type="http://schemas.openxmlformats.org/officeDocument/2006/relationships/slideLayout" Target="../slideLayouts/slideLayout208.xml"/><Relationship Id="rId38" Type="http://schemas.openxmlformats.org/officeDocument/2006/relationships/slideLayout" Target="../slideLayouts/slideLayout213.xml"/><Relationship Id="rId46" Type="http://schemas.openxmlformats.org/officeDocument/2006/relationships/slideLayout" Target="../slideLayouts/slideLayout221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6.xml"/><Relationship Id="rId18" Type="http://schemas.openxmlformats.org/officeDocument/2006/relationships/slideLayout" Target="../slideLayouts/slideLayout251.xml"/><Relationship Id="rId26" Type="http://schemas.openxmlformats.org/officeDocument/2006/relationships/slideLayout" Target="../slideLayouts/slideLayout259.xml"/><Relationship Id="rId39" Type="http://schemas.openxmlformats.org/officeDocument/2006/relationships/slideLayout" Target="../slideLayouts/slideLayout272.xml"/><Relationship Id="rId21" Type="http://schemas.openxmlformats.org/officeDocument/2006/relationships/slideLayout" Target="../slideLayouts/slideLayout254.xml"/><Relationship Id="rId34" Type="http://schemas.openxmlformats.org/officeDocument/2006/relationships/slideLayout" Target="../slideLayouts/slideLayout267.xml"/><Relationship Id="rId42" Type="http://schemas.openxmlformats.org/officeDocument/2006/relationships/slideLayout" Target="../slideLayouts/slideLayout275.xml"/><Relationship Id="rId47" Type="http://schemas.openxmlformats.org/officeDocument/2006/relationships/slideLayout" Target="../slideLayouts/slideLayout280.xml"/><Relationship Id="rId50" Type="http://schemas.openxmlformats.org/officeDocument/2006/relationships/slideLayout" Target="../slideLayouts/slideLayout283.xml"/><Relationship Id="rId55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5.xml"/><Relationship Id="rId16" Type="http://schemas.openxmlformats.org/officeDocument/2006/relationships/slideLayout" Target="../slideLayouts/slideLayout249.xml"/><Relationship Id="rId20" Type="http://schemas.openxmlformats.org/officeDocument/2006/relationships/slideLayout" Target="../slideLayouts/slideLayout253.xml"/><Relationship Id="rId29" Type="http://schemas.openxmlformats.org/officeDocument/2006/relationships/slideLayout" Target="../slideLayouts/slideLayout262.xml"/><Relationship Id="rId41" Type="http://schemas.openxmlformats.org/officeDocument/2006/relationships/slideLayout" Target="../slideLayouts/slideLayout274.xml"/><Relationship Id="rId54" Type="http://schemas.openxmlformats.org/officeDocument/2006/relationships/slideLayout" Target="../slideLayouts/slideLayout28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24" Type="http://schemas.openxmlformats.org/officeDocument/2006/relationships/slideLayout" Target="../slideLayouts/slideLayout257.xml"/><Relationship Id="rId32" Type="http://schemas.openxmlformats.org/officeDocument/2006/relationships/slideLayout" Target="../slideLayouts/slideLayout265.xml"/><Relationship Id="rId37" Type="http://schemas.openxmlformats.org/officeDocument/2006/relationships/slideLayout" Target="../slideLayouts/slideLayout270.xml"/><Relationship Id="rId40" Type="http://schemas.openxmlformats.org/officeDocument/2006/relationships/slideLayout" Target="../slideLayouts/slideLayout273.xml"/><Relationship Id="rId45" Type="http://schemas.openxmlformats.org/officeDocument/2006/relationships/slideLayout" Target="../slideLayouts/slideLayout278.xml"/><Relationship Id="rId53" Type="http://schemas.openxmlformats.org/officeDocument/2006/relationships/slideLayout" Target="../slideLayouts/slideLayout286.xml"/><Relationship Id="rId58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38.xml"/><Relationship Id="rId15" Type="http://schemas.openxmlformats.org/officeDocument/2006/relationships/slideLayout" Target="../slideLayouts/slideLayout248.xml"/><Relationship Id="rId23" Type="http://schemas.openxmlformats.org/officeDocument/2006/relationships/slideLayout" Target="../slideLayouts/slideLayout256.xml"/><Relationship Id="rId28" Type="http://schemas.openxmlformats.org/officeDocument/2006/relationships/slideLayout" Target="../slideLayouts/slideLayout261.xml"/><Relationship Id="rId36" Type="http://schemas.openxmlformats.org/officeDocument/2006/relationships/slideLayout" Target="../slideLayouts/slideLayout269.xml"/><Relationship Id="rId49" Type="http://schemas.openxmlformats.org/officeDocument/2006/relationships/slideLayout" Target="../slideLayouts/slideLayout282.xml"/><Relationship Id="rId57" Type="http://schemas.openxmlformats.org/officeDocument/2006/relationships/slideLayout" Target="../slideLayouts/slideLayout29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3.xml"/><Relationship Id="rId19" Type="http://schemas.openxmlformats.org/officeDocument/2006/relationships/slideLayout" Target="../slideLayouts/slideLayout252.xml"/><Relationship Id="rId31" Type="http://schemas.openxmlformats.org/officeDocument/2006/relationships/slideLayout" Target="../slideLayouts/slideLayout264.xml"/><Relationship Id="rId44" Type="http://schemas.openxmlformats.org/officeDocument/2006/relationships/slideLayout" Target="../slideLayouts/slideLayout277.xml"/><Relationship Id="rId52" Type="http://schemas.openxmlformats.org/officeDocument/2006/relationships/slideLayout" Target="../slideLayouts/slideLayout28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slideLayout" Target="../slideLayouts/slideLayout247.xml"/><Relationship Id="rId22" Type="http://schemas.openxmlformats.org/officeDocument/2006/relationships/slideLayout" Target="../slideLayouts/slideLayout255.xml"/><Relationship Id="rId27" Type="http://schemas.openxmlformats.org/officeDocument/2006/relationships/slideLayout" Target="../slideLayouts/slideLayout260.xml"/><Relationship Id="rId30" Type="http://schemas.openxmlformats.org/officeDocument/2006/relationships/slideLayout" Target="../slideLayouts/slideLayout263.xml"/><Relationship Id="rId35" Type="http://schemas.openxmlformats.org/officeDocument/2006/relationships/slideLayout" Target="../slideLayouts/slideLayout268.xml"/><Relationship Id="rId43" Type="http://schemas.openxmlformats.org/officeDocument/2006/relationships/slideLayout" Target="../slideLayouts/slideLayout276.xml"/><Relationship Id="rId48" Type="http://schemas.openxmlformats.org/officeDocument/2006/relationships/slideLayout" Target="../slideLayouts/slideLayout281.xml"/><Relationship Id="rId56" Type="http://schemas.openxmlformats.org/officeDocument/2006/relationships/slideLayout" Target="../slideLayouts/slideLayout289.xml"/><Relationship Id="rId8" Type="http://schemas.openxmlformats.org/officeDocument/2006/relationships/slideLayout" Target="../slideLayouts/slideLayout241.xml"/><Relationship Id="rId51" Type="http://schemas.openxmlformats.org/officeDocument/2006/relationships/slideLayout" Target="../slideLayouts/slideLayout284.xml"/><Relationship Id="rId3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5.xml"/><Relationship Id="rId17" Type="http://schemas.openxmlformats.org/officeDocument/2006/relationships/slideLayout" Target="../slideLayouts/slideLayout250.xml"/><Relationship Id="rId25" Type="http://schemas.openxmlformats.org/officeDocument/2006/relationships/slideLayout" Target="../slideLayouts/slideLayout258.xml"/><Relationship Id="rId33" Type="http://schemas.openxmlformats.org/officeDocument/2006/relationships/slideLayout" Target="../slideLayouts/slideLayout266.xml"/><Relationship Id="rId38" Type="http://schemas.openxmlformats.org/officeDocument/2006/relationships/slideLayout" Target="../slideLayouts/slideLayout271.xml"/><Relationship Id="rId46" Type="http://schemas.openxmlformats.org/officeDocument/2006/relationships/slideLayout" Target="../slideLayouts/slideLayout279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4.xml"/><Relationship Id="rId18" Type="http://schemas.openxmlformats.org/officeDocument/2006/relationships/slideLayout" Target="../slideLayouts/slideLayout309.xml"/><Relationship Id="rId26" Type="http://schemas.openxmlformats.org/officeDocument/2006/relationships/slideLayout" Target="../slideLayouts/slideLayout317.xml"/><Relationship Id="rId39" Type="http://schemas.openxmlformats.org/officeDocument/2006/relationships/slideLayout" Target="../slideLayouts/slideLayout330.xml"/><Relationship Id="rId21" Type="http://schemas.openxmlformats.org/officeDocument/2006/relationships/slideLayout" Target="../slideLayouts/slideLayout312.xml"/><Relationship Id="rId34" Type="http://schemas.openxmlformats.org/officeDocument/2006/relationships/slideLayout" Target="../slideLayouts/slideLayout325.xml"/><Relationship Id="rId42" Type="http://schemas.openxmlformats.org/officeDocument/2006/relationships/slideLayout" Target="../slideLayouts/slideLayout333.xml"/><Relationship Id="rId47" Type="http://schemas.openxmlformats.org/officeDocument/2006/relationships/slideLayout" Target="../slideLayouts/slideLayout338.xml"/><Relationship Id="rId50" Type="http://schemas.openxmlformats.org/officeDocument/2006/relationships/slideLayout" Target="../slideLayouts/slideLayout341.xml"/><Relationship Id="rId55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93.xml"/><Relationship Id="rId16" Type="http://schemas.openxmlformats.org/officeDocument/2006/relationships/slideLayout" Target="../slideLayouts/slideLayout307.xml"/><Relationship Id="rId20" Type="http://schemas.openxmlformats.org/officeDocument/2006/relationships/slideLayout" Target="../slideLayouts/slideLayout311.xml"/><Relationship Id="rId29" Type="http://schemas.openxmlformats.org/officeDocument/2006/relationships/slideLayout" Target="../slideLayouts/slideLayout320.xml"/><Relationship Id="rId41" Type="http://schemas.openxmlformats.org/officeDocument/2006/relationships/slideLayout" Target="../slideLayouts/slideLayout332.xml"/><Relationship Id="rId54" Type="http://schemas.openxmlformats.org/officeDocument/2006/relationships/slideLayout" Target="../slideLayouts/slideLayout34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slideLayout" Target="../slideLayouts/slideLayout302.xml"/><Relationship Id="rId24" Type="http://schemas.openxmlformats.org/officeDocument/2006/relationships/slideLayout" Target="../slideLayouts/slideLayout315.xml"/><Relationship Id="rId32" Type="http://schemas.openxmlformats.org/officeDocument/2006/relationships/slideLayout" Target="../slideLayouts/slideLayout323.xml"/><Relationship Id="rId37" Type="http://schemas.openxmlformats.org/officeDocument/2006/relationships/slideLayout" Target="../slideLayouts/slideLayout328.xml"/><Relationship Id="rId40" Type="http://schemas.openxmlformats.org/officeDocument/2006/relationships/slideLayout" Target="../slideLayouts/slideLayout331.xml"/><Relationship Id="rId45" Type="http://schemas.openxmlformats.org/officeDocument/2006/relationships/slideLayout" Target="../slideLayouts/slideLayout336.xml"/><Relationship Id="rId53" Type="http://schemas.openxmlformats.org/officeDocument/2006/relationships/slideLayout" Target="../slideLayouts/slideLayout344.xml"/><Relationship Id="rId58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296.xml"/><Relationship Id="rId15" Type="http://schemas.openxmlformats.org/officeDocument/2006/relationships/slideLayout" Target="../slideLayouts/slideLayout306.xml"/><Relationship Id="rId23" Type="http://schemas.openxmlformats.org/officeDocument/2006/relationships/slideLayout" Target="../slideLayouts/slideLayout314.xml"/><Relationship Id="rId28" Type="http://schemas.openxmlformats.org/officeDocument/2006/relationships/slideLayout" Target="../slideLayouts/slideLayout319.xml"/><Relationship Id="rId36" Type="http://schemas.openxmlformats.org/officeDocument/2006/relationships/slideLayout" Target="../slideLayouts/slideLayout327.xml"/><Relationship Id="rId49" Type="http://schemas.openxmlformats.org/officeDocument/2006/relationships/slideLayout" Target="../slideLayouts/slideLayout340.xml"/><Relationship Id="rId57" Type="http://schemas.openxmlformats.org/officeDocument/2006/relationships/slideLayout" Target="../slideLayouts/slideLayout34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1.xml"/><Relationship Id="rId19" Type="http://schemas.openxmlformats.org/officeDocument/2006/relationships/slideLayout" Target="../slideLayouts/slideLayout310.xml"/><Relationship Id="rId31" Type="http://schemas.openxmlformats.org/officeDocument/2006/relationships/slideLayout" Target="../slideLayouts/slideLayout322.xml"/><Relationship Id="rId44" Type="http://schemas.openxmlformats.org/officeDocument/2006/relationships/slideLayout" Target="../slideLayouts/slideLayout335.xml"/><Relationship Id="rId52" Type="http://schemas.openxmlformats.org/officeDocument/2006/relationships/slideLayout" Target="../slideLayouts/slideLayout34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Relationship Id="rId14" Type="http://schemas.openxmlformats.org/officeDocument/2006/relationships/slideLayout" Target="../slideLayouts/slideLayout305.xml"/><Relationship Id="rId22" Type="http://schemas.openxmlformats.org/officeDocument/2006/relationships/slideLayout" Target="../slideLayouts/slideLayout313.xml"/><Relationship Id="rId27" Type="http://schemas.openxmlformats.org/officeDocument/2006/relationships/slideLayout" Target="../slideLayouts/slideLayout318.xml"/><Relationship Id="rId30" Type="http://schemas.openxmlformats.org/officeDocument/2006/relationships/slideLayout" Target="../slideLayouts/slideLayout321.xml"/><Relationship Id="rId35" Type="http://schemas.openxmlformats.org/officeDocument/2006/relationships/slideLayout" Target="../slideLayouts/slideLayout326.xml"/><Relationship Id="rId43" Type="http://schemas.openxmlformats.org/officeDocument/2006/relationships/slideLayout" Target="../slideLayouts/slideLayout334.xml"/><Relationship Id="rId48" Type="http://schemas.openxmlformats.org/officeDocument/2006/relationships/slideLayout" Target="../slideLayouts/slideLayout339.xml"/><Relationship Id="rId56" Type="http://schemas.openxmlformats.org/officeDocument/2006/relationships/slideLayout" Target="../slideLayouts/slideLayout347.xml"/><Relationship Id="rId8" Type="http://schemas.openxmlformats.org/officeDocument/2006/relationships/slideLayout" Target="../slideLayouts/slideLayout299.xml"/><Relationship Id="rId51" Type="http://schemas.openxmlformats.org/officeDocument/2006/relationships/slideLayout" Target="../slideLayouts/slideLayout342.xml"/><Relationship Id="rId3" Type="http://schemas.openxmlformats.org/officeDocument/2006/relationships/slideLayout" Target="../slideLayouts/slideLayout294.xml"/><Relationship Id="rId12" Type="http://schemas.openxmlformats.org/officeDocument/2006/relationships/slideLayout" Target="../slideLayouts/slideLayout303.xml"/><Relationship Id="rId17" Type="http://schemas.openxmlformats.org/officeDocument/2006/relationships/slideLayout" Target="../slideLayouts/slideLayout308.xml"/><Relationship Id="rId25" Type="http://schemas.openxmlformats.org/officeDocument/2006/relationships/slideLayout" Target="../slideLayouts/slideLayout316.xml"/><Relationship Id="rId33" Type="http://schemas.openxmlformats.org/officeDocument/2006/relationships/slideLayout" Target="../slideLayouts/slideLayout324.xml"/><Relationship Id="rId38" Type="http://schemas.openxmlformats.org/officeDocument/2006/relationships/slideLayout" Target="../slideLayouts/slideLayout329.xml"/><Relationship Id="rId46" Type="http://schemas.openxmlformats.org/officeDocument/2006/relationships/slideLayout" Target="../slideLayouts/slideLayout337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2.xml"/><Relationship Id="rId18" Type="http://schemas.openxmlformats.org/officeDocument/2006/relationships/slideLayout" Target="../slideLayouts/slideLayout367.xml"/><Relationship Id="rId26" Type="http://schemas.openxmlformats.org/officeDocument/2006/relationships/slideLayout" Target="../slideLayouts/slideLayout375.xml"/><Relationship Id="rId39" Type="http://schemas.openxmlformats.org/officeDocument/2006/relationships/slideLayout" Target="../slideLayouts/slideLayout388.xml"/><Relationship Id="rId21" Type="http://schemas.openxmlformats.org/officeDocument/2006/relationships/slideLayout" Target="../slideLayouts/slideLayout370.xml"/><Relationship Id="rId34" Type="http://schemas.openxmlformats.org/officeDocument/2006/relationships/slideLayout" Target="../slideLayouts/slideLayout383.xml"/><Relationship Id="rId42" Type="http://schemas.openxmlformats.org/officeDocument/2006/relationships/slideLayout" Target="../slideLayouts/slideLayout391.xml"/><Relationship Id="rId47" Type="http://schemas.openxmlformats.org/officeDocument/2006/relationships/slideLayout" Target="../slideLayouts/slideLayout396.xml"/><Relationship Id="rId50" Type="http://schemas.openxmlformats.org/officeDocument/2006/relationships/slideLayout" Target="../slideLayouts/slideLayout399.xml"/><Relationship Id="rId55" Type="http://schemas.openxmlformats.org/officeDocument/2006/relationships/slideLayout" Target="../slideLayouts/slideLayout404.xml"/><Relationship Id="rId7" Type="http://schemas.openxmlformats.org/officeDocument/2006/relationships/slideLayout" Target="../slideLayouts/slideLayout356.xml"/><Relationship Id="rId2" Type="http://schemas.openxmlformats.org/officeDocument/2006/relationships/slideLayout" Target="../slideLayouts/slideLayout351.xml"/><Relationship Id="rId16" Type="http://schemas.openxmlformats.org/officeDocument/2006/relationships/slideLayout" Target="../slideLayouts/slideLayout365.xml"/><Relationship Id="rId20" Type="http://schemas.openxmlformats.org/officeDocument/2006/relationships/slideLayout" Target="../slideLayouts/slideLayout369.xml"/><Relationship Id="rId29" Type="http://schemas.openxmlformats.org/officeDocument/2006/relationships/slideLayout" Target="../slideLayouts/slideLayout378.xml"/><Relationship Id="rId41" Type="http://schemas.openxmlformats.org/officeDocument/2006/relationships/slideLayout" Target="../slideLayouts/slideLayout390.xml"/><Relationship Id="rId54" Type="http://schemas.openxmlformats.org/officeDocument/2006/relationships/slideLayout" Target="../slideLayouts/slideLayout40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0.xml"/><Relationship Id="rId6" Type="http://schemas.openxmlformats.org/officeDocument/2006/relationships/slideLayout" Target="../slideLayouts/slideLayout355.xml"/><Relationship Id="rId11" Type="http://schemas.openxmlformats.org/officeDocument/2006/relationships/slideLayout" Target="../slideLayouts/slideLayout360.xml"/><Relationship Id="rId24" Type="http://schemas.openxmlformats.org/officeDocument/2006/relationships/slideLayout" Target="../slideLayouts/slideLayout373.xml"/><Relationship Id="rId32" Type="http://schemas.openxmlformats.org/officeDocument/2006/relationships/slideLayout" Target="../slideLayouts/slideLayout381.xml"/><Relationship Id="rId37" Type="http://schemas.openxmlformats.org/officeDocument/2006/relationships/slideLayout" Target="../slideLayouts/slideLayout386.xml"/><Relationship Id="rId40" Type="http://schemas.openxmlformats.org/officeDocument/2006/relationships/slideLayout" Target="../slideLayouts/slideLayout389.xml"/><Relationship Id="rId45" Type="http://schemas.openxmlformats.org/officeDocument/2006/relationships/slideLayout" Target="../slideLayouts/slideLayout394.xml"/><Relationship Id="rId53" Type="http://schemas.openxmlformats.org/officeDocument/2006/relationships/slideLayout" Target="../slideLayouts/slideLayout402.xml"/><Relationship Id="rId58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354.xml"/><Relationship Id="rId15" Type="http://schemas.openxmlformats.org/officeDocument/2006/relationships/slideLayout" Target="../slideLayouts/slideLayout364.xml"/><Relationship Id="rId23" Type="http://schemas.openxmlformats.org/officeDocument/2006/relationships/slideLayout" Target="../slideLayouts/slideLayout372.xml"/><Relationship Id="rId28" Type="http://schemas.openxmlformats.org/officeDocument/2006/relationships/slideLayout" Target="../slideLayouts/slideLayout377.xml"/><Relationship Id="rId36" Type="http://schemas.openxmlformats.org/officeDocument/2006/relationships/slideLayout" Target="../slideLayouts/slideLayout385.xml"/><Relationship Id="rId49" Type="http://schemas.openxmlformats.org/officeDocument/2006/relationships/slideLayout" Target="../slideLayouts/slideLayout398.xml"/><Relationship Id="rId57" Type="http://schemas.openxmlformats.org/officeDocument/2006/relationships/slideLayout" Target="../slideLayouts/slideLayout40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9.xml"/><Relationship Id="rId19" Type="http://schemas.openxmlformats.org/officeDocument/2006/relationships/slideLayout" Target="../slideLayouts/slideLayout368.xml"/><Relationship Id="rId31" Type="http://schemas.openxmlformats.org/officeDocument/2006/relationships/slideLayout" Target="../slideLayouts/slideLayout380.xml"/><Relationship Id="rId44" Type="http://schemas.openxmlformats.org/officeDocument/2006/relationships/slideLayout" Target="../slideLayouts/slideLayout393.xml"/><Relationship Id="rId52" Type="http://schemas.openxmlformats.org/officeDocument/2006/relationships/slideLayout" Target="../slideLayouts/slideLayout40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3.xml"/><Relationship Id="rId9" Type="http://schemas.openxmlformats.org/officeDocument/2006/relationships/slideLayout" Target="../slideLayouts/slideLayout358.xml"/><Relationship Id="rId14" Type="http://schemas.openxmlformats.org/officeDocument/2006/relationships/slideLayout" Target="../slideLayouts/slideLayout363.xml"/><Relationship Id="rId22" Type="http://schemas.openxmlformats.org/officeDocument/2006/relationships/slideLayout" Target="../slideLayouts/slideLayout371.xml"/><Relationship Id="rId27" Type="http://schemas.openxmlformats.org/officeDocument/2006/relationships/slideLayout" Target="../slideLayouts/slideLayout376.xml"/><Relationship Id="rId30" Type="http://schemas.openxmlformats.org/officeDocument/2006/relationships/slideLayout" Target="../slideLayouts/slideLayout379.xml"/><Relationship Id="rId35" Type="http://schemas.openxmlformats.org/officeDocument/2006/relationships/slideLayout" Target="../slideLayouts/slideLayout384.xml"/><Relationship Id="rId43" Type="http://schemas.openxmlformats.org/officeDocument/2006/relationships/slideLayout" Target="../slideLayouts/slideLayout392.xml"/><Relationship Id="rId48" Type="http://schemas.openxmlformats.org/officeDocument/2006/relationships/slideLayout" Target="../slideLayouts/slideLayout397.xml"/><Relationship Id="rId56" Type="http://schemas.openxmlformats.org/officeDocument/2006/relationships/slideLayout" Target="../slideLayouts/slideLayout405.xml"/><Relationship Id="rId8" Type="http://schemas.openxmlformats.org/officeDocument/2006/relationships/slideLayout" Target="../slideLayouts/slideLayout357.xml"/><Relationship Id="rId51" Type="http://schemas.openxmlformats.org/officeDocument/2006/relationships/slideLayout" Target="../slideLayouts/slideLayout400.xml"/><Relationship Id="rId3" Type="http://schemas.openxmlformats.org/officeDocument/2006/relationships/slideLayout" Target="../slideLayouts/slideLayout352.xml"/><Relationship Id="rId12" Type="http://schemas.openxmlformats.org/officeDocument/2006/relationships/slideLayout" Target="../slideLayouts/slideLayout361.xml"/><Relationship Id="rId17" Type="http://schemas.openxmlformats.org/officeDocument/2006/relationships/slideLayout" Target="../slideLayouts/slideLayout366.xml"/><Relationship Id="rId25" Type="http://schemas.openxmlformats.org/officeDocument/2006/relationships/slideLayout" Target="../slideLayouts/slideLayout374.xml"/><Relationship Id="rId33" Type="http://schemas.openxmlformats.org/officeDocument/2006/relationships/slideLayout" Target="../slideLayouts/slideLayout382.xml"/><Relationship Id="rId38" Type="http://schemas.openxmlformats.org/officeDocument/2006/relationships/slideLayout" Target="../slideLayouts/slideLayout387.xml"/><Relationship Id="rId46" Type="http://schemas.openxmlformats.org/officeDocument/2006/relationships/slideLayout" Target="../slideLayouts/slideLayout395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0.xml"/><Relationship Id="rId18" Type="http://schemas.openxmlformats.org/officeDocument/2006/relationships/slideLayout" Target="../slideLayouts/slideLayout425.xml"/><Relationship Id="rId26" Type="http://schemas.openxmlformats.org/officeDocument/2006/relationships/slideLayout" Target="../slideLayouts/slideLayout433.xml"/><Relationship Id="rId39" Type="http://schemas.openxmlformats.org/officeDocument/2006/relationships/slideLayout" Target="../slideLayouts/slideLayout446.xml"/><Relationship Id="rId21" Type="http://schemas.openxmlformats.org/officeDocument/2006/relationships/slideLayout" Target="../slideLayouts/slideLayout428.xml"/><Relationship Id="rId34" Type="http://schemas.openxmlformats.org/officeDocument/2006/relationships/slideLayout" Target="../slideLayouts/slideLayout441.xml"/><Relationship Id="rId42" Type="http://schemas.openxmlformats.org/officeDocument/2006/relationships/slideLayout" Target="../slideLayouts/slideLayout449.xml"/><Relationship Id="rId47" Type="http://schemas.openxmlformats.org/officeDocument/2006/relationships/slideLayout" Target="../slideLayouts/slideLayout454.xml"/><Relationship Id="rId50" Type="http://schemas.openxmlformats.org/officeDocument/2006/relationships/slideLayout" Target="../slideLayouts/slideLayout457.xml"/><Relationship Id="rId55" Type="http://schemas.openxmlformats.org/officeDocument/2006/relationships/slideLayout" Target="../slideLayouts/slideLayout462.xml"/><Relationship Id="rId7" Type="http://schemas.openxmlformats.org/officeDocument/2006/relationships/slideLayout" Target="../slideLayouts/slideLayout414.xml"/><Relationship Id="rId2" Type="http://schemas.openxmlformats.org/officeDocument/2006/relationships/slideLayout" Target="../slideLayouts/slideLayout409.xml"/><Relationship Id="rId16" Type="http://schemas.openxmlformats.org/officeDocument/2006/relationships/slideLayout" Target="../slideLayouts/slideLayout423.xml"/><Relationship Id="rId20" Type="http://schemas.openxmlformats.org/officeDocument/2006/relationships/slideLayout" Target="../slideLayouts/slideLayout427.xml"/><Relationship Id="rId29" Type="http://schemas.openxmlformats.org/officeDocument/2006/relationships/slideLayout" Target="../slideLayouts/slideLayout436.xml"/><Relationship Id="rId41" Type="http://schemas.openxmlformats.org/officeDocument/2006/relationships/slideLayout" Target="../slideLayouts/slideLayout448.xml"/><Relationship Id="rId54" Type="http://schemas.openxmlformats.org/officeDocument/2006/relationships/slideLayout" Target="../slideLayouts/slideLayout46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24" Type="http://schemas.openxmlformats.org/officeDocument/2006/relationships/slideLayout" Target="../slideLayouts/slideLayout431.xml"/><Relationship Id="rId32" Type="http://schemas.openxmlformats.org/officeDocument/2006/relationships/slideLayout" Target="../slideLayouts/slideLayout439.xml"/><Relationship Id="rId37" Type="http://schemas.openxmlformats.org/officeDocument/2006/relationships/slideLayout" Target="../slideLayouts/slideLayout444.xml"/><Relationship Id="rId40" Type="http://schemas.openxmlformats.org/officeDocument/2006/relationships/slideLayout" Target="../slideLayouts/slideLayout447.xml"/><Relationship Id="rId45" Type="http://schemas.openxmlformats.org/officeDocument/2006/relationships/slideLayout" Target="../slideLayouts/slideLayout452.xml"/><Relationship Id="rId53" Type="http://schemas.openxmlformats.org/officeDocument/2006/relationships/slideLayout" Target="../slideLayouts/slideLayout460.xml"/><Relationship Id="rId58" Type="http://schemas.openxmlformats.org/officeDocument/2006/relationships/slideLayout" Target="../slideLayouts/slideLayout465.xml"/><Relationship Id="rId5" Type="http://schemas.openxmlformats.org/officeDocument/2006/relationships/slideLayout" Target="../slideLayouts/slideLayout412.xml"/><Relationship Id="rId15" Type="http://schemas.openxmlformats.org/officeDocument/2006/relationships/slideLayout" Target="../slideLayouts/slideLayout422.xml"/><Relationship Id="rId23" Type="http://schemas.openxmlformats.org/officeDocument/2006/relationships/slideLayout" Target="../slideLayouts/slideLayout430.xml"/><Relationship Id="rId28" Type="http://schemas.openxmlformats.org/officeDocument/2006/relationships/slideLayout" Target="../slideLayouts/slideLayout435.xml"/><Relationship Id="rId36" Type="http://schemas.openxmlformats.org/officeDocument/2006/relationships/slideLayout" Target="../slideLayouts/slideLayout443.xml"/><Relationship Id="rId49" Type="http://schemas.openxmlformats.org/officeDocument/2006/relationships/slideLayout" Target="../slideLayouts/slideLayout456.xml"/><Relationship Id="rId57" Type="http://schemas.openxmlformats.org/officeDocument/2006/relationships/slideLayout" Target="../slideLayouts/slideLayout46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7.xml"/><Relationship Id="rId19" Type="http://schemas.openxmlformats.org/officeDocument/2006/relationships/slideLayout" Target="../slideLayouts/slideLayout426.xml"/><Relationship Id="rId31" Type="http://schemas.openxmlformats.org/officeDocument/2006/relationships/slideLayout" Target="../slideLayouts/slideLayout438.xml"/><Relationship Id="rId44" Type="http://schemas.openxmlformats.org/officeDocument/2006/relationships/slideLayout" Target="../slideLayouts/slideLayout451.xml"/><Relationship Id="rId52" Type="http://schemas.openxmlformats.org/officeDocument/2006/relationships/slideLayout" Target="../slideLayouts/slideLayout45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Relationship Id="rId14" Type="http://schemas.openxmlformats.org/officeDocument/2006/relationships/slideLayout" Target="../slideLayouts/slideLayout421.xml"/><Relationship Id="rId22" Type="http://schemas.openxmlformats.org/officeDocument/2006/relationships/slideLayout" Target="../slideLayouts/slideLayout429.xml"/><Relationship Id="rId27" Type="http://schemas.openxmlformats.org/officeDocument/2006/relationships/slideLayout" Target="../slideLayouts/slideLayout434.xml"/><Relationship Id="rId30" Type="http://schemas.openxmlformats.org/officeDocument/2006/relationships/slideLayout" Target="../slideLayouts/slideLayout437.xml"/><Relationship Id="rId35" Type="http://schemas.openxmlformats.org/officeDocument/2006/relationships/slideLayout" Target="../slideLayouts/slideLayout442.xml"/><Relationship Id="rId43" Type="http://schemas.openxmlformats.org/officeDocument/2006/relationships/slideLayout" Target="../slideLayouts/slideLayout450.xml"/><Relationship Id="rId48" Type="http://schemas.openxmlformats.org/officeDocument/2006/relationships/slideLayout" Target="../slideLayouts/slideLayout455.xml"/><Relationship Id="rId56" Type="http://schemas.openxmlformats.org/officeDocument/2006/relationships/slideLayout" Target="../slideLayouts/slideLayout463.xml"/><Relationship Id="rId8" Type="http://schemas.openxmlformats.org/officeDocument/2006/relationships/slideLayout" Target="../slideLayouts/slideLayout415.xml"/><Relationship Id="rId51" Type="http://schemas.openxmlformats.org/officeDocument/2006/relationships/slideLayout" Target="../slideLayouts/slideLayout458.xml"/><Relationship Id="rId3" Type="http://schemas.openxmlformats.org/officeDocument/2006/relationships/slideLayout" Target="../slideLayouts/slideLayout410.xml"/><Relationship Id="rId12" Type="http://schemas.openxmlformats.org/officeDocument/2006/relationships/slideLayout" Target="../slideLayouts/slideLayout419.xml"/><Relationship Id="rId17" Type="http://schemas.openxmlformats.org/officeDocument/2006/relationships/slideLayout" Target="../slideLayouts/slideLayout424.xml"/><Relationship Id="rId25" Type="http://schemas.openxmlformats.org/officeDocument/2006/relationships/slideLayout" Target="../slideLayouts/slideLayout432.xml"/><Relationship Id="rId33" Type="http://schemas.openxmlformats.org/officeDocument/2006/relationships/slideLayout" Target="../slideLayouts/slideLayout440.xml"/><Relationship Id="rId38" Type="http://schemas.openxmlformats.org/officeDocument/2006/relationships/slideLayout" Target="../slideLayouts/slideLayout445.xml"/><Relationship Id="rId46" Type="http://schemas.openxmlformats.org/officeDocument/2006/relationships/slideLayout" Target="../slideLayouts/slideLayout453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8.xml"/><Relationship Id="rId18" Type="http://schemas.openxmlformats.org/officeDocument/2006/relationships/slideLayout" Target="../slideLayouts/slideLayout483.xml"/><Relationship Id="rId26" Type="http://schemas.openxmlformats.org/officeDocument/2006/relationships/slideLayout" Target="../slideLayouts/slideLayout491.xml"/><Relationship Id="rId39" Type="http://schemas.openxmlformats.org/officeDocument/2006/relationships/slideLayout" Target="../slideLayouts/slideLayout504.xml"/><Relationship Id="rId21" Type="http://schemas.openxmlformats.org/officeDocument/2006/relationships/slideLayout" Target="../slideLayouts/slideLayout486.xml"/><Relationship Id="rId34" Type="http://schemas.openxmlformats.org/officeDocument/2006/relationships/slideLayout" Target="../slideLayouts/slideLayout499.xml"/><Relationship Id="rId42" Type="http://schemas.openxmlformats.org/officeDocument/2006/relationships/slideLayout" Target="../slideLayouts/slideLayout507.xml"/><Relationship Id="rId47" Type="http://schemas.openxmlformats.org/officeDocument/2006/relationships/slideLayout" Target="../slideLayouts/slideLayout512.xml"/><Relationship Id="rId50" Type="http://schemas.openxmlformats.org/officeDocument/2006/relationships/slideLayout" Target="../slideLayouts/slideLayout515.xml"/><Relationship Id="rId55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472.xml"/><Relationship Id="rId2" Type="http://schemas.openxmlformats.org/officeDocument/2006/relationships/slideLayout" Target="../slideLayouts/slideLayout467.xml"/><Relationship Id="rId16" Type="http://schemas.openxmlformats.org/officeDocument/2006/relationships/slideLayout" Target="../slideLayouts/slideLayout481.xml"/><Relationship Id="rId20" Type="http://schemas.openxmlformats.org/officeDocument/2006/relationships/slideLayout" Target="../slideLayouts/slideLayout485.xml"/><Relationship Id="rId29" Type="http://schemas.openxmlformats.org/officeDocument/2006/relationships/slideLayout" Target="../slideLayouts/slideLayout494.xml"/><Relationship Id="rId41" Type="http://schemas.openxmlformats.org/officeDocument/2006/relationships/slideLayout" Target="../slideLayouts/slideLayout506.xml"/><Relationship Id="rId54" Type="http://schemas.openxmlformats.org/officeDocument/2006/relationships/slideLayout" Target="../slideLayouts/slideLayout51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6.xml"/><Relationship Id="rId6" Type="http://schemas.openxmlformats.org/officeDocument/2006/relationships/slideLayout" Target="../slideLayouts/slideLayout471.xml"/><Relationship Id="rId11" Type="http://schemas.openxmlformats.org/officeDocument/2006/relationships/slideLayout" Target="../slideLayouts/slideLayout476.xml"/><Relationship Id="rId24" Type="http://schemas.openxmlformats.org/officeDocument/2006/relationships/slideLayout" Target="../slideLayouts/slideLayout489.xml"/><Relationship Id="rId32" Type="http://schemas.openxmlformats.org/officeDocument/2006/relationships/slideLayout" Target="../slideLayouts/slideLayout497.xml"/><Relationship Id="rId37" Type="http://schemas.openxmlformats.org/officeDocument/2006/relationships/slideLayout" Target="../slideLayouts/slideLayout502.xml"/><Relationship Id="rId40" Type="http://schemas.openxmlformats.org/officeDocument/2006/relationships/slideLayout" Target="../slideLayouts/slideLayout505.xml"/><Relationship Id="rId45" Type="http://schemas.openxmlformats.org/officeDocument/2006/relationships/slideLayout" Target="../slideLayouts/slideLayout510.xml"/><Relationship Id="rId53" Type="http://schemas.openxmlformats.org/officeDocument/2006/relationships/slideLayout" Target="../slideLayouts/slideLayout518.xml"/><Relationship Id="rId58" Type="http://schemas.openxmlformats.org/officeDocument/2006/relationships/slideLayout" Target="../slideLayouts/slideLayout523.xml"/><Relationship Id="rId5" Type="http://schemas.openxmlformats.org/officeDocument/2006/relationships/slideLayout" Target="../slideLayouts/slideLayout470.xml"/><Relationship Id="rId15" Type="http://schemas.openxmlformats.org/officeDocument/2006/relationships/slideLayout" Target="../slideLayouts/slideLayout480.xml"/><Relationship Id="rId23" Type="http://schemas.openxmlformats.org/officeDocument/2006/relationships/slideLayout" Target="../slideLayouts/slideLayout488.xml"/><Relationship Id="rId28" Type="http://schemas.openxmlformats.org/officeDocument/2006/relationships/slideLayout" Target="../slideLayouts/slideLayout493.xml"/><Relationship Id="rId36" Type="http://schemas.openxmlformats.org/officeDocument/2006/relationships/slideLayout" Target="../slideLayouts/slideLayout501.xml"/><Relationship Id="rId49" Type="http://schemas.openxmlformats.org/officeDocument/2006/relationships/slideLayout" Target="../slideLayouts/slideLayout514.xml"/><Relationship Id="rId57" Type="http://schemas.openxmlformats.org/officeDocument/2006/relationships/slideLayout" Target="../slideLayouts/slideLayout52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5.xml"/><Relationship Id="rId19" Type="http://schemas.openxmlformats.org/officeDocument/2006/relationships/slideLayout" Target="../slideLayouts/slideLayout484.xml"/><Relationship Id="rId31" Type="http://schemas.openxmlformats.org/officeDocument/2006/relationships/slideLayout" Target="../slideLayouts/slideLayout496.xml"/><Relationship Id="rId44" Type="http://schemas.openxmlformats.org/officeDocument/2006/relationships/slideLayout" Target="../slideLayouts/slideLayout509.xml"/><Relationship Id="rId52" Type="http://schemas.openxmlformats.org/officeDocument/2006/relationships/slideLayout" Target="../slideLayouts/slideLayout51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9.xml"/><Relationship Id="rId9" Type="http://schemas.openxmlformats.org/officeDocument/2006/relationships/slideLayout" Target="../slideLayouts/slideLayout474.xml"/><Relationship Id="rId14" Type="http://schemas.openxmlformats.org/officeDocument/2006/relationships/slideLayout" Target="../slideLayouts/slideLayout479.xml"/><Relationship Id="rId22" Type="http://schemas.openxmlformats.org/officeDocument/2006/relationships/slideLayout" Target="../slideLayouts/slideLayout487.xml"/><Relationship Id="rId27" Type="http://schemas.openxmlformats.org/officeDocument/2006/relationships/slideLayout" Target="../slideLayouts/slideLayout492.xml"/><Relationship Id="rId30" Type="http://schemas.openxmlformats.org/officeDocument/2006/relationships/slideLayout" Target="../slideLayouts/slideLayout495.xml"/><Relationship Id="rId35" Type="http://schemas.openxmlformats.org/officeDocument/2006/relationships/slideLayout" Target="../slideLayouts/slideLayout500.xml"/><Relationship Id="rId43" Type="http://schemas.openxmlformats.org/officeDocument/2006/relationships/slideLayout" Target="../slideLayouts/slideLayout508.xml"/><Relationship Id="rId48" Type="http://schemas.openxmlformats.org/officeDocument/2006/relationships/slideLayout" Target="../slideLayouts/slideLayout513.xml"/><Relationship Id="rId56" Type="http://schemas.openxmlformats.org/officeDocument/2006/relationships/slideLayout" Target="../slideLayouts/slideLayout521.xml"/><Relationship Id="rId8" Type="http://schemas.openxmlformats.org/officeDocument/2006/relationships/slideLayout" Target="../slideLayouts/slideLayout473.xml"/><Relationship Id="rId51" Type="http://schemas.openxmlformats.org/officeDocument/2006/relationships/slideLayout" Target="../slideLayouts/slideLayout516.xml"/><Relationship Id="rId3" Type="http://schemas.openxmlformats.org/officeDocument/2006/relationships/slideLayout" Target="../slideLayouts/slideLayout468.xml"/><Relationship Id="rId12" Type="http://schemas.openxmlformats.org/officeDocument/2006/relationships/slideLayout" Target="../slideLayouts/slideLayout477.xml"/><Relationship Id="rId17" Type="http://schemas.openxmlformats.org/officeDocument/2006/relationships/slideLayout" Target="../slideLayouts/slideLayout482.xml"/><Relationship Id="rId25" Type="http://schemas.openxmlformats.org/officeDocument/2006/relationships/slideLayout" Target="../slideLayouts/slideLayout490.xml"/><Relationship Id="rId33" Type="http://schemas.openxmlformats.org/officeDocument/2006/relationships/slideLayout" Target="../slideLayouts/slideLayout498.xml"/><Relationship Id="rId38" Type="http://schemas.openxmlformats.org/officeDocument/2006/relationships/slideLayout" Target="../slideLayouts/slideLayout503.xml"/><Relationship Id="rId46" Type="http://schemas.openxmlformats.org/officeDocument/2006/relationships/slideLayout" Target="../slideLayouts/slideLayout511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1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2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3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9" r:id="rId58"/>
    <p:sldLayoutId id="2147484452" r:id="rId59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533"/>
            <a:ext cx="5753741" cy="1019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65" y="112865"/>
            <a:ext cx="3133003" cy="753391"/>
          </a:xfrm>
          <a:prstGeom prst="rect">
            <a:avLst/>
          </a:prstGeom>
        </p:spPr>
        <p:txBody>
          <a:bodyPr vert="horz" wrap="square" lIns="0" tIns="14585" rIns="0" bIns="0" rtlCol="0">
            <a:spAutoFit/>
          </a:bodyPr>
          <a:lstStyle/>
          <a:p>
            <a:pPr marL="12683">
              <a:lnSpc>
                <a:spcPct val="100000"/>
              </a:lnSpc>
              <a:spcBef>
                <a:spcPts val="114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 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437" y="1188878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437" y="2102749"/>
            <a:ext cx="343791" cy="805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7"/>
          <p:cNvGrpSpPr/>
          <p:nvPr/>
        </p:nvGrpSpPr>
        <p:grpSpPr>
          <a:xfrm>
            <a:off x="4463901" y="240746"/>
            <a:ext cx="1059773" cy="587210"/>
            <a:chOff x="4701997" y="228108"/>
            <a:chExt cx="603887" cy="60388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7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527047" y="307369"/>
            <a:ext cx="931842" cy="385341"/>
          </a:xfrm>
          <a:prstGeom prst="rect">
            <a:avLst/>
          </a:prstGeom>
        </p:spPr>
        <p:txBody>
          <a:bodyPr vert="horz" wrap="square" lIns="0" tIns="15854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11-sinf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714639" y="1217088"/>
            <a:ext cx="3870499" cy="906640"/>
          </a:xfrm>
          <a:prstGeom prst="rect">
            <a:avLst/>
          </a:prstGeom>
        </p:spPr>
        <p:txBody>
          <a:bodyPr vert="horz" wrap="square" lIns="0" tIns="13952" rIns="0" bIns="0" rtlCol="0">
            <a:spAutoFit/>
          </a:bodyPr>
          <a:lstStyle/>
          <a:p>
            <a:pPr marL="12680">
              <a:spcAft>
                <a:spcPts val="1200"/>
              </a:spcAft>
            </a:pPr>
            <a:r>
              <a:rPr lang="ru-RU" sz="2400" spc="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fr-FR" sz="2400" spc="5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2680"/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sz="2400" b="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6" name="Picture 5" descr="j1u440ut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597" y="1185897"/>
            <a:ext cx="237626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5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Foiz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 smtClean="0"/>
              <a:t>Molyar</a:t>
            </a:r>
            <a:r>
              <a:rPr lang="en-US" sz="2000" dirty="0" smtClean="0"/>
              <a:t> </a:t>
            </a:r>
            <a:r>
              <a:rPr lang="en-US" sz="2000" dirty="0" err="1" smtClean="0"/>
              <a:t>konsentratsiya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2370" y="619912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03461" y="707412"/>
                <a:ext cx="4824536" cy="9281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rgbClr val="002060"/>
                    </a:solidFill>
                  </a:rPr>
                  <a:t>C</a:t>
                </a:r>
                <a:r>
                  <a:rPr lang="en-US" sz="3200" baseline="-25000" dirty="0">
                    <a:solidFill>
                      <a:srgbClr val="002060"/>
                    </a:solidFill>
                  </a:rPr>
                  <a:t>M</a:t>
                </a:r>
                <a:r>
                  <a:rPr lang="en-US" sz="3200" dirty="0">
                    <a:solidFill>
                      <a:srgbClr val="002060"/>
                    </a:solidFill>
                  </a:rPr>
                  <a:t>=</a:t>
                </a:r>
                <a:r>
                  <a:rPr lang="ru-RU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%∗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</m:den>
                    </m:f>
                  </m:oMath>
                </a14:m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61" y="707412"/>
                <a:ext cx="4824536" cy="928124"/>
              </a:xfrm>
              <a:prstGeom prst="rect">
                <a:avLst/>
              </a:prstGeom>
              <a:blipFill>
                <a:blip r:embed="rId2"/>
                <a:stretch>
                  <a:fillRect b="-26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05529" y="1788468"/>
                <a:ext cx="4822468" cy="10584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rgbClr val="002060"/>
                    </a:solidFill>
                  </a:rPr>
                  <a:t>C%=</a:t>
                </a:r>
                <a:r>
                  <a:rPr lang="ru-RU" sz="32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002060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200" baseline="-25000" dirty="0">
                            <a:solidFill>
                              <a:srgbClr val="002060"/>
                            </a:solidFill>
                          </a:rPr>
                          <m:t>M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den>
                    </m:f>
                  </m:oMath>
                </a14:m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29" y="1788468"/>
                <a:ext cx="4822468" cy="10584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96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619912"/>
            <a:ext cx="5500726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800" dirty="0"/>
          </a:p>
          <a:p>
            <a:pPr algn="just">
              <a:spcAft>
                <a:spcPts val="600"/>
              </a:spcAft>
            </a:pPr>
            <a:r>
              <a:rPr lang="en-US" sz="2800" baseline="-25000" dirty="0" smtClean="0"/>
              <a:t>       </a:t>
            </a:r>
            <a:endParaRPr lang="ru-RU" sz="2800" dirty="0"/>
          </a:p>
          <a:p>
            <a:pPr algn="just">
              <a:spcAft>
                <a:spcPts val="600"/>
              </a:spcAft>
            </a:pP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87437" y="777797"/>
                <a:ext cx="5184576" cy="105827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p=</a:t>
                </a:r>
                <a:r>
                  <a:rPr lang="ru-RU" sz="36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600" baseline="-25000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M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%∗10</m:t>
                        </m:r>
                      </m:den>
                    </m:f>
                  </m:oMath>
                </a14:m>
                <a:endParaRPr lang="ru-RU" sz="3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7" y="777797"/>
                <a:ext cx="5184576" cy="1058271"/>
              </a:xfrm>
              <a:prstGeom prst="rect">
                <a:avLst/>
              </a:prstGeom>
              <a:blipFill>
                <a:blip r:embed="rId2"/>
                <a:stretch>
                  <a:fillRect b="-635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87437" y="1908076"/>
                <a:ext cx="5184576" cy="11521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rgbClr val="002060"/>
                    </a:solidFill>
                  </a:rPr>
                  <a:t>M=</a:t>
                </a:r>
                <a:r>
                  <a:rPr lang="ru-RU" sz="36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%∗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2060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600" baseline="-25000" dirty="0">
                            <a:solidFill>
                              <a:srgbClr val="002060"/>
                            </a:solidFill>
                          </a:rPr>
                          <m:t>M</m:t>
                        </m:r>
                      </m:den>
                    </m:f>
                  </m:oMath>
                </a14:m>
                <a:endParaRPr lang="ru-RU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7" y="1908076"/>
                <a:ext cx="5184576" cy="11521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85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/>
              <a:t>1</a:t>
            </a:r>
            <a:r>
              <a:rPr lang="en-US" sz="2000" dirty="0" smtClean="0"/>
              <a:t>-masala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393" y="913449"/>
            <a:ext cx="550072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40 % li (p=1,225 g/ml) </a:t>
            </a:r>
            <a:r>
              <a:rPr lang="en-US" sz="2400" dirty="0" smtClean="0">
                <a:solidFill>
                  <a:srgbClr val="000000"/>
                </a:solidFill>
              </a:rPr>
              <a:t>H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SO</a:t>
            </a:r>
            <a:r>
              <a:rPr lang="en-US" sz="2400" baseline="-25000" dirty="0" smtClean="0">
                <a:solidFill>
                  <a:srgbClr val="000000"/>
                </a:solidFill>
              </a:rPr>
              <a:t>4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2400" dirty="0" err="1" smtClean="0">
                <a:solidFill>
                  <a:srgbClr val="000000"/>
                </a:solidFill>
              </a:rPr>
              <a:t>eritmasining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molyar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konsentratsiyasini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2400" dirty="0" err="1" smtClean="0">
                <a:solidFill>
                  <a:srgbClr val="000000"/>
                </a:solidFill>
              </a:rPr>
              <a:t>aniqlang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4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 1-masala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429" y="619912"/>
            <a:ext cx="273630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C%=40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p=1,225 g/ml 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</a:rPr>
              <a:t>C</a:t>
            </a:r>
            <a:r>
              <a:rPr lang="en-US" sz="2400" baseline="-25000" dirty="0">
                <a:solidFill>
                  <a:srgbClr val="002060"/>
                </a:solidFill>
              </a:rPr>
              <a:t>M</a:t>
            </a:r>
            <a:r>
              <a:rPr lang="en-US" sz="2400" dirty="0" smtClean="0">
                <a:solidFill>
                  <a:srgbClr val="002060"/>
                </a:solidFill>
              </a:rPr>
              <a:t>=?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426295" y="1548036"/>
            <a:ext cx="2160240" cy="150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2370" y="619912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87437" y="619912"/>
                <a:ext cx="5256584" cy="9281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rgbClr val="002060"/>
                    </a:solidFill>
                  </a:rPr>
                  <a:t>C</a:t>
                </a:r>
                <a:r>
                  <a:rPr lang="en-US" sz="3200" baseline="-25000" dirty="0">
                    <a:solidFill>
                      <a:srgbClr val="002060"/>
                    </a:solidFill>
                  </a:rPr>
                  <a:t>M</a:t>
                </a:r>
                <a:r>
                  <a:rPr lang="en-US" sz="3200" dirty="0">
                    <a:solidFill>
                      <a:srgbClr val="002060"/>
                    </a:solidFill>
                  </a:rPr>
                  <a:t>=</a:t>
                </a:r>
                <a:r>
                  <a:rPr lang="ru-RU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%∗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</m:den>
                    </m:f>
                  </m:oMath>
                </a14:m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7" y="619912"/>
                <a:ext cx="5256584" cy="928124"/>
              </a:xfrm>
              <a:prstGeom prst="rect">
                <a:avLst/>
              </a:prstGeom>
              <a:blipFill>
                <a:blip r:embed="rId2"/>
                <a:stretch>
                  <a:fillRect b="-26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87437" y="1761576"/>
                <a:ext cx="5256584" cy="10584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2060"/>
                    </a:solidFill>
                  </a:rPr>
                  <a:t>C</a:t>
                </a:r>
                <a:r>
                  <a:rPr lang="en-US" sz="3200" baseline="-25000" dirty="0">
                    <a:solidFill>
                      <a:srgbClr val="002060"/>
                    </a:solidFill>
                  </a:rPr>
                  <a:t>M</a:t>
                </a:r>
                <a:r>
                  <a:rPr lang="en-US" sz="3200" dirty="0">
                    <a:solidFill>
                      <a:srgbClr val="002060"/>
                    </a:solidFill>
                  </a:rPr>
                  <a:t>=</a:t>
                </a:r>
                <a:r>
                  <a:rPr lang="ru-RU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%∗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40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1,225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98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</a:rPr>
                  <a:t>=5M</a:t>
                </a:r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7" y="1761576"/>
                <a:ext cx="5256584" cy="1058416"/>
              </a:xfrm>
              <a:prstGeom prst="rect">
                <a:avLst/>
              </a:prstGeom>
              <a:blipFill>
                <a:blip r:embed="rId3"/>
                <a:stretch>
                  <a:fillRect l="-29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12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/>
              <a:t>2</a:t>
            </a:r>
            <a:r>
              <a:rPr lang="en-US" sz="2000" dirty="0" smtClean="0"/>
              <a:t>-masala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260" y="755948"/>
            <a:ext cx="5500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Kalsiy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xloridning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55,5% li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eritmasining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molyar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konsentratsiyasi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6 M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bo‘lsa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eritmaning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zichligini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(p)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ru-RU" sz="2400" dirty="0">
              <a:solidFill>
                <a:srgbClr val="00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3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/>
              <a:t>2</a:t>
            </a:r>
            <a:r>
              <a:rPr lang="en-US" sz="2000" dirty="0" smtClean="0"/>
              <a:t>-masala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1453" y="619912"/>
            <a:ext cx="516291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C%=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55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5%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C</a:t>
            </a:r>
            <a:r>
              <a:rPr lang="en-US" sz="2400" baseline="-25000" dirty="0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=6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p=?</a:t>
            </a:r>
            <a:r>
              <a:rPr lang="en-US" sz="2800" baseline="-25000" dirty="0" smtClean="0">
                <a:solidFill>
                  <a:srgbClr val="000000"/>
                </a:solidFill>
              </a:rPr>
              <a:t>    </a:t>
            </a:r>
            <a:endParaRPr lang="ru-RU" sz="2800" dirty="0">
              <a:solidFill>
                <a:srgbClr val="000000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455789" y="827956"/>
            <a:ext cx="208823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2370" y="619912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59445" y="619912"/>
                <a:ext cx="5112568" cy="10721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rgbClr val="002060"/>
                    </a:solidFill>
                  </a:rPr>
                  <a:t>C</a:t>
                </a:r>
                <a:r>
                  <a:rPr lang="en-US" sz="4000" baseline="-25000" dirty="0">
                    <a:solidFill>
                      <a:srgbClr val="002060"/>
                    </a:solidFill>
                  </a:rPr>
                  <a:t>M</a:t>
                </a:r>
                <a:r>
                  <a:rPr lang="en-US" sz="4000" dirty="0">
                    <a:solidFill>
                      <a:srgbClr val="002060"/>
                    </a:solidFill>
                  </a:rPr>
                  <a:t>=</a:t>
                </a:r>
                <a:r>
                  <a:rPr lang="ru-RU" sz="4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%∗</m:t>
                        </m:r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</m:den>
                    </m:f>
                  </m:oMath>
                </a14:m>
                <a:endParaRPr lang="ru-RU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45" y="619912"/>
                <a:ext cx="5112568" cy="1072140"/>
              </a:xfrm>
              <a:prstGeom prst="rect">
                <a:avLst/>
              </a:prstGeom>
              <a:blipFill>
                <a:blip r:embed="rId2"/>
                <a:stretch>
                  <a:fillRect b="-625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59445" y="1836068"/>
                <a:ext cx="5112568" cy="12241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p=</a:t>
                </a:r>
                <a:r>
                  <a:rPr lang="ru-RU" sz="36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600" baseline="-25000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M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%∗10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6∗111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55,5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</a:rPr>
                  <a:t>=1,2g/ml</a:t>
                </a:r>
                <a:endParaRPr lang="ru-RU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45" y="1836068"/>
                <a:ext cx="5112568" cy="1224136"/>
              </a:xfrm>
              <a:prstGeom prst="rect">
                <a:avLst/>
              </a:prstGeom>
              <a:blipFill>
                <a:blip r:embed="rId3"/>
                <a:stretch>
                  <a:fillRect l="-3695" r="-357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12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/>
              <a:t>3</a:t>
            </a:r>
            <a:r>
              <a:rPr lang="en-US" sz="2000" dirty="0" smtClean="0"/>
              <a:t>-masala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619912"/>
            <a:ext cx="550072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 li (p=1,26 g/ml) </a:t>
            </a:r>
            <a:r>
              <a:rPr lang="en-US" sz="2400" dirty="0">
                <a:solidFill>
                  <a:srgbClr val="002060"/>
                </a:solidFill>
              </a:rPr>
              <a:t>HNO</a:t>
            </a:r>
            <a:r>
              <a:rPr lang="en-US" sz="2400" baseline="-25000" dirty="0">
                <a:solidFill>
                  <a:srgbClr val="002060"/>
                </a:solidFill>
              </a:rPr>
              <a:t>3</a:t>
            </a:r>
            <a:endParaRPr lang="ru-RU" sz="2400" dirty="0">
              <a:solidFill>
                <a:srgbClr val="00206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eritmasining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oiz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konsentratsiyasini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16" y="2052093"/>
            <a:ext cx="187220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63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429" y="619912"/>
            <a:ext cx="537894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C</a:t>
            </a:r>
            <a:r>
              <a:rPr lang="en-US" sz="2400" baseline="-25000" dirty="0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=3 M</a:t>
            </a: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p=1,26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g/ml 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%=?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763" y="1385260"/>
            <a:ext cx="2267967" cy="163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1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Mustaqil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ishlash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uchun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topshiriqlar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429" y="718780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1. 12,6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 </a:t>
            </a:r>
            <a:r>
              <a:rPr lang="en-US" sz="2000" dirty="0">
                <a:solidFill>
                  <a:srgbClr val="000000"/>
                </a:solidFill>
              </a:rPr>
              <a:t>HNO</a:t>
            </a:r>
            <a:r>
              <a:rPr lang="en-US" sz="2000" baseline="-25000" dirty="0">
                <a:solidFill>
                  <a:srgbClr val="000000"/>
                </a:solidFill>
              </a:rPr>
              <a:t>3 </a:t>
            </a:r>
            <a:r>
              <a:rPr lang="en-US" sz="2000" dirty="0" err="1" smtClean="0">
                <a:solidFill>
                  <a:srgbClr val="000000"/>
                </a:solidFill>
              </a:rPr>
              <a:t>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0,5 N li </a:t>
            </a:r>
            <a:r>
              <a:rPr lang="en-US" sz="2000" dirty="0" err="1" smtClean="0">
                <a:solidFill>
                  <a:srgbClr val="000000"/>
                </a:solidFill>
              </a:rPr>
              <a:t>eritmasining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ekvivalent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miqdorini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aniqlang</a:t>
            </a:r>
            <a:r>
              <a:rPr lang="en-US" sz="2000" dirty="0" smtClean="0">
                <a:solidFill>
                  <a:srgbClr val="000000"/>
                </a:solidFill>
              </a:rPr>
              <a:t>?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09" y="1764060"/>
            <a:ext cx="2088232" cy="91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0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489" y="812711"/>
            <a:ext cx="5500726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800" dirty="0"/>
          </a:p>
          <a:p>
            <a:pPr algn="just">
              <a:spcAft>
                <a:spcPts val="600"/>
              </a:spcAft>
            </a:pPr>
            <a:r>
              <a:rPr lang="en-US" sz="2800" baseline="-25000" dirty="0" smtClean="0"/>
              <a:t>       </a:t>
            </a:r>
            <a:endParaRPr lang="ru-RU" sz="2800" dirty="0"/>
          </a:p>
          <a:p>
            <a:pPr algn="just">
              <a:spcAft>
                <a:spcPts val="600"/>
              </a:spcAft>
            </a:pP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03461" y="619912"/>
                <a:ext cx="4824536" cy="9281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rgbClr val="002060"/>
                    </a:solidFill>
                  </a:rPr>
                  <a:t>C</a:t>
                </a:r>
                <a:r>
                  <a:rPr lang="en-US" sz="3200" baseline="-25000" dirty="0">
                    <a:solidFill>
                      <a:srgbClr val="002060"/>
                    </a:solidFill>
                  </a:rPr>
                  <a:t>M</a:t>
                </a:r>
                <a:r>
                  <a:rPr lang="en-US" sz="3200" dirty="0">
                    <a:solidFill>
                      <a:srgbClr val="002060"/>
                    </a:solidFill>
                  </a:rPr>
                  <a:t>=</a:t>
                </a:r>
                <a:r>
                  <a:rPr lang="ru-RU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%∗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</m:den>
                    </m:f>
                  </m:oMath>
                </a14:m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61" y="619912"/>
                <a:ext cx="4824536" cy="928124"/>
              </a:xfrm>
              <a:prstGeom prst="rect">
                <a:avLst/>
              </a:prstGeom>
              <a:blipFill>
                <a:blip r:embed="rId2"/>
                <a:stretch>
                  <a:fillRect b="-26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05529" y="1788468"/>
                <a:ext cx="4822468" cy="10584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C%=</a:t>
                </a:r>
                <a:r>
                  <a:rPr lang="ru-RU" sz="2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M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3∗63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1,26∗10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=15 %</a:t>
                </a:r>
                <a:endParaRPr lang="ru-RU" sz="28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29" y="1788468"/>
                <a:ext cx="4822468" cy="10584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57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ru-RU" sz="2000" dirty="0"/>
              <a:t>4</a:t>
            </a:r>
            <a:r>
              <a:rPr lang="en-US" sz="2000" dirty="0" smtClean="0"/>
              <a:t>-masala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143" y="829915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% li (p=1,2 g/ml)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noma‘lum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modda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eritmasining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molyar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konsentratsiyasi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4,8 M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teng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bo‘lsa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eritmada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erigan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noma‘lum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moddani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437" y="619912"/>
            <a:ext cx="53069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C</a:t>
            </a:r>
            <a:r>
              <a:rPr lang="en-US" sz="2400" baseline="-25000" dirty="0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=4,8 M</a:t>
            </a: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p=1,2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g/ml  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    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%=16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M=? 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3815829" y="899964"/>
            <a:ext cx="1296144" cy="1296143"/>
          </a:xfrm>
          <a:prstGeom prst="flowChartMagneticDisk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30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619912"/>
            <a:ext cx="5500726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800" dirty="0"/>
          </a:p>
          <a:p>
            <a:pPr algn="just">
              <a:spcAft>
                <a:spcPts val="600"/>
              </a:spcAft>
            </a:pPr>
            <a:r>
              <a:rPr lang="en-US" sz="2800" baseline="-25000" dirty="0" smtClean="0"/>
              <a:t>       </a:t>
            </a:r>
            <a:endParaRPr lang="ru-RU" sz="2800" dirty="0"/>
          </a:p>
          <a:p>
            <a:pPr algn="just">
              <a:spcAft>
                <a:spcPts val="600"/>
              </a:spcAft>
            </a:pP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437" y="777797"/>
            <a:ext cx="4824536" cy="105827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52109" y="1908076"/>
                <a:ext cx="5219904" cy="10801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2060"/>
                    </a:solidFill>
                  </a:rPr>
                  <a:t>M=</a:t>
                </a:r>
                <a:r>
                  <a:rPr lang="ru-RU" sz="24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%∗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2060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solidFill>
                              <a:srgbClr val="002060"/>
                            </a:solidFill>
                          </a:rPr>
                          <m:t>M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16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1,2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4,8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=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40 g  </a:t>
                </a:r>
                <a:r>
                  <a:rPr lang="en-US" sz="2400" dirty="0" err="1" smtClean="0">
                    <a:solidFill>
                      <a:srgbClr val="002060"/>
                    </a:solidFill>
                  </a:rPr>
                  <a:t>NaOH</a:t>
                </a:r>
                <a:endParaRPr lang="ru-R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09" y="1908076"/>
                <a:ext cx="5219904" cy="10801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52109" y="777796"/>
                <a:ext cx="5219904" cy="105827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rgbClr val="002060"/>
                    </a:solidFill>
                  </a:rPr>
                  <a:t>C</a:t>
                </a:r>
                <a:r>
                  <a:rPr lang="en-US" sz="3200" baseline="-25000" dirty="0">
                    <a:solidFill>
                      <a:srgbClr val="002060"/>
                    </a:solidFill>
                  </a:rPr>
                  <a:t>M</a:t>
                </a:r>
                <a:r>
                  <a:rPr lang="en-US" sz="3200" dirty="0">
                    <a:solidFill>
                      <a:srgbClr val="002060"/>
                    </a:solidFill>
                  </a:rPr>
                  <a:t>=</a:t>
                </a:r>
                <a:r>
                  <a:rPr lang="ru-RU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%∗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</m:den>
                    </m:f>
                  </m:oMath>
                </a14:m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09" y="777796"/>
                <a:ext cx="5219904" cy="10582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4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/>
              <a:t>5</a:t>
            </a:r>
            <a:r>
              <a:rPr lang="en-US" sz="2000" dirty="0" smtClean="0"/>
              <a:t>-masala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1413" y="917464"/>
            <a:ext cx="5500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10 % li p=1,26 g/ml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/>
              <a:t>HNO</a:t>
            </a:r>
            <a:r>
              <a:rPr lang="en-US" sz="2400" baseline="-25000" dirty="0"/>
              <a:t>3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eritmasining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molyar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konsentratsiyasini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1453" y="619912"/>
            <a:ext cx="516291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C%=10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p=1,26 g/ml 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C</a:t>
            </a:r>
            <a:r>
              <a:rPr lang="en-US" sz="2400" baseline="-25000" dirty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=?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99994" y="1433263"/>
            <a:ext cx="1994375" cy="157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4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2370" y="619912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87437" y="619912"/>
                <a:ext cx="5112568" cy="9281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rgbClr val="002060"/>
                    </a:solidFill>
                  </a:rPr>
                  <a:t>C</a:t>
                </a:r>
                <a:r>
                  <a:rPr lang="en-US" sz="3200" baseline="-25000" dirty="0">
                    <a:solidFill>
                      <a:srgbClr val="002060"/>
                    </a:solidFill>
                  </a:rPr>
                  <a:t>M</a:t>
                </a:r>
                <a:r>
                  <a:rPr lang="en-US" sz="3200" dirty="0">
                    <a:solidFill>
                      <a:srgbClr val="002060"/>
                    </a:solidFill>
                  </a:rPr>
                  <a:t>=</a:t>
                </a:r>
                <a:r>
                  <a:rPr lang="ru-RU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%∗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</m:den>
                    </m:f>
                  </m:oMath>
                </a14:m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7" y="619912"/>
                <a:ext cx="5112568" cy="928124"/>
              </a:xfrm>
              <a:prstGeom prst="rect">
                <a:avLst/>
              </a:prstGeom>
              <a:blipFill>
                <a:blip r:embed="rId2"/>
                <a:stretch>
                  <a:fillRect b="-26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87437" y="1761576"/>
                <a:ext cx="5112568" cy="10584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rgbClr val="002060"/>
                    </a:solidFill>
                  </a:rPr>
                  <a:t>C</a:t>
                </a:r>
                <a:r>
                  <a:rPr lang="en-US" sz="3200" baseline="-25000" dirty="0">
                    <a:solidFill>
                      <a:srgbClr val="002060"/>
                    </a:solidFill>
                  </a:rPr>
                  <a:t>M</a:t>
                </a:r>
                <a:r>
                  <a:rPr lang="en-US" sz="3200" dirty="0">
                    <a:solidFill>
                      <a:srgbClr val="002060"/>
                    </a:solidFill>
                  </a:rPr>
                  <a:t>=</a:t>
                </a:r>
                <a:r>
                  <a:rPr lang="ru-RU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%∗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10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1,26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63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</a:rPr>
                  <a:t>=2M</a:t>
                </a:r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7" y="1761576"/>
                <a:ext cx="5112568" cy="1058416"/>
              </a:xfrm>
              <a:prstGeom prst="rect">
                <a:avLst/>
              </a:prstGeom>
              <a:blipFill>
                <a:blip r:embed="rId3"/>
                <a:stretch>
                  <a:fillRect l="-954" r="-95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97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Mustaqil</a:t>
            </a:r>
            <a:r>
              <a:rPr lang="en-US" sz="2000" dirty="0" smtClean="0"/>
              <a:t> </a:t>
            </a:r>
            <a:r>
              <a:rPr lang="en-US" sz="2000" dirty="0" err="1" smtClean="0"/>
              <a:t>bajarish</a:t>
            </a:r>
            <a:r>
              <a:rPr lang="en-US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topshiriqlar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619912"/>
            <a:ext cx="550072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94-b. 4-masala.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0,5 M li (p=1,19 g/ml)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KBr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eritmasining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foiz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konsentratsiyasini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665" t="7469" r="7234" b="17957"/>
          <a:stretch/>
        </p:blipFill>
        <p:spPr>
          <a:xfrm>
            <a:off x="1655588" y="1908076"/>
            <a:ext cx="2376265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9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lvl="0" algn="ctr" defTabSz="575936">
              <a:spcBef>
                <a:spcPts val="130"/>
              </a:spcBef>
              <a:defRPr/>
            </a:pPr>
            <a:r>
              <a:rPr lang="en-US" sz="2000" kern="800" spc="-25" dirty="0" err="1">
                <a:solidFill>
                  <a:srgbClr val="FEFEFE"/>
                </a:solidFill>
                <a:latin typeface="Arial"/>
                <a:cs typeface="Arial"/>
              </a:rPr>
              <a:t>Masalaning</a:t>
            </a:r>
            <a:r>
              <a:rPr lang="en-US" sz="2000" kern="800" spc="-2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2000" kern="800" spc="-25" dirty="0" err="1">
                <a:solidFill>
                  <a:srgbClr val="FEFEFE"/>
                </a:solidFill>
                <a:latin typeface="Arial"/>
                <a:cs typeface="Arial"/>
              </a:rPr>
              <a:t>yechimi</a:t>
            </a:r>
            <a:r>
              <a:rPr lang="en-US" sz="2000" kern="800" spc="-2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endParaRPr lang="en-US" sz="2000" kern="800" spc="-25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7437" y="779169"/>
            <a:ext cx="525658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m=12,6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     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0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=0,5N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V=?</a:t>
            </a:r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3311773" y="1008597"/>
            <a:ext cx="1656184" cy="1317456"/>
          </a:xfrm>
          <a:prstGeom prst="flowChartMagneticDisk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4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lvl="0" algn="ctr" defTabSz="575936">
              <a:spcBef>
                <a:spcPts val="130"/>
              </a:spcBef>
              <a:defRPr/>
            </a:pPr>
            <a:r>
              <a:rPr lang="en-US" sz="2000" kern="800" spc="-25" dirty="0" err="1">
                <a:solidFill>
                  <a:srgbClr val="FEFEFE"/>
                </a:solidFill>
                <a:latin typeface="Arial"/>
                <a:cs typeface="Arial"/>
              </a:rPr>
              <a:t>Masalaning</a:t>
            </a:r>
            <a:r>
              <a:rPr lang="en-US" sz="2000" kern="800" spc="-2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2000" kern="800" spc="-25" dirty="0" err="1">
                <a:solidFill>
                  <a:srgbClr val="FEFEFE"/>
                </a:solidFill>
                <a:latin typeface="Arial"/>
                <a:cs typeface="Arial"/>
              </a:rPr>
              <a:t>yechimi</a:t>
            </a:r>
            <a:r>
              <a:rPr lang="en-US" sz="2000" kern="800" spc="-2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endParaRPr lang="en-US" sz="2000" kern="800" spc="-25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39923"/>
            <a:ext cx="568803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</a:t>
            </a:r>
            <a:r>
              <a:rPr lang="en-US" sz="1800" dirty="0" smtClean="0"/>
              <a:t>l</a:t>
            </a:r>
          </a:p>
          <a:p>
            <a:r>
              <a:rPr lang="en-US" sz="1800" dirty="0" smtClean="0"/>
              <a:t>  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</a:t>
            </a:r>
            <a:endParaRPr lang="ru-RU" sz="1800" dirty="0"/>
          </a:p>
          <a:p>
            <a:endParaRPr lang="en-US" sz="1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87437" y="685932"/>
                <a:ext cx="5112568" cy="914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2400" baseline="-25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400" baseline="-250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kislota</a:t>
                </a:r>
                <a:r>
                  <a:rPr lang="en-US" sz="2400" baseline="-25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𝑘𝑖𝑠𝑙𝑜𝑡𝑎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𝐻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7" y="685932"/>
                <a:ext cx="5112568" cy="914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18959" y="1767178"/>
                <a:ext cx="5081046" cy="11521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2000" baseline="-25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000" baseline="-250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kislota</a:t>
                </a:r>
                <a:r>
                  <a:rPr lang="en-US" sz="2000" baseline="-25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𝑘𝑖𝑠𝑙𝑜𝑡𝑎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𝐻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=</a:t>
                </a:r>
                <a:r>
                  <a:rPr lang="ru-RU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𝐻</m:t>
                        </m:r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𝑁𝑂</m:t>
                        </m:r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𝐻</m:t>
                        </m:r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ru-RU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63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=63 </a:t>
                </a:r>
                <a:endParaRPr lang="ru-R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59" y="1767178"/>
                <a:ext cx="5081046" cy="11521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96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Masalaning</a:t>
            </a:r>
            <a:r>
              <a:rPr lang="en-US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yechimi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39923"/>
            <a:ext cx="56880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                </a:t>
            </a:r>
            <a:endParaRPr lang="ru-RU" sz="2000" dirty="0"/>
          </a:p>
          <a:p>
            <a:pPr algn="ctr"/>
            <a:r>
              <a:rPr lang="en-US" sz="2000" dirty="0" smtClean="0"/>
              <a:t> </a:t>
            </a:r>
            <a:endParaRPr lang="en-US" sz="2000" dirty="0"/>
          </a:p>
          <a:p>
            <a:pPr algn="ctr"/>
            <a:r>
              <a:rPr lang="en-US" sz="2000" dirty="0"/>
              <a:t>  </a:t>
            </a:r>
            <a:r>
              <a:rPr lang="en-US" sz="2000" dirty="0" smtClean="0"/>
              <a:t>               </a:t>
            </a:r>
            <a:endParaRPr lang="en-US" sz="2000" dirty="0"/>
          </a:p>
          <a:p>
            <a:pPr algn="ctr"/>
            <a:r>
              <a:rPr lang="en-US" sz="2000" dirty="0" smtClean="0"/>
              <a:t>                     </a:t>
            </a:r>
            <a:endParaRPr lang="en-US" sz="2000" dirty="0"/>
          </a:p>
          <a:p>
            <a:pPr algn="ctr"/>
            <a:r>
              <a:rPr lang="en-US" sz="2000" dirty="0" smtClean="0"/>
              <a:t>    </a:t>
            </a:r>
          </a:p>
          <a:p>
            <a:pPr algn="ctr"/>
            <a:r>
              <a:rPr lang="en-US" sz="2000" dirty="0" smtClean="0"/>
              <a:t>  </a:t>
            </a:r>
            <a:endParaRPr lang="en-US" sz="1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31453" y="777413"/>
                <a:ext cx="4896544" cy="8561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3600" baseline="-25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ekv</a:t>
                </a:r>
                <a:r>
                  <a:rPr lang="en-US" sz="36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endParaRPr lang="ru-RU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53" y="777413"/>
                <a:ext cx="4896544" cy="856116"/>
              </a:xfrm>
              <a:prstGeom prst="rect">
                <a:avLst/>
              </a:prstGeom>
              <a:blipFill>
                <a:blip r:embed="rId2"/>
                <a:stretch>
                  <a:fillRect t="-2857" b="-10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31453" y="1908076"/>
                <a:ext cx="4896544" cy="95134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2800" baseline="-25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ekv</a:t>
                </a:r>
                <a:r>
                  <a:rPr lang="en-US" sz="28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12,6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63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=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0,2 g/</a:t>
                </a:r>
                <a:r>
                  <a:rPr lang="en-US" sz="2800" dirty="0" err="1" smtClean="0">
                    <a:solidFill>
                      <a:srgbClr val="002060"/>
                    </a:solidFill>
                  </a:rPr>
                  <a:t>ekv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002060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002060"/>
                        </a:solidFill>
                      </a:rPr>
                      <m:t>NO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002060"/>
                        </a:solidFill>
                      </a:rPr>
                      <m:t>3</m:t>
                    </m:r>
                  </m:oMath>
                </a14:m>
                <a:endParaRPr lang="ru-R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53" y="1908076"/>
                <a:ext cx="4896544" cy="951349"/>
              </a:xfrm>
              <a:prstGeom prst="rect">
                <a:avLst/>
              </a:prstGeom>
              <a:blipFill>
                <a:blip r:embed="rId3"/>
                <a:stretch>
                  <a:fillRect l="-24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7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2-masala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710" y="753940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6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 li </a:t>
            </a:r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en-US" sz="2000" dirty="0"/>
              <a:t>SO</a:t>
            </a:r>
            <a:r>
              <a:rPr lang="en-US" sz="2000" baseline="-25000" dirty="0"/>
              <a:t>3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eritmasining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molyar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konsentratsiyasini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800" dirty="0" smtClean="0"/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1367557" y="1686827"/>
            <a:ext cx="1296144" cy="1296143"/>
          </a:xfrm>
          <a:prstGeom prst="flowChartMagneticDisk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92894"/>
            <a:ext cx="5572163" cy="386260"/>
          </a:xfrm>
        </p:spPr>
        <p:txBody>
          <a:bodyPr>
            <a:normAutofit/>
          </a:bodyPr>
          <a:lstStyle/>
          <a:p>
            <a:pPr marL="12681" lvl="0">
              <a:lnSpc>
                <a:spcPct val="100000"/>
              </a:lnSpc>
              <a:spcBef>
                <a:spcPts val="130"/>
              </a:spcBef>
              <a:defRPr/>
            </a:pPr>
            <a:r>
              <a:rPr lang="en-US" sz="2000" dirty="0" err="1"/>
              <a:t>Masalaning</a:t>
            </a:r>
            <a:r>
              <a:rPr lang="en-US" sz="2000" dirty="0"/>
              <a:t> </a:t>
            </a:r>
            <a:r>
              <a:rPr lang="en-US" sz="2000" dirty="0" err="1"/>
              <a:t>yechimi</a:t>
            </a:r>
            <a:r>
              <a:rPr lang="en-US" sz="2000" dirty="0"/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87437" y="755948"/>
                <a:ext cx="5500726" cy="1659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C</a:t>
                </a:r>
                <a:r>
                  <a:rPr lang="en-US" sz="2400" baseline="-25000" dirty="0">
                    <a:solidFill>
                      <a:srgbClr val="000000"/>
                    </a:solidFill>
                  </a:rPr>
                  <a:t>N</a:t>
                </a:r>
                <a:r>
                  <a:rPr lang="en-US" sz="2400" dirty="0">
                    <a:solidFill>
                      <a:srgbClr val="000000"/>
                    </a:solidFill>
                  </a:rPr>
                  <a:t>=C</a:t>
                </a:r>
                <a:r>
                  <a:rPr lang="en-US" sz="2400" baseline="-25000" dirty="0">
                    <a:solidFill>
                      <a:srgbClr val="000000"/>
                    </a:solidFill>
                  </a:rPr>
                  <a:t>M</a:t>
                </a:r>
                <a:r>
                  <a:rPr lang="en-US" sz="2400" dirty="0">
                    <a:solidFill>
                      <a:srgbClr val="000000"/>
                    </a:solidFill>
                  </a:rPr>
                  <a:t>*Val(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kat</a:t>
                </a:r>
                <a:r>
                  <a:rPr lang="en-US" sz="2400" dirty="0">
                    <a:solidFill>
                      <a:srgbClr val="000000"/>
                    </a:solidFill>
                  </a:rPr>
                  <a:t>)*n(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kat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00"/>
                    </a:solidFill>
                  </a:rPr>
                  <a:t>C</a:t>
                </a:r>
                <a:r>
                  <a:rPr lang="en-US" sz="2400" baseline="-25000" dirty="0">
                    <a:solidFill>
                      <a:srgbClr val="000000"/>
                    </a:solidFill>
                  </a:rPr>
                  <a:t>M</a:t>
                </a:r>
                <a:r>
                  <a:rPr lang="en-US" sz="2400" dirty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solidFill>
                              <a:srgbClr val="000000"/>
                            </a:solidFill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Val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kat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)∗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kat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) 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baseline="-25000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1∗2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</a:rPr>
                  <a:t>=3 M</a:t>
                </a:r>
                <a:endParaRPr lang="ru-RU" sz="2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7" y="755948"/>
                <a:ext cx="5500726" cy="1659044"/>
              </a:xfrm>
              <a:prstGeom prst="rect">
                <a:avLst/>
              </a:prstGeom>
              <a:blipFill>
                <a:blip r:embed="rId2"/>
                <a:stretch>
                  <a:fillRect l="-16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8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7459" y="-8768"/>
            <a:ext cx="5753741" cy="1019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65" y="112865"/>
            <a:ext cx="3133003" cy="753391"/>
          </a:xfrm>
          <a:prstGeom prst="rect">
            <a:avLst/>
          </a:prstGeom>
        </p:spPr>
        <p:txBody>
          <a:bodyPr vert="horz" wrap="square" lIns="0" tIns="14585" rIns="0" bIns="0" rtlCol="0">
            <a:spAutoFit/>
          </a:bodyPr>
          <a:lstStyle/>
          <a:p>
            <a:pPr marL="12683">
              <a:lnSpc>
                <a:spcPct val="100000"/>
              </a:lnSpc>
              <a:spcBef>
                <a:spcPts val="114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 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437" y="1188878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437" y="2102749"/>
            <a:ext cx="343791" cy="805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7"/>
          <p:cNvGrpSpPr/>
          <p:nvPr/>
        </p:nvGrpSpPr>
        <p:grpSpPr>
          <a:xfrm>
            <a:off x="4391893" y="179884"/>
            <a:ext cx="1131781" cy="556358"/>
            <a:chOff x="4701997" y="228108"/>
            <a:chExt cx="603887" cy="60388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7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464719" y="255853"/>
            <a:ext cx="1224135" cy="385341"/>
          </a:xfrm>
          <a:prstGeom prst="rect">
            <a:avLst/>
          </a:prstGeom>
        </p:spPr>
        <p:txBody>
          <a:bodyPr vert="horz" wrap="square" lIns="0" tIns="15854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11-sinf</a:t>
            </a:r>
            <a:endParaRPr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8" name="object 32"/>
          <p:cNvGrpSpPr/>
          <p:nvPr/>
        </p:nvGrpSpPr>
        <p:grpSpPr>
          <a:xfrm>
            <a:off x="350739" y="317911"/>
            <a:ext cx="437033" cy="418485"/>
            <a:chOff x="351125" y="318378"/>
            <a:chExt cx="437515" cy="419100"/>
          </a:xfrm>
        </p:grpSpPr>
        <p:sp>
          <p:nvSpPr>
            <p:cNvPr id="33" name="object 33"/>
            <p:cNvSpPr/>
            <p:nvPr/>
          </p:nvSpPr>
          <p:spPr>
            <a:xfrm>
              <a:off x="351125" y="354807"/>
              <a:ext cx="127505" cy="191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5955" y="318378"/>
              <a:ext cx="127504" cy="227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0783" y="391239"/>
              <a:ext cx="127505" cy="154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9524" y="573389"/>
              <a:ext cx="245902" cy="1639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4"/>
          <p:cNvSpPr txBox="1"/>
          <p:nvPr/>
        </p:nvSpPr>
        <p:spPr>
          <a:xfrm>
            <a:off x="723738" y="1206045"/>
            <a:ext cx="4676267" cy="1275972"/>
          </a:xfrm>
          <a:prstGeom prst="rect">
            <a:avLst/>
          </a:prstGeom>
        </p:spPr>
        <p:txBody>
          <a:bodyPr vert="horz" wrap="square" lIns="0" tIns="13952" rIns="0" bIns="0" rtlCol="0">
            <a:spAutoFit/>
          </a:bodyPr>
          <a:lstStyle/>
          <a:p>
            <a:pPr marL="12680">
              <a:spcAft>
                <a:spcPts val="1200"/>
              </a:spcAft>
            </a:pPr>
            <a:r>
              <a:rPr lang="en-US" sz="2400" spc="5" dirty="0" err="1" smtClean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2400" spc="5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ru-RU" sz="2400" spc="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fr-FR" sz="2400" spc="5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2680"/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Foiz va </a:t>
            </a:r>
            <a:r>
              <a:rPr lang="fr-FR" sz="2400" b="1" dirty="0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olyar konsentratsiya o‘rtasida bog‘lanish.</a:t>
            </a:r>
            <a:endParaRPr sz="2400" b="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0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Foiz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 smtClean="0"/>
              <a:t>Molyar</a:t>
            </a:r>
            <a:r>
              <a:rPr lang="en-US" sz="2000" dirty="0" smtClean="0"/>
              <a:t> </a:t>
            </a:r>
            <a:r>
              <a:rPr lang="en-US" sz="2000" dirty="0" err="1" smtClean="0"/>
              <a:t>konsentratsiya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018" y="672412"/>
            <a:ext cx="5500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Masala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shartida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foiz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ma‘lum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molyar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konsentratsiyani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(C</a:t>
            </a:r>
            <a:r>
              <a:rPr lang="en-US" sz="20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aniqlash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kerak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bo‘lsa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foiz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konsentratsiyani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C%)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zichligiga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(p)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10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ko‘paytiramiz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sonni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erigan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moddaning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molyar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massasiga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(M)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bo‘lamiz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1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153762</TotalTime>
  <Words>617</Words>
  <Application>Microsoft Office PowerPoint</Application>
  <PresentationFormat>Произвольный</PresentationFormat>
  <Paragraphs>114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KIMYO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Masalaning yechimi </vt:lpstr>
      <vt:lpstr>KIMYO </vt:lpstr>
      <vt:lpstr>Foiz va Molyar konsentratsiya</vt:lpstr>
      <vt:lpstr>Foiz va Molyar konsentratsiya</vt:lpstr>
      <vt:lpstr>Masalaning yechimi</vt:lpstr>
      <vt:lpstr>1-masala</vt:lpstr>
      <vt:lpstr> 1-masala</vt:lpstr>
      <vt:lpstr>Masalaning yechimi</vt:lpstr>
      <vt:lpstr>2-masala</vt:lpstr>
      <vt:lpstr>2-masala</vt:lpstr>
      <vt:lpstr>Masalaning yechimi</vt:lpstr>
      <vt:lpstr>3-masala</vt:lpstr>
      <vt:lpstr>Masalaning yechimi</vt:lpstr>
      <vt:lpstr>Masalaning yechimi</vt:lpstr>
      <vt:lpstr>4-masala</vt:lpstr>
      <vt:lpstr>Masalaning yechimi</vt:lpstr>
      <vt:lpstr>Masalaning yechimi</vt:lpstr>
      <vt:lpstr>5-masala</vt:lpstr>
      <vt:lpstr>Masalaning yechimi</vt:lpstr>
      <vt:lpstr>Masalaning yechimi</vt:lpstr>
      <vt:lpstr>Mustaqil bajarish uchun topshiriqlar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Пользователь Windows</cp:lastModifiedBy>
  <cp:revision>1777</cp:revision>
  <dcterms:created xsi:type="dcterms:W3CDTF">2014-10-08T23:03:32Z</dcterms:created>
  <dcterms:modified xsi:type="dcterms:W3CDTF">2020-12-26T11:12:14Z</dcterms:modified>
</cp:coreProperties>
</file>