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4" r:id="rId2"/>
    <p:sldId id="303" r:id="rId3"/>
    <p:sldId id="309" r:id="rId4"/>
    <p:sldId id="343" r:id="rId5"/>
    <p:sldId id="311" r:id="rId6"/>
    <p:sldId id="339" r:id="rId7"/>
    <p:sldId id="347" r:id="rId8"/>
    <p:sldId id="345" r:id="rId9"/>
    <p:sldId id="346" r:id="rId10"/>
    <p:sldId id="348" r:id="rId11"/>
    <p:sldId id="349" r:id="rId12"/>
    <p:sldId id="306" r:id="rId13"/>
    <p:sldId id="351" r:id="rId14"/>
    <p:sldId id="350" r:id="rId15"/>
    <p:sldId id="354" r:id="rId16"/>
    <p:sldId id="344" r:id="rId17"/>
    <p:sldId id="355" r:id="rId18"/>
    <p:sldId id="357" r:id="rId19"/>
    <p:sldId id="356" r:id="rId20"/>
    <p:sldId id="352" r:id="rId21"/>
    <p:sldId id="353" r:id="rId22"/>
    <p:sldId id="358" r:id="rId23"/>
    <p:sldId id="315" r:id="rId24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852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1" y="2328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5" y="70293"/>
            <a:ext cx="2957017" cy="853111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>
              <a:spcBef>
                <a:spcPts val="114"/>
              </a:spcBef>
            </a:pPr>
            <a:r>
              <a:rPr sz="3398" spc="-5" dirty="0" err="1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 err="1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r>
              <a:rPr lang="ru-RU" sz="3398" spc="1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398" spc="1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pc="10" dirty="0">
                <a:latin typeface="Arial" panose="020B0604020202020204" pitchFamily="34" charset="0"/>
                <a:cs typeface="Arial" panose="020B0604020202020204" pitchFamily="34" charset="0"/>
              </a:rPr>
              <a:t>литературное чтение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9912" y="1262926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797360" y="249697"/>
            <a:ext cx="507339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359" y="542482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16" name="Picture 6" descr="A.S.Pushki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1" t="333" r="37593"/>
          <a:stretch/>
        </p:blipFill>
        <p:spPr bwMode="auto">
          <a:xfrm>
            <a:off x="159912" y="269789"/>
            <a:ext cx="637253" cy="5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568682" y="1179623"/>
            <a:ext cx="2847618" cy="1785745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</a:t>
            </a:r>
          </a:p>
          <a:p>
            <a:pPr algn="ctr"/>
            <a:r>
              <a:rPr lang="ru-RU" sz="208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Михаил Юрьевич Лермонтов</a:t>
            </a:r>
          </a:p>
          <a:p>
            <a:pPr algn="ctr"/>
            <a:endParaRPr lang="ru-RU" sz="208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8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«Мцыри»</a:t>
            </a:r>
            <a:endParaRPr lang="ru-RU" sz="208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8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5"/>
          <p:cNvSpPr/>
          <p:nvPr/>
        </p:nvSpPr>
        <p:spPr>
          <a:xfrm>
            <a:off x="167923" y="2178887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5" name="Picture 8" descr="Книга &quot;Мцыри&quot; - Лермонтов Михаил Юрьевич скачать бесплатно, читать онлай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3" b="7667"/>
          <a:stretch/>
        </p:blipFill>
        <p:spPr bwMode="auto">
          <a:xfrm>
            <a:off x="3797301" y="1125166"/>
            <a:ext cx="1524000" cy="17926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3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Мцыри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" y="102424"/>
            <a:ext cx="5638800" cy="30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1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player.myshared.ru/10/985396/slides/slide_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" t="2960"/>
          <a:stretch/>
        </p:blipFill>
        <p:spPr bwMode="auto">
          <a:xfrm>
            <a:off x="63500" y="0"/>
            <a:ext cx="5702300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player.myshared.ru/10/985396/slides/slide_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2" t="18667" r="10403" b="16008"/>
          <a:stretch/>
        </p:blipFill>
        <p:spPr bwMode="auto">
          <a:xfrm>
            <a:off x="2803739" y="1393825"/>
            <a:ext cx="289855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2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899" y="555625"/>
            <a:ext cx="5249147" cy="2708434"/>
          </a:xfrm>
        </p:spPr>
        <p:txBody>
          <a:bodyPr/>
          <a:lstStyle/>
          <a:p>
            <a:r>
              <a:rPr lang="ru-RU" sz="1600" dirty="0"/>
              <a:t>серна – дикая коза </a:t>
            </a:r>
            <a:endParaRPr lang="ru-RU" sz="1600" dirty="0" smtClean="0"/>
          </a:p>
          <a:p>
            <a:r>
              <a:rPr lang="ru-RU" sz="1600" dirty="0" smtClean="0"/>
              <a:t>призреть </a:t>
            </a:r>
            <a:r>
              <a:rPr lang="ru-RU" sz="1600" dirty="0"/>
              <a:t>– </a:t>
            </a:r>
            <a:r>
              <a:rPr lang="ru-RU" sz="1600" dirty="0" smtClean="0"/>
              <a:t>приютить, </a:t>
            </a:r>
            <a:r>
              <a:rPr lang="ru-RU" sz="1600" dirty="0"/>
              <a:t>оказать помощь </a:t>
            </a:r>
            <a:endParaRPr lang="ru-RU" sz="1600" dirty="0" smtClean="0"/>
          </a:p>
          <a:p>
            <a:r>
              <a:rPr lang="ru-RU" sz="1600" dirty="0" smtClean="0"/>
              <a:t>исповедь </a:t>
            </a:r>
            <a:r>
              <a:rPr lang="ru-RU" sz="1600" dirty="0"/>
              <a:t>– </a:t>
            </a:r>
            <a:r>
              <a:rPr lang="ru-RU" sz="1600" dirty="0" err="1"/>
              <a:t>gunohlariga</a:t>
            </a:r>
            <a:r>
              <a:rPr lang="ru-RU" sz="1600" dirty="0"/>
              <a:t> </a:t>
            </a:r>
            <a:r>
              <a:rPr lang="ru-RU" sz="1600" dirty="0" err="1"/>
              <a:t>tavba</a:t>
            </a:r>
            <a:r>
              <a:rPr lang="ru-RU" sz="1600" dirty="0"/>
              <a:t> </a:t>
            </a:r>
            <a:r>
              <a:rPr lang="ru-RU" sz="1600" dirty="0" err="1" smtClean="0"/>
              <a:t>qilish</a:t>
            </a:r>
            <a:endParaRPr lang="ru-RU" sz="1600" dirty="0" smtClean="0"/>
          </a:p>
          <a:p>
            <a:r>
              <a:rPr lang="ru-RU" sz="1600" dirty="0" smtClean="0"/>
              <a:t>чернец </a:t>
            </a:r>
            <a:r>
              <a:rPr lang="ru-RU" sz="1600" dirty="0"/>
              <a:t>– монах </a:t>
            </a:r>
            <a:endParaRPr lang="ru-RU" sz="1600" dirty="0" smtClean="0"/>
          </a:p>
          <a:p>
            <a:r>
              <a:rPr lang="ru-RU" sz="1600" dirty="0" smtClean="0"/>
              <a:t>сирота </a:t>
            </a:r>
            <a:r>
              <a:rPr lang="ru-RU" sz="1600" dirty="0"/>
              <a:t>– </a:t>
            </a:r>
            <a:r>
              <a:rPr lang="ru-RU" sz="1600" dirty="0" err="1"/>
              <a:t>yetim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 smtClean="0"/>
              <a:t>молить </a:t>
            </a:r>
            <a:r>
              <a:rPr lang="ru-RU" sz="1600" dirty="0"/>
              <a:t>– просить</a:t>
            </a:r>
          </a:p>
          <a:p>
            <a:r>
              <a:rPr lang="ru-RU" sz="1600" dirty="0"/>
              <a:t>с увещеванием и мольбой – с уговорами и просьбой пламенная страсть – сильное желание </a:t>
            </a:r>
            <a:endParaRPr lang="ru-RU" sz="1600" dirty="0" smtClean="0"/>
          </a:p>
          <a:p>
            <a:r>
              <a:rPr lang="ru-RU" sz="1600" dirty="0" smtClean="0"/>
              <a:t>пылающая </a:t>
            </a:r>
            <a:r>
              <a:rPr lang="ru-RU" sz="1600" dirty="0"/>
              <a:t>грудь – </a:t>
            </a:r>
            <a:r>
              <a:rPr lang="ru-RU" sz="1600" dirty="0" err="1"/>
              <a:t>yongan</a:t>
            </a:r>
            <a:r>
              <a:rPr lang="ru-RU" sz="1600" dirty="0"/>
              <a:t> </a:t>
            </a:r>
            <a:r>
              <a:rPr lang="ru-RU" sz="1600" dirty="0" err="1"/>
              <a:t>yurak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 smtClean="0"/>
              <a:t>священные </a:t>
            </a:r>
            <a:r>
              <a:rPr lang="ru-RU" sz="1600" dirty="0"/>
              <a:t>слова – </a:t>
            </a:r>
            <a:r>
              <a:rPr lang="ru-RU" sz="1600" dirty="0" err="1"/>
              <a:t>muqaddas</a:t>
            </a:r>
            <a:r>
              <a:rPr lang="ru-RU" sz="1600" dirty="0"/>
              <a:t> </a:t>
            </a:r>
            <a:r>
              <a:rPr lang="ru-RU" sz="1600" dirty="0" err="1"/>
              <a:t>so‘zlar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8743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player.myshared.ru/10/985396/slides/slide_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" t="-1" r="-799" b="10148"/>
          <a:stretch/>
        </p:blipFill>
        <p:spPr bwMode="auto">
          <a:xfrm>
            <a:off x="63500" y="22225"/>
            <a:ext cx="5715000" cy="312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7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История создания поэмы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3124199" cy="2723079"/>
          </a:xfrm>
        </p:spPr>
        <p:txBody>
          <a:bodyPr/>
          <a:lstStyle/>
          <a:p>
            <a:r>
              <a:rPr lang="ru-RU" sz="2000" dirty="0" smtClean="0"/>
              <a:t>Поэма написана в 1839 г. и была напечатана при жизни Лермонтова </a:t>
            </a:r>
          </a:p>
          <a:p>
            <a:r>
              <a:rPr lang="ru-RU" sz="2000" dirty="0" smtClean="0"/>
              <a:t>в 1840г.</a:t>
            </a:r>
          </a:p>
          <a:p>
            <a:r>
              <a:rPr lang="ru-RU" sz="2000" dirty="0" smtClean="0"/>
              <a:t>«</a:t>
            </a:r>
            <a:r>
              <a:rPr lang="ru-RU" sz="2000" dirty="0" err="1" smtClean="0"/>
              <a:t>Бэри</a:t>
            </a:r>
            <a:r>
              <a:rPr lang="ru-RU" sz="2000" dirty="0" smtClean="0"/>
              <a:t>» – монах по </a:t>
            </a:r>
            <a:r>
              <a:rPr lang="ru-RU" sz="2000" dirty="0" err="1" smtClean="0"/>
              <a:t>грузински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«У каждого есть только одно отечество»</a:t>
            </a:r>
          </a:p>
          <a:p>
            <a:endParaRPr lang="ru-RU" dirty="0"/>
          </a:p>
        </p:txBody>
      </p:sp>
      <p:pic>
        <p:nvPicPr>
          <p:cNvPr id="9218" name="Picture 2" descr="http://player.myshared.ru/10/985396/slides/slide_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00" t="12753" r="1876" b="5710"/>
          <a:stretch/>
        </p:blipFill>
        <p:spPr bwMode="auto">
          <a:xfrm>
            <a:off x="3263900" y="631826"/>
            <a:ext cx="2286001" cy="243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727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41235"/>
            <a:ext cx="5134621" cy="2505204"/>
          </a:xfrm>
        </p:spPr>
        <p:txBody>
          <a:bodyPr/>
          <a:lstStyle/>
          <a:p>
            <a:r>
              <a:rPr lang="ru-RU" sz="2000" dirty="0"/>
              <a:t>В основу сюжета поэмы </a:t>
            </a:r>
            <a:r>
              <a:rPr lang="ru-RU" sz="2000" b="1" dirty="0"/>
              <a:t>«Мцыри» </a:t>
            </a:r>
            <a:r>
              <a:rPr lang="ru-RU" sz="2000" i="1" dirty="0"/>
              <a:t>(1839) </a:t>
            </a:r>
            <a:r>
              <a:rPr lang="ru-RU" sz="2000" dirty="0"/>
              <a:t>Лермонтов положил рассказ о реально произошедших событиях: в Грузии, в ее бывшей столице Мцхете, поэт повстречался со стариком-монахом, который рассказал русскому офицеру историю своей жизни.</a:t>
            </a:r>
          </a:p>
          <a:p>
            <a:endParaRPr lang="ru-RU" sz="2000" dirty="0"/>
          </a:p>
        </p:txBody>
      </p:sp>
      <p:pic>
        <p:nvPicPr>
          <p:cNvPr id="16386" name="Picture 2" descr="Монастырь Джвари в Мцхете: где находится, как добраться, фото, отзывы  турис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6" y="109408"/>
            <a:ext cx="5600926" cy="296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37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к Лермонтов на Кавказе воевал | История России | Яндекс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99" y="555625"/>
            <a:ext cx="5410200" cy="258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300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6"/>
            <a:ext cx="5134621" cy="2154436"/>
          </a:xfrm>
        </p:spPr>
        <p:txBody>
          <a:bodyPr/>
          <a:lstStyle/>
          <a:p>
            <a:pPr algn="just"/>
            <a:r>
              <a:rPr lang="ru-RU" sz="2000" dirty="0" smtClean="0"/>
              <a:t>    Монах </a:t>
            </a:r>
            <a:r>
              <a:rPr lang="ru-RU" sz="2000" dirty="0"/>
              <a:t>был сторожем опустевшего </a:t>
            </a:r>
            <a:r>
              <a:rPr lang="ru-RU" sz="2000" dirty="0" smtClean="0"/>
              <a:t>монастыря, он рассказал, что </a:t>
            </a:r>
            <a:r>
              <a:rPr lang="ru-RU" sz="2000" dirty="0"/>
              <a:t>сам он горец, в детстве был взят в плен во время экспедиции генерала Ермолова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     Генерал </a:t>
            </a:r>
            <a:r>
              <a:rPr lang="ru-RU" sz="2000" dirty="0"/>
              <a:t>увез его с собой, но мальчик по дороге заболел и был оставлен в </a:t>
            </a:r>
            <a:r>
              <a:rPr lang="ru-RU" sz="2000" dirty="0" smtClean="0"/>
              <a:t>монастыре.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594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3191747" cy="2537461"/>
          </a:xfrm>
        </p:spPr>
        <p:txBody>
          <a:bodyPr/>
          <a:lstStyle/>
          <a:p>
            <a:pPr algn="just"/>
            <a:r>
              <a:rPr lang="ru-RU" sz="1800" dirty="0"/>
              <a:t>В этом монастыре он и вырос, хотя долго не мог привыкнуть к монастырской жизни, чужой религии, иному языку. Несколько раз он пытался бежать в горы, на свою родину, хотя смутно представлял, где она находится.</a:t>
            </a:r>
          </a:p>
        </p:txBody>
      </p:sp>
      <p:pic>
        <p:nvPicPr>
          <p:cNvPr id="14338" name="Picture 2" descr="Презентация к урокам анализа поэмы М.Ю.Лермонтова «Мцыри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55625"/>
            <a:ext cx="2133600" cy="253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889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2819400" cy="2677656"/>
          </a:xfrm>
        </p:spPr>
        <p:txBody>
          <a:bodyPr/>
          <a:lstStyle/>
          <a:p>
            <a:pPr algn="just"/>
            <a:r>
              <a:rPr lang="ru-RU" sz="1800" dirty="0" smtClean="0"/>
              <a:t>Результатом </a:t>
            </a:r>
            <a:r>
              <a:rPr lang="ru-RU" sz="1800" dirty="0"/>
              <a:t>одной из таких попыток, уже в юности, была долгая болезнь, приведшая его на край могилы. Вылечившись, молодой горец наконец смирился, остался в монастыре и принял постриг.</a:t>
            </a:r>
          </a:p>
          <a:p>
            <a:endParaRPr lang="ru-RU" dirty="0"/>
          </a:p>
        </p:txBody>
      </p:sp>
      <p:pic>
        <p:nvPicPr>
          <p:cNvPr id="15362" name="Picture 2" descr="Мцыри [Mcyri] by Mikhail Lermontov (1 star ratings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7" b="28530"/>
          <a:stretch/>
        </p:blipFill>
        <p:spPr bwMode="auto">
          <a:xfrm>
            <a:off x="3187700" y="70802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04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Сегодня на уроке 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2895601" cy="2154436"/>
          </a:xfrm>
        </p:spPr>
        <p:txBody>
          <a:bodyPr/>
          <a:lstStyle/>
          <a:p>
            <a:r>
              <a:rPr lang="ru-RU" sz="2000" dirty="0" smtClean="0"/>
              <a:t>Продолжим изучение творчества великого русского поэта </a:t>
            </a:r>
          </a:p>
          <a:p>
            <a:r>
              <a:rPr lang="ru-RU" sz="2000" dirty="0" smtClean="0"/>
              <a:t>М.Ю. Лермонтова.</a:t>
            </a:r>
          </a:p>
          <a:p>
            <a:r>
              <a:rPr lang="ru-RU" sz="2000" dirty="0" smtClean="0"/>
              <a:t>Познакомимся с поэмой «Мцыри». </a:t>
            </a:r>
          </a:p>
          <a:p>
            <a:endParaRPr lang="ru-RU" sz="2000" dirty="0"/>
          </a:p>
        </p:txBody>
      </p:sp>
      <p:pic>
        <p:nvPicPr>
          <p:cNvPr id="5" name="Picture 2" descr="Лермон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78300" y="631825"/>
            <a:ext cx="1447800" cy="144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нига: &quot;Мцыри. Стихотворения и поэмы&quot; - Михаил Лермонтов. Купить книгу,  читать рецензии | ISBN 978-5-9951-3489-3 | Лабирин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1120192"/>
            <a:ext cx="1447800" cy="19188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72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player.myshared.ru/10/985396/slides/slide_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" t="485" r="-221" b="12241"/>
          <a:stretch/>
        </p:blipFill>
        <p:spPr bwMode="auto">
          <a:xfrm>
            <a:off x="63500" y="31369"/>
            <a:ext cx="5702300" cy="319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44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cf.ppt-online.org/files/slide/k/kPqvh5SQg9YJmcBrj0WuoKn6yfIb1TxEdl7OXa/slide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721652"/>
            <a:ext cx="2622176" cy="237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06700" y="784225"/>
            <a:ext cx="2819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Идея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свободы человеческой личности и независимости народов ярко звучит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кавказских поэмах Михаила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Лермонтова.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1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Ответьте на вопросы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410200" cy="2769989"/>
          </a:xfrm>
        </p:spPr>
        <p:txBody>
          <a:bodyPr/>
          <a:lstStyle/>
          <a:p>
            <a:r>
              <a:rPr lang="ru-RU" sz="1800" dirty="0"/>
              <a:t>В каком году была написана </a:t>
            </a:r>
            <a:r>
              <a:rPr lang="ru-RU" sz="1800" b="1" dirty="0"/>
              <a:t>поэма</a:t>
            </a:r>
            <a:r>
              <a:rPr lang="ru-RU" sz="1800" dirty="0"/>
              <a:t> "</a:t>
            </a:r>
            <a:r>
              <a:rPr lang="ru-RU" sz="1800" b="1" dirty="0"/>
              <a:t>Мцыри</a:t>
            </a:r>
            <a:r>
              <a:rPr lang="ru-RU" sz="1800" dirty="0"/>
              <a:t>"? </a:t>
            </a:r>
            <a:endParaRPr lang="ru-RU" sz="1800" dirty="0" smtClean="0"/>
          </a:p>
          <a:p>
            <a:r>
              <a:rPr lang="ru-RU" sz="1800" dirty="0"/>
              <a:t>Какое событие поспособствовало написанию поэмы «Мцыри</a:t>
            </a:r>
            <a:r>
              <a:rPr lang="ru-RU" sz="1800" dirty="0" smtClean="0"/>
              <a:t>»? </a:t>
            </a:r>
            <a:endParaRPr lang="ru-RU" sz="1800" dirty="0"/>
          </a:p>
          <a:p>
            <a:r>
              <a:rPr lang="ru-RU" sz="1800" dirty="0"/>
              <a:t>Как </a:t>
            </a:r>
            <a:r>
              <a:rPr lang="ru-RU" sz="1800" dirty="0" smtClean="0"/>
              <a:t>переводится </a:t>
            </a:r>
            <a:r>
              <a:rPr lang="ru-RU" sz="1800" dirty="0"/>
              <a:t>слово "</a:t>
            </a:r>
            <a:r>
              <a:rPr lang="ru-RU" sz="1800" b="1" dirty="0" err="1"/>
              <a:t>мцыри</a:t>
            </a:r>
            <a:r>
              <a:rPr lang="ru-RU" sz="1800" dirty="0"/>
              <a:t>"? </a:t>
            </a:r>
          </a:p>
          <a:p>
            <a:r>
              <a:rPr lang="ru-RU" sz="1800" dirty="0"/>
              <a:t>Как </a:t>
            </a:r>
            <a:r>
              <a:rPr lang="ru-RU" sz="1800" b="1" dirty="0"/>
              <a:t>Мцыри</a:t>
            </a:r>
            <a:r>
              <a:rPr lang="ru-RU" sz="1800" dirty="0"/>
              <a:t> попал в монастырь? </a:t>
            </a:r>
          </a:p>
          <a:p>
            <a:r>
              <a:rPr lang="ru-RU" sz="1800" dirty="0" smtClean="0"/>
              <a:t>Был </a:t>
            </a:r>
            <a:r>
              <a:rPr lang="ru-RU" sz="1800" dirty="0"/>
              <a:t>ли прототип у </a:t>
            </a:r>
            <a:r>
              <a:rPr lang="ru-RU" sz="1800" b="1" dirty="0"/>
              <a:t>Мцыри</a:t>
            </a:r>
            <a:r>
              <a:rPr lang="ru-RU" sz="1800" dirty="0"/>
              <a:t>? </a:t>
            </a:r>
          </a:p>
          <a:p>
            <a:r>
              <a:rPr lang="ru-RU" sz="1800" dirty="0"/>
              <a:t>К какому направлению относится </a:t>
            </a:r>
            <a:r>
              <a:rPr lang="ru-RU" sz="1800" b="1" dirty="0"/>
              <a:t>поэма</a:t>
            </a:r>
            <a:r>
              <a:rPr lang="ru-RU" sz="1800" dirty="0"/>
              <a:t> "</a:t>
            </a:r>
            <a:r>
              <a:rPr lang="ru-RU" sz="1800" b="1" dirty="0"/>
              <a:t>Мцыри</a:t>
            </a:r>
            <a:r>
              <a:rPr lang="ru-RU" sz="1800" dirty="0"/>
              <a:t>"? </a:t>
            </a:r>
          </a:p>
          <a:p>
            <a:r>
              <a:rPr lang="ru-RU" sz="1800" dirty="0"/>
              <a:t>Где находится родина </a:t>
            </a:r>
            <a:r>
              <a:rPr lang="ru-RU" sz="1800" b="1" dirty="0"/>
              <a:t>Мцыри</a:t>
            </a:r>
            <a:r>
              <a:rPr lang="ru-RU" sz="1800" dirty="0"/>
              <a:t>?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520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4500" y="631825"/>
            <a:ext cx="2590800" cy="923330"/>
          </a:xfrm>
        </p:spPr>
        <p:txBody>
          <a:bodyPr/>
          <a:lstStyle/>
          <a:p>
            <a:pPr algn="ctr"/>
            <a:r>
              <a:rPr lang="ru-RU" sz="2000" dirty="0" smtClean="0"/>
              <a:t>Прочитать и выучить наизусть отрывок из поэмы «Мцыри».</a:t>
            </a:r>
          </a:p>
          <a:p>
            <a:pPr algn="ctr"/>
            <a:r>
              <a:rPr lang="ru-RU" sz="2000" dirty="0" smtClean="0"/>
              <a:t>Ответить на вопросы и задания на стр.127.</a:t>
            </a:r>
          </a:p>
        </p:txBody>
      </p:sp>
      <p:pic>
        <p:nvPicPr>
          <p:cNvPr id="18434" name="Picture 2" descr="Тест по поэме &quot;Мцыри&quot; Лермонтова: вопросы и ответы, виктор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635762"/>
            <a:ext cx="2081767" cy="23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2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Планы для сочинений по произведению М.Ю. Лермонтова &quot;Мцыри&quot; - Book-Science  - Научная энциклопедия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55626"/>
            <a:ext cx="5638800" cy="263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325348" cy="315471"/>
          </a:xfrm>
        </p:spPr>
        <p:txBody>
          <a:bodyPr/>
          <a:lstStyle/>
          <a:p>
            <a:r>
              <a:rPr lang="ru-RU" dirty="0" smtClean="0"/>
              <a:t>Михаил Юрьевич </a:t>
            </a:r>
            <a:r>
              <a:rPr lang="ru-RU" dirty="0" smtClean="0"/>
              <a:t>Лермонтов (</a:t>
            </a:r>
            <a:r>
              <a:rPr lang="ru-RU" dirty="0" smtClean="0"/>
              <a:t>1814-1841)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6"/>
            <a:ext cx="3124200" cy="276999"/>
          </a:xfrm>
        </p:spPr>
        <p:txBody>
          <a:bodyPr/>
          <a:lstStyle/>
          <a:p>
            <a:r>
              <a:rPr lang="ru-RU" sz="1800" dirty="0"/>
              <a:t>П</a:t>
            </a:r>
            <a:r>
              <a:rPr lang="ru-RU" sz="1800" dirty="0" smtClean="0"/>
              <a:t>оэт</a:t>
            </a:r>
            <a:r>
              <a:rPr lang="ru-RU" sz="1800" dirty="0"/>
              <a:t>, писатель, художник. </a:t>
            </a:r>
          </a:p>
        </p:txBody>
      </p:sp>
      <p:pic>
        <p:nvPicPr>
          <p:cNvPr id="5" name="Picture 6" descr="4000579____1_1 (362x424, 29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650113"/>
            <a:ext cx="2133600" cy="235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upload.wikimedia.org/wikipedia/commons/thumb/6/66/Mikhail_Lermontov%2C_1820-22.jpg/260px-Mikhail_Lermontov%2C_1820-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1700" y="995344"/>
            <a:ext cx="1752600" cy="202927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095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Кавказ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Лермонтов и Кавказ» (3 дня / 2 ноч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555625"/>
            <a:ext cx="5334000" cy="260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40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44700" y="1083504"/>
            <a:ext cx="3305821" cy="14249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sites.google.com/site/biografiamulermontova/_/rsrc/1416543217082/unost-m-u-lermontova/Friedrich_Engels_Soldat.jpg?height=320&amp;width=2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38" y="581758"/>
            <a:ext cx="1703661" cy="23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О стихотворении Лермонтова &quot;Смерть поэта&quot; (А. Машевский): a_fixx —  LiveJour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452" y="741234"/>
            <a:ext cx="3124200" cy="20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2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92100" y="2366042"/>
            <a:ext cx="5334000" cy="735346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 это стихотворение Лермонтов был арестован и выслан на Кавказ в действующую армию.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File:Michail Jur'eviÄ Lermontov nel 18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7035" y="250825"/>
            <a:ext cx="1479065" cy="1994245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 descr="D:\Маме\Учительская деятельность\Модератор\10 класс\10 класс 2 четв\10 класс урок 20\1363856294_img037.jpg"/>
          <p:cNvPicPr>
            <a:picLocks noChangeAspect="1" noChangeArrowheads="1"/>
          </p:cNvPicPr>
          <p:nvPr/>
        </p:nvPicPr>
        <p:blipFill>
          <a:blip r:embed="rId3"/>
          <a:srcRect l="4657" t="5861" r="47055" b="2220"/>
          <a:stretch>
            <a:fillRect/>
          </a:stretch>
        </p:blipFill>
        <p:spPr bwMode="auto">
          <a:xfrm rot="20734634">
            <a:off x="564217" y="561960"/>
            <a:ext cx="1149471" cy="168752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D:\Маме\Учительская деятельность\Модератор\10 класс\10 класс 2 четв\10 класс урок 20\1363856294_img037.jpg"/>
          <p:cNvPicPr>
            <a:picLocks noChangeAspect="1" noChangeArrowheads="1"/>
          </p:cNvPicPr>
          <p:nvPr/>
        </p:nvPicPr>
        <p:blipFill>
          <a:blip r:embed="rId3"/>
          <a:srcRect l="58220" t="25311" r="9931" b="17406"/>
          <a:stretch>
            <a:fillRect/>
          </a:stretch>
        </p:blipFill>
        <p:spPr bwMode="auto">
          <a:xfrm rot="1090504">
            <a:off x="3801540" y="649215"/>
            <a:ext cx="1216590" cy="168752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0699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player.myshared.ru/5/419548/slides/slide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42"/>
          <a:stretch/>
        </p:blipFill>
        <p:spPr bwMode="auto">
          <a:xfrm>
            <a:off x="63500" y="22225"/>
            <a:ext cx="5638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3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Лермонтов М.Ю.: Кавказ в жизни и творчестве Лермонт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Лермонтов М.Ю.: Кавказ в жизни и творчестве Лермонт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555626"/>
            <a:ext cx="54705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973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Певец Кавказа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Лермонтов М.Ю.: Кавказ в жизни и творчестве Лермонт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55625"/>
            <a:ext cx="5562600" cy="254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828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348</Words>
  <Application>Microsoft Office PowerPoint</Application>
  <PresentationFormat>Произвольный</PresentationFormat>
  <Paragraphs>48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Русский язык литературное чтение</vt:lpstr>
      <vt:lpstr>Сегодня на уроке мы</vt:lpstr>
      <vt:lpstr>Михаил Юрьевич Лермонтов (1814-1841)</vt:lpstr>
      <vt:lpstr>Кавказ </vt:lpstr>
      <vt:lpstr>Презентация PowerPoint</vt:lpstr>
      <vt:lpstr>Презентация PowerPoint</vt:lpstr>
      <vt:lpstr>Презентация PowerPoint</vt:lpstr>
      <vt:lpstr>Презентация PowerPoint</vt:lpstr>
      <vt:lpstr>Певец Кавказа</vt:lpstr>
      <vt:lpstr>Презентация PowerPoint</vt:lpstr>
      <vt:lpstr>Презентация PowerPoint</vt:lpstr>
      <vt:lpstr>Словарная работа</vt:lpstr>
      <vt:lpstr>Презентация PowerPoint</vt:lpstr>
      <vt:lpstr>История создания поэмы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Ответьте на вопросы</vt:lpstr>
      <vt:lpstr>Задание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Учетная запись Майкрософт</cp:lastModifiedBy>
  <cp:revision>50</cp:revision>
  <dcterms:created xsi:type="dcterms:W3CDTF">2020-04-13T08:06:06Z</dcterms:created>
  <dcterms:modified xsi:type="dcterms:W3CDTF">2020-11-04T08:50:05Z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