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414" r:id="rId11"/>
    <p:sldId id="1465" r:id="rId12"/>
    <p:sldId id="1487" r:id="rId13"/>
    <p:sldId id="1492" r:id="rId14"/>
    <p:sldId id="1499" r:id="rId15"/>
    <p:sldId id="1464" r:id="rId16"/>
    <p:sldId id="1493" r:id="rId17"/>
    <p:sldId id="1486" r:id="rId18"/>
    <p:sldId id="1494" r:id="rId19"/>
    <p:sldId id="1501" r:id="rId20"/>
    <p:sldId id="1488" r:id="rId21"/>
    <p:sldId id="1495" r:id="rId22"/>
    <p:sldId id="1496" r:id="rId23"/>
    <p:sldId id="1459" r:id="rId24"/>
    <p:sldId id="1491" r:id="rId25"/>
    <p:sldId id="1497" r:id="rId26"/>
    <p:sldId id="1500" r:id="rId27"/>
    <p:sldId id="1498" r:id="rId28"/>
    <p:sldId id="1502" r:id="rId29"/>
    <p:sldId id="1490" r:id="rId30"/>
    <p:sldId id="1399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465"/>
            <p14:sldId id="1487"/>
            <p14:sldId id="1492"/>
            <p14:sldId id="1499"/>
            <p14:sldId id="1464"/>
            <p14:sldId id="1493"/>
            <p14:sldId id="1486"/>
            <p14:sldId id="1494"/>
            <p14:sldId id="1501"/>
            <p14:sldId id="1488"/>
            <p14:sldId id="1495"/>
            <p14:sldId id="1496"/>
            <p14:sldId id="1459"/>
            <p14:sldId id="1491"/>
            <p14:sldId id="1497"/>
            <p14:sldId id="1500"/>
            <p14:sldId id="1498"/>
            <p14:sldId id="1502"/>
            <p14:sldId id="1490"/>
          </p14:sldIdLst>
        </p14:section>
        <p14:section name="Custom icons" id="{AE7553D5-C09E-4928-A948-69A0E1F717F4}">
          <p14:sldIdLst>
            <p14:sldId id="1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DDDDDD"/>
    <a:srgbClr val="B2B2B2"/>
    <a:srgbClr val="7F7F7F"/>
    <a:srgbClr val="5F5F5F"/>
    <a:srgbClr val="328682"/>
    <a:srgbClr val="327880"/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4" autoAdjust="0"/>
    <p:restoredTop sz="91117" autoAdjust="0"/>
  </p:normalViewPr>
  <p:slideViewPr>
    <p:cSldViewPr snapToObjects="1">
      <p:cViewPr varScale="1">
        <p:scale>
          <a:sx n="231" d="100"/>
          <a:sy n="231" d="100"/>
        </p:scale>
        <p:origin x="558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D019F-9A4C-4A5B-B96F-F56B109437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6E38AC-E71C-46EC-8FA4-505641786CB6}">
      <dgm:prSet custT="1"/>
      <dgm:spPr/>
      <dgm:t>
        <a:bodyPr/>
        <a:lstStyle/>
        <a:p>
          <a:pPr algn="ctr"/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sohasidagi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ahvol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44F4F-4CB9-45C0-8CE8-D4E6444B37E5}" type="parTrans" cxnId="{EB7A9747-B757-499D-B3C8-38FD7E4CDE7C}">
      <dgm:prSet/>
      <dgm:spPr/>
      <dgm:t>
        <a:bodyPr/>
        <a:lstStyle/>
        <a:p>
          <a:endParaRPr lang="ru-RU"/>
        </a:p>
      </dgm:t>
    </dgm:pt>
    <dgm:pt modelId="{80F1F243-1185-4CAA-8641-91BC394792AE}" type="sibTrans" cxnId="{EB7A9747-B757-499D-B3C8-38FD7E4CDE7C}">
      <dgm:prSet/>
      <dgm:spPr/>
      <dgm:t>
        <a:bodyPr/>
        <a:lstStyle/>
        <a:p>
          <a:endParaRPr lang="ru-RU"/>
        </a:p>
      </dgm:t>
    </dgm:pt>
    <dgm:pt modelId="{C72262F8-32A0-4248-82B3-EF50707522DD}">
      <dgm:prSet custT="1"/>
      <dgm:spPr/>
      <dgm:t>
        <a:bodyPr/>
        <a:lstStyle/>
        <a:p>
          <a:pPr algn="ctr"/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Transport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undagi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muammolar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5E743-EFA4-4A26-8D23-B17A41C6F5F5}" type="parTrans" cxnId="{CEB876B2-90ED-4703-B4CA-BF93ED230164}">
      <dgm:prSet/>
      <dgm:spPr/>
      <dgm:t>
        <a:bodyPr/>
        <a:lstStyle/>
        <a:p>
          <a:endParaRPr lang="ru-RU"/>
        </a:p>
      </dgm:t>
    </dgm:pt>
    <dgm:pt modelId="{338E499D-BF57-4831-9AB9-9F4463E2B0F3}" type="sibTrans" cxnId="{CEB876B2-90ED-4703-B4CA-BF93ED230164}">
      <dgm:prSet/>
      <dgm:spPr/>
      <dgm:t>
        <a:bodyPr/>
        <a:lstStyle/>
        <a:p>
          <a:endParaRPr lang="ru-RU"/>
        </a:p>
      </dgm:t>
    </dgm:pt>
    <dgm:pt modelId="{C76FA1A5-6D5E-41DF-AFD8-8EF56E157C86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Kadrlarni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tayyorlash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masalalari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ruslashtirish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E7785-2AB9-4CEF-9912-788A65732B23}" type="parTrans" cxnId="{89CD65F1-FEB2-4A6C-AAD2-9C4A0D385981}">
      <dgm:prSet/>
      <dgm:spPr/>
      <dgm:t>
        <a:bodyPr/>
        <a:lstStyle/>
        <a:p>
          <a:endParaRPr lang="ru-RU"/>
        </a:p>
      </dgm:t>
    </dgm:pt>
    <dgm:pt modelId="{2ECD3B84-0181-4875-B8E0-63C9002AFF83}" type="sibTrans" cxnId="{89CD65F1-FEB2-4A6C-AAD2-9C4A0D385981}">
      <dgm:prSet/>
      <dgm:spPr/>
      <dgm:t>
        <a:bodyPr/>
        <a:lstStyle/>
        <a:p>
          <a:endParaRPr lang="ru-RU"/>
        </a:p>
      </dgm:t>
    </dgm:pt>
    <dgm:pt modelId="{1AA77682-C0EA-4329-BD2D-F3863FEA044D}" type="pres">
      <dgm:prSet presAssocID="{421D019F-9A4C-4A5B-B96F-F56B109437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AF25159-9307-4E04-A14F-D72BF14840C5}" type="pres">
      <dgm:prSet presAssocID="{421D019F-9A4C-4A5B-B96F-F56B1094378F}" presName="Name1" presStyleCnt="0"/>
      <dgm:spPr/>
    </dgm:pt>
    <dgm:pt modelId="{B5673BA6-4475-48FF-A19C-7C1D61D7A3BD}" type="pres">
      <dgm:prSet presAssocID="{421D019F-9A4C-4A5B-B96F-F56B1094378F}" presName="cycle" presStyleCnt="0"/>
      <dgm:spPr/>
    </dgm:pt>
    <dgm:pt modelId="{ADC43EC6-C998-4295-A3D5-904983FADCDE}" type="pres">
      <dgm:prSet presAssocID="{421D019F-9A4C-4A5B-B96F-F56B1094378F}" presName="srcNode" presStyleLbl="node1" presStyleIdx="0" presStyleCnt="3"/>
      <dgm:spPr/>
    </dgm:pt>
    <dgm:pt modelId="{3DAEF6AB-AEEE-40C2-9BDA-6E8F1E01AFCB}" type="pres">
      <dgm:prSet presAssocID="{421D019F-9A4C-4A5B-B96F-F56B1094378F}" presName="conn" presStyleLbl="parChTrans1D2" presStyleIdx="0" presStyleCnt="1"/>
      <dgm:spPr/>
      <dgm:t>
        <a:bodyPr/>
        <a:lstStyle/>
        <a:p>
          <a:endParaRPr lang="ru-RU"/>
        </a:p>
      </dgm:t>
    </dgm:pt>
    <dgm:pt modelId="{151DE03E-02C7-41F4-9841-4E743F1949FF}" type="pres">
      <dgm:prSet presAssocID="{421D019F-9A4C-4A5B-B96F-F56B1094378F}" presName="extraNode" presStyleLbl="node1" presStyleIdx="0" presStyleCnt="3"/>
      <dgm:spPr/>
    </dgm:pt>
    <dgm:pt modelId="{D8633E64-13D8-45E7-90C5-1403A5D333C4}" type="pres">
      <dgm:prSet presAssocID="{421D019F-9A4C-4A5B-B96F-F56B1094378F}" presName="dstNode" presStyleLbl="node1" presStyleIdx="0" presStyleCnt="3"/>
      <dgm:spPr/>
    </dgm:pt>
    <dgm:pt modelId="{E322A0B2-C5BD-47C1-A54F-0629E458FA95}" type="pres">
      <dgm:prSet presAssocID="{FD6E38AC-E71C-46EC-8FA4-505641786CB6}" presName="text_1" presStyleLbl="node1" presStyleIdx="0" presStyleCnt="3" custLinFactNeighborX="492" custLinFactNeighborY="-13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C836A-AEA6-46B5-9C4D-7409B0A0020D}" type="pres">
      <dgm:prSet presAssocID="{FD6E38AC-E71C-46EC-8FA4-505641786CB6}" presName="accent_1" presStyleCnt="0"/>
      <dgm:spPr/>
    </dgm:pt>
    <dgm:pt modelId="{D38333B4-14A4-4865-84D6-EED5B5EDC227}" type="pres">
      <dgm:prSet presAssocID="{FD6E38AC-E71C-46EC-8FA4-505641786CB6}" presName="accentRepeatNode" presStyleLbl="solidFgAcc1" presStyleIdx="0" presStyleCnt="3" custLinFactNeighborX="5423" custLinFactNeighborY="-12608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4E711CFF-3837-49EF-A420-6EF13BBB98E6}" type="pres">
      <dgm:prSet presAssocID="{C72262F8-32A0-4248-82B3-EF50707522DD}" presName="text_2" presStyleLbl="node1" presStyleIdx="1" presStyleCnt="3" custLinFactNeighborX="351" custLinFactNeighborY="-26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E6D72-1FC6-4E80-874D-AE701978A5F1}" type="pres">
      <dgm:prSet presAssocID="{C72262F8-32A0-4248-82B3-EF50707522DD}" presName="accent_2" presStyleCnt="0"/>
      <dgm:spPr/>
    </dgm:pt>
    <dgm:pt modelId="{B095CBDC-C27B-46F0-B932-182E1A236382}" type="pres">
      <dgm:prSet presAssocID="{C72262F8-32A0-4248-82B3-EF50707522DD}" presName="accentRepeatNode" presStyleLbl="solidFgAcc1" presStyleIdx="1" presStyleCnt="3" custLinFactNeighborX="-469" custLinFactNeighborY="-108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70794B-4C70-4FC4-BA87-8A65824F656C}" type="pres">
      <dgm:prSet presAssocID="{C76FA1A5-6D5E-41DF-AFD8-8EF56E157C86}" presName="text_3" presStyleLbl="node1" presStyleIdx="2" presStyleCnt="3" custScaleY="142030" custLinFactNeighborX="577" custLinFactNeighborY="-10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301F7-ED13-45BC-82F3-FC7AC92900A6}" type="pres">
      <dgm:prSet presAssocID="{C76FA1A5-6D5E-41DF-AFD8-8EF56E157C86}" presName="accent_3" presStyleCnt="0"/>
      <dgm:spPr/>
    </dgm:pt>
    <dgm:pt modelId="{8D3BF618-D788-46B8-9230-8F94657C2BFA}" type="pres">
      <dgm:prSet presAssocID="{C76FA1A5-6D5E-41DF-AFD8-8EF56E157C86}" presName="accentRepeatNode" presStyleLbl="solidFgAcc1" presStyleIdx="2" presStyleCnt="3" custScaleX="119049" custScaleY="111595" custLinFactNeighborX="-1253" custLinFactNeighborY="-91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EB876B2-90ED-4703-B4CA-BF93ED230164}" srcId="{421D019F-9A4C-4A5B-B96F-F56B1094378F}" destId="{C72262F8-32A0-4248-82B3-EF50707522DD}" srcOrd="1" destOrd="0" parTransId="{E625E743-EFA4-4A26-8D23-B17A41C6F5F5}" sibTransId="{338E499D-BF57-4831-9AB9-9F4463E2B0F3}"/>
    <dgm:cxn modelId="{89CD65F1-FEB2-4A6C-AAD2-9C4A0D385981}" srcId="{421D019F-9A4C-4A5B-B96F-F56B1094378F}" destId="{C76FA1A5-6D5E-41DF-AFD8-8EF56E157C86}" srcOrd="2" destOrd="0" parTransId="{142E7785-2AB9-4CEF-9912-788A65732B23}" sibTransId="{2ECD3B84-0181-4875-B8E0-63C9002AFF83}"/>
    <dgm:cxn modelId="{770732CF-69C7-4526-8267-460A426FBCF0}" type="presOf" srcId="{FD6E38AC-E71C-46EC-8FA4-505641786CB6}" destId="{E322A0B2-C5BD-47C1-A54F-0629E458FA95}" srcOrd="0" destOrd="0" presId="urn:microsoft.com/office/officeart/2008/layout/VerticalCurvedList"/>
    <dgm:cxn modelId="{090EB272-5938-47C0-8B6C-2810EDC03C13}" type="presOf" srcId="{C76FA1A5-6D5E-41DF-AFD8-8EF56E157C86}" destId="{1970794B-4C70-4FC4-BA87-8A65824F656C}" srcOrd="0" destOrd="0" presId="urn:microsoft.com/office/officeart/2008/layout/VerticalCurvedList"/>
    <dgm:cxn modelId="{35EA8E70-7D9D-42F4-B072-A52B28AFA901}" type="presOf" srcId="{421D019F-9A4C-4A5B-B96F-F56B1094378F}" destId="{1AA77682-C0EA-4329-BD2D-F3863FEA044D}" srcOrd="0" destOrd="0" presId="urn:microsoft.com/office/officeart/2008/layout/VerticalCurvedList"/>
    <dgm:cxn modelId="{1E9F01F2-3BFB-4BDE-AED1-02FA1C58A7FE}" type="presOf" srcId="{C72262F8-32A0-4248-82B3-EF50707522DD}" destId="{4E711CFF-3837-49EF-A420-6EF13BBB98E6}" srcOrd="0" destOrd="0" presId="urn:microsoft.com/office/officeart/2008/layout/VerticalCurvedList"/>
    <dgm:cxn modelId="{EB7A9747-B757-499D-B3C8-38FD7E4CDE7C}" srcId="{421D019F-9A4C-4A5B-B96F-F56B1094378F}" destId="{FD6E38AC-E71C-46EC-8FA4-505641786CB6}" srcOrd="0" destOrd="0" parTransId="{5E644F4F-4CB9-45C0-8CE8-D4E6444B37E5}" sibTransId="{80F1F243-1185-4CAA-8641-91BC394792AE}"/>
    <dgm:cxn modelId="{97EA5696-6046-43C1-961D-3659C485CAA6}" type="presOf" srcId="{80F1F243-1185-4CAA-8641-91BC394792AE}" destId="{3DAEF6AB-AEEE-40C2-9BDA-6E8F1E01AFCB}" srcOrd="0" destOrd="0" presId="urn:microsoft.com/office/officeart/2008/layout/VerticalCurvedList"/>
    <dgm:cxn modelId="{B049907F-7FF3-40DF-AE07-CBFAC55411F0}" type="presParOf" srcId="{1AA77682-C0EA-4329-BD2D-F3863FEA044D}" destId="{2AF25159-9307-4E04-A14F-D72BF14840C5}" srcOrd="0" destOrd="0" presId="urn:microsoft.com/office/officeart/2008/layout/VerticalCurvedList"/>
    <dgm:cxn modelId="{9BADE35D-99C1-4EFE-85C3-51B4155EAEA2}" type="presParOf" srcId="{2AF25159-9307-4E04-A14F-D72BF14840C5}" destId="{B5673BA6-4475-48FF-A19C-7C1D61D7A3BD}" srcOrd="0" destOrd="0" presId="urn:microsoft.com/office/officeart/2008/layout/VerticalCurvedList"/>
    <dgm:cxn modelId="{05923A61-AC3C-4AE6-B3D4-8C89A7635E35}" type="presParOf" srcId="{B5673BA6-4475-48FF-A19C-7C1D61D7A3BD}" destId="{ADC43EC6-C998-4295-A3D5-904983FADCDE}" srcOrd="0" destOrd="0" presId="urn:microsoft.com/office/officeart/2008/layout/VerticalCurvedList"/>
    <dgm:cxn modelId="{42F628BA-7620-4E44-AD14-9E6656352BF8}" type="presParOf" srcId="{B5673BA6-4475-48FF-A19C-7C1D61D7A3BD}" destId="{3DAEF6AB-AEEE-40C2-9BDA-6E8F1E01AFCB}" srcOrd="1" destOrd="0" presId="urn:microsoft.com/office/officeart/2008/layout/VerticalCurvedList"/>
    <dgm:cxn modelId="{CFE9FE85-ABF6-4A3C-896D-6A95A4A570E1}" type="presParOf" srcId="{B5673BA6-4475-48FF-A19C-7C1D61D7A3BD}" destId="{151DE03E-02C7-41F4-9841-4E743F1949FF}" srcOrd="2" destOrd="0" presId="urn:microsoft.com/office/officeart/2008/layout/VerticalCurvedList"/>
    <dgm:cxn modelId="{AFEBC93E-4ED9-40F1-B947-7D7E839D784E}" type="presParOf" srcId="{B5673BA6-4475-48FF-A19C-7C1D61D7A3BD}" destId="{D8633E64-13D8-45E7-90C5-1403A5D333C4}" srcOrd="3" destOrd="0" presId="urn:microsoft.com/office/officeart/2008/layout/VerticalCurvedList"/>
    <dgm:cxn modelId="{29479F56-66DD-46A9-B83C-D3C3F27F38C8}" type="presParOf" srcId="{2AF25159-9307-4E04-A14F-D72BF14840C5}" destId="{E322A0B2-C5BD-47C1-A54F-0629E458FA95}" srcOrd="1" destOrd="0" presId="urn:microsoft.com/office/officeart/2008/layout/VerticalCurvedList"/>
    <dgm:cxn modelId="{3B55E002-7AC4-4092-9ECB-96D49D7D59BC}" type="presParOf" srcId="{2AF25159-9307-4E04-A14F-D72BF14840C5}" destId="{FE7C836A-AEA6-46B5-9C4D-7409B0A0020D}" srcOrd="2" destOrd="0" presId="urn:microsoft.com/office/officeart/2008/layout/VerticalCurvedList"/>
    <dgm:cxn modelId="{0932011C-4D71-408D-B783-7C9D48943177}" type="presParOf" srcId="{FE7C836A-AEA6-46B5-9C4D-7409B0A0020D}" destId="{D38333B4-14A4-4865-84D6-EED5B5EDC227}" srcOrd="0" destOrd="0" presId="urn:microsoft.com/office/officeart/2008/layout/VerticalCurvedList"/>
    <dgm:cxn modelId="{2B7F3075-B36F-4CD6-98AA-04D14F8A54F0}" type="presParOf" srcId="{2AF25159-9307-4E04-A14F-D72BF14840C5}" destId="{4E711CFF-3837-49EF-A420-6EF13BBB98E6}" srcOrd="3" destOrd="0" presId="urn:microsoft.com/office/officeart/2008/layout/VerticalCurvedList"/>
    <dgm:cxn modelId="{05B0418E-7295-4A60-AF42-4C54FAA42705}" type="presParOf" srcId="{2AF25159-9307-4E04-A14F-D72BF14840C5}" destId="{BCDE6D72-1FC6-4E80-874D-AE701978A5F1}" srcOrd="4" destOrd="0" presId="urn:microsoft.com/office/officeart/2008/layout/VerticalCurvedList"/>
    <dgm:cxn modelId="{62B80B84-8A92-48F5-8737-B3F2A31EF9C1}" type="presParOf" srcId="{BCDE6D72-1FC6-4E80-874D-AE701978A5F1}" destId="{B095CBDC-C27B-46F0-B932-182E1A236382}" srcOrd="0" destOrd="0" presId="urn:microsoft.com/office/officeart/2008/layout/VerticalCurvedList"/>
    <dgm:cxn modelId="{C280707A-F170-41C0-B6E9-8D0E535A2690}" type="presParOf" srcId="{2AF25159-9307-4E04-A14F-D72BF14840C5}" destId="{1970794B-4C70-4FC4-BA87-8A65824F656C}" srcOrd="5" destOrd="0" presId="urn:microsoft.com/office/officeart/2008/layout/VerticalCurvedList"/>
    <dgm:cxn modelId="{0DB9F3B6-C6D7-432E-9906-2802A620F8EF}" type="presParOf" srcId="{2AF25159-9307-4E04-A14F-D72BF14840C5}" destId="{D57301F7-ED13-45BC-82F3-FC7AC92900A6}" srcOrd="6" destOrd="0" presId="urn:microsoft.com/office/officeart/2008/layout/VerticalCurvedList"/>
    <dgm:cxn modelId="{0478F879-128F-421F-A7C3-2EFAB7C687A4}" type="presParOf" srcId="{D57301F7-ED13-45BC-82F3-FC7AC92900A6}" destId="{8D3BF618-D788-46B8-9230-8F94657C2B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75CB09-D540-4B34-93FA-705BBCEE01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CB2CE-DB5A-4F8E-B191-01EBBE4F9294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dirty="0" err="1" smtClean="0">
              <a:solidFill>
                <a:srgbClr val="002060"/>
              </a:solidFill>
            </a:rPr>
            <a:t>Bunday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siyosat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mahalliy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aholining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manfaatlariga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ziyon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yetkazar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edi</a:t>
          </a:r>
          <a:r>
            <a:rPr lang="ru-RU" dirty="0" smtClean="0">
              <a:solidFill>
                <a:srgbClr val="002060"/>
              </a:solidFill>
            </a:rPr>
            <a:t>. </a:t>
          </a:r>
          <a:r>
            <a:rPr lang="ru-RU" dirty="0" err="1" smtClean="0">
              <a:solidFill>
                <a:srgbClr val="002060"/>
              </a:solidFill>
            </a:rPr>
            <a:t>Yetakchi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sanoat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sohalari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uchun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mutaxassislar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Markazdan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taklif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qilingan</a:t>
          </a:r>
          <a:r>
            <a:rPr lang="ru-RU" dirty="0" smtClean="0">
              <a:solidFill>
                <a:srgbClr val="002060"/>
              </a:solidFill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65260-B857-4A5E-B492-C80027BAC6CF}" type="parTrans" cxnId="{70062517-22D1-411F-B13F-BFD9BCBCAFFB}">
      <dgm:prSet/>
      <dgm:spPr/>
      <dgm:t>
        <a:bodyPr/>
        <a:lstStyle/>
        <a:p>
          <a:endParaRPr lang="ru-RU"/>
        </a:p>
      </dgm:t>
    </dgm:pt>
    <dgm:pt modelId="{2624B545-ABE1-4DF1-BBB6-422FDCE07AFE}" type="sibTrans" cxnId="{70062517-22D1-411F-B13F-BFD9BCBCAFFB}">
      <dgm:prSet/>
      <dgm:spPr/>
      <dgm:t>
        <a:bodyPr/>
        <a:lstStyle/>
        <a:p>
          <a:endParaRPr lang="ru-RU"/>
        </a:p>
      </dgm:t>
    </dgm:pt>
    <dgm:pt modelId="{763058C3-FA86-45DF-80D0-E2399E79B43B}" type="pres">
      <dgm:prSet presAssocID="{F975CB09-D540-4B34-93FA-705BBCEE01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1506A-8958-4E6F-9614-CB2540EE61B4}" type="pres">
      <dgm:prSet presAssocID="{AD2CB2CE-DB5A-4F8E-B191-01EBBE4F929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DC3E7-B565-45F9-996B-24C3E0451A0C}" type="presOf" srcId="{F975CB09-D540-4B34-93FA-705BBCEE0158}" destId="{763058C3-FA86-45DF-80D0-E2399E79B43B}" srcOrd="0" destOrd="0" presId="urn:microsoft.com/office/officeart/2005/8/layout/hList6"/>
    <dgm:cxn modelId="{70062517-22D1-411F-B13F-BFD9BCBCAFFB}" srcId="{F975CB09-D540-4B34-93FA-705BBCEE0158}" destId="{AD2CB2CE-DB5A-4F8E-B191-01EBBE4F9294}" srcOrd="0" destOrd="0" parTransId="{EE265260-B857-4A5E-B492-C80027BAC6CF}" sibTransId="{2624B545-ABE1-4DF1-BBB6-422FDCE07AFE}"/>
    <dgm:cxn modelId="{3E0685FD-3009-4A0A-8BF3-CBA04D290114}" type="presOf" srcId="{AD2CB2CE-DB5A-4F8E-B191-01EBBE4F9294}" destId="{FD51506A-8958-4E6F-9614-CB2540EE61B4}" srcOrd="0" destOrd="0" presId="urn:microsoft.com/office/officeart/2005/8/layout/hList6"/>
    <dgm:cxn modelId="{B7EEEFC2-374F-41FF-8F7E-A9514033438A}" type="presParOf" srcId="{763058C3-FA86-45DF-80D0-E2399E79B43B}" destId="{FD51506A-8958-4E6F-9614-CB2540EE61B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75CB09-D540-4B34-93FA-705BBCEE0158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B3101C-DAF2-45F6-9450-E201E183F764}">
      <dgm:prSet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1959-yilda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o‘zbeklarning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salmog‘i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62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foiz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bo‘lsa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undagi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ishchilarining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miqdori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atigi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43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foiz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Ittifoqqa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bo‘ysunadigan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respublikalardan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taklif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etilgan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mutaxassislar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ishchilar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ta’minlanardi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0344C907-FD8B-45D8-B3BD-5AF4B1EFAE64}" type="parTrans" cxnId="{DCE5E646-27BA-4341-B4D8-4C0061855410}">
      <dgm:prSet/>
      <dgm:spPr/>
      <dgm:t>
        <a:bodyPr/>
        <a:lstStyle/>
        <a:p>
          <a:endParaRPr lang="ru-RU"/>
        </a:p>
      </dgm:t>
    </dgm:pt>
    <dgm:pt modelId="{1DBF65F1-DD86-4704-98CA-7C4225405416}" type="sibTrans" cxnId="{DCE5E646-27BA-4341-B4D8-4C0061855410}">
      <dgm:prSet/>
      <dgm:spPr/>
      <dgm:t>
        <a:bodyPr/>
        <a:lstStyle/>
        <a:p>
          <a:endParaRPr lang="ru-RU"/>
        </a:p>
      </dgm:t>
    </dgm:pt>
    <dgm:pt modelId="{763058C3-FA86-45DF-80D0-E2399E79B43B}" type="pres">
      <dgm:prSet presAssocID="{F975CB09-D540-4B34-93FA-705BBCEE01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0181B1-EC65-432A-A0C0-A1F905F0B3A0}" type="pres">
      <dgm:prSet presAssocID="{2CB3101C-DAF2-45F6-9450-E201E183F76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5E646-27BA-4341-B4D8-4C0061855410}" srcId="{F975CB09-D540-4B34-93FA-705BBCEE0158}" destId="{2CB3101C-DAF2-45F6-9450-E201E183F764}" srcOrd="0" destOrd="0" parTransId="{0344C907-FD8B-45D8-B3BD-5AF4B1EFAE64}" sibTransId="{1DBF65F1-DD86-4704-98CA-7C4225405416}"/>
    <dgm:cxn modelId="{EB3BE285-C36A-48B5-BFC4-5DF2BE428993}" type="presOf" srcId="{2CB3101C-DAF2-45F6-9450-E201E183F764}" destId="{3F0181B1-EC65-432A-A0C0-A1F905F0B3A0}" srcOrd="0" destOrd="0" presId="urn:microsoft.com/office/officeart/2005/8/layout/hList6"/>
    <dgm:cxn modelId="{39917CB9-005B-411B-93A7-88710C54B460}" type="presOf" srcId="{F975CB09-D540-4B34-93FA-705BBCEE0158}" destId="{763058C3-FA86-45DF-80D0-E2399E79B43B}" srcOrd="0" destOrd="0" presId="urn:microsoft.com/office/officeart/2005/8/layout/hList6"/>
    <dgm:cxn modelId="{249507DB-7778-4758-B799-7E5FB99659D1}" type="presParOf" srcId="{763058C3-FA86-45DF-80D0-E2399E79B43B}" destId="{3F0181B1-EC65-432A-A0C0-A1F905F0B3A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75CB09-D540-4B34-93FA-705BBCEE01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CB2CE-DB5A-4F8E-B191-01EBBE4F9294}">
      <dgm:prSet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Ittifoqqa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bo‘ysunuvchi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korxonalariga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qaraganda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2-3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martadan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65260-B857-4A5E-B492-C80027BAC6CF}" type="parTrans" cxnId="{70062517-22D1-411F-B13F-BFD9BCBCAFFB}">
      <dgm:prSet/>
      <dgm:spPr/>
      <dgm:t>
        <a:bodyPr/>
        <a:lstStyle/>
        <a:p>
          <a:endParaRPr lang="ru-RU"/>
        </a:p>
      </dgm:t>
    </dgm:pt>
    <dgm:pt modelId="{2624B545-ABE1-4DF1-BBB6-422FDCE07AFE}" type="sibTrans" cxnId="{70062517-22D1-411F-B13F-BFD9BCBCAFFB}">
      <dgm:prSet/>
      <dgm:spPr/>
      <dgm:t>
        <a:bodyPr/>
        <a:lstStyle/>
        <a:p>
          <a:endParaRPr lang="ru-RU"/>
        </a:p>
      </dgm:t>
    </dgm:pt>
    <dgm:pt modelId="{763058C3-FA86-45DF-80D0-E2399E79B43B}" type="pres">
      <dgm:prSet presAssocID="{F975CB09-D540-4B34-93FA-705BBCEE01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1506A-8958-4E6F-9614-CB2540EE61B4}" type="pres">
      <dgm:prSet presAssocID="{AD2CB2CE-DB5A-4F8E-B191-01EBBE4F9294}" presName="node" presStyleLbl="node1" presStyleIdx="0" presStyleCnt="1" custScaleX="100000" custLinFactNeighborX="-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62517-22D1-411F-B13F-BFD9BCBCAFFB}" srcId="{F975CB09-D540-4B34-93FA-705BBCEE0158}" destId="{AD2CB2CE-DB5A-4F8E-B191-01EBBE4F9294}" srcOrd="0" destOrd="0" parTransId="{EE265260-B857-4A5E-B492-C80027BAC6CF}" sibTransId="{2624B545-ABE1-4DF1-BBB6-422FDCE07AFE}"/>
    <dgm:cxn modelId="{BE964B5D-875A-4EA6-955F-B519C191A077}" type="presOf" srcId="{AD2CB2CE-DB5A-4F8E-B191-01EBBE4F9294}" destId="{FD51506A-8958-4E6F-9614-CB2540EE61B4}" srcOrd="0" destOrd="0" presId="urn:microsoft.com/office/officeart/2005/8/layout/hList6"/>
    <dgm:cxn modelId="{ACDB654B-42B3-4FB1-ACCA-0107DAA84FC4}" type="presOf" srcId="{F975CB09-D540-4B34-93FA-705BBCEE0158}" destId="{763058C3-FA86-45DF-80D0-E2399E79B43B}" srcOrd="0" destOrd="0" presId="urn:microsoft.com/office/officeart/2005/8/layout/hList6"/>
    <dgm:cxn modelId="{E22BB671-1554-4571-AA20-1E4EB300F228}" type="presParOf" srcId="{763058C3-FA86-45DF-80D0-E2399E79B43B}" destId="{FD51506A-8958-4E6F-9614-CB2540EE61B4}" srcOrd="0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75CB09-D540-4B34-93FA-705BBCEE01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B3101C-DAF2-45F6-9450-E201E183F76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Kadrlar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siyosatidagi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holatlar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ruslashtirish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moddiy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ma’naviy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imkoniyatlariga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keltirib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respublikada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ijtimoiy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vaziyat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keskinlashuvi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millatlararo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munosabatlarning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murakkablashuviga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zamin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yaratd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4C907-FD8B-45D8-B3BD-5AF4B1EFAE64}" type="parTrans" cxnId="{DCE5E646-27BA-4341-B4D8-4C0061855410}">
      <dgm:prSet/>
      <dgm:spPr/>
      <dgm:t>
        <a:bodyPr/>
        <a:lstStyle/>
        <a:p>
          <a:endParaRPr lang="ru-RU"/>
        </a:p>
      </dgm:t>
    </dgm:pt>
    <dgm:pt modelId="{1DBF65F1-DD86-4704-98CA-7C4225405416}" type="sibTrans" cxnId="{DCE5E646-27BA-4341-B4D8-4C0061855410}">
      <dgm:prSet/>
      <dgm:spPr/>
      <dgm:t>
        <a:bodyPr/>
        <a:lstStyle/>
        <a:p>
          <a:endParaRPr lang="ru-RU"/>
        </a:p>
      </dgm:t>
    </dgm:pt>
    <dgm:pt modelId="{763058C3-FA86-45DF-80D0-E2399E79B43B}" type="pres">
      <dgm:prSet presAssocID="{F975CB09-D540-4B34-93FA-705BBCEE01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0181B1-EC65-432A-A0C0-A1F905F0B3A0}" type="pres">
      <dgm:prSet presAssocID="{2CB3101C-DAF2-45F6-9450-E201E183F76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71E32-B53C-4F0C-BE91-8C427BB66C2D}" type="presOf" srcId="{F975CB09-D540-4B34-93FA-705BBCEE0158}" destId="{763058C3-FA86-45DF-80D0-E2399E79B43B}" srcOrd="0" destOrd="0" presId="urn:microsoft.com/office/officeart/2005/8/layout/hList6"/>
    <dgm:cxn modelId="{DCE5E646-27BA-4341-B4D8-4C0061855410}" srcId="{F975CB09-D540-4B34-93FA-705BBCEE0158}" destId="{2CB3101C-DAF2-45F6-9450-E201E183F764}" srcOrd="0" destOrd="0" parTransId="{0344C907-FD8B-45D8-B3BD-5AF4B1EFAE64}" sibTransId="{1DBF65F1-DD86-4704-98CA-7C4225405416}"/>
    <dgm:cxn modelId="{120A7149-0216-46B6-B98C-D5DF8EA68C03}" type="presOf" srcId="{2CB3101C-DAF2-45F6-9450-E201E183F764}" destId="{3F0181B1-EC65-432A-A0C0-A1F905F0B3A0}" srcOrd="0" destOrd="0" presId="urn:microsoft.com/office/officeart/2005/8/layout/hList6"/>
    <dgm:cxn modelId="{0F3DD08D-A61F-42E3-9867-ED42C4FFE75F}" type="presParOf" srcId="{763058C3-FA86-45DF-80D0-E2399E79B43B}" destId="{3F0181B1-EC65-432A-A0C0-A1F905F0B3A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CED2E8-D5CB-4B13-96B3-D566DEE3C51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19280-27DF-4052-8ABE-89EB27E8237F}">
      <dgm:prSet custT="1"/>
      <dgm:spPr/>
      <dgm:t>
        <a:bodyPr/>
        <a:lstStyle/>
        <a:p>
          <a:pPr marL="361950" indent="0" rtl="0">
            <a:lnSpc>
              <a:spcPct val="100000"/>
            </a:lnSpc>
          </a:pP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2000" b="0" i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115-betida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topshiriqlarga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34A0C-426E-43F1-BED4-A2CAF29A26F3}" type="parTrans" cxnId="{E12F46B3-6EDF-4592-89B3-05BE73723EF7}">
      <dgm:prSet/>
      <dgm:spPr/>
      <dgm:t>
        <a:bodyPr/>
        <a:lstStyle/>
        <a:p>
          <a:endParaRPr lang="ru-RU"/>
        </a:p>
      </dgm:t>
    </dgm:pt>
    <dgm:pt modelId="{0504EF72-C275-4FB3-8B73-AF3A038A6D44}" type="sibTrans" cxnId="{E12F46B3-6EDF-4592-89B3-05BE73723EF7}">
      <dgm:prSet/>
      <dgm:spPr/>
      <dgm:t>
        <a:bodyPr/>
        <a:lstStyle/>
        <a:p>
          <a:endParaRPr lang="ru-RU"/>
        </a:p>
      </dgm:t>
    </dgm:pt>
    <dgm:pt modelId="{32630925-D86D-4363-A4BC-A68EB3CA22CD}">
      <dgm:prSet/>
      <dgm:spPr/>
      <dgm:t>
        <a:bodyPr/>
        <a:lstStyle/>
        <a:p>
          <a:pPr marL="361950" indent="0" rtl="0">
            <a:lnSpc>
              <a:spcPct val="100000"/>
            </a:lnSpc>
          </a:pP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Darslikda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oid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0B3FBE-9FEC-4BA4-9F69-2C1FF7BD7BC6}" type="parTrans" cxnId="{6AF2D1A4-3577-46E9-BE6D-28626F5A187D}">
      <dgm:prSet/>
      <dgm:spPr/>
      <dgm:t>
        <a:bodyPr/>
        <a:lstStyle/>
        <a:p>
          <a:endParaRPr lang="ru-RU"/>
        </a:p>
      </dgm:t>
    </dgm:pt>
    <dgm:pt modelId="{8D5C6CFC-7810-414A-B384-51BB70112DBB}" type="sibTrans" cxnId="{6AF2D1A4-3577-46E9-BE6D-28626F5A187D}">
      <dgm:prSet/>
      <dgm:spPr/>
      <dgm:t>
        <a:bodyPr/>
        <a:lstStyle/>
        <a:p>
          <a:endParaRPr lang="ru-RU"/>
        </a:p>
      </dgm:t>
    </dgm:pt>
    <dgm:pt modelId="{95A465C7-1517-4CD3-99CD-5339DE4F6E36}" type="pres">
      <dgm:prSet presAssocID="{F4CED2E8-D5CB-4B13-96B3-D566DEE3C5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72282C-DFEA-4FB1-9182-761D840A52C3}" type="pres">
      <dgm:prSet presAssocID="{D5A19280-27DF-4052-8ABE-89EB27E8237F}" presName="composite" presStyleCnt="0"/>
      <dgm:spPr/>
    </dgm:pt>
    <dgm:pt modelId="{0EF92B91-E589-4B23-9A1D-D2E26D5904BA}" type="pres">
      <dgm:prSet presAssocID="{D5A19280-27DF-4052-8ABE-89EB27E8237F}" presName="imgShp" presStyleLbl="fgImgPlace1" presStyleIdx="0" presStyleCnt="2" custScaleX="105785" custScaleY="105237" custLinFactNeighborX="-36518" custLinFactNeighborY="66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B6F7C4B-0F4A-4E31-B986-637AE29FD947}" type="pres">
      <dgm:prSet presAssocID="{D5A19280-27DF-4052-8ABE-89EB27E8237F}" presName="txShp" presStyleLbl="node1" presStyleIdx="0" presStyleCnt="2" custScaleX="146384" custLinFactNeighborX="-854" custLinFactNeighborY="1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CD377-0383-4BC1-B3F1-AE00AD3B4FF9}" type="pres">
      <dgm:prSet presAssocID="{0504EF72-C275-4FB3-8B73-AF3A038A6D44}" presName="spacing" presStyleCnt="0"/>
      <dgm:spPr/>
    </dgm:pt>
    <dgm:pt modelId="{DCE43998-FD01-42B6-8462-BDCD98E6A359}" type="pres">
      <dgm:prSet presAssocID="{32630925-D86D-4363-A4BC-A68EB3CA22CD}" presName="composite" presStyleCnt="0"/>
      <dgm:spPr/>
    </dgm:pt>
    <dgm:pt modelId="{2F852C25-2FDE-4AB9-B19E-A76CA472A645}" type="pres">
      <dgm:prSet presAssocID="{32630925-D86D-4363-A4BC-A68EB3CA22CD}" presName="imgShp" presStyleLbl="fgImgPlace1" presStyleIdx="1" presStyleCnt="2" custLinFactNeighborX="-29431" custLinFactNeighborY="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26EAC3-48CF-4102-BF1F-A1BC46A6671E}" type="pres">
      <dgm:prSet presAssocID="{32630925-D86D-4363-A4BC-A68EB3CA22CD}" presName="txShp" presStyleLbl="node1" presStyleIdx="1" presStyleCnt="2" custScaleX="145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BFA7A-4428-4190-A99A-75F607BD8D2F}" type="presOf" srcId="{D5A19280-27DF-4052-8ABE-89EB27E8237F}" destId="{5B6F7C4B-0F4A-4E31-B986-637AE29FD947}" srcOrd="0" destOrd="0" presId="urn:microsoft.com/office/officeart/2005/8/layout/vList3"/>
    <dgm:cxn modelId="{6AF2D1A4-3577-46E9-BE6D-28626F5A187D}" srcId="{F4CED2E8-D5CB-4B13-96B3-D566DEE3C51F}" destId="{32630925-D86D-4363-A4BC-A68EB3CA22CD}" srcOrd="1" destOrd="0" parTransId="{760B3FBE-9FEC-4BA4-9F69-2C1FF7BD7BC6}" sibTransId="{8D5C6CFC-7810-414A-B384-51BB70112DBB}"/>
    <dgm:cxn modelId="{53858BC2-12C5-4EB3-8B71-CCC0FDFD0ED3}" type="presOf" srcId="{F4CED2E8-D5CB-4B13-96B3-D566DEE3C51F}" destId="{95A465C7-1517-4CD3-99CD-5339DE4F6E36}" srcOrd="0" destOrd="0" presId="urn:microsoft.com/office/officeart/2005/8/layout/vList3"/>
    <dgm:cxn modelId="{E12F46B3-6EDF-4592-89B3-05BE73723EF7}" srcId="{F4CED2E8-D5CB-4B13-96B3-D566DEE3C51F}" destId="{D5A19280-27DF-4052-8ABE-89EB27E8237F}" srcOrd="0" destOrd="0" parTransId="{82F34A0C-426E-43F1-BED4-A2CAF29A26F3}" sibTransId="{0504EF72-C275-4FB3-8B73-AF3A038A6D44}"/>
    <dgm:cxn modelId="{C1E805C2-C8E2-46E2-93AB-0F465E828DE6}" type="presOf" srcId="{32630925-D86D-4363-A4BC-A68EB3CA22CD}" destId="{9526EAC3-48CF-4102-BF1F-A1BC46A6671E}" srcOrd="0" destOrd="0" presId="urn:microsoft.com/office/officeart/2005/8/layout/vList3"/>
    <dgm:cxn modelId="{4C38288B-9D04-4E2C-BC13-1CF8339B8303}" type="presParOf" srcId="{95A465C7-1517-4CD3-99CD-5339DE4F6E36}" destId="{5D72282C-DFEA-4FB1-9182-761D840A52C3}" srcOrd="0" destOrd="0" presId="urn:microsoft.com/office/officeart/2005/8/layout/vList3"/>
    <dgm:cxn modelId="{AB2CB6F3-6A8B-4922-B0F5-16B45C0F80A1}" type="presParOf" srcId="{5D72282C-DFEA-4FB1-9182-761D840A52C3}" destId="{0EF92B91-E589-4B23-9A1D-D2E26D5904BA}" srcOrd="0" destOrd="0" presId="urn:microsoft.com/office/officeart/2005/8/layout/vList3"/>
    <dgm:cxn modelId="{F243D77B-F696-48CE-B8DE-8893B8779A0B}" type="presParOf" srcId="{5D72282C-DFEA-4FB1-9182-761D840A52C3}" destId="{5B6F7C4B-0F4A-4E31-B986-637AE29FD947}" srcOrd="1" destOrd="0" presId="urn:microsoft.com/office/officeart/2005/8/layout/vList3"/>
    <dgm:cxn modelId="{A173D352-5F42-4F62-872C-6DD73808BB3F}" type="presParOf" srcId="{95A465C7-1517-4CD3-99CD-5339DE4F6E36}" destId="{B63CD377-0383-4BC1-B3F1-AE00AD3B4FF9}" srcOrd="1" destOrd="0" presId="urn:microsoft.com/office/officeart/2005/8/layout/vList3"/>
    <dgm:cxn modelId="{6315C453-4467-45F0-AE1B-D474B053E2C7}" type="presParOf" srcId="{95A465C7-1517-4CD3-99CD-5339DE4F6E36}" destId="{DCE43998-FD01-42B6-8462-BDCD98E6A359}" srcOrd="2" destOrd="0" presId="urn:microsoft.com/office/officeart/2005/8/layout/vList3"/>
    <dgm:cxn modelId="{0BA2F583-47E1-4D22-A8F3-FC69B9B8DA72}" type="presParOf" srcId="{DCE43998-FD01-42B6-8462-BDCD98E6A359}" destId="{2F852C25-2FDE-4AB9-B19E-A76CA472A645}" srcOrd="0" destOrd="0" presId="urn:microsoft.com/office/officeart/2005/8/layout/vList3"/>
    <dgm:cxn modelId="{E89B3939-83A6-495D-903A-570DB44CC4A5}" type="presParOf" srcId="{DCE43998-FD01-42B6-8462-BDCD98E6A359}" destId="{9526EAC3-48CF-4102-BF1F-A1BC46A667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FF954-B76A-4B76-8042-7DEA997D3F6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73A3-2A56-4542-A248-7FC197B2AB38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  O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sha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hududining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tarkibiy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Markazda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chiqilgan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siyosatni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so‘zsiz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oshirishga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majbur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B38B9-9046-4087-80E7-6AEC6538A0D3}" type="parTrans" cxnId="{AE8DD4CE-50D6-47FD-806D-4908BD5EEEF8}">
      <dgm:prSet/>
      <dgm:spPr/>
      <dgm:t>
        <a:bodyPr/>
        <a:lstStyle/>
        <a:p>
          <a:endParaRPr lang="ru-RU"/>
        </a:p>
      </dgm:t>
    </dgm:pt>
    <dgm:pt modelId="{CCA32A9A-008A-4699-AE07-925AF9C34141}" type="sibTrans" cxnId="{AE8DD4CE-50D6-47FD-806D-4908BD5EEEF8}">
      <dgm:prSet/>
      <dgm:spPr/>
      <dgm:t>
        <a:bodyPr/>
        <a:lstStyle/>
        <a:p>
          <a:endParaRPr lang="ru-RU"/>
        </a:p>
      </dgm:t>
    </dgm:pt>
    <dgm:pt modelId="{0243DC78-BF1C-44F6-A00D-3970AE23FC9B}" type="pres">
      <dgm:prSet presAssocID="{0A5FF954-B76A-4B76-8042-7DEA997D3F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D4AE1-6CEF-4177-961E-3978DA46BA68}" type="pres">
      <dgm:prSet presAssocID="{5D2773A3-2A56-4542-A248-7FC197B2AB3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D770E-1829-42D4-A69E-CE2BC30E5FF6}" type="presOf" srcId="{5D2773A3-2A56-4542-A248-7FC197B2AB38}" destId="{2D6D4AE1-6CEF-4177-961E-3978DA46BA68}" srcOrd="0" destOrd="0" presId="urn:microsoft.com/office/officeart/2005/8/layout/hList6"/>
    <dgm:cxn modelId="{40570B02-7FE5-4687-B865-2FA12742F2A9}" type="presOf" srcId="{0A5FF954-B76A-4B76-8042-7DEA997D3F6E}" destId="{0243DC78-BF1C-44F6-A00D-3970AE23FC9B}" srcOrd="0" destOrd="0" presId="urn:microsoft.com/office/officeart/2005/8/layout/hList6"/>
    <dgm:cxn modelId="{AE8DD4CE-50D6-47FD-806D-4908BD5EEEF8}" srcId="{0A5FF954-B76A-4B76-8042-7DEA997D3F6E}" destId="{5D2773A3-2A56-4542-A248-7FC197B2AB38}" srcOrd="0" destOrd="0" parTransId="{BB7B38B9-9046-4087-80E7-6AEC6538A0D3}" sibTransId="{CCA32A9A-008A-4699-AE07-925AF9C34141}"/>
    <dgm:cxn modelId="{11E365B0-EB0B-4141-833B-A380D5EBE69C}" type="presParOf" srcId="{0243DC78-BF1C-44F6-A00D-3970AE23FC9B}" destId="{2D6D4AE1-6CEF-4177-961E-3978DA46BA6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F7735A-E026-4AA2-93FC-9E15C7DDD5D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AC9DC-9078-4E89-9C5D-75EFB6700A11}">
      <dgm:prSet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Urushdan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keyingi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yilliklarda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(1946 – 1950-yillardagi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to‘rtinchi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1951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1955-yillardagi </a:t>
          </a:r>
          <a:r>
            <a:rPr lang="ru-RU" sz="1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beshinchi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sanoatni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o‘stirish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miqdorda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kapital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mablag‘lar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ajratdi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aksariyati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og‘ir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sarflandi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4FF6E-5228-43F5-9EFB-D276616245E9}" type="parTrans" cxnId="{92C44BA0-A44B-4398-84D0-79BD4C9E22DD}">
      <dgm:prSet/>
      <dgm:spPr/>
      <dgm:t>
        <a:bodyPr/>
        <a:lstStyle/>
        <a:p>
          <a:endParaRPr lang="ru-RU"/>
        </a:p>
      </dgm:t>
    </dgm:pt>
    <dgm:pt modelId="{CAA2C9DC-4ED4-44C7-AD8F-D576CD9BC75E}" type="sibTrans" cxnId="{92C44BA0-A44B-4398-84D0-79BD4C9E22DD}">
      <dgm:prSet/>
      <dgm:spPr/>
      <dgm:t>
        <a:bodyPr/>
        <a:lstStyle/>
        <a:p>
          <a:endParaRPr lang="ru-RU"/>
        </a:p>
      </dgm:t>
    </dgm:pt>
    <dgm:pt modelId="{D906E733-CA67-4B8A-BF1E-CCC90F159404}" type="pres">
      <dgm:prSet presAssocID="{30F7735A-E026-4AA2-93FC-9E15C7DDD5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B78AFE-05F4-405C-81B9-F04F00C66B5F}" type="pres">
      <dgm:prSet presAssocID="{30F7735A-E026-4AA2-93FC-9E15C7DDD5DF}" presName="fgShape" presStyleLbl="fgShp" presStyleIdx="0" presStyleCnt="1" custScaleX="63788" custLinFactY="-200000" custLinFactNeighborX="-8308" custLinFactNeighborY="-269841"/>
      <dgm:spPr/>
    </dgm:pt>
    <dgm:pt modelId="{BE301D17-25E9-401B-9E28-B3ECBD1874CF}" type="pres">
      <dgm:prSet presAssocID="{30F7735A-E026-4AA2-93FC-9E15C7DDD5DF}" presName="linComp" presStyleCnt="0"/>
      <dgm:spPr/>
    </dgm:pt>
    <dgm:pt modelId="{2E96AD3C-E141-46BA-822C-81EEB9DD7D4C}" type="pres">
      <dgm:prSet presAssocID="{143AC9DC-9078-4E89-9C5D-75EFB6700A11}" presName="compNode" presStyleCnt="0"/>
      <dgm:spPr/>
    </dgm:pt>
    <dgm:pt modelId="{4C142521-88A4-4735-A1EF-ECF302B9BCD5}" type="pres">
      <dgm:prSet presAssocID="{143AC9DC-9078-4E89-9C5D-75EFB6700A11}" presName="bkgdShape" presStyleLbl="node1" presStyleIdx="0" presStyleCnt="1" custLinFactNeighborX="-6153" custLinFactNeighborY="-2667"/>
      <dgm:spPr/>
      <dgm:t>
        <a:bodyPr/>
        <a:lstStyle/>
        <a:p>
          <a:endParaRPr lang="ru-RU"/>
        </a:p>
      </dgm:t>
    </dgm:pt>
    <dgm:pt modelId="{05D8106F-E61D-435F-93A0-17DD0D9642A7}" type="pres">
      <dgm:prSet presAssocID="{143AC9DC-9078-4E89-9C5D-75EFB6700A11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82180-DF14-4B6D-AFB0-E5C2BFDAE457}" type="pres">
      <dgm:prSet presAssocID="{143AC9DC-9078-4E89-9C5D-75EFB6700A11}" presName="invisiNode" presStyleLbl="node1" presStyleIdx="0" presStyleCnt="1"/>
      <dgm:spPr/>
    </dgm:pt>
    <dgm:pt modelId="{D30E7BCF-D757-4E35-9BC6-2F584630A5F7}" type="pres">
      <dgm:prSet presAssocID="{143AC9DC-9078-4E89-9C5D-75EFB6700A11}" presName="imagNode" presStyleLbl="fgImgPlace1" presStyleIdx="0" presStyleCnt="1" custScaleX="133465" custScaleY="107436" custLinFactX="100000" custLinFactNeighborX="143101" custLinFactNeighborY="-143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0A03F56-D50D-4AFB-81A1-79FD35F28B36}" type="presOf" srcId="{30F7735A-E026-4AA2-93FC-9E15C7DDD5DF}" destId="{D906E733-CA67-4B8A-BF1E-CCC90F159404}" srcOrd="0" destOrd="0" presId="urn:microsoft.com/office/officeart/2005/8/layout/hList7"/>
    <dgm:cxn modelId="{92C44BA0-A44B-4398-84D0-79BD4C9E22DD}" srcId="{30F7735A-E026-4AA2-93FC-9E15C7DDD5DF}" destId="{143AC9DC-9078-4E89-9C5D-75EFB6700A11}" srcOrd="0" destOrd="0" parTransId="{D4B4FF6E-5228-43F5-9EFB-D276616245E9}" sibTransId="{CAA2C9DC-4ED4-44C7-AD8F-D576CD9BC75E}"/>
    <dgm:cxn modelId="{276E51C6-FC64-46BD-85E1-15B34B6060F9}" type="presOf" srcId="{143AC9DC-9078-4E89-9C5D-75EFB6700A11}" destId="{4C142521-88A4-4735-A1EF-ECF302B9BCD5}" srcOrd="0" destOrd="0" presId="urn:microsoft.com/office/officeart/2005/8/layout/hList7"/>
    <dgm:cxn modelId="{01B5341E-7AF5-46D2-94C7-EA5645F92BA4}" type="presOf" srcId="{143AC9DC-9078-4E89-9C5D-75EFB6700A11}" destId="{05D8106F-E61D-435F-93A0-17DD0D9642A7}" srcOrd="1" destOrd="0" presId="urn:microsoft.com/office/officeart/2005/8/layout/hList7"/>
    <dgm:cxn modelId="{553DC995-45A4-4870-8BA4-802561650C96}" type="presParOf" srcId="{D906E733-CA67-4B8A-BF1E-CCC90F159404}" destId="{CFB78AFE-05F4-405C-81B9-F04F00C66B5F}" srcOrd="0" destOrd="0" presId="urn:microsoft.com/office/officeart/2005/8/layout/hList7"/>
    <dgm:cxn modelId="{1DE46554-F045-4EC2-8F37-9123E6ADAA02}" type="presParOf" srcId="{D906E733-CA67-4B8A-BF1E-CCC90F159404}" destId="{BE301D17-25E9-401B-9E28-B3ECBD1874CF}" srcOrd="1" destOrd="0" presId="urn:microsoft.com/office/officeart/2005/8/layout/hList7"/>
    <dgm:cxn modelId="{75EF98F2-85C2-4261-B4F3-7C2D696B3994}" type="presParOf" srcId="{BE301D17-25E9-401B-9E28-B3ECBD1874CF}" destId="{2E96AD3C-E141-46BA-822C-81EEB9DD7D4C}" srcOrd="0" destOrd="0" presId="urn:microsoft.com/office/officeart/2005/8/layout/hList7"/>
    <dgm:cxn modelId="{CAB64B76-0E37-4C82-9645-F4B304377138}" type="presParOf" srcId="{2E96AD3C-E141-46BA-822C-81EEB9DD7D4C}" destId="{4C142521-88A4-4735-A1EF-ECF302B9BCD5}" srcOrd="0" destOrd="0" presId="urn:microsoft.com/office/officeart/2005/8/layout/hList7"/>
    <dgm:cxn modelId="{2B426544-7B54-4D8F-B7A8-0F7FD3EBF1CE}" type="presParOf" srcId="{2E96AD3C-E141-46BA-822C-81EEB9DD7D4C}" destId="{05D8106F-E61D-435F-93A0-17DD0D9642A7}" srcOrd="1" destOrd="0" presId="urn:microsoft.com/office/officeart/2005/8/layout/hList7"/>
    <dgm:cxn modelId="{6F46A823-F52E-4FFA-97BE-6F6BD77804C2}" type="presParOf" srcId="{2E96AD3C-E141-46BA-822C-81EEB9DD7D4C}" destId="{66982180-DF14-4B6D-AFB0-E5C2BFDAE457}" srcOrd="2" destOrd="0" presId="urn:microsoft.com/office/officeart/2005/8/layout/hList7"/>
    <dgm:cxn modelId="{3B9AECD5-E942-44E5-8FBF-FA374B047E81}" type="presParOf" srcId="{2E96AD3C-E141-46BA-822C-81EEB9DD7D4C}" destId="{D30E7BCF-D757-4E35-9BC6-2F584630A5F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0C40A-8AE5-4278-BA47-154B702638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9E5913-3820-418F-98DE-307D80507E0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kimyo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korxonalarining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qurilishi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foydadan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salbiy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2C809-DDE0-4570-B684-AFF13E224246}" type="parTrans" cxnId="{5C88CCAB-1E2C-49D3-BFB4-0E74798B2E1C}">
      <dgm:prSet/>
      <dgm:spPr/>
      <dgm:t>
        <a:bodyPr/>
        <a:lstStyle/>
        <a:p>
          <a:endParaRPr lang="ru-RU"/>
        </a:p>
      </dgm:t>
    </dgm:pt>
    <dgm:pt modelId="{04360AD0-45CB-4D9D-A021-5CE5C1C062B4}" type="sibTrans" cxnId="{5C88CCAB-1E2C-49D3-BFB4-0E74798B2E1C}">
      <dgm:prSet/>
      <dgm:spPr/>
      <dgm:t>
        <a:bodyPr/>
        <a:lstStyle/>
        <a:p>
          <a:endParaRPr lang="ru-RU"/>
        </a:p>
      </dgm:t>
    </dgm:pt>
    <dgm:pt modelId="{DC7F8CAB-3D2A-4832-A81A-DE956DB204A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Chirchiq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elektrkimyo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kombinati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Navoiy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kimyo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kombinati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Yangiyo‘l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biokimyo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zavodi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qalin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yashaydigan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joylarda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qurildi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03E01-1182-4A1D-95D5-3E590719AD1C}" type="parTrans" cxnId="{A5A647C9-6ECF-4D28-B044-865A392B2940}">
      <dgm:prSet/>
      <dgm:spPr/>
      <dgm:t>
        <a:bodyPr/>
        <a:lstStyle/>
        <a:p>
          <a:endParaRPr lang="ru-RU"/>
        </a:p>
      </dgm:t>
    </dgm:pt>
    <dgm:pt modelId="{46896E45-ADED-477B-9867-9C14F94749EB}" type="sibTrans" cxnId="{A5A647C9-6ECF-4D28-B044-865A392B2940}">
      <dgm:prSet/>
      <dgm:spPr/>
      <dgm:t>
        <a:bodyPr/>
        <a:lstStyle/>
        <a:p>
          <a:endParaRPr lang="ru-RU"/>
        </a:p>
      </dgm:t>
    </dgm:pt>
    <dgm:pt modelId="{04EB95D5-4452-4A58-933B-5E388E5938D4}" type="pres">
      <dgm:prSet presAssocID="{2D50C40A-8AE5-4278-BA47-154B702638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131487-B21F-4EB5-8FBA-AA15ADCA88C3}" type="pres">
      <dgm:prSet presAssocID="{2D50C40A-8AE5-4278-BA47-154B7026387C}" presName="Name1" presStyleCnt="0"/>
      <dgm:spPr/>
    </dgm:pt>
    <dgm:pt modelId="{68F87EF3-ADF6-4CC5-95C8-2BB20DDBAA83}" type="pres">
      <dgm:prSet presAssocID="{2D50C40A-8AE5-4278-BA47-154B7026387C}" presName="cycle" presStyleCnt="0"/>
      <dgm:spPr/>
    </dgm:pt>
    <dgm:pt modelId="{0794848D-49E5-4165-8D95-1D1BA938B18B}" type="pres">
      <dgm:prSet presAssocID="{2D50C40A-8AE5-4278-BA47-154B7026387C}" presName="srcNode" presStyleLbl="node1" presStyleIdx="0" presStyleCnt="2"/>
      <dgm:spPr/>
    </dgm:pt>
    <dgm:pt modelId="{C1EF3BDB-CFAA-4970-A747-14ED9C47BEC1}" type="pres">
      <dgm:prSet presAssocID="{2D50C40A-8AE5-4278-BA47-154B7026387C}" presName="conn" presStyleLbl="parChTrans1D2" presStyleIdx="0" presStyleCnt="1"/>
      <dgm:spPr/>
      <dgm:t>
        <a:bodyPr/>
        <a:lstStyle/>
        <a:p>
          <a:endParaRPr lang="ru-RU"/>
        </a:p>
      </dgm:t>
    </dgm:pt>
    <dgm:pt modelId="{4C9214BB-0432-46CB-B22D-19886CDB911A}" type="pres">
      <dgm:prSet presAssocID="{2D50C40A-8AE5-4278-BA47-154B7026387C}" presName="extraNode" presStyleLbl="node1" presStyleIdx="0" presStyleCnt="2"/>
      <dgm:spPr/>
    </dgm:pt>
    <dgm:pt modelId="{8DE9E3AA-470C-4949-9C77-7BD2D83E6111}" type="pres">
      <dgm:prSet presAssocID="{2D50C40A-8AE5-4278-BA47-154B7026387C}" presName="dstNode" presStyleLbl="node1" presStyleIdx="0" presStyleCnt="2"/>
      <dgm:spPr/>
    </dgm:pt>
    <dgm:pt modelId="{DFC4A383-2F8B-422A-A7C1-6B9150E48DAE}" type="pres">
      <dgm:prSet presAssocID="{949E5913-3820-418F-98DE-307D80507E0C}" presName="text_1" presStyleLbl="node1" presStyleIdx="0" presStyleCnt="2" custScaleY="125636" custLinFactNeighborX="-788" custLinFactNeighborY="-7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7F43D-1B87-4BC7-80CD-79D533C43665}" type="pres">
      <dgm:prSet presAssocID="{949E5913-3820-418F-98DE-307D80507E0C}" presName="accent_1" presStyleCnt="0"/>
      <dgm:spPr/>
    </dgm:pt>
    <dgm:pt modelId="{FB90A08C-665E-4649-AFB4-5269FE16FC5E}" type="pres">
      <dgm:prSet presAssocID="{949E5913-3820-418F-98DE-307D80507E0C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826A22-DAF1-4502-B8A5-591FCA81853F}" type="pres">
      <dgm:prSet presAssocID="{DC7F8CAB-3D2A-4832-A81A-DE956DB204AF}" presName="text_2" presStyleLbl="node1" presStyleIdx="1" presStyleCnt="2" custScaleY="126004" custLinFactNeighborX="534" custLinFactNeighborY="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9EFDB-983F-4617-BAB0-2533A0BEA268}" type="pres">
      <dgm:prSet presAssocID="{DC7F8CAB-3D2A-4832-A81A-DE956DB204AF}" presName="accent_2" presStyleCnt="0"/>
      <dgm:spPr/>
    </dgm:pt>
    <dgm:pt modelId="{F1E1007E-9D11-4A18-ABF6-68C5BA7275AF}" type="pres">
      <dgm:prSet presAssocID="{DC7F8CAB-3D2A-4832-A81A-DE956DB204AF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17DE0B8-D965-40D2-9566-3D10732FC3EF}" type="presOf" srcId="{2D50C40A-8AE5-4278-BA47-154B7026387C}" destId="{04EB95D5-4452-4A58-933B-5E388E5938D4}" srcOrd="0" destOrd="0" presId="urn:microsoft.com/office/officeart/2008/layout/VerticalCurvedList"/>
    <dgm:cxn modelId="{9377F2B1-3E1F-4CFB-BAD9-458D1BF65FE9}" type="presOf" srcId="{949E5913-3820-418F-98DE-307D80507E0C}" destId="{DFC4A383-2F8B-422A-A7C1-6B9150E48DAE}" srcOrd="0" destOrd="0" presId="urn:microsoft.com/office/officeart/2008/layout/VerticalCurvedList"/>
    <dgm:cxn modelId="{5C88CCAB-1E2C-49D3-BFB4-0E74798B2E1C}" srcId="{2D50C40A-8AE5-4278-BA47-154B7026387C}" destId="{949E5913-3820-418F-98DE-307D80507E0C}" srcOrd="0" destOrd="0" parTransId="{BDE2C809-DDE0-4570-B684-AFF13E224246}" sibTransId="{04360AD0-45CB-4D9D-A021-5CE5C1C062B4}"/>
    <dgm:cxn modelId="{7C5E8E48-06C2-4838-8E43-A9208A5E901A}" type="presOf" srcId="{04360AD0-45CB-4D9D-A021-5CE5C1C062B4}" destId="{C1EF3BDB-CFAA-4970-A747-14ED9C47BEC1}" srcOrd="0" destOrd="0" presId="urn:microsoft.com/office/officeart/2008/layout/VerticalCurvedList"/>
    <dgm:cxn modelId="{A5A647C9-6ECF-4D28-B044-865A392B2940}" srcId="{2D50C40A-8AE5-4278-BA47-154B7026387C}" destId="{DC7F8CAB-3D2A-4832-A81A-DE956DB204AF}" srcOrd="1" destOrd="0" parTransId="{E5303E01-1182-4A1D-95D5-3E590719AD1C}" sibTransId="{46896E45-ADED-477B-9867-9C14F94749EB}"/>
    <dgm:cxn modelId="{1B5EFBBD-D35A-4DC1-8A91-2A4A20A3DF9F}" type="presOf" srcId="{DC7F8CAB-3D2A-4832-A81A-DE956DB204AF}" destId="{B3826A22-DAF1-4502-B8A5-591FCA81853F}" srcOrd="0" destOrd="0" presId="urn:microsoft.com/office/officeart/2008/layout/VerticalCurvedList"/>
    <dgm:cxn modelId="{60CBDA3B-6916-4EDC-97E7-BA7DFBAE79CE}" type="presParOf" srcId="{04EB95D5-4452-4A58-933B-5E388E5938D4}" destId="{2D131487-B21F-4EB5-8FBA-AA15ADCA88C3}" srcOrd="0" destOrd="0" presId="urn:microsoft.com/office/officeart/2008/layout/VerticalCurvedList"/>
    <dgm:cxn modelId="{276ED4DB-DE0B-42E6-A63D-561A5E628228}" type="presParOf" srcId="{2D131487-B21F-4EB5-8FBA-AA15ADCA88C3}" destId="{68F87EF3-ADF6-4CC5-95C8-2BB20DDBAA83}" srcOrd="0" destOrd="0" presId="urn:microsoft.com/office/officeart/2008/layout/VerticalCurvedList"/>
    <dgm:cxn modelId="{913B2A46-716E-4CF1-939F-1F08538FB529}" type="presParOf" srcId="{68F87EF3-ADF6-4CC5-95C8-2BB20DDBAA83}" destId="{0794848D-49E5-4165-8D95-1D1BA938B18B}" srcOrd="0" destOrd="0" presId="urn:microsoft.com/office/officeart/2008/layout/VerticalCurvedList"/>
    <dgm:cxn modelId="{2BB2F231-3D92-456E-ACFA-FE8DE62700A7}" type="presParOf" srcId="{68F87EF3-ADF6-4CC5-95C8-2BB20DDBAA83}" destId="{C1EF3BDB-CFAA-4970-A747-14ED9C47BEC1}" srcOrd="1" destOrd="0" presId="urn:microsoft.com/office/officeart/2008/layout/VerticalCurvedList"/>
    <dgm:cxn modelId="{EDF1A9A5-ED9F-4D77-9795-A59F21238676}" type="presParOf" srcId="{68F87EF3-ADF6-4CC5-95C8-2BB20DDBAA83}" destId="{4C9214BB-0432-46CB-B22D-19886CDB911A}" srcOrd="2" destOrd="0" presId="urn:microsoft.com/office/officeart/2008/layout/VerticalCurvedList"/>
    <dgm:cxn modelId="{D59E1D99-5282-48C6-B4D8-25FDBBEEF2AF}" type="presParOf" srcId="{68F87EF3-ADF6-4CC5-95C8-2BB20DDBAA83}" destId="{8DE9E3AA-470C-4949-9C77-7BD2D83E6111}" srcOrd="3" destOrd="0" presId="urn:microsoft.com/office/officeart/2008/layout/VerticalCurvedList"/>
    <dgm:cxn modelId="{A311F34E-FD71-499D-9E47-8DF6A668A252}" type="presParOf" srcId="{2D131487-B21F-4EB5-8FBA-AA15ADCA88C3}" destId="{DFC4A383-2F8B-422A-A7C1-6B9150E48DAE}" srcOrd="1" destOrd="0" presId="urn:microsoft.com/office/officeart/2008/layout/VerticalCurvedList"/>
    <dgm:cxn modelId="{8887F868-07C0-40C3-93F5-1D71DCF5FD47}" type="presParOf" srcId="{2D131487-B21F-4EB5-8FBA-AA15ADCA88C3}" destId="{55F7F43D-1B87-4BC7-80CD-79D533C43665}" srcOrd="2" destOrd="0" presId="urn:microsoft.com/office/officeart/2008/layout/VerticalCurvedList"/>
    <dgm:cxn modelId="{0774C59F-6F1F-42E8-90D6-03CC556B58B2}" type="presParOf" srcId="{55F7F43D-1B87-4BC7-80CD-79D533C43665}" destId="{FB90A08C-665E-4649-AFB4-5269FE16FC5E}" srcOrd="0" destOrd="0" presId="urn:microsoft.com/office/officeart/2008/layout/VerticalCurvedList"/>
    <dgm:cxn modelId="{8EF8E7D7-7C37-498F-9C7B-225682BCA305}" type="presParOf" srcId="{2D131487-B21F-4EB5-8FBA-AA15ADCA88C3}" destId="{B3826A22-DAF1-4502-B8A5-591FCA81853F}" srcOrd="3" destOrd="0" presId="urn:microsoft.com/office/officeart/2008/layout/VerticalCurvedList"/>
    <dgm:cxn modelId="{EBD1B05D-06A8-4EB6-96BF-79C0AC0BF39C}" type="presParOf" srcId="{2D131487-B21F-4EB5-8FBA-AA15ADCA88C3}" destId="{40E9EFDB-983F-4617-BAB0-2533A0BEA268}" srcOrd="4" destOrd="0" presId="urn:microsoft.com/office/officeart/2008/layout/VerticalCurvedList"/>
    <dgm:cxn modelId="{98D66C75-9762-4CAF-B17E-694786484DD8}" type="presParOf" srcId="{40E9EFDB-983F-4617-BAB0-2533A0BEA268}" destId="{F1E1007E-9D11-4A18-ABF6-68C5BA7275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50C40A-8AE5-4278-BA47-154B702638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F8CAB-3D2A-4832-A81A-DE956DB204A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atrof-muhitni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ifloslantirdi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ekologik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vaziyatni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murakkablashtirdi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03E01-1182-4A1D-95D5-3E590719AD1C}" type="parTrans" cxnId="{A5A647C9-6ECF-4D28-B044-865A392B2940}">
      <dgm:prSet/>
      <dgm:spPr/>
      <dgm:t>
        <a:bodyPr/>
        <a:lstStyle/>
        <a:p>
          <a:endParaRPr lang="ru-RU"/>
        </a:p>
      </dgm:t>
    </dgm:pt>
    <dgm:pt modelId="{46896E45-ADED-477B-9867-9C14F94749EB}" type="sibTrans" cxnId="{A5A647C9-6ECF-4D28-B044-865A392B2940}">
      <dgm:prSet/>
      <dgm:spPr/>
      <dgm:t>
        <a:bodyPr/>
        <a:lstStyle/>
        <a:p>
          <a:endParaRPr lang="ru-RU"/>
        </a:p>
      </dgm:t>
    </dgm:pt>
    <dgm:pt modelId="{A5510FBA-143E-43FC-AE1D-7A2CC7076DFB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Atmosferaga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zararli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moddalar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chiqarilishi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oqibatida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tabiatga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o‘simlik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hayvonot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dunyosiga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yetkazdi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50FB07-EEE1-4A2F-8900-7965CA0CCE5B}" type="parTrans" cxnId="{179C07EE-7CC6-4893-B620-E0DFDF9ACB07}">
      <dgm:prSet/>
      <dgm:spPr/>
      <dgm:t>
        <a:bodyPr/>
        <a:lstStyle/>
        <a:p>
          <a:endParaRPr lang="ru-RU"/>
        </a:p>
      </dgm:t>
    </dgm:pt>
    <dgm:pt modelId="{4C95AA47-5CAF-44E1-B8F8-63CE26B0A682}" type="sibTrans" cxnId="{179C07EE-7CC6-4893-B620-E0DFDF9ACB07}">
      <dgm:prSet/>
      <dgm:spPr/>
      <dgm:t>
        <a:bodyPr/>
        <a:lstStyle/>
        <a:p>
          <a:endParaRPr lang="ru-RU"/>
        </a:p>
      </dgm:t>
    </dgm:pt>
    <dgm:pt modelId="{CD618394-B915-4356-A24F-9A7A088563D4}">
      <dgm:prSet/>
      <dgm:spPr/>
      <dgm:t>
        <a:bodyPr/>
        <a:lstStyle/>
        <a:p>
          <a:pPr algn="ctr" rtl="0">
            <a:lnSpc>
              <a:spcPct val="100000"/>
            </a:lnSpc>
          </a:pP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zararni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yerda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yashovchi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insonlar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993C0-ADBC-4D4A-9F92-91F8A8BA863B}" type="parTrans" cxnId="{56F850CA-9B97-4892-9A54-9D06E9C64311}">
      <dgm:prSet/>
      <dgm:spPr/>
      <dgm:t>
        <a:bodyPr/>
        <a:lstStyle/>
        <a:p>
          <a:endParaRPr lang="ru-RU"/>
        </a:p>
      </dgm:t>
    </dgm:pt>
    <dgm:pt modelId="{F5C4C089-1C63-4BDD-9BD8-E21E60A367C0}" type="sibTrans" cxnId="{56F850CA-9B97-4892-9A54-9D06E9C64311}">
      <dgm:prSet/>
      <dgm:spPr/>
      <dgm:t>
        <a:bodyPr/>
        <a:lstStyle/>
        <a:p>
          <a:endParaRPr lang="ru-RU"/>
        </a:p>
      </dgm:t>
    </dgm:pt>
    <dgm:pt modelId="{04EB95D5-4452-4A58-933B-5E388E5938D4}" type="pres">
      <dgm:prSet presAssocID="{2D50C40A-8AE5-4278-BA47-154B702638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131487-B21F-4EB5-8FBA-AA15ADCA88C3}" type="pres">
      <dgm:prSet presAssocID="{2D50C40A-8AE5-4278-BA47-154B7026387C}" presName="Name1" presStyleCnt="0"/>
      <dgm:spPr/>
    </dgm:pt>
    <dgm:pt modelId="{68F87EF3-ADF6-4CC5-95C8-2BB20DDBAA83}" type="pres">
      <dgm:prSet presAssocID="{2D50C40A-8AE5-4278-BA47-154B7026387C}" presName="cycle" presStyleCnt="0"/>
      <dgm:spPr/>
    </dgm:pt>
    <dgm:pt modelId="{0794848D-49E5-4165-8D95-1D1BA938B18B}" type="pres">
      <dgm:prSet presAssocID="{2D50C40A-8AE5-4278-BA47-154B7026387C}" presName="srcNode" presStyleLbl="node1" presStyleIdx="0" presStyleCnt="3"/>
      <dgm:spPr/>
    </dgm:pt>
    <dgm:pt modelId="{C1EF3BDB-CFAA-4970-A747-14ED9C47BEC1}" type="pres">
      <dgm:prSet presAssocID="{2D50C40A-8AE5-4278-BA47-154B7026387C}" presName="conn" presStyleLbl="parChTrans1D2" presStyleIdx="0" presStyleCnt="1"/>
      <dgm:spPr/>
      <dgm:t>
        <a:bodyPr/>
        <a:lstStyle/>
        <a:p>
          <a:endParaRPr lang="ru-RU"/>
        </a:p>
      </dgm:t>
    </dgm:pt>
    <dgm:pt modelId="{4C9214BB-0432-46CB-B22D-19886CDB911A}" type="pres">
      <dgm:prSet presAssocID="{2D50C40A-8AE5-4278-BA47-154B7026387C}" presName="extraNode" presStyleLbl="node1" presStyleIdx="0" presStyleCnt="3"/>
      <dgm:spPr/>
    </dgm:pt>
    <dgm:pt modelId="{8DE9E3AA-470C-4949-9C77-7BD2D83E6111}" type="pres">
      <dgm:prSet presAssocID="{2D50C40A-8AE5-4278-BA47-154B7026387C}" presName="dstNode" presStyleLbl="node1" presStyleIdx="0" presStyleCnt="3"/>
      <dgm:spPr/>
    </dgm:pt>
    <dgm:pt modelId="{E33238BC-B748-4530-AC0A-341999BB3B36}" type="pres">
      <dgm:prSet presAssocID="{DC7F8CAB-3D2A-4832-A81A-DE956DB204AF}" presName="text_1" presStyleLbl="node1" presStyleIdx="0" presStyleCnt="3" custLinFactNeighborX="1080" custLinFactNeighborY="-19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34864-EB54-4C4E-90FA-F8C52F62F226}" type="pres">
      <dgm:prSet presAssocID="{DC7F8CAB-3D2A-4832-A81A-DE956DB204AF}" presName="accent_1" presStyleCnt="0"/>
      <dgm:spPr/>
    </dgm:pt>
    <dgm:pt modelId="{F1E1007E-9D11-4A18-ABF6-68C5BA7275AF}" type="pres">
      <dgm:prSet presAssocID="{DC7F8CAB-3D2A-4832-A81A-DE956DB204AF}" presName="accentRepeatNode" presStyleLbl="solidFgAcc1" presStyleIdx="0" presStyleCnt="3" custLinFactNeighborX="-5890" custLinFactNeighborY="-153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8DB00A-399F-4B94-BDA4-5E7546DD2091}" type="pres">
      <dgm:prSet presAssocID="{A5510FBA-143E-43FC-AE1D-7A2CC7076DFB}" presName="text_2" presStyleLbl="node1" presStyleIdx="1" presStyleCnt="3" custScaleY="133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1B7EE-21E6-4B74-8B4C-C05C89742E33}" type="pres">
      <dgm:prSet presAssocID="{A5510FBA-143E-43FC-AE1D-7A2CC7076DFB}" presName="accent_2" presStyleCnt="0"/>
      <dgm:spPr/>
    </dgm:pt>
    <dgm:pt modelId="{BBE97CC6-8F51-4B1B-B6CE-42D31D6D9C8A}" type="pres">
      <dgm:prSet presAssocID="{A5510FBA-143E-43FC-AE1D-7A2CC7076DFB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9C43C3-7119-45AD-B1A7-0CD5B9E58E2A}" type="pres">
      <dgm:prSet presAssocID="{CD618394-B915-4356-A24F-9A7A088563D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5E8FB-CC39-47FE-A2CF-FC25AD0C5EFC}" type="pres">
      <dgm:prSet presAssocID="{CD618394-B915-4356-A24F-9A7A088563D4}" presName="accent_3" presStyleCnt="0"/>
      <dgm:spPr/>
    </dgm:pt>
    <dgm:pt modelId="{63AD4C7C-DF0A-43FF-88C4-206411D83B9B}" type="pres">
      <dgm:prSet presAssocID="{CD618394-B915-4356-A24F-9A7A088563D4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6F850CA-9B97-4892-9A54-9D06E9C64311}" srcId="{2D50C40A-8AE5-4278-BA47-154B7026387C}" destId="{CD618394-B915-4356-A24F-9A7A088563D4}" srcOrd="2" destOrd="0" parTransId="{967993C0-ADBC-4D4A-9F92-91F8A8BA863B}" sibTransId="{F5C4C089-1C63-4BDD-9BD8-E21E60A367C0}"/>
    <dgm:cxn modelId="{A5A647C9-6ECF-4D28-B044-865A392B2940}" srcId="{2D50C40A-8AE5-4278-BA47-154B7026387C}" destId="{DC7F8CAB-3D2A-4832-A81A-DE956DB204AF}" srcOrd="0" destOrd="0" parTransId="{E5303E01-1182-4A1D-95D5-3E590719AD1C}" sibTransId="{46896E45-ADED-477B-9867-9C14F94749EB}"/>
    <dgm:cxn modelId="{12673065-0906-407B-A589-45C4C431CE98}" type="presOf" srcId="{DC7F8CAB-3D2A-4832-A81A-DE956DB204AF}" destId="{E33238BC-B748-4530-AC0A-341999BB3B36}" srcOrd="0" destOrd="0" presId="urn:microsoft.com/office/officeart/2008/layout/VerticalCurvedList"/>
    <dgm:cxn modelId="{179C07EE-7CC6-4893-B620-E0DFDF9ACB07}" srcId="{2D50C40A-8AE5-4278-BA47-154B7026387C}" destId="{A5510FBA-143E-43FC-AE1D-7A2CC7076DFB}" srcOrd="1" destOrd="0" parTransId="{4450FB07-EEE1-4A2F-8900-7965CA0CCE5B}" sibTransId="{4C95AA47-5CAF-44E1-B8F8-63CE26B0A682}"/>
    <dgm:cxn modelId="{BDC9674B-0B77-4A9A-944A-DF34A82877B2}" type="presOf" srcId="{A5510FBA-143E-43FC-AE1D-7A2CC7076DFB}" destId="{C58DB00A-399F-4B94-BDA4-5E7546DD2091}" srcOrd="0" destOrd="0" presId="urn:microsoft.com/office/officeart/2008/layout/VerticalCurvedList"/>
    <dgm:cxn modelId="{62F5AFB1-85CD-4ED5-BBA3-748293E81D6C}" type="presOf" srcId="{CD618394-B915-4356-A24F-9A7A088563D4}" destId="{539C43C3-7119-45AD-B1A7-0CD5B9E58E2A}" srcOrd="0" destOrd="0" presId="urn:microsoft.com/office/officeart/2008/layout/VerticalCurvedList"/>
    <dgm:cxn modelId="{8AD51A7B-C362-423D-A7DD-610D490B3F14}" type="presOf" srcId="{2D50C40A-8AE5-4278-BA47-154B7026387C}" destId="{04EB95D5-4452-4A58-933B-5E388E5938D4}" srcOrd="0" destOrd="0" presId="urn:microsoft.com/office/officeart/2008/layout/VerticalCurvedList"/>
    <dgm:cxn modelId="{72214EF1-E7FF-478C-9301-C67931C65504}" type="presOf" srcId="{46896E45-ADED-477B-9867-9C14F94749EB}" destId="{C1EF3BDB-CFAA-4970-A747-14ED9C47BEC1}" srcOrd="0" destOrd="0" presId="urn:microsoft.com/office/officeart/2008/layout/VerticalCurvedList"/>
    <dgm:cxn modelId="{12E0A5B6-4DE0-4AB8-B551-65174D467AE6}" type="presParOf" srcId="{04EB95D5-4452-4A58-933B-5E388E5938D4}" destId="{2D131487-B21F-4EB5-8FBA-AA15ADCA88C3}" srcOrd="0" destOrd="0" presId="urn:microsoft.com/office/officeart/2008/layout/VerticalCurvedList"/>
    <dgm:cxn modelId="{9FFE838D-E123-44CC-B51E-7CF75E3100E9}" type="presParOf" srcId="{2D131487-B21F-4EB5-8FBA-AA15ADCA88C3}" destId="{68F87EF3-ADF6-4CC5-95C8-2BB20DDBAA83}" srcOrd="0" destOrd="0" presId="urn:microsoft.com/office/officeart/2008/layout/VerticalCurvedList"/>
    <dgm:cxn modelId="{04619A35-4896-4E59-A158-D86D1E02BF0A}" type="presParOf" srcId="{68F87EF3-ADF6-4CC5-95C8-2BB20DDBAA83}" destId="{0794848D-49E5-4165-8D95-1D1BA938B18B}" srcOrd="0" destOrd="0" presId="urn:microsoft.com/office/officeart/2008/layout/VerticalCurvedList"/>
    <dgm:cxn modelId="{9BCFCABB-C6DA-4E53-B24F-6CB483972015}" type="presParOf" srcId="{68F87EF3-ADF6-4CC5-95C8-2BB20DDBAA83}" destId="{C1EF3BDB-CFAA-4970-A747-14ED9C47BEC1}" srcOrd="1" destOrd="0" presId="urn:microsoft.com/office/officeart/2008/layout/VerticalCurvedList"/>
    <dgm:cxn modelId="{5647A22F-33F0-4712-85A9-41ACD2FD23D5}" type="presParOf" srcId="{68F87EF3-ADF6-4CC5-95C8-2BB20DDBAA83}" destId="{4C9214BB-0432-46CB-B22D-19886CDB911A}" srcOrd="2" destOrd="0" presId="urn:microsoft.com/office/officeart/2008/layout/VerticalCurvedList"/>
    <dgm:cxn modelId="{9A90790C-4D74-400C-9604-D6BDD06EBC86}" type="presParOf" srcId="{68F87EF3-ADF6-4CC5-95C8-2BB20DDBAA83}" destId="{8DE9E3AA-470C-4949-9C77-7BD2D83E6111}" srcOrd="3" destOrd="0" presId="urn:microsoft.com/office/officeart/2008/layout/VerticalCurvedList"/>
    <dgm:cxn modelId="{843D9B70-D38C-4A0C-B4B5-76AE023FD732}" type="presParOf" srcId="{2D131487-B21F-4EB5-8FBA-AA15ADCA88C3}" destId="{E33238BC-B748-4530-AC0A-341999BB3B36}" srcOrd="1" destOrd="0" presId="urn:microsoft.com/office/officeart/2008/layout/VerticalCurvedList"/>
    <dgm:cxn modelId="{BFE4C7C7-BA9E-4009-976F-2C4505AF567E}" type="presParOf" srcId="{2D131487-B21F-4EB5-8FBA-AA15ADCA88C3}" destId="{58634864-EB54-4C4E-90FA-F8C52F62F226}" srcOrd="2" destOrd="0" presId="urn:microsoft.com/office/officeart/2008/layout/VerticalCurvedList"/>
    <dgm:cxn modelId="{DE114AD1-D777-4F4E-9E47-B7EEDD0A26A1}" type="presParOf" srcId="{58634864-EB54-4C4E-90FA-F8C52F62F226}" destId="{F1E1007E-9D11-4A18-ABF6-68C5BA7275AF}" srcOrd="0" destOrd="0" presId="urn:microsoft.com/office/officeart/2008/layout/VerticalCurvedList"/>
    <dgm:cxn modelId="{0CEC5D01-40E9-4EEF-B738-371A7E5AE779}" type="presParOf" srcId="{2D131487-B21F-4EB5-8FBA-AA15ADCA88C3}" destId="{C58DB00A-399F-4B94-BDA4-5E7546DD2091}" srcOrd="3" destOrd="0" presId="urn:microsoft.com/office/officeart/2008/layout/VerticalCurvedList"/>
    <dgm:cxn modelId="{925E3B91-651D-4CF1-B9E7-DB637563F51D}" type="presParOf" srcId="{2D131487-B21F-4EB5-8FBA-AA15ADCA88C3}" destId="{3371B7EE-21E6-4B74-8B4C-C05C89742E33}" srcOrd="4" destOrd="0" presId="urn:microsoft.com/office/officeart/2008/layout/VerticalCurvedList"/>
    <dgm:cxn modelId="{EC71FD98-0BD1-4471-A808-70D3D3B56ABE}" type="presParOf" srcId="{3371B7EE-21E6-4B74-8B4C-C05C89742E33}" destId="{BBE97CC6-8F51-4B1B-B6CE-42D31D6D9C8A}" srcOrd="0" destOrd="0" presId="urn:microsoft.com/office/officeart/2008/layout/VerticalCurvedList"/>
    <dgm:cxn modelId="{08E4A296-0C27-4481-9E07-57C15C0FC670}" type="presParOf" srcId="{2D131487-B21F-4EB5-8FBA-AA15ADCA88C3}" destId="{539C43C3-7119-45AD-B1A7-0CD5B9E58E2A}" srcOrd="5" destOrd="0" presId="urn:microsoft.com/office/officeart/2008/layout/VerticalCurvedList"/>
    <dgm:cxn modelId="{E7350CDE-775E-40FC-B404-A87C0FB10515}" type="presParOf" srcId="{2D131487-B21F-4EB5-8FBA-AA15ADCA88C3}" destId="{E855E8FB-CC39-47FE-A2CF-FC25AD0C5EFC}" srcOrd="6" destOrd="0" presId="urn:microsoft.com/office/officeart/2008/layout/VerticalCurvedList"/>
    <dgm:cxn modelId="{6E3EF2AB-806C-4B9B-B59C-27DBBA3948BF}" type="presParOf" srcId="{E855E8FB-CC39-47FE-A2CF-FC25AD0C5EFC}" destId="{63AD4C7C-DF0A-43FF-88C4-206411D83B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402970-E804-4AA6-A884-F5BCAB61158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0F9DF-2D7E-4D0B-BBA7-3251E81A7FB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Yengil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sanoatda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nomutanosiblik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hollari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ziddiyatlar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208BE-3F2D-4773-BB2C-094C64DACE02}" type="parTrans" cxnId="{3D700B28-F99F-4C12-8CDF-F8E242BF7A0D}">
      <dgm:prSet/>
      <dgm:spPr/>
      <dgm:t>
        <a:bodyPr/>
        <a:lstStyle/>
        <a:p>
          <a:endParaRPr lang="ru-RU"/>
        </a:p>
      </dgm:t>
    </dgm:pt>
    <dgm:pt modelId="{E17B4A59-25AB-46B9-A5D9-C6CD7F7AD47B}" type="sibTrans" cxnId="{3D700B28-F99F-4C12-8CDF-F8E242BF7A0D}">
      <dgm:prSet/>
      <dgm:spPr/>
      <dgm:t>
        <a:bodyPr/>
        <a:lstStyle/>
        <a:p>
          <a:endParaRPr lang="ru-RU"/>
        </a:p>
      </dgm:t>
    </dgm:pt>
    <dgm:pt modelId="{48A63E24-6987-483B-85BF-EB61D5E6CC1B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Yengil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sanoatda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rejalari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bajarilmas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iste’mol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mollari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ta’minlash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Ittifoqqa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necha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17878F76-FB84-4B7B-9006-C5033A6CFF74}" type="parTrans" cxnId="{AC05A0CB-DDA9-498D-A937-D9232D6D1AC8}">
      <dgm:prSet/>
      <dgm:spPr/>
      <dgm:t>
        <a:bodyPr/>
        <a:lstStyle/>
        <a:p>
          <a:endParaRPr lang="ru-RU"/>
        </a:p>
      </dgm:t>
    </dgm:pt>
    <dgm:pt modelId="{8EB7145A-2555-4080-9290-DBBB69C6668B}" type="sibTrans" cxnId="{AC05A0CB-DDA9-498D-A937-D9232D6D1AC8}">
      <dgm:prSet/>
      <dgm:spPr/>
      <dgm:t>
        <a:bodyPr/>
        <a:lstStyle/>
        <a:p>
          <a:endParaRPr lang="ru-RU"/>
        </a:p>
      </dgm:t>
    </dgm:pt>
    <dgm:pt modelId="{9C7FD5A6-6689-4998-8F14-E2A96F70581D}" type="pres">
      <dgm:prSet presAssocID="{3F402970-E804-4AA6-A884-F5BCAB6115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1D25EE-7A9D-4AD3-BF2A-1DCDA5670BFE}" type="pres">
      <dgm:prSet presAssocID="{6A80F9DF-2D7E-4D0B-BBA7-3251E81A7FBE}" presName="node" presStyleLbl="node1" presStyleIdx="0" presStyleCnt="2" custScaleX="67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D532-E5A6-46AE-BE78-23CD2EA615F5}" type="pres">
      <dgm:prSet presAssocID="{E17B4A59-25AB-46B9-A5D9-C6CD7F7AD47B}" presName="sibTrans" presStyleCnt="0"/>
      <dgm:spPr/>
    </dgm:pt>
    <dgm:pt modelId="{1E787298-448D-425F-8556-5E89D4E12FD4}" type="pres">
      <dgm:prSet presAssocID="{48A63E24-6987-483B-85BF-EB61D5E6CC1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1576B-316D-4629-9EC1-7E961B195E59}" type="presOf" srcId="{3F402970-E804-4AA6-A884-F5BCAB611589}" destId="{9C7FD5A6-6689-4998-8F14-E2A96F70581D}" srcOrd="0" destOrd="0" presId="urn:microsoft.com/office/officeart/2005/8/layout/hList6"/>
    <dgm:cxn modelId="{AC05A0CB-DDA9-498D-A937-D9232D6D1AC8}" srcId="{3F402970-E804-4AA6-A884-F5BCAB611589}" destId="{48A63E24-6987-483B-85BF-EB61D5E6CC1B}" srcOrd="1" destOrd="0" parTransId="{17878F76-FB84-4B7B-9006-C5033A6CFF74}" sibTransId="{8EB7145A-2555-4080-9290-DBBB69C6668B}"/>
    <dgm:cxn modelId="{8EAB2D21-AD4F-4EFA-BC79-65E6A99D5AFC}" type="presOf" srcId="{48A63E24-6987-483B-85BF-EB61D5E6CC1B}" destId="{1E787298-448D-425F-8556-5E89D4E12FD4}" srcOrd="0" destOrd="0" presId="urn:microsoft.com/office/officeart/2005/8/layout/hList6"/>
    <dgm:cxn modelId="{3D700B28-F99F-4C12-8CDF-F8E242BF7A0D}" srcId="{3F402970-E804-4AA6-A884-F5BCAB611589}" destId="{6A80F9DF-2D7E-4D0B-BBA7-3251E81A7FBE}" srcOrd="0" destOrd="0" parTransId="{972208BE-3F2D-4773-BB2C-094C64DACE02}" sibTransId="{E17B4A59-25AB-46B9-A5D9-C6CD7F7AD47B}"/>
    <dgm:cxn modelId="{C983C9D1-FC2D-45F9-B2A7-3C7AEA126B8F}" type="presOf" srcId="{6A80F9DF-2D7E-4D0B-BBA7-3251E81A7FBE}" destId="{FF1D25EE-7A9D-4AD3-BF2A-1DCDA5670BFE}" srcOrd="0" destOrd="0" presId="urn:microsoft.com/office/officeart/2005/8/layout/hList6"/>
    <dgm:cxn modelId="{4F6AB178-A39A-49E6-936F-F72A1D9E5197}" type="presParOf" srcId="{9C7FD5A6-6689-4998-8F14-E2A96F70581D}" destId="{FF1D25EE-7A9D-4AD3-BF2A-1DCDA5670BFE}" srcOrd="0" destOrd="0" presId="urn:microsoft.com/office/officeart/2005/8/layout/hList6"/>
    <dgm:cxn modelId="{19426049-810C-4DD0-BE5D-1B0E599A1E16}" type="presParOf" srcId="{9C7FD5A6-6689-4998-8F14-E2A96F70581D}" destId="{034BD532-E5A6-46AE-BE78-23CD2EA615F5}" srcOrd="1" destOrd="0" presId="urn:microsoft.com/office/officeart/2005/8/layout/hList6"/>
    <dgm:cxn modelId="{C4DE6207-902F-457E-92DA-DF9DA9D92026}" type="presParOf" srcId="{9C7FD5A6-6689-4998-8F14-E2A96F70581D}" destId="{1E787298-448D-425F-8556-5E89D4E12FD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E8546A-436B-4352-92F8-7F85A782862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1333B-CDEE-4910-A987-36FAD15BC10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yo‘llarida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XX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50-yillari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o‘rtalaridan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boshlab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yuksak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tezliklar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parvozlar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davrini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ochib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bergan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TU-104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rusumli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yo‘lovchi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tashuvchi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samolyotlar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paydo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A248D-FC99-420B-B349-0158EBB3F851}" type="parTrans" cxnId="{6C2B6215-91DA-4D4E-910B-8BBE7B828868}">
      <dgm:prSet/>
      <dgm:spPr/>
      <dgm:t>
        <a:bodyPr/>
        <a:lstStyle/>
        <a:p>
          <a:endParaRPr lang="ru-RU"/>
        </a:p>
      </dgm:t>
    </dgm:pt>
    <dgm:pt modelId="{6F3AC4A7-4BB0-4F68-B4E4-738EC650EE3F}" type="sibTrans" cxnId="{6C2B6215-91DA-4D4E-910B-8BBE7B828868}">
      <dgm:prSet/>
      <dgm:spPr/>
      <dgm:t>
        <a:bodyPr/>
        <a:lstStyle/>
        <a:p>
          <a:endParaRPr lang="ru-RU"/>
        </a:p>
      </dgm:t>
    </dgm:pt>
    <dgm:pt modelId="{03325644-25D9-4169-94C4-D23DE451688B}">
      <dgm:prSet custT="1"/>
      <dgm:spPr/>
      <dgm:t>
        <a:bodyPr/>
        <a:lstStyle/>
        <a:p>
          <a:pPr marL="0" indent="92075" rtl="0">
            <a:lnSpc>
              <a:spcPct val="100000"/>
            </a:lnSpc>
          </a:pP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xodimlari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keyingi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samolyotlarning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ko‘pchiligini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o‘zlashtirdilar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673BB-5F26-4F28-83A4-C770585D82DC}" type="parTrans" cxnId="{0FA93B09-2C1E-449A-A1F1-D64F0922DE7A}">
      <dgm:prSet/>
      <dgm:spPr/>
      <dgm:t>
        <a:bodyPr/>
        <a:lstStyle/>
        <a:p>
          <a:endParaRPr lang="ru-RU"/>
        </a:p>
      </dgm:t>
    </dgm:pt>
    <dgm:pt modelId="{CB6A246E-C9A9-4DCA-AA0B-D08AB271132E}" type="sibTrans" cxnId="{0FA93B09-2C1E-449A-A1F1-D64F0922DE7A}">
      <dgm:prSet/>
      <dgm:spPr/>
      <dgm:t>
        <a:bodyPr/>
        <a:lstStyle/>
        <a:p>
          <a:endParaRPr lang="ru-RU"/>
        </a:p>
      </dgm:t>
    </dgm:pt>
    <dgm:pt modelId="{8BCA86E4-1DCF-4E77-93BE-DA0DF9889BDB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269875" indent="0" rtl="0">
            <a:lnSpc>
              <a:spcPct val="100000"/>
            </a:lnSpc>
          </a:pP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Ayrim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shaharlarda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zamonaviy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aeroportlar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qurildi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shaharlarini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bog‘ladi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shuningdek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poytaxti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Moskva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respublikalar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poytaxtlari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o‘rtasida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muntazam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parvozlar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yo‘lga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qo‘yildi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8BDF7-F72F-432C-A731-6DAA0E9FB374}" type="parTrans" cxnId="{4FC44829-4386-4E0F-BD3C-50C71BBA6E59}">
      <dgm:prSet/>
      <dgm:spPr/>
      <dgm:t>
        <a:bodyPr/>
        <a:lstStyle/>
        <a:p>
          <a:endParaRPr lang="ru-RU"/>
        </a:p>
      </dgm:t>
    </dgm:pt>
    <dgm:pt modelId="{74C6FCBC-15BF-4132-BF51-B101303AE22D}" type="sibTrans" cxnId="{4FC44829-4386-4E0F-BD3C-50C71BBA6E59}">
      <dgm:prSet/>
      <dgm:spPr/>
      <dgm:t>
        <a:bodyPr/>
        <a:lstStyle/>
        <a:p>
          <a:endParaRPr lang="ru-RU"/>
        </a:p>
      </dgm:t>
    </dgm:pt>
    <dgm:pt modelId="{C7875959-ED7C-4F33-B373-F55C43D06277}" type="pres">
      <dgm:prSet presAssocID="{7AE8546A-436B-4352-92F8-7F85A78286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72F73-6A80-4ED3-B730-63AFC627F8F6}" type="pres">
      <dgm:prSet presAssocID="{5821333B-CDEE-4910-A987-36FAD15BC106}" presName="composite" presStyleCnt="0"/>
      <dgm:spPr/>
    </dgm:pt>
    <dgm:pt modelId="{BBEA7863-C780-4C64-8254-D6F88F5F1F01}" type="pres">
      <dgm:prSet presAssocID="{5821333B-CDEE-4910-A987-36FAD15BC106}" presName="imgShp" presStyleLbl="fgImgPlace1" presStyleIdx="0" presStyleCnt="3" custLinFactNeighborX="-77500" custLinFactNeighborY="58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1A38CF-7F27-4509-95D9-50E6D5347FCE}" type="pres">
      <dgm:prSet presAssocID="{5821333B-CDEE-4910-A987-36FAD15BC106}" presName="txShp" presStyleLbl="node1" presStyleIdx="0" presStyleCnt="3" custScaleX="143413" custScaleY="128094" custLinFactNeighborX="7401" custLinFactNeighborY="4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27CA5-02BF-405A-944E-D8AE96CA1A87}" type="pres">
      <dgm:prSet presAssocID="{6F3AC4A7-4BB0-4F68-B4E4-738EC650EE3F}" presName="spacing" presStyleCnt="0"/>
      <dgm:spPr/>
    </dgm:pt>
    <dgm:pt modelId="{FFB699FB-F886-4A01-B80F-A3DC516ADE13}" type="pres">
      <dgm:prSet presAssocID="{03325644-25D9-4169-94C4-D23DE451688B}" presName="composite" presStyleCnt="0"/>
      <dgm:spPr/>
    </dgm:pt>
    <dgm:pt modelId="{98CD2B61-0EDB-4F9C-A159-BA895F42DA68}" type="pres">
      <dgm:prSet presAssocID="{03325644-25D9-4169-94C4-D23DE451688B}" presName="imgShp" presStyleLbl="fgImgPlace1" presStyleIdx="1" presStyleCnt="3" custLinFactNeighborX="-72358" custLinFactNeighborY="8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465EB8C-87BA-483F-A599-0EDC785E7E9B}" type="pres">
      <dgm:prSet presAssocID="{03325644-25D9-4169-94C4-D23DE451688B}" presName="txShp" presStyleLbl="node1" presStyleIdx="1" presStyleCnt="3" custScaleX="140581" custLinFactNeighborX="2919" custLinFactNeighborY="-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5FB8F-7DD2-4456-8857-9F98133A79B9}" type="pres">
      <dgm:prSet presAssocID="{CB6A246E-C9A9-4DCA-AA0B-D08AB271132E}" presName="spacing" presStyleCnt="0"/>
      <dgm:spPr/>
    </dgm:pt>
    <dgm:pt modelId="{9AC28335-EDF0-41BF-AAFA-386045E727CC}" type="pres">
      <dgm:prSet presAssocID="{8BCA86E4-1DCF-4E77-93BE-DA0DF9889BDB}" presName="composite" presStyleCnt="0"/>
      <dgm:spPr/>
    </dgm:pt>
    <dgm:pt modelId="{246135C7-BDE0-42A6-8073-29695541C0E8}" type="pres">
      <dgm:prSet presAssocID="{8BCA86E4-1DCF-4E77-93BE-DA0DF9889BDB}" presName="imgShp" presStyleLbl="fgImgPlace1" presStyleIdx="2" presStyleCnt="3" custLinFactNeighborX="-96376" custLinFactNeighborY="12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C5DB757-95E9-426C-85DF-E18574CFF8AA}" type="pres">
      <dgm:prSet presAssocID="{8BCA86E4-1DCF-4E77-93BE-DA0DF9889BDB}" presName="txShp" presStyleLbl="node1" presStyleIdx="2" presStyleCnt="3" custScaleX="150376" custScaleY="138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44829-4386-4E0F-BD3C-50C71BBA6E59}" srcId="{7AE8546A-436B-4352-92F8-7F85A782862A}" destId="{8BCA86E4-1DCF-4E77-93BE-DA0DF9889BDB}" srcOrd="2" destOrd="0" parTransId="{5A48BDF7-F72F-432C-A731-6DAA0E9FB374}" sibTransId="{74C6FCBC-15BF-4132-BF51-B101303AE22D}"/>
    <dgm:cxn modelId="{A66267D3-7CC8-4502-A463-93F7CB909491}" type="presOf" srcId="{5821333B-CDEE-4910-A987-36FAD15BC106}" destId="{FD1A38CF-7F27-4509-95D9-50E6D5347FCE}" srcOrd="0" destOrd="0" presId="urn:microsoft.com/office/officeart/2005/8/layout/vList3"/>
    <dgm:cxn modelId="{0FA93B09-2C1E-449A-A1F1-D64F0922DE7A}" srcId="{7AE8546A-436B-4352-92F8-7F85A782862A}" destId="{03325644-25D9-4169-94C4-D23DE451688B}" srcOrd="1" destOrd="0" parTransId="{D38673BB-5F26-4F28-83A4-C770585D82DC}" sibTransId="{CB6A246E-C9A9-4DCA-AA0B-D08AB271132E}"/>
    <dgm:cxn modelId="{E163E4F9-53FB-495D-B013-E7CC447FBFCE}" type="presOf" srcId="{7AE8546A-436B-4352-92F8-7F85A782862A}" destId="{C7875959-ED7C-4F33-B373-F55C43D06277}" srcOrd="0" destOrd="0" presId="urn:microsoft.com/office/officeart/2005/8/layout/vList3"/>
    <dgm:cxn modelId="{6C2B6215-91DA-4D4E-910B-8BBE7B828868}" srcId="{7AE8546A-436B-4352-92F8-7F85A782862A}" destId="{5821333B-CDEE-4910-A987-36FAD15BC106}" srcOrd="0" destOrd="0" parTransId="{F39A248D-FC99-420B-B349-0158EBB3F851}" sibTransId="{6F3AC4A7-4BB0-4F68-B4E4-738EC650EE3F}"/>
    <dgm:cxn modelId="{67207163-2A83-45F9-8B2C-28A0CBCC1560}" type="presOf" srcId="{03325644-25D9-4169-94C4-D23DE451688B}" destId="{7465EB8C-87BA-483F-A599-0EDC785E7E9B}" srcOrd="0" destOrd="0" presId="urn:microsoft.com/office/officeart/2005/8/layout/vList3"/>
    <dgm:cxn modelId="{A40AF9B1-45AA-4BA5-A470-BBBA692C0657}" type="presOf" srcId="{8BCA86E4-1DCF-4E77-93BE-DA0DF9889BDB}" destId="{2C5DB757-95E9-426C-85DF-E18574CFF8AA}" srcOrd="0" destOrd="0" presId="urn:microsoft.com/office/officeart/2005/8/layout/vList3"/>
    <dgm:cxn modelId="{C05A6ABC-A842-48A6-9C67-81EA58887089}" type="presParOf" srcId="{C7875959-ED7C-4F33-B373-F55C43D06277}" destId="{02372F73-6A80-4ED3-B730-63AFC627F8F6}" srcOrd="0" destOrd="0" presId="urn:microsoft.com/office/officeart/2005/8/layout/vList3"/>
    <dgm:cxn modelId="{00EC5237-B45A-4E37-9777-CD2A2904A24E}" type="presParOf" srcId="{02372F73-6A80-4ED3-B730-63AFC627F8F6}" destId="{BBEA7863-C780-4C64-8254-D6F88F5F1F01}" srcOrd="0" destOrd="0" presId="urn:microsoft.com/office/officeart/2005/8/layout/vList3"/>
    <dgm:cxn modelId="{49F97E9E-BC1B-4F24-BD3C-E314263B299B}" type="presParOf" srcId="{02372F73-6A80-4ED3-B730-63AFC627F8F6}" destId="{FD1A38CF-7F27-4509-95D9-50E6D5347FCE}" srcOrd="1" destOrd="0" presId="urn:microsoft.com/office/officeart/2005/8/layout/vList3"/>
    <dgm:cxn modelId="{25C4FA18-C395-411E-A89E-790388AF4F84}" type="presParOf" srcId="{C7875959-ED7C-4F33-B373-F55C43D06277}" destId="{76E27CA5-02BF-405A-944E-D8AE96CA1A87}" srcOrd="1" destOrd="0" presId="urn:microsoft.com/office/officeart/2005/8/layout/vList3"/>
    <dgm:cxn modelId="{A5A411EE-2370-4C7E-80BF-BB2F3037843E}" type="presParOf" srcId="{C7875959-ED7C-4F33-B373-F55C43D06277}" destId="{FFB699FB-F886-4A01-B80F-A3DC516ADE13}" srcOrd="2" destOrd="0" presId="urn:microsoft.com/office/officeart/2005/8/layout/vList3"/>
    <dgm:cxn modelId="{6DE75531-2746-4A0F-B975-3A0500997FE3}" type="presParOf" srcId="{FFB699FB-F886-4A01-B80F-A3DC516ADE13}" destId="{98CD2B61-0EDB-4F9C-A159-BA895F42DA68}" srcOrd="0" destOrd="0" presId="urn:microsoft.com/office/officeart/2005/8/layout/vList3"/>
    <dgm:cxn modelId="{FA5FC435-DD51-424F-BBCC-2CC4819613D3}" type="presParOf" srcId="{FFB699FB-F886-4A01-B80F-A3DC516ADE13}" destId="{7465EB8C-87BA-483F-A599-0EDC785E7E9B}" srcOrd="1" destOrd="0" presId="urn:microsoft.com/office/officeart/2005/8/layout/vList3"/>
    <dgm:cxn modelId="{83B5F5AC-59A4-4120-821E-B123D6606B82}" type="presParOf" srcId="{C7875959-ED7C-4F33-B373-F55C43D06277}" destId="{3395FB8F-7DD2-4456-8857-9F98133A79B9}" srcOrd="3" destOrd="0" presId="urn:microsoft.com/office/officeart/2005/8/layout/vList3"/>
    <dgm:cxn modelId="{DED93323-2710-417A-A1FF-3916DDE92804}" type="presParOf" srcId="{C7875959-ED7C-4F33-B373-F55C43D06277}" destId="{9AC28335-EDF0-41BF-AAFA-386045E727CC}" srcOrd="4" destOrd="0" presId="urn:microsoft.com/office/officeart/2005/8/layout/vList3"/>
    <dgm:cxn modelId="{F080A560-3AE4-48F1-8ED3-062B8AF72930}" type="presParOf" srcId="{9AC28335-EDF0-41BF-AAFA-386045E727CC}" destId="{246135C7-BDE0-42A6-8073-29695541C0E8}" srcOrd="0" destOrd="0" presId="urn:microsoft.com/office/officeart/2005/8/layout/vList3"/>
    <dgm:cxn modelId="{0239203C-1159-4BA7-BAA0-4CA76793CEA2}" type="presParOf" srcId="{9AC28335-EDF0-41BF-AAFA-386045E727CC}" destId="{2C5DB757-95E9-426C-85DF-E18574CFF8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4FE223-C506-412F-B730-FE39667CA07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0896D2-7BEA-4A28-AF56-2C85259766F8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Temir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yo‘llar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avtomobil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qurilishi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respublikalar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jumladan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Turkmaniston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Tojikiston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Qozog‘iston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hududlaridan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o‘tkazilib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Markazga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qaram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qo‘yildi</a:t>
          </a:r>
          <a:r>
            <a: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5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D30FA-FC59-4695-BF6C-B958802AF656}" type="parTrans" cxnId="{10668BC2-5E8E-4FE2-ADA8-7CBCD78BBE97}">
      <dgm:prSet/>
      <dgm:spPr/>
      <dgm:t>
        <a:bodyPr/>
        <a:lstStyle/>
        <a:p>
          <a:endParaRPr lang="ru-RU"/>
        </a:p>
      </dgm:t>
    </dgm:pt>
    <dgm:pt modelId="{B7A28DA1-9D5B-41EB-B4E5-5959F97575E2}" type="sibTrans" cxnId="{10668BC2-5E8E-4FE2-ADA8-7CBCD78BBE97}">
      <dgm:prSet/>
      <dgm:spPr/>
      <dgm:t>
        <a:bodyPr/>
        <a:lstStyle/>
        <a:p>
          <a:endParaRPr lang="ru-RU"/>
        </a:p>
      </dgm:t>
    </dgm:pt>
    <dgm:pt modelId="{211AF218-B19F-4D67-805E-93A68ACB4B57}">
      <dgm:prSet/>
      <dgm:spPr/>
      <dgm:t>
        <a:bodyPr/>
        <a:lstStyle/>
        <a:p>
          <a:pPr algn="l" rtl="0"/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halokatli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ekani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parchalanib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mintaqada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topgandan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ayniqsa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sezilmoqda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81809-74CD-424B-84F0-0BEB5E71D8FC}" type="parTrans" cxnId="{14236459-4EF1-4F62-BD83-FC53FB14D8D5}">
      <dgm:prSet/>
      <dgm:spPr/>
      <dgm:t>
        <a:bodyPr/>
        <a:lstStyle/>
        <a:p>
          <a:endParaRPr lang="ru-RU"/>
        </a:p>
      </dgm:t>
    </dgm:pt>
    <dgm:pt modelId="{380FE030-D9AC-4ADF-9C03-7179F5C4793F}" type="sibTrans" cxnId="{14236459-4EF1-4F62-BD83-FC53FB14D8D5}">
      <dgm:prSet/>
      <dgm:spPr/>
      <dgm:t>
        <a:bodyPr/>
        <a:lstStyle/>
        <a:p>
          <a:endParaRPr lang="ru-RU"/>
        </a:p>
      </dgm:t>
    </dgm:pt>
    <dgm:pt modelId="{6FEF9F16-37EC-4FEE-B1EE-5FF378F745C0}" type="pres">
      <dgm:prSet presAssocID="{8D4FE223-C506-412F-B730-FE39667CA0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163811-F01B-4175-BEE9-F392EF6FC25B}" type="pres">
      <dgm:prSet presAssocID="{1E0896D2-7BEA-4A28-AF56-2C85259766F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33904-AEC5-4C01-89DC-E03CE735CDFF}" type="pres">
      <dgm:prSet presAssocID="{B7A28DA1-9D5B-41EB-B4E5-5959F97575E2}" presName="sibTrans" presStyleCnt="0"/>
      <dgm:spPr/>
    </dgm:pt>
    <dgm:pt modelId="{E0CD01F9-D5AF-4A1E-83F6-093ABA413DE2}" type="pres">
      <dgm:prSet presAssocID="{211AF218-B19F-4D67-805E-93A68ACB4B5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F7E25-A5EC-4754-9B24-2AD954E52208}" type="presOf" srcId="{1E0896D2-7BEA-4A28-AF56-2C85259766F8}" destId="{FF163811-F01B-4175-BEE9-F392EF6FC25B}" srcOrd="0" destOrd="0" presId="urn:microsoft.com/office/officeart/2005/8/layout/hList6"/>
    <dgm:cxn modelId="{10668BC2-5E8E-4FE2-ADA8-7CBCD78BBE97}" srcId="{8D4FE223-C506-412F-B730-FE39667CA079}" destId="{1E0896D2-7BEA-4A28-AF56-2C85259766F8}" srcOrd="0" destOrd="0" parTransId="{962D30FA-FC59-4695-BF6C-B958802AF656}" sibTransId="{B7A28DA1-9D5B-41EB-B4E5-5959F97575E2}"/>
    <dgm:cxn modelId="{14236459-4EF1-4F62-BD83-FC53FB14D8D5}" srcId="{8D4FE223-C506-412F-B730-FE39667CA079}" destId="{211AF218-B19F-4D67-805E-93A68ACB4B57}" srcOrd="1" destOrd="0" parTransId="{4E381809-74CD-424B-84F0-0BEB5E71D8FC}" sibTransId="{380FE030-D9AC-4ADF-9C03-7179F5C4793F}"/>
    <dgm:cxn modelId="{B7AD466A-6790-4476-BA74-B610593F388E}" type="presOf" srcId="{8D4FE223-C506-412F-B730-FE39667CA079}" destId="{6FEF9F16-37EC-4FEE-B1EE-5FF378F745C0}" srcOrd="0" destOrd="0" presId="urn:microsoft.com/office/officeart/2005/8/layout/hList6"/>
    <dgm:cxn modelId="{970E4392-0C09-4F76-940C-250CD01FDB79}" type="presOf" srcId="{211AF218-B19F-4D67-805E-93A68ACB4B57}" destId="{E0CD01F9-D5AF-4A1E-83F6-093ABA413DE2}" srcOrd="0" destOrd="0" presId="urn:microsoft.com/office/officeart/2005/8/layout/hList6"/>
    <dgm:cxn modelId="{DE7D11C9-54F0-41FF-90BF-58EDFB15047C}" type="presParOf" srcId="{6FEF9F16-37EC-4FEE-B1EE-5FF378F745C0}" destId="{FF163811-F01B-4175-BEE9-F392EF6FC25B}" srcOrd="0" destOrd="0" presId="urn:microsoft.com/office/officeart/2005/8/layout/hList6"/>
    <dgm:cxn modelId="{5D577615-DDD9-4FC8-A08A-445DCD5C1C84}" type="presParOf" srcId="{6FEF9F16-37EC-4FEE-B1EE-5FF378F745C0}" destId="{49633904-AEC5-4C01-89DC-E03CE735CDFF}" srcOrd="1" destOrd="0" presId="urn:microsoft.com/office/officeart/2005/8/layout/hList6"/>
    <dgm:cxn modelId="{C8B18303-5C1B-418F-A853-C0A847D94CA8}" type="presParOf" srcId="{6FEF9F16-37EC-4FEE-B1EE-5FF378F745C0}" destId="{E0CD01F9-D5AF-4A1E-83F6-093ABA413DE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6904AA-6395-4FED-9019-1C52C9DC1C9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F0CD56-60CF-4A92-9DA3-83D826FEFD1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</a:t>
          </a:r>
          <a:r>
            <a: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 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MK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organlarining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rahbarlari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viloyatlar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partiya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komitetlarining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sekretarlari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ijroiya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qo‘mitalari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raislari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vakillaridan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tayinlansa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Kreml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tavsiya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qilar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5BFC0-4BE3-4B63-B99B-6FB5AE5E23C8}" type="parTrans" cxnId="{821126C4-64C1-40E4-B5C2-8715A3DC44BB}">
      <dgm:prSet/>
      <dgm:spPr/>
      <dgm:t>
        <a:bodyPr/>
        <a:lstStyle/>
        <a:p>
          <a:endParaRPr lang="ru-RU"/>
        </a:p>
      </dgm:t>
    </dgm:pt>
    <dgm:pt modelId="{7CACC9C4-303B-4362-89FC-EA833932F0E8}" type="sibTrans" cxnId="{821126C4-64C1-40E4-B5C2-8715A3DC44BB}">
      <dgm:prSet/>
      <dgm:spPr/>
      <dgm:t>
        <a:bodyPr/>
        <a:lstStyle/>
        <a:p>
          <a:endParaRPr lang="ru-RU"/>
        </a:p>
      </dgm:t>
    </dgm:pt>
    <dgm:pt modelId="{7207E1AA-784A-4838-87CA-ADAE947973D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Sirtdan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qaraganda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boshqarayotgandek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ko‘rinardi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aslida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idora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tizgini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Moskvaning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qo‘lida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9060C-28EE-4D9D-A9F0-D6E51575FB4A}" type="parTrans" cxnId="{B54981A1-9D22-4DAD-B23F-A2EF4A969451}">
      <dgm:prSet/>
      <dgm:spPr/>
      <dgm:t>
        <a:bodyPr/>
        <a:lstStyle/>
        <a:p>
          <a:endParaRPr lang="ru-RU"/>
        </a:p>
      </dgm:t>
    </dgm:pt>
    <dgm:pt modelId="{A4F66557-CD99-492A-8669-55A9B719BB91}" type="sibTrans" cxnId="{B54981A1-9D22-4DAD-B23F-A2EF4A969451}">
      <dgm:prSet/>
      <dgm:spPr/>
      <dgm:t>
        <a:bodyPr/>
        <a:lstStyle/>
        <a:p>
          <a:endParaRPr lang="ru-RU"/>
        </a:p>
      </dgm:t>
    </dgm:pt>
    <dgm:pt modelId="{E93FD9E4-94F4-442C-89AE-916D816551C8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holat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hokimiyatining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dastlabki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yillarida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joriy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tuzumi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inqirozga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uchragan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davrgacha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amal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5B4B1-DC68-4E40-B12C-9E21084E26C6}" type="parTrans" cxnId="{9EC998BF-80F3-41CC-8737-5A34A0A11555}">
      <dgm:prSet/>
      <dgm:spPr/>
      <dgm:t>
        <a:bodyPr/>
        <a:lstStyle/>
        <a:p>
          <a:endParaRPr lang="ru-RU"/>
        </a:p>
      </dgm:t>
    </dgm:pt>
    <dgm:pt modelId="{F32F5630-F775-439F-AE96-9F7AF59B26C2}" type="sibTrans" cxnId="{9EC998BF-80F3-41CC-8737-5A34A0A11555}">
      <dgm:prSet/>
      <dgm:spPr/>
      <dgm:t>
        <a:bodyPr/>
        <a:lstStyle/>
        <a:p>
          <a:endParaRPr lang="ru-RU"/>
        </a:p>
      </dgm:t>
    </dgm:pt>
    <dgm:pt modelId="{04F786A8-DF96-4489-AE14-0D98753CEC80}" type="pres">
      <dgm:prSet presAssocID="{6A6904AA-6395-4FED-9019-1C52C9DC1C9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82ABDE-CC57-4DCE-83C8-1CB9CD11CB36}" type="pres">
      <dgm:prSet presAssocID="{D6F0CD56-60CF-4A92-9DA3-83D826FEFD10}" presName="circle1" presStyleLbl="node1" presStyleIdx="0" presStyleCnt="3"/>
      <dgm:spPr/>
    </dgm:pt>
    <dgm:pt modelId="{740CF597-15AC-4A2D-9E3C-E53E24A427E6}" type="pres">
      <dgm:prSet presAssocID="{D6F0CD56-60CF-4A92-9DA3-83D826FEFD10}" presName="space" presStyleCnt="0"/>
      <dgm:spPr/>
    </dgm:pt>
    <dgm:pt modelId="{D56D9301-C51D-4C74-AE29-E996243DC341}" type="pres">
      <dgm:prSet presAssocID="{D6F0CD56-60CF-4A92-9DA3-83D826FEFD10}" presName="rect1" presStyleLbl="alignAcc1" presStyleIdx="0" presStyleCnt="3"/>
      <dgm:spPr/>
      <dgm:t>
        <a:bodyPr/>
        <a:lstStyle/>
        <a:p>
          <a:endParaRPr lang="ru-RU"/>
        </a:p>
      </dgm:t>
    </dgm:pt>
    <dgm:pt modelId="{916EEACA-5B2F-4664-BC69-0A967FC085EE}" type="pres">
      <dgm:prSet presAssocID="{7207E1AA-784A-4838-87CA-ADAE947973D7}" presName="vertSpace2" presStyleLbl="node1" presStyleIdx="0" presStyleCnt="3"/>
      <dgm:spPr/>
    </dgm:pt>
    <dgm:pt modelId="{4B1A6A17-E8F4-466E-95A7-63A1AB4F5493}" type="pres">
      <dgm:prSet presAssocID="{7207E1AA-784A-4838-87CA-ADAE947973D7}" presName="circle2" presStyleLbl="node1" presStyleIdx="1" presStyleCnt="3"/>
      <dgm:spPr/>
    </dgm:pt>
    <dgm:pt modelId="{8A67D2C0-DA8C-4A80-98F9-6BB20F31B764}" type="pres">
      <dgm:prSet presAssocID="{7207E1AA-784A-4838-87CA-ADAE947973D7}" presName="rect2" presStyleLbl="alignAcc1" presStyleIdx="1" presStyleCnt="3" custScaleY="93348"/>
      <dgm:spPr/>
      <dgm:t>
        <a:bodyPr/>
        <a:lstStyle/>
        <a:p>
          <a:endParaRPr lang="ru-RU"/>
        </a:p>
      </dgm:t>
    </dgm:pt>
    <dgm:pt modelId="{B9DC39B3-DEA5-41C4-8CAC-B9FE7EFD63F4}" type="pres">
      <dgm:prSet presAssocID="{E93FD9E4-94F4-442C-89AE-916D816551C8}" presName="vertSpace3" presStyleLbl="node1" presStyleIdx="1" presStyleCnt="3"/>
      <dgm:spPr/>
    </dgm:pt>
    <dgm:pt modelId="{A9270D8D-79B2-4A31-AFA5-99F60D79406B}" type="pres">
      <dgm:prSet presAssocID="{E93FD9E4-94F4-442C-89AE-916D816551C8}" presName="circle3" presStyleLbl="node1" presStyleIdx="2" presStyleCnt="3"/>
      <dgm:spPr/>
    </dgm:pt>
    <dgm:pt modelId="{F3633100-502D-4A5B-9DC9-7052CF32ADFC}" type="pres">
      <dgm:prSet presAssocID="{E93FD9E4-94F4-442C-89AE-916D816551C8}" presName="rect3" presStyleLbl="alignAcc1" presStyleIdx="2" presStyleCnt="3"/>
      <dgm:spPr/>
      <dgm:t>
        <a:bodyPr/>
        <a:lstStyle/>
        <a:p>
          <a:endParaRPr lang="ru-RU"/>
        </a:p>
      </dgm:t>
    </dgm:pt>
    <dgm:pt modelId="{EA2BE655-201B-4071-8FAA-BD30EB442C99}" type="pres">
      <dgm:prSet presAssocID="{D6F0CD56-60CF-4A92-9DA3-83D826FEFD1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41062-0CC5-48E8-995F-5FB0EB7D497C}" type="pres">
      <dgm:prSet presAssocID="{7207E1AA-784A-4838-87CA-ADAE947973D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C4566-67D3-4226-B757-10665201B391}" type="pres">
      <dgm:prSet presAssocID="{E93FD9E4-94F4-442C-89AE-916D816551C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1126C4-64C1-40E4-B5C2-8715A3DC44BB}" srcId="{6A6904AA-6395-4FED-9019-1C52C9DC1C97}" destId="{D6F0CD56-60CF-4A92-9DA3-83D826FEFD10}" srcOrd="0" destOrd="0" parTransId="{3015BFC0-4BE3-4B63-B99B-6FB5AE5E23C8}" sibTransId="{7CACC9C4-303B-4362-89FC-EA833932F0E8}"/>
    <dgm:cxn modelId="{A2AA7F94-2881-42DE-B283-6DCAE7CC5A6B}" type="presOf" srcId="{7207E1AA-784A-4838-87CA-ADAE947973D7}" destId="{8A67D2C0-DA8C-4A80-98F9-6BB20F31B764}" srcOrd="0" destOrd="0" presId="urn:microsoft.com/office/officeart/2005/8/layout/target3"/>
    <dgm:cxn modelId="{80441446-15E0-432F-B9C1-AAB69CDFADA9}" type="presOf" srcId="{7207E1AA-784A-4838-87CA-ADAE947973D7}" destId="{46341062-0CC5-48E8-995F-5FB0EB7D497C}" srcOrd="1" destOrd="0" presId="urn:microsoft.com/office/officeart/2005/8/layout/target3"/>
    <dgm:cxn modelId="{A6BF04EE-2260-4A61-9328-D7675E568C45}" type="presOf" srcId="{6A6904AA-6395-4FED-9019-1C52C9DC1C97}" destId="{04F786A8-DF96-4489-AE14-0D98753CEC80}" srcOrd="0" destOrd="0" presId="urn:microsoft.com/office/officeart/2005/8/layout/target3"/>
    <dgm:cxn modelId="{09C8FE07-CCBB-4750-919A-23F8B7B18F01}" type="presOf" srcId="{D6F0CD56-60CF-4A92-9DA3-83D826FEFD10}" destId="{EA2BE655-201B-4071-8FAA-BD30EB442C99}" srcOrd="1" destOrd="0" presId="urn:microsoft.com/office/officeart/2005/8/layout/target3"/>
    <dgm:cxn modelId="{8DBE6499-7D45-4B11-892F-B43A513F27D5}" type="presOf" srcId="{D6F0CD56-60CF-4A92-9DA3-83D826FEFD10}" destId="{D56D9301-C51D-4C74-AE29-E996243DC341}" srcOrd="0" destOrd="0" presId="urn:microsoft.com/office/officeart/2005/8/layout/target3"/>
    <dgm:cxn modelId="{65257D43-2DAE-478F-A756-7CD08D7B21C0}" type="presOf" srcId="{E93FD9E4-94F4-442C-89AE-916D816551C8}" destId="{F7CC4566-67D3-4226-B757-10665201B391}" srcOrd="1" destOrd="0" presId="urn:microsoft.com/office/officeart/2005/8/layout/target3"/>
    <dgm:cxn modelId="{26C1546A-6251-4D80-841F-4D68E75F55AE}" type="presOf" srcId="{E93FD9E4-94F4-442C-89AE-916D816551C8}" destId="{F3633100-502D-4A5B-9DC9-7052CF32ADFC}" srcOrd="0" destOrd="0" presId="urn:microsoft.com/office/officeart/2005/8/layout/target3"/>
    <dgm:cxn modelId="{9EC998BF-80F3-41CC-8737-5A34A0A11555}" srcId="{6A6904AA-6395-4FED-9019-1C52C9DC1C97}" destId="{E93FD9E4-94F4-442C-89AE-916D816551C8}" srcOrd="2" destOrd="0" parTransId="{5885B4B1-DC68-4E40-B12C-9E21084E26C6}" sibTransId="{F32F5630-F775-439F-AE96-9F7AF59B26C2}"/>
    <dgm:cxn modelId="{B54981A1-9D22-4DAD-B23F-A2EF4A969451}" srcId="{6A6904AA-6395-4FED-9019-1C52C9DC1C97}" destId="{7207E1AA-784A-4838-87CA-ADAE947973D7}" srcOrd="1" destOrd="0" parTransId="{EAA9060C-28EE-4D9D-A9F0-D6E51575FB4A}" sibTransId="{A4F66557-CD99-492A-8669-55A9B719BB91}"/>
    <dgm:cxn modelId="{61538028-BAE5-4735-AD96-2EF425FD8600}" type="presParOf" srcId="{04F786A8-DF96-4489-AE14-0D98753CEC80}" destId="{4782ABDE-CC57-4DCE-83C8-1CB9CD11CB36}" srcOrd="0" destOrd="0" presId="urn:microsoft.com/office/officeart/2005/8/layout/target3"/>
    <dgm:cxn modelId="{882BC522-ADF4-46A6-8537-88302C8D4E01}" type="presParOf" srcId="{04F786A8-DF96-4489-AE14-0D98753CEC80}" destId="{740CF597-15AC-4A2D-9E3C-E53E24A427E6}" srcOrd="1" destOrd="0" presId="urn:microsoft.com/office/officeart/2005/8/layout/target3"/>
    <dgm:cxn modelId="{9540CF0D-4C00-481A-98D1-5531DCC0C911}" type="presParOf" srcId="{04F786A8-DF96-4489-AE14-0D98753CEC80}" destId="{D56D9301-C51D-4C74-AE29-E996243DC341}" srcOrd="2" destOrd="0" presId="urn:microsoft.com/office/officeart/2005/8/layout/target3"/>
    <dgm:cxn modelId="{94C10F4E-0E05-4A29-AAF3-3DFA1BCD1A07}" type="presParOf" srcId="{04F786A8-DF96-4489-AE14-0D98753CEC80}" destId="{916EEACA-5B2F-4664-BC69-0A967FC085EE}" srcOrd="3" destOrd="0" presId="urn:microsoft.com/office/officeart/2005/8/layout/target3"/>
    <dgm:cxn modelId="{CCCFB2C3-1F57-4211-8A89-1681A4E22242}" type="presParOf" srcId="{04F786A8-DF96-4489-AE14-0D98753CEC80}" destId="{4B1A6A17-E8F4-466E-95A7-63A1AB4F5493}" srcOrd="4" destOrd="0" presId="urn:microsoft.com/office/officeart/2005/8/layout/target3"/>
    <dgm:cxn modelId="{52A658BD-D1DF-4E0C-A81C-32D75A214B7B}" type="presParOf" srcId="{04F786A8-DF96-4489-AE14-0D98753CEC80}" destId="{8A67D2C0-DA8C-4A80-98F9-6BB20F31B764}" srcOrd="5" destOrd="0" presId="urn:microsoft.com/office/officeart/2005/8/layout/target3"/>
    <dgm:cxn modelId="{0A684B14-07C5-4AE3-BF0B-4A4E9AA987F4}" type="presParOf" srcId="{04F786A8-DF96-4489-AE14-0D98753CEC80}" destId="{B9DC39B3-DEA5-41C4-8CAC-B9FE7EFD63F4}" srcOrd="6" destOrd="0" presId="urn:microsoft.com/office/officeart/2005/8/layout/target3"/>
    <dgm:cxn modelId="{E2753264-19F1-4F21-B273-C0CF51091702}" type="presParOf" srcId="{04F786A8-DF96-4489-AE14-0D98753CEC80}" destId="{A9270D8D-79B2-4A31-AFA5-99F60D79406B}" srcOrd="7" destOrd="0" presId="urn:microsoft.com/office/officeart/2005/8/layout/target3"/>
    <dgm:cxn modelId="{785F848C-89CB-42B9-9443-D2976DD67713}" type="presParOf" srcId="{04F786A8-DF96-4489-AE14-0D98753CEC80}" destId="{F3633100-502D-4A5B-9DC9-7052CF32ADFC}" srcOrd="8" destOrd="0" presId="urn:microsoft.com/office/officeart/2005/8/layout/target3"/>
    <dgm:cxn modelId="{1222B1BE-B718-4B3C-86B4-D6FC8EC4B0C4}" type="presParOf" srcId="{04F786A8-DF96-4489-AE14-0D98753CEC80}" destId="{EA2BE655-201B-4071-8FAA-BD30EB442C99}" srcOrd="9" destOrd="0" presId="urn:microsoft.com/office/officeart/2005/8/layout/target3"/>
    <dgm:cxn modelId="{A8B3147D-4FBF-4223-A966-7D99E0A240CC}" type="presParOf" srcId="{04F786A8-DF96-4489-AE14-0D98753CEC80}" destId="{46341062-0CC5-48E8-995F-5FB0EB7D497C}" srcOrd="10" destOrd="0" presId="urn:microsoft.com/office/officeart/2005/8/layout/target3"/>
    <dgm:cxn modelId="{F1831AB1-71AE-4C61-BB6E-B7F8ECB981BD}" type="presParOf" srcId="{04F786A8-DF96-4489-AE14-0D98753CEC80}" destId="{F7CC4566-67D3-4226-B757-10665201B39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EF6AB-AEEE-40C2-9BDA-6E8F1E01AFCB}">
      <dsp:nvSpPr>
        <dsp:cNvPr id="0" name=""/>
        <dsp:cNvSpPr/>
      </dsp:nvSpPr>
      <dsp:spPr>
        <a:xfrm>
          <a:off x="-2781535" y="-432695"/>
          <a:ext cx="3349668" cy="3349668"/>
        </a:xfrm>
        <a:prstGeom prst="blockArc">
          <a:avLst>
            <a:gd name="adj1" fmla="val 18900000"/>
            <a:gd name="adj2" fmla="val 2700000"/>
            <a:gd name="adj3" fmla="val 6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2A0B2-C5BD-47C1-A54F-0629E458FA95}">
      <dsp:nvSpPr>
        <dsp:cNvPr id="0" name=""/>
        <dsp:cNvSpPr/>
      </dsp:nvSpPr>
      <dsp:spPr>
        <a:xfrm>
          <a:off x="379100" y="180020"/>
          <a:ext cx="5236927" cy="49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7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sohasidagi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ahvol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00" y="180020"/>
        <a:ext cx="5236927" cy="496855"/>
      </dsp:txXfrm>
    </dsp:sp>
    <dsp:sp modelId="{D38333B4-14A4-4865-84D6-EED5B5EDC227}">
      <dsp:nvSpPr>
        <dsp:cNvPr id="0" name=""/>
        <dsp:cNvSpPr/>
      </dsp:nvSpPr>
      <dsp:spPr>
        <a:xfrm>
          <a:off x="97540" y="108016"/>
          <a:ext cx="621069" cy="62106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11CFF-3837-49EF-A420-6EF13BBB98E6}">
      <dsp:nvSpPr>
        <dsp:cNvPr id="0" name=""/>
        <dsp:cNvSpPr/>
      </dsp:nvSpPr>
      <dsp:spPr>
        <a:xfrm>
          <a:off x="559707" y="864096"/>
          <a:ext cx="5056320" cy="496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7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Transport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undagi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muammolar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707" y="864096"/>
        <a:ext cx="5056320" cy="496855"/>
      </dsp:txXfrm>
    </dsp:sp>
    <dsp:sp modelId="{B095CBDC-C27B-46F0-B932-182E1A236382}">
      <dsp:nvSpPr>
        <dsp:cNvPr id="0" name=""/>
        <dsp:cNvSpPr/>
      </dsp:nvSpPr>
      <dsp:spPr>
        <a:xfrm>
          <a:off x="241554" y="864099"/>
          <a:ext cx="621069" cy="6210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0794B-4C70-4FC4-BA87-8A65824F656C}">
      <dsp:nvSpPr>
        <dsp:cNvPr id="0" name=""/>
        <dsp:cNvSpPr/>
      </dsp:nvSpPr>
      <dsp:spPr>
        <a:xfrm>
          <a:off x="379100" y="1584178"/>
          <a:ext cx="5236927" cy="705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37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Kadrlarni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tayyorlash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masalalari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ruslashtirish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00" y="1584178"/>
        <a:ext cx="5236927" cy="705683"/>
      </dsp:txXfrm>
    </dsp:sp>
    <dsp:sp modelId="{8D3BF618-D788-46B8-9230-8F94657C2BFA}">
      <dsp:nvSpPr>
        <dsp:cNvPr id="0" name=""/>
        <dsp:cNvSpPr/>
      </dsp:nvSpPr>
      <dsp:spPr>
        <a:xfrm>
          <a:off x="0" y="1584176"/>
          <a:ext cx="739376" cy="6930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506A-8958-4E6F-9614-CB2540EE61B4}">
      <dsp:nvSpPr>
        <dsp:cNvPr id="0" name=""/>
        <dsp:cNvSpPr/>
      </dsp:nvSpPr>
      <dsp:spPr>
        <a:xfrm rot="16200000">
          <a:off x="1228736" y="-1228736"/>
          <a:ext cx="3087144" cy="5544616"/>
        </a:xfrm>
        <a:prstGeom prst="flowChartManualOperati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lvl="0" algn="ctr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Bunday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siyosat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mahalliy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aholining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manfaatlariga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ziyon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yetkazar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edi</a:t>
          </a:r>
          <a:r>
            <a:rPr lang="ru-RU" sz="2500" kern="1200" dirty="0" smtClean="0">
              <a:solidFill>
                <a:srgbClr val="002060"/>
              </a:solidFill>
            </a:rPr>
            <a:t>. </a:t>
          </a:r>
          <a:r>
            <a:rPr lang="ru-RU" sz="2500" kern="1200" dirty="0" err="1" smtClean="0">
              <a:solidFill>
                <a:srgbClr val="002060"/>
              </a:solidFill>
            </a:rPr>
            <a:t>Yetakchi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sanoat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sohalari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uchun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mutaxassislar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Markazdan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taklif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qilingan</a:t>
          </a:r>
          <a:r>
            <a:rPr lang="ru-RU" sz="2500" kern="1200" dirty="0" smtClean="0">
              <a:solidFill>
                <a:srgbClr val="002060"/>
              </a:solidFill>
            </a:rPr>
            <a:t>. </a:t>
          </a:r>
          <a:endParaRPr lang="ru-RU" sz="2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17429"/>
        <a:ext cx="5544616" cy="18522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181B1-EC65-432A-A0C0-A1F905F0B3A0}">
      <dsp:nvSpPr>
        <dsp:cNvPr id="0" name=""/>
        <dsp:cNvSpPr/>
      </dsp:nvSpPr>
      <dsp:spPr>
        <a:xfrm rot="16200000">
          <a:off x="1228736" y="-1226028"/>
          <a:ext cx="3087144" cy="5539201"/>
        </a:xfrm>
        <a:prstGeom prst="flowChartManualOperation">
          <a:avLst/>
        </a:prstGeom>
        <a:solidFill>
          <a:schemeClr val="tx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1959-yilda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o‘zbeklarning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salmog‘i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62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foiz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bo‘lsa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undagi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ishchilarining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miqdori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atigi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43 </a:t>
          </a:r>
          <a:r>
            <a:rPr lang="ru-RU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foiz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Ittifoqqa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bo‘ysunadigan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respublikalardan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taklif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etilgan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mutaxassislar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ishchilar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ta’minlanardi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2708" y="617429"/>
        <a:ext cx="5539201" cy="18522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506A-8958-4E6F-9614-CB2540EE61B4}">
      <dsp:nvSpPr>
        <dsp:cNvPr id="0" name=""/>
        <dsp:cNvSpPr/>
      </dsp:nvSpPr>
      <dsp:spPr>
        <a:xfrm rot="16200000">
          <a:off x="-13402" y="13402"/>
          <a:ext cx="3087144" cy="3060340"/>
        </a:xfrm>
        <a:prstGeom prst="flowChartManualOperation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Ittifoqqa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bo‘ysunuvchi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korxonalariga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qaraganda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2-3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martadan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17429"/>
        <a:ext cx="3060340" cy="18522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181B1-EC65-432A-A0C0-A1F905F0B3A0}">
      <dsp:nvSpPr>
        <dsp:cNvPr id="0" name=""/>
        <dsp:cNvSpPr/>
      </dsp:nvSpPr>
      <dsp:spPr>
        <a:xfrm rot="16200000">
          <a:off x="1210733" y="-1210733"/>
          <a:ext cx="3087144" cy="5508612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Kadrlar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siyosatidagi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holatlar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ruslashtirish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moddiy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ma’naviy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imkoniyatlariga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zarar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keltirib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respublikada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ijtimoiy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vaziyat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keskinlashuvi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millatlararo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munosabatlarning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murakkablashuviga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zamin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yaratd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617430"/>
        <a:ext cx="5508612" cy="18522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7C4B-0F4A-4E31-B986-637AE29FD947}">
      <dsp:nvSpPr>
        <dsp:cNvPr id="0" name=""/>
        <dsp:cNvSpPr/>
      </dsp:nvSpPr>
      <dsp:spPr>
        <a:xfrm rot="10800000">
          <a:off x="41599" y="131949"/>
          <a:ext cx="5332498" cy="10412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43" tIns="76200" rIns="142240" bIns="76200" numCol="1" spcCol="1270" anchor="ctr" anchorCtr="0">
          <a:noAutofit/>
        </a:bodyPr>
        <a:lstStyle/>
        <a:p>
          <a:pPr marL="36195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2000" b="0" i="0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115-betida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topshiriqlarga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1900" y="131949"/>
        <a:ext cx="5072197" cy="1041205"/>
      </dsp:txXfrm>
    </dsp:sp>
    <dsp:sp modelId="{0EF92B91-E589-4B23-9A1D-D2E26D5904BA}">
      <dsp:nvSpPr>
        <dsp:cNvPr id="0" name=""/>
        <dsp:cNvSpPr/>
      </dsp:nvSpPr>
      <dsp:spPr>
        <a:xfrm>
          <a:off x="0" y="69960"/>
          <a:ext cx="1101439" cy="10957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6EAC3-48CF-4102-BF1F-A1BC46A6671E}">
      <dsp:nvSpPr>
        <dsp:cNvPr id="0" name=""/>
        <dsp:cNvSpPr/>
      </dsp:nvSpPr>
      <dsp:spPr>
        <a:xfrm rot="10800000">
          <a:off x="81124" y="1406803"/>
          <a:ext cx="5315669" cy="10412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43" tIns="87630" rIns="163576" bIns="87630" numCol="1" spcCol="1270" anchor="ctr" anchorCtr="0">
          <a:noAutofit/>
        </a:bodyPr>
        <a:lstStyle/>
        <a:p>
          <a:pPr marL="361950" lvl="0" indent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Darslikda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oid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r>
            <a:rPr lang="en-US" sz="23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3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1425" y="1406803"/>
        <a:ext cx="5055368" cy="1041205"/>
      </dsp:txXfrm>
    </dsp:sp>
    <dsp:sp modelId="{2F852C25-2FDE-4AB9-B19E-A76CA472A645}">
      <dsp:nvSpPr>
        <dsp:cNvPr id="0" name=""/>
        <dsp:cNvSpPr/>
      </dsp:nvSpPr>
      <dsp:spPr>
        <a:xfrm>
          <a:off x="90511" y="1407066"/>
          <a:ext cx="1041205" cy="10412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D4AE1-6CEF-4177-961E-3978DA46BA68}">
      <dsp:nvSpPr>
        <dsp:cNvPr id="0" name=""/>
        <dsp:cNvSpPr/>
      </dsp:nvSpPr>
      <dsp:spPr>
        <a:xfrm rot="16200000">
          <a:off x="1530170" y="-1527480"/>
          <a:ext cx="2448272" cy="550323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O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hududining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tarkibiy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Markazda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chiqilgan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siyosatni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so‘zsiz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oshirishga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majbur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690" y="489654"/>
        <a:ext cx="5503232" cy="146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42521-88A4-4735-A1EF-ECF302B9BCD5}">
      <dsp:nvSpPr>
        <dsp:cNvPr id="0" name=""/>
        <dsp:cNvSpPr/>
      </dsp:nvSpPr>
      <dsp:spPr>
        <a:xfrm>
          <a:off x="0" y="0"/>
          <a:ext cx="5256583" cy="2268252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Urushdan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keyingi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yilliklarda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(1946 – 1950-yillardagi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to‘rtinchi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1951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1955-yillardagi </a:t>
          </a:r>
          <a:r>
            <a:rPr lang="ru-RU" sz="1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beshinchi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sanoatni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o‘stirish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miqdorda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kapital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mablag‘lar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ajratdi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aksariyati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og‘ir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sanoatga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sarflandi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07300"/>
        <a:ext cx="5256583" cy="907300"/>
      </dsp:txXfrm>
    </dsp:sp>
    <dsp:sp modelId="{D30E7BCF-D757-4E35-9BC6-2F584630A5F7}">
      <dsp:nvSpPr>
        <dsp:cNvPr id="0" name=""/>
        <dsp:cNvSpPr/>
      </dsp:nvSpPr>
      <dsp:spPr>
        <a:xfrm>
          <a:off x="3960452" y="0"/>
          <a:ext cx="1008098" cy="8114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78AFE-05F4-405C-81B9-F04F00C66B5F}">
      <dsp:nvSpPr>
        <dsp:cNvPr id="0" name=""/>
        <dsp:cNvSpPr/>
      </dsp:nvSpPr>
      <dsp:spPr>
        <a:xfrm>
          <a:off x="684100" y="216024"/>
          <a:ext cx="3084824" cy="34023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3BDB-CFAA-4970-A747-14ED9C47BEC1}">
      <dsp:nvSpPr>
        <dsp:cNvPr id="0" name=""/>
        <dsp:cNvSpPr/>
      </dsp:nvSpPr>
      <dsp:spPr>
        <a:xfrm>
          <a:off x="-3311499" y="-512731"/>
          <a:ext cx="3975065" cy="3975065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4A383-2F8B-422A-A7C1-6B9150E48DAE}">
      <dsp:nvSpPr>
        <dsp:cNvPr id="0" name=""/>
        <dsp:cNvSpPr/>
      </dsp:nvSpPr>
      <dsp:spPr>
        <a:xfrm>
          <a:off x="504049" y="252025"/>
          <a:ext cx="4842830" cy="105866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847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kimyo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korxonalarining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qurilishi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foydadan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salbiy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oqibatlarga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49" y="252025"/>
        <a:ext cx="4842830" cy="1058662"/>
      </dsp:txXfrm>
    </dsp:sp>
    <dsp:sp modelId="{FB90A08C-665E-4649-AFB4-5269FE16FC5E}">
      <dsp:nvSpPr>
        <dsp:cNvPr id="0" name=""/>
        <dsp:cNvSpPr/>
      </dsp:nvSpPr>
      <dsp:spPr>
        <a:xfrm>
          <a:off x="15559" y="316049"/>
          <a:ext cx="1053302" cy="10533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26A22-DAF1-4502-B8A5-591FCA81853F}">
      <dsp:nvSpPr>
        <dsp:cNvPr id="0" name=""/>
        <dsp:cNvSpPr/>
      </dsp:nvSpPr>
      <dsp:spPr>
        <a:xfrm>
          <a:off x="557769" y="1584175"/>
          <a:ext cx="4842830" cy="10617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847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Chirchiq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elektrkimyo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kombinati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Navoiy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kimyo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kombinati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Yangiyo‘l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biokimyo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zavodi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qalin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yashaydigan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joylarda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qurildi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769" y="1584175"/>
        <a:ext cx="4842830" cy="1061763"/>
      </dsp:txXfrm>
    </dsp:sp>
    <dsp:sp modelId="{F1E1007E-9D11-4A18-ABF6-68C5BA7275AF}">
      <dsp:nvSpPr>
        <dsp:cNvPr id="0" name=""/>
        <dsp:cNvSpPr/>
      </dsp:nvSpPr>
      <dsp:spPr>
        <a:xfrm>
          <a:off x="15559" y="1580249"/>
          <a:ext cx="1053302" cy="10533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3BDB-CFAA-4970-A747-14ED9C47BEC1}">
      <dsp:nvSpPr>
        <dsp:cNvPr id="0" name=""/>
        <dsp:cNvSpPr/>
      </dsp:nvSpPr>
      <dsp:spPr>
        <a:xfrm>
          <a:off x="-3333526" y="-512731"/>
          <a:ext cx="3975065" cy="3975065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238BC-B748-4530-AC0A-341999BB3B36}">
      <dsp:nvSpPr>
        <dsp:cNvPr id="0" name=""/>
        <dsp:cNvSpPr/>
      </dsp:nvSpPr>
      <dsp:spPr>
        <a:xfrm>
          <a:off x="450109" y="180020"/>
          <a:ext cx="4950490" cy="58992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249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Korxonalar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atrof-muhitni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ifloslantirdi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ekologik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vaziyatni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murakkablashtirdi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109" y="180020"/>
        <a:ext cx="4950490" cy="589920"/>
      </dsp:txXfrm>
    </dsp:sp>
    <dsp:sp modelId="{F1E1007E-9D11-4A18-ABF6-68C5BA7275AF}">
      <dsp:nvSpPr>
        <dsp:cNvPr id="0" name=""/>
        <dsp:cNvSpPr/>
      </dsp:nvSpPr>
      <dsp:spPr>
        <a:xfrm>
          <a:off x="390" y="108014"/>
          <a:ext cx="737400" cy="7374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DB00A-399F-4B94-BDA4-5E7546DD2091}">
      <dsp:nvSpPr>
        <dsp:cNvPr id="0" name=""/>
        <dsp:cNvSpPr/>
      </dsp:nvSpPr>
      <dsp:spPr>
        <a:xfrm>
          <a:off x="626959" y="1080120"/>
          <a:ext cx="4736054" cy="78936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249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Atmosferaga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zararli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moddalar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chiqarilishi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oqibatida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tabiatga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o‘simlik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hayvonot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dunyosiga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yetkazdi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959" y="1080120"/>
        <a:ext cx="4736054" cy="789360"/>
      </dsp:txXfrm>
    </dsp:sp>
    <dsp:sp modelId="{BBE97CC6-8F51-4B1B-B6CE-42D31D6D9C8A}">
      <dsp:nvSpPr>
        <dsp:cNvPr id="0" name=""/>
        <dsp:cNvSpPr/>
      </dsp:nvSpPr>
      <dsp:spPr>
        <a:xfrm>
          <a:off x="258259" y="1106100"/>
          <a:ext cx="737400" cy="7374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C43C3-7119-45AD-B1A7-0CD5B9E58E2A}">
      <dsp:nvSpPr>
        <dsp:cNvPr id="0" name=""/>
        <dsp:cNvSpPr/>
      </dsp:nvSpPr>
      <dsp:spPr>
        <a:xfrm>
          <a:off x="412523" y="2064721"/>
          <a:ext cx="4950490" cy="589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249" tIns="43180" rIns="43180" bIns="43180" numCol="1" spcCol="1270" anchor="ctr" anchorCtr="0">
          <a:noAutofit/>
        </a:bodyPr>
        <a:lstStyle/>
        <a:p>
          <a:pPr lvl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zararni</a:t>
          </a: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yerda</a:t>
          </a: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yashovchi</a:t>
          </a: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insonlar</a:t>
          </a: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ko‘rdi</a:t>
          </a: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523" y="2064721"/>
        <a:ext cx="4950490" cy="589920"/>
      </dsp:txXfrm>
    </dsp:sp>
    <dsp:sp modelId="{63AD4C7C-DF0A-43FF-88C4-206411D83B9B}">
      <dsp:nvSpPr>
        <dsp:cNvPr id="0" name=""/>
        <dsp:cNvSpPr/>
      </dsp:nvSpPr>
      <dsp:spPr>
        <a:xfrm>
          <a:off x="43823" y="1990981"/>
          <a:ext cx="737400" cy="7374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D25EE-7A9D-4AD3-BF2A-1DCDA5670BFE}">
      <dsp:nvSpPr>
        <dsp:cNvPr id="0" name=""/>
        <dsp:cNvSpPr/>
      </dsp:nvSpPr>
      <dsp:spPr>
        <a:xfrm rot="16200000">
          <a:off x="-197462" y="199134"/>
          <a:ext cx="2556284" cy="21580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Yengil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sanoatda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nomutanosiblik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hollari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ziddiyatlar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673" y="511256"/>
        <a:ext cx="2158014" cy="1533770"/>
      </dsp:txXfrm>
    </dsp:sp>
    <dsp:sp modelId="{1E787298-448D-425F-8556-5E89D4E12FD4}">
      <dsp:nvSpPr>
        <dsp:cNvPr id="0" name=""/>
        <dsp:cNvSpPr/>
      </dsp:nvSpPr>
      <dsp:spPr>
        <a:xfrm rot="16200000">
          <a:off x="2729709" y="-328958"/>
          <a:ext cx="2556284" cy="32142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Yengil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sanoatda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rejalari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bajarilmas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iste’mol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mollari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ta’minlash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Ittifoqqa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necha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kam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2400751" y="511257"/>
        <a:ext cx="3214200" cy="1533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A38CF-7F27-4509-95D9-50E6D5347FCE}">
      <dsp:nvSpPr>
        <dsp:cNvPr id="0" name=""/>
        <dsp:cNvSpPr/>
      </dsp:nvSpPr>
      <dsp:spPr>
        <a:xfrm rot="10800000">
          <a:off x="256735" y="30370"/>
          <a:ext cx="5287880" cy="896876"/>
        </a:xfrm>
        <a:prstGeom prst="homePlat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56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XX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50-yillari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o‘rtalaridan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boshlab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yuksak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tezliklar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parvozlar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davrini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ochib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bergan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TU-104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rusumli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yo‘lovchi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tashuvchi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samolyotlar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paydo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80954" y="30370"/>
        <a:ext cx="5063661" cy="896876"/>
      </dsp:txXfrm>
    </dsp:sp>
    <dsp:sp modelId="{BBEA7863-C780-4C64-8254-D6F88F5F1F01}">
      <dsp:nvSpPr>
        <dsp:cNvPr id="0" name=""/>
        <dsp:cNvSpPr/>
      </dsp:nvSpPr>
      <dsp:spPr>
        <a:xfrm>
          <a:off x="36006" y="139506"/>
          <a:ext cx="700170" cy="7001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5EB8C-87BA-483F-A599-0EDC785E7E9B}">
      <dsp:nvSpPr>
        <dsp:cNvPr id="0" name=""/>
        <dsp:cNvSpPr/>
      </dsp:nvSpPr>
      <dsp:spPr>
        <a:xfrm rot="10800000">
          <a:off x="288206" y="1098919"/>
          <a:ext cx="5183459" cy="7001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56" tIns="60960" rIns="113792" bIns="60960" numCol="1" spcCol="1270" anchor="ctr" anchorCtr="0">
          <a:noAutofit/>
        </a:bodyPr>
        <a:lstStyle/>
        <a:p>
          <a:pPr marL="0" lvl="0" indent="92075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xodimlari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keyingi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samolyotlarning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ko‘pchiligini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o‘zlashtirdilar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63248" y="1098919"/>
        <a:ext cx="5008417" cy="700170"/>
      </dsp:txXfrm>
    </dsp:sp>
    <dsp:sp modelId="{98CD2B61-0EDB-4F9C-A159-BA895F42DA68}">
      <dsp:nvSpPr>
        <dsp:cNvPr id="0" name=""/>
        <dsp:cNvSpPr/>
      </dsp:nvSpPr>
      <dsp:spPr>
        <a:xfrm>
          <a:off x="72008" y="1111614"/>
          <a:ext cx="700170" cy="70017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DB757-95E9-426C-85DF-E18574CFF8AA}">
      <dsp:nvSpPr>
        <dsp:cNvPr id="0" name=""/>
        <dsp:cNvSpPr/>
      </dsp:nvSpPr>
      <dsp:spPr>
        <a:xfrm rot="10800000">
          <a:off x="-1" y="2015167"/>
          <a:ext cx="5544618" cy="973054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56" tIns="53340" rIns="99568" bIns="53340" numCol="1" spcCol="1270" anchor="ctr" anchorCtr="0">
          <a:noAutofit/>
        </a:bodyPr>
        <a:lstStyle/>
        <a:p>
          <a:pPr marL="269875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Ayrim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shaharlarda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zamonaviy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aeroportlar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qurildi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bog‘ladi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shuningdek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poytaxti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Moskva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poytaxtlari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o‘rtasida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muntazam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parvozlar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yo‘lga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qo‘yildi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3262" y="2015167"/>
        <a:ext cx="5301355" cy="973054"/>
      </dsp:txXfrm>
    </dsp:sp>
    <dsp:sp modelId="{246135C7-BDE0-42A6-8073-29695541C0E8}">
      <dsp:nvSpPr>
        <dsp:cNvPr id="0" name=""/>
        <dsp:cNvSpPr/>
      </dsp:nvSpPr>
      <dsp:spPr>
        <a:xfrm>
          <a:off x="0" y="2160376"/>
          <a:ext cx="700170" cy="7001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63811-F01B-4175-BEE9-F392EF6FC25B}">
      <dsp:nvSpPr>
        <dsp:cNvPr id="0" name=""/>
        <dsp:cNvSpPr/>
      </dsp:nvSpPr>
      <dsp:spPr>
        <a:xfrm rot="16200000">
          <a:off x="104036" y="-101243"/>
          <a:ext cx="2484276" cy="2686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Temir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yo‘llar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avtomobil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qurilishi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respublikalar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jumladan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Turkmaniston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Tojikiston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Qozog‘iston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hududlaridan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o‘tkazilib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Markazga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qaram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qo‘yildi</a:t>
          </a:r>
          <a:r>
            <a:rPr lang="ru-RU" sz="1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793" y="496855"/>
        <a:ext cx="2686762" cy="1490566"/>
      </dsp:txXfrm>
    </dsp:sp>
    <dsp:sp modelId="{E0CD01F9-D5AF-4A1E-83F6-093ABA413DE2}">
      <dsp:nvSpPr>
        <dsp:cNvPr id="0" name=""/>
        <dsp:cNvSpPr/>
      </dsp:nvSpPr>
      <dsp:spPr>
        <a:xfrm rot="16200000">
          <a:off x="2992306" y="-101243"/>
          <a:ext cx="2484276" cy="2686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60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siyosatning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halokatli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ekani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parchalanib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mintaqada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topgandan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ayniqsa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sezilmoqda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91063" y="496855"/>
        <a:ext cx="2686762" cy="14905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2ABDE-CC57-4DCE-83C8-1CB9CD11CB36}">
      <dsp:nvSpPr>
        <dsp:cNvPr id="0" name=""/>
        <dsp:cNvSpPr/>
      </dsp:nvSpPr>
      <dsp:spPr>
        <a:xfrm>
          <a:off x="0" y="0"/>
          <a:ext cx="2523866" cy="25238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D9301-C51D-4C74-AE29-E996243DC341}">
      <dsp:nvSpPr>
        <dsp:cNvPr id="0" name=""/>
        <dsp:cNvSpPr/>
      </dsp:nvSpPr>
      <dsp:spPr>
        <a:xfrm>
          <a:off x="1261933" y="0"/>
          <a:ext cx="4426102" cy="2523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</a:t>
          </a:r>
          <a:r>
            <a:rPr lang="en-US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 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MK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organlarining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rahbarlari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viloyatlar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partiya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komitetlarining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sekretarlari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ijroiya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qo‘mitalari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raislari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vakillaridan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tayinlansa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Kreml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tavsiya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qilar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1933" y="0"/>
        <a:ext cx="4426102" cy="757161"/>
      </dsp:txXfrm>
    </dsp:sp>
    <dsp:sp modelId="{4B1A6A17-E8F4-466E-95A7-63A1AB4F5493}">
      <dsp:nvSpPr>
        <dsp:cNvPr id="0" name=""/>
        <dsp:cNvSpPr/>
      </dsp:nvSpPr>
      <dsp:spPr>
        <a:xfrm>
          <a:off x="441677" y="757161"/>
          <a:ext cx="1640511" cy="16405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D2C0-DA8C-4A80-98F9-6BB20F31B764}">
      <dsp:nvSpPr>
        <dsp:cNvPr id="0" name=""/>
        <dsp:cNvSpPr/>
      </dsp:nvSpPr>
      <dsp:spPr>
        <a:xfrm>
          <a:off x="1261933" y="811725"/>
          <a:ext cx="4426102" cy="1531385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Sirtdan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qaraganda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o‘zbeklar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boshqarayotgandek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ko‘rinardi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aslida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hokimiyatni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idora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tizgini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Moskvaning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qo‘lida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3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1933" y="811725"/>
        <a:ext cx="4426102" cy="706792"/>
      </dsp:txXfrm>
    </dsp:sp>
    <dsp:sp modelId="{A9270D8D-79B2-4A31-AFA5-99F60D79406B}">
      <dsp:nvSpPr>
        <dsp:cNvPr id="0" name=""/>
        <dsp:cNvSpPr/>
      </dsp:nvSpPr>
      <dsp:spPr>
        <a:xfrm>
          <a:off x="883353" y="1514320"/>
          <a:ext cx="757159" cy="7571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33100-502D-4A5B-9DC9-7052CF32ADFC}">
      <dsp:nvSpPr>
        <dsp:cNvPr id="0" name=""/>
        <dsp:cNvSpPr/>
      </dsp:nvSpPr>
      <dsp:spPr>
        <a:xfrm>
          <a:off x="1261933" y="1514320"/>
          <a:ext cx="4426102" cy="7571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holat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hokimiyatining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dastlabki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yillarida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joriy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unga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tuzumi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inqirozga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uchragan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davrgacha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amal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ru-RU" sz="13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1933" y="1514320"/>
        <a:ext cx="4426102" cy="757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6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70490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61692" y="1114120"/>
            <a:ext cx="3862249" cy="113490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805483" y="58753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95090" y="7653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823941" y="248656"/>
            <a:ext cx="396045" cy="26222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16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5120622" y="272228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848884" y="215318"/>
            <a:ext cx="3627754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 defTabSz="914400">
              <a:spcBef>
                <a:spcPts val="114"/>
              </a:spcBef>
              <a:defRPr/>
            </a:pPr>
            <a:r>
              <a:rPr kumimoji="0" lang="en-US" sz="3400" b="1" i="0" u="none" strike="noStrike" kern="0" cap="none" spc="5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</a:t>
            </a:r>
            <a:r>
              <a:rPr lang="en-US" sz="3600" dirty="0"/>
              <a:t>‘</a:t>
            </a:r>
            <a:r>
              <a:rPr kumimoji="0" lang="en-US" sz="3400" b="1" i="0" u="none" strike="noStrike" kern="0" cap="none" spc="5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zbekiston</a:t>
            </a:r>
            <a:r>
              <a:rPr kumimoji="0" lang="en-US" sz="3400" b="1" i="0" u="none" strike="noStrike" kern="0" cap="none" spc="-3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329821" y="31062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655322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655322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397634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397634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13925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43075" y="196376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22287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41"/>
            <a:ext cx="575945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2075" indent="92075">
              <a:tabLst>
                <a:tab pos="92075" algn="l"/>
              </a:tabLst>
            </a:pP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Qo‘ng‘irot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Beynov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miqyosda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borildi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magistrali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Qoraqalpog‘istonni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bog‘lab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boradigan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keltirdi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73" y="1620043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56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63" y="0"/>
            <a:ext cx="525658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ta’mirlandi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asfalt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yotqizilgan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parklari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mashinalar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1968-yillarda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loyihalashtirildi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" y="1569660"/>
            <a:ext cx="2379118" cy="1563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1569660"/>
            <a:ext cx="2476500" cy="15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8203563"/>
              </p:ext>
            </p:extLst>
          </p:nvPr>
        </p:nvGraphicFramePr>
        <p:xfrm>
          <a:off x="143422" y="112387"/>
          <a:ext cx="5544616" cy="29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5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sohasidagi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147223"/>
              </p:ext>
            </p:extLst>
          </p:nvPr>
        </p:nvGraphicFramePr>
        <p:xfrm>
          <a:off x="71413" y="647936"/>
          <a:ext cx="5580619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kamchiliklari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11473" y="791952"/>
            <a:ext cx="4752528" cy="223224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92075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emir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elektrlashtirish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boshqarishning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avtomatlashtirilgan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sekinlik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borildi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92075" indent="0">
              <a:buNone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ransportning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turlarida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yo‘lovchilarga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borasida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kamchiliklar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425" y="611932"/>
            <a:ext cx="5436604" cy="2369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Markazning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siyosatida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kadrlar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masalasi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Komitetining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SSR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SSR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Prezidiumi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raisining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o‘rinbosarlari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xavfsizlik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komiteti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ministrliklar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tashkilotlarining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Moskvadan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yuborilgan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slavyan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armanlar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huquq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imtiyozlarga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respublikadagi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taqdirini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qilishgan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kadrlar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masalasi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53691451"/>
              </p:ext>
            </p:extLst>
          </p:nvPr>
        </p:nvGraphicFramePr>
        <p:xfrm>
          <a:off x="1" y="611932"/>
          <a:ext cx="5688036" cy="252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Bo‘ysunuvchi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lavozimlar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991254"/>
              </p:ext>
            </p:extLst>
          </p:nvPr>
        </p:nvGraphicFramePr>
        <p:xfrm>
          <a:off x="107417" y="45068"/>
          <a:ext cx="5544616" cy="30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0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152788"/>
              </p:ext>
            </p:extLst>
          </p:nvPr>
        </p:nvGraphicFramePr>
        <p:xfrm>
          <a:off x="107417" y="45068"/>
          <a:ext cx="5544616" cy="30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4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32895"/>
              </p:ext>
            </p:extLst>
          </p:nvPr>
        </p:nvGraphicFramePr>
        <p:xfrm>
          <a:off x="107417" y="45068"/>
          <a:ext cx="3060340" cy="30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32" y="756275"/>
            <a:ext cx="2378968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178427"/>
              </p:ext>
            </p:extLst>
          </p:nvPr>
        </p:nvGraphicFramePr>
        <p:xfrm>
          <a:off x="143421" y="611931"/>
          <a:ext cx="5616028" cy="248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04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48525"/>
              </p:ext>
            </p:extLst>
          </p:nvPr>
        </p:nvGraphicFramePr>
        <p:xfrm>
          <a:off x="107417" y="45068"/>
          <a:ext cx="5508612" cy="30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1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8715376"/>
              </p:ext>
            </p:extLst>
          </p:nvPr>
        </p:nvGraphicFramePr>
        <p:xfrm>
          <a:off x="140570" y="575928"/>
          <a:ext cx="547791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4839494"/>
              </p:ext>
            </p:extLst>
          </p:nvPr>
        </p:nvGraphicFramePr>
        <p:xfrm>
          <a:off x="143421" y="683941"/>
          <a:ext cx="550861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65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6008575"/>
              </p:ext>
            </p:extLst>
          </p:nvPr>
        </p:nvGraphicFramePr>
        <p:xfrm>
          <a:off x="323441" y="683940"/>
          <a:ext cx="5256584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587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86804746"/>
              </p:ext>
            </p:extLst>
          </p:nvPr>
        </p:nvGraphicFramePr>
        <p:xfrm>
          <a:off x="215429" y="107877"/>
          <a:ext cx="5400600" cy="294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18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608572"/>
              </p:ext>
            </p:extLst>
          </p:nvPr>
        </p:nvGraphicFramePr>
        <p:xfrm>
          <a:off x="215429" y="107877"/>
          <a:ext cx="5400600" cy="294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56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sanoatdagi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ahvol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62419088"/>
              </p:ext>
            </p:extLst>
          </p:nvPr>
        </p:nvGraphicFramePr>
        <p:xfrm>
          <a:off x="71413" y="632552"/>
          <a:ext cx="5616624" cy="2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92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215888"/>
            <a:ext cx="2880320" cy="27084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rivojlanib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majmuaga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birlashtirildi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1947-yilda 600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Chorjo‘y-Qo‘ng‘irot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90328"/>
            <a:ext cx="2268252" cy="1531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1668990"/>
            <a:ext cx="2252251" cy="14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41"/>
            <a:ext cx="575945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trolleybus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qatnay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" y="1115988"/>
            <a:ext cx="2925366" cy="1800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53" y="1115988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8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153500</TotalTime>
  <Words>727</Words>
  <Application>Microsoft Office PowerPoint</Application>
  <PresentationFormat>Произвольный</PresentationFormat>
  <Paragraphs>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REJA:</vt:lpstr>
      <vt:lpstr>O‘zbekiston sanoati</vt:lpstr>
      <vt:lpstr>Sanoatning rivoji</vt:lpstr>
      <vt:lpstr>Презентация PowerPoint</vt:lpstr>
      <vt:lpstr>Презентация PowerPoint</vt:lpstr>
      <vt:lpstr>Yengil sanoatdagi ahvol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Transport sohasidagi muammolar</vt:lpstr>
      <vt:lpstr>Transport sohasi kamchiliklari</vt:lpstr>
      <vt:lpstr>Milliy kadrlar masalasi</vt:lpstr>
      <vt:lpstr>Bo‘ysunuvchi lavozimlar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1580</cp:revision>
  <dcterms:created xsi:type="dcterms:W3CDTF">2014-10-08T23:03:32Z</dcterms:created>
  <dcterms:modified xsi:type="dcterms:W3CDTF">2021-02-04T12:43:38Z</dcterms:modified>
</cp:coreProperties>
</file>