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2"/>
  </p:notesMasterIdLst>
  <p:sldIdLst>
    <p:sldId id="1356" r:id="rId11"/>
    <p:sldId id="1496" r:id="rId12"/>
    <p:sldId id="1472" r:id="rId13"/>
    <p:sldId id="1495" r:id="rId14"/>
    <p:sldId id="1479" r:id="rId15"/>
    <p:sldId id="1471" r:id="rId16"/>
    <p:sldId id="1473" r:id="rId17"/>
    <p:sldId id="1486" r:id="rId18"/>
    <p:sldId id="1485" r:id="rId19"/>
    <p:sldId id="1476" r:id="rId20"/>
    <p:sldId id="1419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96"/>
            <p14:sldId id="1472"/>
            <p14:sldId id="1495"/>
            <p14:sldId id="1479"/>
            <p14:sldId id="1471"/>
            <p14:sldId id="1473"/>
            <p14:sldId id="1486"/>
            <p14:sldId id="1485"/>
            <p14:sldId id="1476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2060"/>
    <a:srgbClr val="000000"/>
    <a:srgbClr val="C0C0C0"/>
    <a:srgbClr val="B2B2B2"/>
    <a:srgbClr val="FFFFFF"/>
    <a:srgbClr val="808080"/>
    <a:srgbClr val="5F5F5F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9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1A4B8-AE1F-4DDB-A21C-F445E2D72E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3FE1535-C4E5-471C-BF38-318252E22B94}" type="pres">
      <dgm:prSet presAssocID="{EB01A4B8-AE1F-4DDB-A21C-F445E2D72EB3}" presName="linearFlow" presStyleCnt="0">
        <dgm:presLayoutVars>
          <dgm:dir/>
          <dgm:resizeHandles val="exact"/>
        </dgm:presLayoutVars>
      </dgm:prSet>
      <dgm:spPr/>
    </dgm:pt>
  </dgm:ptLst>
  <dgm:cxnLst>
    <dgm:cxn modelId="{63B7D27E-446C-472B-9190-757E56C0714E}" type="presOf" srcId="{EB01A4B8-AE1F-4DDB-A21C-F445E2D72EB3}" destId="{73FE1535-C4E5-471C-BF38-318252E22B94}" srcOrd="0" destOrd="0" presId="urn:microsoft.com/office/officeart/2005/8/layout/vList3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47936-4272-4F1D-8B07-40DA782F3A4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A5BD26-7F10-44C6-9328-F620B78966A8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Moskvani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qilishda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 28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fashistni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o‘ldirgan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snayperchi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Zebo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G‘aniyeva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jasorati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Bayroq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mukofotlandi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424BF-C807-473F-A835-0E3437869A55}" type="parTrans" cxnId="{A1F8EA6A-0A50-4F3C-A06B-8F86E62D097C}">
      <dgm:prSet/>
      <dgm:spPr/>
      <dgm:t>
        <a:bodyPr/>
        <a:lstStyle/>
        <a:p>
          <a:endParaRPr lang="ru-RU"/>
        </a:p>
      </dgm:t>
    </dgm:pt>
    <dgm:pt modelId="{1BBF39F1-8D1C-4893-8C3A-4FED02CCC842}" type="sibTrans" cxnId="{A1F8EA6A-0A50-4F3C-A06B-8F86E62D097C}">
      <dgm:prSet/>
      <dgm:spPr/>
      <dgm:t>
        <a:bodyPr/>
        <a:lstStyle/>
        <a:p>
          <a:endParaRPr lang="ru-RU"/>
        </a:p>
      </dgm:t>
    </dgm:pt>
    <dgm:pt modelId="{6632903F-D22A-4BA2-A989-79AF49653BD4}" type="pres">
      <dgm:prSet presAssocID="{F1747936-4272-4F1D-8B07-40DA782F3A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A3352-2F8A-4F8C-94DA-E60B5B616263}" type="pres">
      <dgm:prSet presAssocID="{0BA5BD26-7F10-44C6-9328-F620B78966A8}" presName="node" presStyleLbl="node1" presStyleIdx="0" presStyleCnt="1" custLinFactNeighborX="-62365" custLinFactNeighborY="4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FBEA4-7B75-4728-9419-FB290CAF7AAC}" type="presOf" srcId="{F1747936-4272-4F1D-8B07-40DA782F3A45}" destId="{6632903F-D22A-4BA2-A989-79AF49653BD4}" srcOrd="0" destOrd="0" presId="urn:microsoft.com/office/officeart/2005/8/layout/hList6"/>
    <dgm:cxn modelId="{A1F8EA6A-0A50-4F3C-A06B-8F86E62D097C}" srcId="{F1747936-4272-4F1D-8B07-40DA782F3A45}" destId="{0BA5BD26-7F10-44C6-9328-F620B78966A8}" srcOrd="0" destOrd="0" parTransId="{5B4424BF-C807-473F-A835-0E3437869A55}" sibTransId="{1BBF39F1-8D1C-4893-8C3A-4FED02CCC842}"/>
    <dgm:cxn modelId="{C325B2C9-F538-424F-AB80-D3D008CA4DE8}" type="presOf" srcId="{0BA5BD26-7F10-44C6-9328-F620B78966A8}" destId="{DBAA3352-2F8A-4F8C-94DA-E60B5B616263}" srcOrd="0" destOrd="0" presId="urn:microsoft.com/office/officeart/2005/8/layout/hList6"/>
    <dgm:cxn modelId="{644ADA8A-F35B-47FB-965E-912E9484BC5C}" type="presParOf" srcId="{6632903F-D22A-4BA2-A989-79AF49653BD4}" destId="{DBAA3352-2F8A-4F8C-94DA-E60B5B61626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52600-A176-4D0C-AC57-6364EB12AF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3E558-70FD-4AC7-850F-D6A139933ED5}">
      <dgm:prSet custT="1"/>
      <dgm:spPr>
        <a:solidFill>
          <a:schemeClr val="tx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Stalingrad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jangi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da,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Kavkaz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janglarda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Toshkentda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tuzilgan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vardiyachi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general-mayor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Sobir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Rahimov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oy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davom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idagi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janglarda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8000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dushmanni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qirib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tashladi</a:t>
          </a:r>
          <a:r>
            <a:rPr lang="ru-RU" sz="1500" b="0" i="0" dirty="0" smtClean="0"/>
            <a:t>.</a:t>
          </a:r>
          <a:endParaRPr lang="ru-RU" sz="1500" dirty="0"/>
        </a:p>
      </dgm:t>
    </dgm:pt>
    <dgm:pt modelId="{3ED31F53-0DD1-4584-8DC5-735DC1BB7BE9}" type="parTrans" cxnId="{07DCFD11-C7FF-4339-813E-26BE82F87EB0}">
      <dgm:prSet/>
      <dgm:spPr/>
      <dgm:t>
        <a:bodyPr/>
        <a:lstStyle/>
        <a:p>
          <a:endParaRPr lang="ru-RU"/>
        </a:p>
      </dgm:t>
    </dgm:pt>
    <dgm:pt modelId="{65460E81-B6C9-441A-8BC1-D6DF7FF23B1A}" type="sibTrans" cxnId="{07DCFD11-C7FF-4339-813E-26BE82F87EB0}">
      <dgm:prSet/>
      <dgm:spPr/>
      <dgm:t>
        <a:bodyPr/>
        <a:lstStyle/>
        <a:p>
          <a:endParaRPr lang="ru-RU"/>
        </a:p>
      </dgm:t>
    </dgm:pt>
    <dgm:pt modelId="{BE112398-4305-4026-8E20-CD853D1BF619}" type="pres">
      <dgm:prSet presAssocID="{03A52600-A176-4D0C-AC57-6364EB12AF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1173BB-E3CF-4507-92DB-8CC1F529A471}" type="pres">
      <dgm:prSet presAssocID="{03A52600-A176-4D0C-AC57-6364EB12AF3F}" presName="arrow" presStyleLbl="bgShp" presStyleIdx="0" presStyleCnt="1"/>
      <dgm:spPr/>
    </dgm:pt>
    <dgm:pt modelId="{643CD4E9-FA84-4C41-905D-03B517368646}" type="pres">
      <dgm:prSet presAssocID="{03A52600-A176-4D0C-AC57-6364EB12AF3F}" presName="linearProcess" presStyleCnt="0"/>
      <dgm:spPr/>
    </dgm:pt>
    <dgm:pt modelId="{1F7AD371-2824-4F12-A377-A74C4EB962F5}" type="pres">
      <dgm:prSet presAssocID="{0D63E558-70FD-4AC7-850F-D6A139933ED5}" presName="textNode" presStyleLbl="node1" presStyleIdx="0" presStyleCnt="1" custScaleY="17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47467-1A17-4FFA-AFC5-94AC8BDBD7CB}" type="presOf" srcId="{0D63E558-70FD-4AC7-850F-D6A139933ED5}" destId="{1F7AD371-2824-4F12-A377-A74C4EB962F5}" srcOrd="0" destOrd="0" presId="urn:microsoft.com/office/officeart/2005/8/layout/hProcess9"/>
    <dgm:cxn modelId="{07DCFD11-C7FF-4339-813E-26BE82F87EB0}" srcId="{03A52600-A176-4D0C-AC57-6364EB12AF3F}" destId="{0D63E558-70FD-4AC7-850F-D6A139933ED5}" srcOrd="0" destOrd="0" parTransId="{3ED31F53-0DD1-4584-8DC5-735DC1BB7BE9}" sibTransId="{65460E81-B6C9-441A-8BC1-D6DF7FF23B1A}"/>
    <dgm:cxn modelId="{6BCA5120-11F4-40A0-A3BA-97544EA26DB5}" type="presOf" srcId="{03A52600-A176-4D0C-AC57-6364EB12AF3F}" destId="{BE112398-4305-4026-8E20-CD853D1BF619}" srcOrd="0" destOrd="0" presId="urn:microsoft.com/office/officeart/2005/8/layout/hProcess9"/>
    <dgm:cxn modelId="{31798E0A-8CCF-4891-ADBE-2B2B4681AA7C}" type="presParOf" srcId="{BE112398-4305-4026-8E20-CD853D1BF619}" destId="{541173BB-E3CF-4507-92DB-8CC1F529A471}" srcOrd="0" destOrd="0" presId="urn:microsoft.com/office/officeart/2005/8/layout/hProcess9"/>
    <dgm:cxn modelId="{6856CE27-A8FC-4708-8A6B-247E968013FD}" type="presParOf" srcId="{BE112398-4305-4026-8E20-CD853D1BF619}" destId="{643CD4E9-FA84-4C41-905D-03B517368646}" srcOrd="1" destOrd="0" presId="urn:microsoft.com/office/officeart/2005/8/layout/hProcess9"/>
    <dgm:cxn modelId="{48903418-FCB2-40F5-B4F0-DFAA77BC0985}" type="presParOf" srcId="{643CD4E9-FA84-4C41-905D-03B517368646}" destId="{1F7AD371-2824-4F12-A377-A74C4EB962F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B6461-75B5-418F-8EEB-61DFF817AB3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139FB-B1EE-4045-9D52-ACF58610F5C1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en-US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larning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120 000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orden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medallari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mukofotlandi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unvoniga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75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BD9F9-1500-4123-8BD2-5EFC90D2D598}" type="parTrans" cxnId="{B6C9F67D-8A55-404B-AE4C-6EFC8EB63923}">
      <dgm:prSet/>
      <dgm:spPr/>
      <dgm:t>
        <a:bodyPr/>
        <a:lstStyle/>
        <a:p>
          <a:endParaRPr lang="ru-RU"/>
        </a:p>
      </dgm:t>
    </dgm:pt>
    <dgm:pt modelId="{01D950A4-9FEE-44C8-A18B-355375826BBB}" type="sibTrans" cxnId="{B6C9F67D-8A55-404B-AE4C-6EFC8EB63923}">
      <dgm:prSet/>
      <dgm:spPr/>
      <dgm:t>
        <a:bodyPr/>
        <a:lstStyle/>
        <a:p>
          <a:endParaRPr lang="ru-RU"/>
        </a:p>
      </dgm:t>
    </dgm:pt>
    <dgm:pt modelId="{03D9ECAA-5604-4C78-906D-CD766A41DCB6}" type="pres">
      <dgm:prSet presAssocID="{64AB6461-75B5-418F-8EEB-61DFF817A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05BEC-C501-4EED-8E01-F2D8102A424B}" type="pres">
      <dgm:prSet presAssocID="{E0F139FB-B1EE-4045-9D52-ACF58610F5C1}" presName="node" presStyleLbl="node1" presStyleIdx="0" presStyleCnt="1" custLinFactNeighborX="11039" custLinFactNeighborY="-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2D7B3-07E5-4E05-B2AD-56EE10025D5A}" type="presOf" srcId="{64AB6461-75B5-418F-8EEB-61DFF817AB31}" destId="{03D9ECAA-5604-4C78-906D-CD766A41DCB6}" srcOrd="0" destOrd="0" presId="urn:microsoft.com/office/officeart/2005/8/layout/hList6"/>
    <dgm:cxn modelId="{B6C9F67D-8A55-404B-AE4C-6EFC8EB63923}" srcId="{64AB6461-75B5-418F-8EEB-61DFF817AB31}" destId="{E0F139FB-B1EE-4045-9D52-ACF58610F5C1}" srcOrd="0" destOrd="0" parTransId="{65EBD9F9-1500-4123-8BD2-5EFC90D2D598}" sibTransId="{01D950A4-9FEE-44C8-A18B-355375826BBB}"/>
    <dgm:cxn modelId="{DFBB76E1-BFDF-4B17-BA15-B9CD1692BBD8}" type="presOf" srcId="{E0F139FB-B1EE-4045-9D52-ACF58610F5C1}" destId="{70605BEC-C501-4EED-8E01-F2D8102A424B}" srcOrd="0" destOrd="0" presId="urn:microsoft.com/office/officeart/2005/8/layout/hList6"/>
    <dgm:cxn modelId="{247C6C5A-3E4C-4D58-B0B7-74182F1EA0A6}" type="presParOf" srcId="{03D9ECAA-5604-4C78-906D-CD766A41DCB6}" destId="{70605BEC-C501-4EED-8E01-F2D8102A424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AB6461-75B5-418F-8EEB-61DFF817AB3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F8ADA-CEC0-45DB-9F21-2BA3805398EC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52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uchala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darajadagi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ru-RU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taqdirlandilar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19E09-B31E-4D40-BB05-B4D9F8D43ED2}" type="parTrans" cxnId="{A266A29D-5D3C-47D8-89F8-CA5B96968088}">
      <dgm:prSet/>
      <dgm:spPr/>
      <dgm:t>
        <a:bodyPr/>
        <a:lstStyle/>
        <a:p>
          <a:endParaRPr lang="ru-RU"/>
        </a:p>
      </dgm:t>
    </dgm:pt>
    <dgm:pt modelId="{72D60943-3223-42F1-8465-2BDF191144FF}" type="sibTrans" cxnId="{A266A29D-5D3C-47D8-89F8-CA5B96968088}">
      <dgm:prSet/>
      <dgm:spPr/>
      <dgm:t>
        <a:bodyPr/>
        <a:lstStyle/>
        <a:p>
          <a:endParaRPr lang="ru-RU"/>
        </a:p>
      </dgm:t>
    </dgm:pt>
    <dgm:pt modelId="{03D9ECAA-5604-4C78-906D-CD766A41DCB6}" type="pres">
      <dgm:prSet presAssocID="{64AB6461-75B5-418F-8EEB-61DFF817A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EF55F-B600-4CF3-9C70-F8CB75F2CCE0}" type="pres">
      <dgm:prSet presAssocID="{EBAF8ADA-CEC0-45DB-9F21-2BA3805398EC}" presName="node" presStyleLbl="node1" presStyleIdx="0" presStyleCnt="1" custLinFactNeighborX="2405" custLinFactNeighborY="-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6A29D-5D3C-47D8-89F8-CA5B96968088}" srcId="{64AB6461-75B5-418F-8EEB-61DFF817AB31}" destId="{EBAF8ADA-CEC0-45DB-9F21-2BA3805398EC}" srcOrd="0" destOrd="0" parTransId="{9AF19E09-B31E-4D40-BB05-B4D9F8D43ED2}" sibTransId="{72D60943-3223-42F1-8465-2BDF191144FF}"/>
    <dgm:cxn modelId="{9ECD143D-6CDF-4D81-8966-8CF26C089650}" type="presOf" srcId="{64AB6461-75B5-418F-8EEB-61DFF817AB31}" destId="{03D9ECAA-5604-4C78-906D-CD766A41DCB6}" srcOrd="0" destOrd="0" presId="urn:microsoft.com/office/officeart/2005/8/layout/hList6"/>
    <dgm:cxn modelId="{E5DB5734-3254-404C-9357-BF02E4CB5114}" type="presOf" srcId="{EBAF8ADA-CEC0-45DB-9F21-2BA3805398EC}" destId="{8FDEF55F-B600-4CF3-9C70-F8CB75F2CCE0}" srcOrd="0" destOrd="0" presId="urn:microsoft.com/office/officeart/2005/8/layout/hList6"/>
    <dgm:cxn modelId="{E9C9AC60-7823-42AA-B42D-00E738AF7A8B}" type="presParOf" srcId="{03D9ECAA-5604-4C78-906D-CD766A41DCB6}" destId="{8FDEF55F-B600-4CF3-9C70-F8CB75F2CCE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D15F70-DD1D-4EE0-964D-55F8497724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7990F-8A4A-4606-AA01-3A7F170EFC75}">
      <dgm:prSet/>
      <dgm:spPr>
        <a:solidFill>
          <a:srgbClr val="92D05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Toshkentda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1999-yil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oyida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Xotira</a:t>
          </a:r>
          <a:r>
            <a:rPr lang="ru-RU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Qadrlash</a:t>
          </a:r>
          <a:r>
            <a:rPr lang="ru-RU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barpo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etilib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</a:t>
          </a:r>
          <a:r>
            <a:rPr lang="ru-RU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Motamsaro</a:t>
          </a:r>
          <a:r>
            <a:rPr lang="ru-RU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ona</a:t>
          </a:r>
          <a:r>
            <a:rPr lang="ru-RU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haykali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o‘rnatildi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325C3-0ED2-46EA-B359-EC84BC8EDCCE}" type="parTrans" cxnId="{A9967532-68D1-4A88-AA78-8FD76634B44F}">
      <dgm:prSet/>
      <dgm:spPr/>
      <dgm:t>
        <a:bodyPr/>
        <a:lstStyle/>
        <a:p>
          <a:endParaRPr lang="ru-RU"/>
        </a:p>
      </dgm:t>
    </dgm:pt>
    <dgm:pt modelId="{E72A052B-C6DF-4D73-952C-58E9445DC643}" type="sibTrans" cxnId="{A9967532-68D1-4A88-AA78-8FD76634B44F}">
      <dgm:prSet/>
      <dgm:spPr/>
      <dgm:t>
        <a:bodyPr/>
        <a:lstStyle/>
        <a:p>
          <a:endParaRPr lang="ru-RU"/>
        </a:p>
      </dgm:t>
    </dgm:pt>
    <dgm:pt modelId="{CAAE3442-FB40-474E-BB5B-71B7BB4A968E}" type="pres">
      <dgm:prSet presAssocID="{57D15F70-DD1D-4EE0-964D-55F84977243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CE224-E973-493F-9A05-5D9394C86F8D}" type="pres">
      <dgm:prSet presAssocID="{57D15F70-DD1D-4EE0-964D-55F849772431}" presName="arrow" presStyleLbl="bgShp" presStyleIdx="0" presStyleCnt="1"/>
      <dgm:spPr/>
    </dgm:pt>
    <dgm:pt modelId="{5BF63DB9-2B92-4B3A-8ED3-BAA62297F308}" type="pres">
      <dgm:prSet presAssocID="{57D15F70-DD1D-4EE0-964D-55F849772431}" presName="linearProcess" presStyleCnt="0"/>
      <dgm:spPr/>
    </dgm:pt>
    <dgm:pt modelId="{E1B0467F-03B3-497A-AB18-476646DBA11F}" type="pres">
      <dgm:prSet presAssocID="{5807990F-8A4A-4606-AA01-3A7F170EFC75}" presName="textNode" presStyleLbl="node1" presStyleIdx="0" presStyleCnt="1" custScaleY="19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67532-68D1-4A88-AA78-8FD76634B44F}" srcId="{57D15F70-DD1D-4EE0-964D-55F849772431}" destId="{5807990F-8A4A-4606-AA01-3A7F170EFC75}" srcOrd="0" destOrd="0" parTransId="{8C9325C3-0ED2-46EA-B359-EC84BC8EDCCE}" sibTransId="{E72A052B-C6DF-4D73-952C-58E9445DC643}"/>
    <dgm:cxn modelId="{E616CB53-EA06-4508-B900-1A4166B95543}" type="presOf" srcId="{57D15F70-DD1D-4EE0-964D-55F849772431}" destId="{CAAE3442-FB40-474E-BB5B-71B7BB4A968E}" srcOrd="0" destOrd="0" presId="urn:microsoft.com/office/officeart/2005/8/layout/hProcess9"/>
    <dgm:cxn modelId="{E6C5974B-CBE1-46F2-BFBD-DA07C9147267}" type="presOf" srcId="{5807990F-8A4A-4606-AA01-3A7F170EFC75}" destId="{E1B0467F-03B3-497A-AB18-476646DBA11F}" srcOrd="0" destOrd="0" presId="urn:microsoft.com/office/officeart/2005/8/layout/hProcess9"/>
    <dgm:cxn modelId="{118E5D0B-9481-4910-989E-3A6A0D79A00B}" type="presParOf" srcId="{CAAE3442-FB40-474E-BB5B-71B7BB4A968E}" destId="{6CECE224-E973-493F-9A05-5D9394C86F8D}" srcOrd="0" destOrd="0" presId="urn:microsoft.com/office/officeart/2005/8/layout/hProcess9"/>
    <dgm:cxn modelId="{29CFF744-0FE9-4062-9D87-2B09F7BA6349}" type="presParOf" srcId="{CAAE3442-FB40-474E-BB5B-71B7BB4A968E}" destId="{5BF63DB9-2B92-4B3A-8ED3-BAA62297F308}" srcOrd="1" destOrd="0" presId="urn:microsoft.com/office/officeart/2005/8/layout/hProcess9"/>
    <dgm:cxn modelId="{B5F65456-2459-41B5-9F81-303C1CFCDD3E}" type="presParOf" srcId="{5BF63DB9-2B92-4B3A-8ED3-BAA62297F308}" destId="{E1B0467F-03B3-497A-AB18-476646DBA11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E1F546-DBBD-4C0B-81C3-1E147FC404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90CDB-77A9-424A-9AB8-4FB5479B0A7D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marL="538163" indent="0" algn="ctr" rtl="0">
            <a:lnSpc>
              <a:spcPct val="100000"/>
            </a:lnSpc>
          </a:pP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O‘zbekistonliklarning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frontdagi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front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ortidagi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jasoratlari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tayorlang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D9DBF-7B62-4B14-8A8D-82654E8EED32}" type="parTrans" cxnId="{442667CA-27E7-4418-89AB-6EB0F06623D1}">
      <dgm:prSet/>
      <dgm:spPr/>
      <dgm:t>
        <a:bodyPr/>
        <a:lstStyle/>
        <a:p>
          <a:endParaRPr lang="ru-RU"/>
        </a:p>
      </dgm:t>
    </dgm:pt>
    <dgm:pt modelId="{A8EEAC04-A424-46F7-8B86-90951C50BD0C}" type="sibTrans" cxnId="{442667CA-27E7-4418-89AB-6EB0F06623D1}">
      <dgm:prSet/>
      <dgm:spPr/>
      <dgm:t>
        <a:bodyPr/>
        <a:lstStyle/>
        <a:p>
          <a:endParaRPr lang="ru-RU"/>
        </a:p>
      </dgm:t>
    </dgm:pt>
    <dgm:pt modelId="{B066781E-4593-4554-B286-B5F6D548A13D}" type="pres">
      <dgm:prSet presAssocID="{D3E1F546-DBBD-4C0B-81C3-1E147FC40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E3100-5FE4-4ACB-A802-CE102BEC5C08}" type="pres">
      <dgm:prSet presAssocID="{94B90CDB-77A9-424A-9AB8-4FB5479B0A7D}" presName="composite" presStyleCnt="0"/>
      <dgm:spPr/>
    </dgm:pt>
    <dgm:pt modelId="{38C67714-3533-4660-8BCB-75A696E086B8}" type="pres">
      <dgm:prSet presAssocID="{94B90CDB-77A9-424A-9AB8-4FB5479B0A7D}" presName="imgShp" presStyleLbl="fgImgPlace1" presStyleIdx="0" presStyleCnt="1" custScaleX="101917" custScaleY="101808" custLinFactX="-947" custLinFactNeighborX="-100000" custLinFactNeighborY="-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499ABA-2B7C-4917-A08E-4CF189EC54A2}" type="pres">
      <dgm:prSet presAssocID="{94B90CDB-77A9-424A-9AB8-4FB5479B0A7D}" presName="txShp" presStyleLbl="node1" presStyleIdx="0" presStyleCnt="1" custScaleX="150376" custScaleY="10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667CA-27E7-4418-89AB-6EB0F06623D1}" srcId="{D3E1F546-DBBD-4C0B-81C3-1E147FC40416}" destId="{94B90CDB-77A9-424A-9AB8-4FB5479B0A7D}" srcOrd="0" destOrd="0" parTransId="{B1CD9DBF-7B62-4B14-8A8D-82654E8EED32}" sibTransId="{A8EEAC04-A424-46F7-8B86-90951C50BD0C}"/>
    <dgm:cxn modelId="{62DC3312-1B6C-43DD-95B4-6B3B31A58238}" type="presOf" srcId="{94B90CDB-77A9-424A-9AB8-4FB5479B0A7D}" destId="{C7499ABA-2B7C-4917-A08E-4CF189EC54A2}" srcOrd="0" destOrd="0" presId="urn:microsoft.com/office/officeart/2005/8/layout/vList3"/>
    <dgm:cxn modelId="{A9E3A6DF-A330-483D-B218-C86982D0D38B}" type="presOf" srcId="{D3E1F546-DBBD-4C0B-81C3-1E147FC40416}" destId="{B066781E-4593-4554-B286-B5F6D548A13D}" srcOrd="0" destOrd="0" presId="urn:microsoft.com/office/officeart/2005/8/layout/vList3"/>
    <dgm:cxn modelId="{3E291B53-8F70-4C1E-B5B2-A2C61820886C}" type="presParOf" srcId="{B066781E-4593-4554-B286-B5F6D548A13D}" destId="{BCAE3100-5FE4-4ACB-A802-CE102BEC5C08}" srcOrd="0" destOrd="0" presId="urn:microsoft.com/office/officeart/2005/8/layout/vList3"/>
    <dgm:cxn modelId="{D51974FE-9012-4384-961E-5D1207872B96}" type="presParOf" srcId="{BCAE3100-5FE4-4ACB-A802-CE102BEC5C08}" destId="{38C67714-3533-4660-8BCB-75A696E086B8}" srcOrd="0" destOrd="0" presId="urn:microsoft.com/office/officeart/2005/8/layout/vList3"/>
    <dgm:cxn modelId="{DA75551A-B920-4203-B486-99FBF142E177}" type="presParOf" srcId="{BCAE3100-5FE4-4ACB-A802-CE102BEC5C08}" destId="{C7499ABA-2B7C-4917-A08E-4CF189EC54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A3352-2F8A-4F8C-94DA-E60B5B616263}">
      <dsp:nvSpPr>
        <dsp:cNvPr id="0" name=""/>
        <dsp:cNvSpPr/>
      </dsp:nvSpPr>
      <dsp:spPr>
        <a:xfrm rot="16200000">
          <a:off x="486053" y="-486053"/>
          <a:ext cx="2628291" cy="3600399"/>
        </a:xfrm>
        <a:prstGeom prst="flowChartManualOperation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Moskvani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qilishda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28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fashistni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o‘ldirgan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snayperchi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Zebo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G‘aniyeva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jasorati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Bayroq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mukofotlandi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525659"/>
        <a:ext cx="3600399" cy="1576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173BB-E3CF-4507-92DB-8CC1F529A471}">
      <dsp:nvSpPr>
        <dsp:cNvPr id="0" name=""/>
        <dsp:cNvSpPr/>
      </dsp:nvSpPr>
      <dsp:spPr>
        <a:xfrm>
          <a:off x="234956" y="0"/>
          <a:ext cx="2662843" cy="29742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AD371-2824-4F12-A377-A74C4EB962F5}">
      <dsp:nvSpPr>
        <dsp:cNvPr id="0" name=""/>
        <dsp:cNvSpPr/>
      </dsp:nvSpPr>
      <dsp:spPr>
        <a:xfrm>
          <a:off x="0" y="417923"/>
          <a:ext cx="3132757" cy="213835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Stalingrad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jangi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da,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Kavkaz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janglarda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Toshkentda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tuzilgan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vardiyachi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general-mayor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Sobir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Rahimov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oy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davom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idagi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janglarda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8000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dushmanni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qirib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tashladi</a:t>
          </a:r>
          <a:r>
            <a:rPr lang="ru-RU" sz="1500" b="0" i="0" kern="1200" dirty="0" smtClean="0"/>
            <a:t>.</a:t>
          </a:r>
          <a:endParaRPr lang="ru-RU" sz="1500" kern="1200" dirty="0"/>
        </a:p>
      </dsp:txBody>
      <dsp:txXfrm>
        <a:off x="104386" y="522309"/>
        <a:ext cx="2923985" cy="1929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05BEC-C501-4EED-8E01-F2D8102A424B}">
      <dsp:nvSpPr>
        <dsp:cNvPr id="0" name=""/>
        <dsp:cNvSpPr/>
      </dsp:nvSpPr>
      <dsp:spPr>
        <a:xfrm rot="16200000">
          <a:off x="631076" y="-631076"/>
          <a:ext cx="2662283" cy="3924436"/>
        </a:xfrm>
        <a:prstGeom prst="flowChartManualOperation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en-US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larning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120 000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medallari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mukofotlandi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unvoniga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75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532457"/>
        <a:ext cx="3924436" cy="1597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F55F-B600-4CF3-9C70-F8CB75F2CCE0}">
      <dsp:nvSpPr>
        <dsp:cNvPr id="0" name=""/>
        <dsp:cNvSpPr/>
      </dsp:nvSpPr>
      <dsp:spPr>
        <a:xfrm rot="16200000">
          <a:off x="-47526" y="50515"/>
          <a:ext cx="3157788" cy="3056757"/>
        </a:xfrm>
        <a:prstGeom prst="flowChartManualOperation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52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uchala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darajadagi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ru-RU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taqdirlandilar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90" y="631557"/>
        <a:ext cx="3056757" cy="1894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E224-E973-493F-9A05-5D9394C86F8D}">
      <dsp:nvSpPr>
        <dsp:cNvPr id="0" name=""/>
        <dsp:cNvSpPr/>
      </dsp:nvSpPr>
      <dsp:spPr>
        <a:xfrm>
          <a:off x="237581" y="0"/>
          <a:ext cx="2692592" cy="29883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0467F-03B3-497A-AB18-476646DBA11F}">
      <dsp:nvSpPr>
        <dsp:cNvPr id="0" name=""/>
        <dsp:cNvSpPr/>
      </dsp:nvSpPr>
      <dsp:spPr>
        <a:xfrm>
          <a:off x="103941" y="324036"/>
          <a:ext cx="2959872" cy="234025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Toshkentda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1999-yil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oyida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Xotira</a:t>
          </a:r>
          <a:r>
            <a:rPr lang="ru-RU" sz="22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2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Qadrlash</a:t>
          </a:r>
          <a:r>
            <a:rPr lang="ru-RU" sz="22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barpo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etilib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</a:t>
          </a:r>
          <a:r>
            <a:rPr lang="ru-RU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2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Motamsaro</a:t>
          </a:r>
          <a:r>
            <a:rPr lang="ru-RU" sz="22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ona</a:t>
          </a:r>
          <a:r>
            <a:rPr lang="ru-RU" sz="22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haykali</a:t>
          </a:r>
          <a:r>
            <a:rPr lang="en-US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o‘rnatildi</a:t>
          </a:r>
          <a:r>
            <a:rPr lang="en-US" sz="22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183" y="438278"/>
        <a:ext cx="2731388" cy="2111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9ABA-2B7C-4917-A08E-4CF189EC54A2}">
      <dsp:nvSpPr>
        <dsp:cNvPr id="0" name=""/>
        <dsp:cNvSpPr/>
      </dsp:nvSpPr>
      <dsp:spPr>
        <a:xfrm rot="10800000">
          <a:off x="8343" y="324040"/>
          <a:ext cx="5482708" cy="1872198"/>
        </a:xfrm>
        <a:prstGeom prst="homePlate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146" tIns="91440" rIns="170688" bIns="91440" numCol="1" spcCol="1270" anchor="ctr" anchorCtr="0">
          <a:noAutofit/>
        </a:bodyPr>
        <a:lstStyle/>
        <a:p>
          <a:pPr marL="538163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O‘zbekistonliklarning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frontdagi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front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ortidagi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jasoratlari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tayorlang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6392" y="324040"/>
        <a:ext cx="5014659" cy="1872198"/>
      </dsp:txXfrm>
    </dsp:sp>
    <dsp:sp modelId="{38C67714-3533-4660-8BCB-75A696E086B8}">
      <dsp:nvSpPr>
        <dsp:cNvPr id="0" name=""/>
        <dsp:cNvSpPr/>
      </dsp:nvSpPr>
      <dsp:spPr>
        <a:xfrm>
          <a:off x="-8345" y="324040"/>
          <a:ext cx="1870088" cy="18680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493" y="245223"/>
            <a:ext cx="3780420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32221" y="323900"/>
            <a:ext cx="847804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256182" y="323900"/>
            <a:ext cx="467457" cy="468053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477" y="1079984"/>
            <a:ext cx="5004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O‘zbekistonliklarning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frontdagi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qahramonliklari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3198" y="1115853"/>
            <a:ext cx="285436" cy="8132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3198" y="2096800"/>
            <a:ext cx="285436" cy="799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1" name="Овал 10"/>
          <p:cNvSpPr/>
          <p:nvPr/>
        </p:nvSpPr>
        <p:spPr>
          <a:xfrm>
            <a:off x="4541014" y="2116269"/>
            <a:ext cx="1116087" cy="100826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67757" y="2052092"/>
            <a:ext cx="2546412" cy="89588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Mazkur</a:t>
            </a:r>
            <a:r>
              <a:rPr lang="en-US" sz="2000" dirty="0" smtClean="0">
                <a:solidFill>
                  <a:srgbClr val="002060"/>
                </a:solidFill>
              </a:rPr>
              <a:t> monument  </a:t>
            </a:r>
            <a:r>
              <a:rPr lang="en-US" sz="2000" dirty="0" err="1" smtClean="0">
                <a:solidFill>
                  <a:srgbClr val="002060"/>
                </a:solidFill>
              </a:rPr>
              <a:t>haqida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ma‘lumot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bering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545512"/>
              </p:ext>
            </p:extLst>
          </p:nvPr>
        </p:nvGraphicFramePr>
        <p:xfrm>
          <a:off x="1" y="107876"/>
          <a:ext cx="3167756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107876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=""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140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0160677"/>
              </p:ext>
            </p:extLst>
          </p:nvPr>
        </p:nvGraphicFramePr>
        <p:xfrm>
          <a:off x="157020" y="611932"/>
          <a:ext cx="548270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8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5331349"/>
              </p:ext>
            </p:extLst>
          </p:nvPr>
        </p:nvGraphicFramePr>
        <p:xfrm>
          <a:off x="0" y="0"/>
          <a:ext cx="5751631" cy="101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465" y="1368016"/>
            <a:ext cx="4788532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35909" y="11320"/>
            <a:ext cx="1116087" cy="1008261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71413" y="22216"/>
            <a:ext cx="1224136" cy="1019581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79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амять с посл. доступом 1"/>
          <p:cNvSpPr/>
          <p:nvPr/>
        </p:nvSpPr>
        <p:spPr>
          <a:xfrm>
            <a:off x="22528" y="75205"/>
            <a:ext cx="2618916" cy="1368152"/>
          </a:xfrm>
          <a:prstGeom prst="flowChartMagneticTap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urushining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843722" y="22788"/>
            <a:ext cx="2901278" cy="1093199"/>
          </a:xfrm>
          <a:prstGeom prst="leftArrow">
            <a:avLst>
              <a:gd name="adj1" fmla="val 50000"/>
              <a:gd name="adj2" fmla="val 3129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1939-yil 1-sentabr-1945-yil 2-sentabr</a:t>
            </a:r>
            <a:endParaRPr lang="ru-RU" sz="1400" b="1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2843721" y="2232656"/>
            <a:ext cx="2844316" cy="1079984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mlndan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SSSrdan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73192" y="1836068"/>
            <a:ext cx="2398520" cy="1214424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trln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dollar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771712" y="1005315"/>
            <a:ext cx="2973287" cy="1243560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1941-yil 22-iyun-1945-yil 9-may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амять с посл. доступом 1"/>
          <p:cNvSpPr/>
          <p:nvPr/>
        </p:nvSpPr>
        <p:spPr>
          <a:xfrm>
            <a:off x="7891" y="323900"/>
            <a:ext cx="2655810" cy="2160548"/>
          </a:xfrm>
          <a:prstGeom prst="flowChartMagneticTape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jangchilar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janglarda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ko‘rsatdilar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555689" y="71650"/>
            <a:ext cx="3189311" cy="3096566"/>
          </a:xfrm>
          <a:prstGeom prst="leftArrow">
            <a:avLst>
              <a:gd name="adj1" fmla="val 50000"/>
              <a:gd name="adj2" fmla="val 3129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Brest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qal’asi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Kiyev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Smolensk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Odessa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Sevastopol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Leningrad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5113"/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Berlin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janglarda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matonat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namunalarini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ko‘rsatdilar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574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6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401" y="458107"/>
            <a:ext cx="1512168" cy="2183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21030650"/>
              </p:ext>
            </p:extLst>
          </p:nvPr>
        </p:nvGraphicFramePr>
        <p:xfrm>
          <a:off x="107417" y="215888"/>
          <a:ext cx="3600399" cy="262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6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13" y="467916"/>
            <a:ext cx="3240360" cy="2011499"/>
          </a:xfr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O</a:t>
            </a:r>
            <a:r>
              <a:rPr lang="ru-RU" sz="2400" dirty="0" smtClean="0">
                <a:solidFill>
                  <a:srgbClr val="002060"/>
                </a:solidFill>
              </a:rPr>
              <a:t>‘</a:t>
            </a:r>
            <a:r>
              <a:rPr lang="ru-RU" sz="2400" dirty="0" err="1" smtClean="0">
                <a:solidFill>
                  <a:srgbClr val="002060"/>
                </a:solidFill>
              </a:rPr>
              <a:t>zbek</a:t>
            </a:r>
            <a:r>
              <a:rPr lang="en-US" sz="2400" dirty="0" err="1" smtClean="0">
                <a:solidFill>
                  <a:srgbClr val="002060"/>
                </a:solidFill>
              </a:rPr>
              <a:t>lardan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birinchi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Sovet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Ittifoqi</a:t>
            </a:r>
            <a:r>
              <a:rPr lang="en-US" sz="2400" dirty="0" smtClean="0">
                <a:solidFill>
                  <a:srgbClr val="002060"/>
                </a:solidFill>
              </a:rPr>
              <a:t> Q</a:t>
            </a:r>
            <a:r>
              <a:rPr lang="ru-RU" sz="2400" dirty="0" err="1" smtClean="0">
                <a:solidFill>
                  <a:srgbClr val="002060"/>
                </a:solidFill>
              </a:rPr>
              <a:t>ahramoni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unvoni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sohibi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andijonlik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Qo‘chqor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Turdiyev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99" y="356633"/>
            <a:ext cx="2050674" cy="2482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18" y="2676737"/>
            <a:ext cx="864096" cy="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9030319"/>
              </p:ext>
            </p:extLst>
          </p:nvPr>
        </p:nvGraphicFramePr>
        <p:xfrm>
          <a:off x="35000" y="86001"/>
          <a:ext cx="3132757" cy="297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86001"/>
            <a:ext cx="2311615" cy="304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112319"/>
              </p:ext>
            </p:extLst>
          </p:nvPr>
        </p:nvGraphicFramePr>
        <p:xfrm>
          <a:off x="1763601" y="179884"/>
          <a:ext cx="3924436" cy="266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" y="260496"/>
            <a:ext cx="1425534" cy="28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3994078"/>
              </p:ext>
            </p:extLst>
          </p:nvPr>
        </p:nvGraphicFramePr>
        <p:xfrm>
          <a:off x="2627697" y="84052"/>
          <a:ext cx="3059746" cy="3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96"/>
            <a:ext cx="2628292" cy="26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154497</TotalTime>
  <Words>229</Words>
  <Application>Microsoft Office PowerPoint</Application>
  <PresentationFormat>Произвольный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O‘zbekiston tarixi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Mazkur monument  haqida ma‘lumot bering?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comp</cp:lastModifiedBy>
  <cp:revision>1589</cp:revision>
  <dcterms:created xsi:type="dcterms:W3CDTF">2014-10-08T23:03:32Z</dcterms:created>
  <dcterms:modified xsi:type="dcterms:W3CDTF">2021-02-06T11:10:55Z</dcterms:modified>
</cp:coreProperties>
</file>