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5"/>
  </p:notesMasterIdLst>
  <p:sldIdLst>
    <p:sldId id="1356" r:id="rId11"/>
    <p:sldId id="1402" r:id="rId12"/>
    <p:sldId id="1449" r:id="rId13"/>
    <p:sldId id="1478" r:id="rId14"/>
    <p:sldId id="1470" r:id="rId15"/>
    <p:sldId id="1472" r:id="rId16"/>
    <p:sldId id="1479" r:id="rId17"/>
    <p:sldId id="1471" r:id="rId18"/>
    <p:sldId id="1473" r:id="rId19"/>
    <p:sldId id="1482" r:id="rId20"/>
    <p:sldId id="1490" r:id="rId21"/>
    <p:sldId id="1474" r:id="rId22"/>
    <p:sldId id="1486" r:id="rId23"/>
    <p:sldId id="1485" r:id="rId24"/>
    <p:sldId id="1488" r:id="rId25"/>
    <p:sldId id="1494" r:id="rId26"/>
    <p:sldId id="1489" r:id="rId27"/>
    <p:sldId id="1491" r:id="rId28"/>
    <p:sldId id="1487" r:id="rId29"/>
    <p:sldId id="1492" r:id="rId30"/>
    <p:sldId id="1476" r:id="rId31"/>
    <p:sldId id="1493" r:id="rId32"/>
    <p:sldId id="1477" r:id="rId33"/>
    <p:sldId id="1419" r:id="rId34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49"/>
            <p14:sldId id="1478"/>
            <p14:sldId id="1470"/>
            <p14:sldId id="1472"/>
            <p14:sldId id="1479"/>
            <p14:sldId id="1471"/>
            <p14:sldId id="1473"/>
            <p14:sldId id="1482"/>
            <p14:sldId id="1490"/>
            <p14:sldId id="1474"/>
            <p14:sldId id="1486"/>
            <p14:sldId id="1485"/>
            <p14:sldId id="1488"/>
            <p14:sldId id="1494"/>
            <p14:sldId id="1489"/>
            <p14:sldId id="1491"/>
            <p14:sldId id="1487"/>
            <p14:sldId id="1492"/>
            <p14:sldId id="1476"/>
            <p14:sldId id="1493"/>
            <p14:sldId id="1477"/>
            <p14:sldId id="141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02060"/>
    <a:srgbClr val="000000"/>
    <a:srgbClr val="C0C0C0"/>
    <a:srgbClr val="B2B2B2"/>
    <a:srgbClr val="FFFFFF"/>
    <a:srgbClr val="808080"/>
    <a:srgbClr val="5F5F5F"/>
    <a:srgbClr val="7F7F7F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218" d="100"/>
          <a:sy n="218" d="100"/>
        </p:scale>
        <p:origin x="786" y="168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3921B8-D797-4563-A133-44D268FE7E5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2E361A-D268-4A17-B870-11FDA94BFA95}">
      <dgm:prSet custT="1"/>
      <dgm:spPr>
        <a:solidFill>
          <a:schemeClr val="bg1">
            <a:lumMod val="10000"/>
            <a:lumOff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diviziyalarining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tashkil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qilinishi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56AE8C-D26C-4C41-8170-56EED15761D2}" type="parTrans" cxnId="{29B2B0C3-F5AD-498A-9B4C-24BC1AFE00D2}">
      <dgm:prSet/>
      <dgm:spPr/>
      <dgm:t>
        <a:bodyPr/>
        <a:lstStyle/>
        <a:p>
          <a:endParaRPr lang="ru-RU"/>
        </a:p>
      </dgm:t>
    </dgm:pt>
    <dgm:pt modelId="{B6BFB39D-58C9-46F4-9697-5497A568BEAD}" type="sibTrans" cxnId="{29B2B0C3-F5AD-498A-9B4C-24BC1AFE00D2}">
      <dgm:prSet/>
      <dgm:spPr/>
      <dgm:t>
        <a:bodyPr/>
        <a:lstStyle/>
        <a:p>
          <a:endParaRPr lang="ru-RU"/>
        </a:p>
      </dgm:t>
    </dgm:pt>
    <dgm:pt modelId="{3916785E-3166-4D6D-9302-2550F86295AC}" type="pres">
      <dgm:prSet presAssocID="{FB3921B8-D797-4563-A133-44D268FE7E5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9A257F-DB25-44F5-8639-F96E8CD95E07}" type="pres">
      <dgm:prSet presAssocID="{BD2E361A-D268-4A17-B870-11FDA94BFA95}" presName="composite" presStyleCnt="0"/>
      <dgm:spPr/>
    </dgm:pt>
    <dgm:pt modelId="{687F43D7-2F44-4E97-BCA3-CBB0F7B7EEB9}" type="pres">
      <dgm:prSet presAssocID="{BD2E361A-D268-4A17-B870-11FDA94BFA95}" presName="imgShp" presStyleLbl="fgImgPlace1" presStyleIdx="0" presStyleCnt="1" custLinFactX="-100000" custLinFactNeighborX="-157198" custLinFactNeighborY="-128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5E3BEA2-8CF1-4510-8E4D-BA0A9942A89F}" type="pres">
      <dgm:prSet presAssocID="{BD2E361A-D268-4A17-B870-11FDA94BFA95}" presName="txShp" presStyleLbl="node1" presStyleIdx="0" presStyleCnt="1" custScaleX="150376" custLinFactNeighborX="5041" custLinFactNeighborY="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38B300-0211-46C7-A51E-343F41A90D90}" type="presOf" srcId="{BD2E361A-D268-4A17-B870-11FDA94BFA95}" destId="{C5E3BEA2-8CF1-4510-8E4D-BA0A9942A89F}" srcOrd="0" destOrd="0" presId="urn:microsoft.com/office/officeart/2005/8/layout/vList3"/>
    <dgm:cxn modelId="{E2AA5FD1-24FE-475B-BF45-AFAD43BF2BA3}" type="presOf" srcId="{FB3921B8-D797-4563-A133-44D268FE7E55}" destId="{3916785E-3166-4D6D-9302-2550F86295AC}" srcOrd="0" destOrd="0" presId="urn:microsoft.com/office/officeart/2005/8/layout/vList3"/>
    <dgm:cxn modelId="{29B2B0C3-F5AD-498A-9B4C-24BC1AFE00D2}" srcId="{FB3921B8-D797-4563-A133-44D268FE7E55}" destId="{BD2E361A-D268-4A17-B870-11FDA94BFA95}" srcOrd="0" destOrd="0" parTransId="{CD56AE8C-D26C-4C41-8170-56EED15761D2}" sibTransId="{B6BFB39D-58C9-46F4-9697-5497A568BEAD}"/>
    <dgm:cxn modelId="{133E0D00-2D08-4702-80C8-083B6C9F0873}" type="presParOf" srcId="{3916785E-3166-4D6D-9302-2550F86295AC}" destId="{059A257F-DB25-44F5-8639-F96E8CD95E07}" srcOrd="0" destOrd="0" presId="urn:microsoft.com/office/officeart/2005/8/layout/vList3"/>
    <dgm:cxn modelId="{F89602C7-E014-4D79-AC2F-06A9DF12B82E}" type="presParOf" srcId="{059A257F-DB25-44F5-8639-F96E8CD95E07}" destId="{687F43D7-2F44-4E97-BCA3-CBB0F7B7EEB9}" srcOrd="0" destOrd="0" presId="urn:microsoft.com/office/officeart/2005/8/layout/vList3"/>
    <dgm:cxn modelId="{B0F10FE2-2363-491C-95CC-C49E101DF77D}" type="presParOf" srcId="{059A257F-DB25-44F5-8639-F96E8CD95E07}" destId="{C5E3BEA2-8CF1-4510-8E4D-BA0A9942A89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D063B9E-DE80-4C51-A3A2-EF2439CF6E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28B28E-0589-43CB-97EB-F060A35BC0F2}">
      <dgm:prSet custT="1"/>
      <dgm:spPr>
        <a:solidFill>
          <a:schemeClr val="tx1"/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Ikkinchi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urushida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fashistik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militaristik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Yaponiya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ustidan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erishilgan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g‘alaba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taraqqiyparvar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insoniyatga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juda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qimmatga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tushdi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FB232F-B722-4FF4-8211-B74848DB3EB0}" type="parTrans" cxnId="{B106D7C3-CFD5-480D-9A1C-1FC930FAE15E}">
      <dgm:prSet/>
      <dgm:spPr/>
      <dgm:t>
        <a:bodyPr/>
        <a:lstStyle/>
        <a:p>
          <a:endParaRPr lang="ru-RU"/>
        </a:p>
      </dgm:t>
    </dgm:pt>
    <dgm:pt modelId="{95A33838-08C3-4AB6-BD3F-B56055974DA6}" type="sibTrans" cxnId="{B106D7C3-CFD5-480D-9A1C-1FC930FAE15E}">
      <dgm:prSet/>
      <dgm:spPr/>
      <dgm:t>
        <a:bodyPr/>
        <a:lstStyle/>
        <a:p>
          <a:endParaRPr lang="ru-RU"/>
        </a:p>
      </dgm:t>
    </dgm:pt>
    <dgm:pt modelId="{7B8904FA-9874-4236-9E45-0894868B2A1D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Ikkinchi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urushida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 50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mlndan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ziyod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kishi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halok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bo‘ldi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SSSR </a:t>
          </a:r>
          <a:r>
            <a:rPr lang="en-US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27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mln</a:t>
          </a:r>
          <a:r>
            <a:rPr lang="en-US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kishi</a:t>
          </a:r>
          <a:r>
            <a:rPr lang="en-US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si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ajraldi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</a:t>
          </a:r>
          <a:r>
            <a:rPr lang="en-US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Urushga</a:t>
          </a:r>
          <a:r>
            <a:rPr lang="en-US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ketgan</a:t>
          </a:r>
          <a:r>
            <a:rPr lang="en-US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zarar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r>
            <a:rPr lang="en-US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trillion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dollarni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tashkil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qildi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480BF-5E08-470F-B2B2-42A4BCC8FDAA}" type="parTrans" cxnId="{A9280733-9EA5-475C-A354-0BC6041AB222}">
      <dgm:prSet/>
      <dgm:spPr/>
      <dgm:t>
        <a:bodyPr/>
        <a:lstStyle/>
        <a:p>
          <a:endParaRPr lang="ru-RU"/>
        </a:p>
      </dgm:t>
    </dgm:pt>
    <dgm:pt modelId="{FECA603D-ABCC-42A5-81A4-8EECB1E7D968}" type="sibTrans" cxnId="{A9280733-9EA5-475C-A354-0BC6041AB222}">
      <dgm:prSet/>
      <dgm:spPr/>
      <dgm:t>
        <a:bodyPr/>
        <a:lstStyle/>
        <a:p>
          <a:endParaRPr lang="ru-RU"/>
        </a:p>
      </dgm:t>
    </dgm:pt>
    <dgm:pt modelId="{B38B98BD-2F68-402D-BCAD-C3D1BD29651C}" type="pres">
      <dgm:prSet presAssocID="{1D063B9E-DE80-4C51-A3A2-EF2439CF6E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D265B4D-2E3C-4B51-A813-6DD530CCBB30}" type="pres">
      <dgm:prSet presAssocID="{1D063B9E-DE80-4C51-A3A2-EF2439CF6E1A}" presName="Name1" presStyleCnt="0"/>
      <dgm:spPr/>
    </dgm:pt>
    <dgm:pt modelId="{F4119EBF-D7CD-4877-841F-070E54534809}" type="pres">
      <dgm:prSet presAssocID="{1D063B9E-DE80-4C51-A3A2-EF2439CF6E1A}" presName="cycle" presStyleCnt="0"/>
      <dgm:spPr/>
    </dgm:pt>
    <dgm:pt modelId="{04388189-DC38-4278-A942-811A6DDBC775}" type="pres">
      <dgm:prSet presAssocID="{1D063B9E-DE80-4C51-A3A2-EF2439CF6E1A}" presName="srcNode" presStyleLbl="node1" presStyleIdx="0" presStyleCnt="2"/>
      <dgm:spPr/>
    </dgm:pt>
    <dgm:pt modelId="{76F7AB4A-D7E2-4BFB-A920-F6A7AD89F169}" type="pres">
      <dgm:prSet presAssocID="{1D063B9E-DE80-4C51-A3A2-EF2439CF6E1A}" presName="conn" presStyleLbl="parChTrans1D2" presStyleIdx="0" presStyleCnt="1"/>
      <dgm:spPr/>
      <dgm:t>
        <a:bodyPr/>
        <a:lstStyle/>
        <a:p>
          <a:endParaRPr lang="ru-RU"/>
        </a:p>
      </dgm:t>
    </dgm:pt>
    <dgm:pt modelId="{3D172ABE-1837-463E-897C-8E08C763E3C8}" type="pres">
      <dgm:prSet presAssocID="{1D063B9E-DE80-4C51-A3A2-EF2439CF6E1A}" presName="extraNode" presStyleLbl="node1" presStyleIdx="0" presStyleCnt="2"/>
      <dgm:spPr/>
    </dgm:pt>
    <dgm:pt modelId="{07303473-5A96-49D5-A0D5-3DE88E9582E7}" type="pres">
      <dgm:prSet presAssocID="{1D063B9E-DE80-4C51-A3A2-EF2439CF6E1A}" presName="dstNode" presStyleLbl="node1" presStyleIdx="0" presStyleCnt="2"/>
      <dgm:spPr/>
    </dgm:pt>
    <dgm:pt modelId="{480C2343-0ED5-4FF3-8D69-6D2BEE940EA2}" type="pres">
      <dgm:prSet presAssocID="{1A28B28E-0589-43CB-97EB-F060A35BC0F2}" presName="text_1" presStyleLbl="node1" presStyleIdx="0" presStyleCnt="2" custScaleY="133684" custLinFactNeighborX="-383" custLinFactNeighborY="-8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20B14-B552-4967-B82D-84498F95B630}" type="pres">
      <dgm:prSet presAssocID="{1A28B28E-0589-43CB-97EB-F060A35BC0F2}" presName="accent_1" presStyleCnt="0"/>
      <dgm:spPr/>
    </dgm:pt>
    <dgm:pt modelId="{0AE9A16D-6419-4BB5-9845-DF57946B7AF3}" type="pres">
      <dgm:prSet presAssocID="{1A28B28E-0589-43CB-97EB-F060A35BC0F2}" presName="accentRepeatNode" presStyleLbl="solidFgAcc1" presStyleIdx="0" presStyleCnt="2" custScaleX="110845" custScaleY="113521" custLinFactNeighborX="-3981" custLinFactNeighborY="-465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BDC1C46-E4D5-4F1B-8324-ED4988AAD5EC}" type="pres">
      <dgm:prSet presAssocID="{7B8904FA-9874-4236-9E45-0894868B2A1D}" presName="text_2" presStyleLbl="node1" presStyleIdx="1" presStyleCnt="2" custScaleY="159310" custLinFactNeighborX="-861" custLinFactNeighborY="8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AB595-5EBD-4A77-8D0D-C5E32E311412}" type="pres">
      <dgm:prSet presAssocID="{7B8904FA-9874-4236-9E45-0894868B2A1D}" presName="accent_2" presStyleCnt="0"/>
      <dgm:spPr/>
    </dgm:pt>
    <dgm:pt modelId="{F5E6816D-AC32-44DF-9024-B5F188995A3F}" type="pres">
      <dgm:prSet presAssocID="{7B8904FA-9874-4236-9E45-0894868B2A1D}" presName="accentRepeatNode" presStyleLbl="solidFgAcc1" presStyleIdx="1" presStyleCnt="2" custScaleX="119137" custScaleY="129796" custLinFactNeighborX="683" custLinFactNeighborY="488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A9280733-9EA5-475C-A354-0BC6041AB222}" srcId="{1D063B9E-DE80-4C51-A3A2-EF2439CF6E1A}" destId="{7B8904FA-9874-4236-9E45-0894868B2A1D}" srcOrd="1" destOrd="0" parTransId="{7BB480BF-5E08-470F-B2B2-42A4BCC8FDAA}" sibTransId="{FECA603D-ABCC-42A5-81A4-8EECB1E7D968}"/>
    <dgm:cxn modelId="{B106D7C3-CFD5-480D-9A1C-1FC930FAE15E}" srcId="{1D063B9E-DE80-4C51-A3A2-EF2439CF6E1A}" destId="{1A28B28E-0589-43CB-97EB-F060A35BC0F2}" srcOrd="0" destOrd="0" parTransId="{5BFB232F-B722-4FF4-8211-B74848DB3EB0}" sibTransId="{95A33838-08C3-4AB6-BD3F-B56055974DA6}"/>
    <dgm:cxn modelId="{87295F03-9F1D-423E-8345-B9B3744DDECC}" type="presOf" srcId="{7B8904FA-9874-4236-9E45-0894868B2A1D}" destId="{BBDC1C46-E4D5-4F1B-8324-ED4988AAD5EC}" srcOrd="0" destOrd="0" presId="urn:microsoft.com/office/officeart/2008/layout/VerticalCurvedList"/>
    <dgm:cxn modelId="{2DB21538-66BF-4F16-B48F-870DE25AB775}" type="presOf" srcId="{1D063B9E-DE80-4C51-A3A2-EF2439CF6E1A}" destId="{B38B98BD-2F68-402D-BCAD-C3D1BD29651C}" srcOrd="0" destOrd="0" presId="urn:microsoft.com/office/officeart/2008/layout/VerticalCurvedList"/>
    <dgm:cxn modelId="{360659B3-47FA-4C0E-ABB6-43D514B911E4}" type="presOf" srcId="{95A33838-08C3-4AB6-BD3F-B56055974DA6}" destId="{76F7AB4A-D7E2-4BFB-A920-F6A7AD89F169}" srcOrd="0" destOrd="0" presId="urn:microsoft.com/office/officeart/2008/layout/VerticalCurvedList"/>
    <dgm:cxn modelId="{8A11DC62-CAB6-4937-B668-F5ABF82E42DA}" type="presOf" srcId="{1A28B28E-0589-43CB-97EB-F060A35BC0F2}" destId="{480C2343-0ED5-4FF3-8D69-6D2BEE940EA2}" srcOrd="0" destOrd="0" presId="urn:microsoft.com/office/officeart/2008/layout/VerticalCurvedList"/>
    <dgm:cxn modelId="{0BA9CC0C-B9BE-45E7-B913-B2FD400CF8BE}" type="presParOf" srcId="{B38B98BD-2F68-402D-BCAD-C3D1BD29651C}" destId="{5D265B4D-2E3C-4B51-A813-6DD530CCBB30}" srcOrd="0" destOrd="0" presId="urn:microsoft.com/office/officeart/2008/layout/VerticalCurvedList"/>
    <dgm:cxn modelId="{C8C78073-7DE0-4A3D-A592-40FA1898E9D7}" type="presParOf" srcId="{5D265B4D-2E3C-4B51-A813-6DD530CCBB30}" destId="{F4119EBF-D7CD-4877-841F-070E54534809}" srcOrd="0" destOrd="0" presId="urn:microsoft.com/office/officeart/2008/layout/VerticalCurvedList"/>
    <dgm:cxn modelId="{1DFC81E6-D2F8-44BC-9E76-CAF0FDA1249D}" type="presParOf" srcId="{F4119EBF-D7CD-4877-841F-070E54534809}" destId="{04388189-DC38-4278-A942-811A6DDBC775}" srcOrd="0" destOrd="0" presId="urn:microsoft.com/office/officeart/2008/layout/VerticalCurvedList"/>
    <dgm:cxn modelId="{5140833D-04D0-4D90-9123-EA22C2475FBF}" type="presParOf" srcId="{F4119EBF-D7CD-4877-841F-070E54534809}" destId="{76F7AB4A-D7E2-4BFB-A920-F6A7AD89F169}" srcOrd="1" destOrd="0" presId="urn:microsoft.com/office/officeart/2008/layout/VerticalCurvedList"/>
    <dgm:cxn modelId="{EC0F4CB9-D013-4C4A-BDFA-C3E1510684BC}" type="presParOf" srcId="{F4119EBF-D7CD-4877-841F-070E54534809}" destId="{3D172ABE-1837-463E-897C-8E08C763E3C8}" srcOrd="2" destOrd="0" presId="urn:microsoft.com/office/officeart/2008/layout/VerticalCurvedList"/>
    <dgm:cxn modelId="{9041DD43-67AE-41B7-8852-CC7F55D8288D}" type="presParOf" srcId="{F4119EBF-D7CD-4877-841F-070E54534809}" destId="{07303473-5A96-49D5-A0D5-3DE88E9582E7}" srcOrd="3" destOrd="0" presId="urn:microsoft.com/office/officeart/2008/layout/VerticalCurvedList"/>
    <dgm:cxn modelId="{32B224AB-C24C-45EF-992D-174FF4E34CB0}" type="presParOf" srcId="{5D265B4D-2E3C-4B51-A813-6DD530CCBB30}" destId="{480C2343-0ED5-4FF3-8D69-6D2BEE940EA2}" srcOrd="1" destOrd="0" presId="urn:microsoft.com/office/officeart/2008/layout/VerticalCurvedList"/>
    <dgm:cxn modelId="{2599031D-0A9F-44F6-AE95-EFA8AF64929F}" type="presParOf" srcId="{5D265B4D-2E3C-4B51-A813-6DD530CCBB30}" destId="{72B20B14-B552-4967-B82D-84498F95B630}" srcOrd="2" destOrd="0" presId="urn:microsoft.com/office/officeart/2008/layout/VerticalCurvedList"/>
    <dgm:cxn modelId="{09E2FBC8-73FA-432D-93EE-878E8FBB3FF2}" type="presParOf" srcId="{72B20B14-B552-4967-B82D-84498F95B630}" destId="{0AE9A16D-6419-4BB5-9845-DF57946B7AF3}" srcOrd="0" destOrd="0" presId="urn:microsoft.com/office/officeart/2008/layout/VerticalCurvedList"/>
    <dgm:cxn modelId="{CF894447-A7DE-47C8-BD94-A7A42700A5CF}" type="presParOf" srcId="{5D265B4D-2E3C-4B51-A813-6DD530CCBB30}" destId="{BBDC1C46-E4D5-4F1B-8324-ED4988AAD5EC}" srcOrd="3" destOrd="0" presId="urn:microsoft.com/office/officeart/2008/layout/VerticalCurvedList"/>
    <dgm:cxn modelId="{E1B67ED8-6FE5-44D7-89C6-6F9B30EB5EEC}" type="presParOf" srcId="{5D265B4D-2E3C-4B51-A813-6DD530CCBB30}" destId="{7F6AB595-5EBD-4A77-8D0D-C5E32E311412}" srcOrd="4" destOrd="0" presId="urn:microsoft.com/office/officeart/2008/layout/VerticalCurvedList"/>
    <dgm:cxn modelId="{0C70F0B5-2917-4C3E-886B-B148AE12678E}" type="presParOf" srcId="{7F6AB595-5EBD-4A77-8D0D-C5E32E311412}" destId="{F5E6816D-AC32-44DF-9024-B5F188995A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D063B9E-DE80-4C51-A3A2-EF2439CF6E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8A4B3B-78C3-4E39-B7AA-17878C0A2D98}">
      <dgm:prSet custT="1"/>
      <dgm:spPr>
        <a:solidFill>
          <a:schemeClr val="tx1">
            <a:lumMod val="75000"/>
          </a:schemeClr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en-US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U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rush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yillarida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Germaniyaga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6,2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mln</a:t>
          </a:r>
          <a:r>
            <a:rPr lang="en-US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kishi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asirga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tushgan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Sovet-german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urushida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5,7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mln</a:t>
          </a:r>
          <a:r>
            <a:rPr lang="en-US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kishidan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sovet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askarlari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konslagerlarida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tutqunlikda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bo‘lishgan</a:t>
          </a:r>
          <a:r>
            <a:rPr lang="ru-RU" sz="1600" b="0" i="0" dirty="0" smtClean="0"/>
            <a:t>. </a:t>
          </a:r>
          <a:endParaRPr lang="ru-RU" sz="1400" dirty="0"/>
        </a:p>
      </dgm:t>
    </dgm:pt>
    <dgm:pt modelId="{B563B4CB-D277-4893-B1D8-8BCCC3EB0257}" type="parTrans" cxnId="{C9F66B3A-A358-4224-B7D5-B12C46789D58}">
      <dgm:prSet/>
      <dgm:spPr/>
      <dgm:t>
        <a:bodyPr/>
        <a:lstStyle/>
        <a:p>
          <a:endParaRPr lang="ru-RU"/>
        </a:p>
      </dgm:t>
    </dgm:pt>
    <dgm:pt modelId="{B1B90789-59BF-4BE3-AFC3-F1E9A02F202C}" type="sibTrans" cxnId="{C9F66B3A-A358-4224-B7D5-B12C46789D58}">
      <dgm:prSet/>
      <dgm:spPr/>
      <dgm:t>
        <a:bodyPr/>
        <a:lstStyle/>
        <a:p>
          <a:endParaRPr lang="ru-RU"/>
        </a:p>
      </dgm:t>
    </dgm:pt>
    <dgm:pt modelId="{B38B98BD-2F68-402D-BCAD-C3D1BD29651C}" type="pres">
      <dgm:prSet presAssocID="{1D063B9E-DE80-4C51-A3A2-EF2439CF6E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D265B4D-2E3C-4B51-A813-6DD530CCBB30}" type="pres">
      <dgm:prSet presAssocID="{1D063B9E-DE80-4C51-A3A2-EF2439CF6E1A}" presName="Name1" presStyleCnt="0"/>
      <dgm:spPr/>
    </dgm:pt>
    <dgm:pt modelId="{F4119EBF-D7CD-4877-841F-070E54534809}" type="pres">
      <dgm:prSet presAssocID="{1D063B9E-DE80-4C51-A3A2-EF2439CF6E1A}" presName="cycle" presStyleCnt="0"/>
      <dgm:spPr/>
    </dgm:pt>
    <dgm:pt modelId="{04388189-DC38-4278-A942-811A6DDBC775}" type="pres">
      <dgm:prSet presAssocID="{1D063B9E-DE80-4C51-A3A2-EF2439CF6E1A}" presName="srcNode" presStyleLbl="node1" presStyleIdx="0" presStyleCnt="1"/>
      <dgm:spPr/>
    </dgm:pt>
    <dgm:pt modelId="{76F7AB4A-D7E2-4BFB-A920-F6A7AD89F169}" type="pres">
      <dgm:prSet presAssocID="{1D063B9E-DE80-4C51-A3A2-EF2439CF6E1A}" presName="conn" presStyleLbl="parChTrans1D2" presStyleIdx="0" presStyleCnt="1"/>
      <dgm:spPr/>
      <dgm:t>
        <a:bodyPr/>
        <a:lstStyle/>
        <a:p>
          <a:endParaRPr lang="ru-RU"/>
        </a:p>
      </dgm:t>
    </dgm:pt>
    <dgm:pt modelId="{3D172ABE-1837-463E-897C-8E08C763E3C8}" type="pres">
      <dgm:prSet presAssocID="{1D063B9E-DE80-4C51-A3A2-EF2439CF6E1A}" presName="extraNode" presStyleLbl="node1" presStyleIdx="0" presStyleCnt="1"/>
      <dgm:spPr/>
    </dgm:pt>
    <dgm:pt modelId="{07303473-5A96-49D5-A0D5-3DE88E9582E7}" type="pres">
      <dgm:prSet presAssocID="{1D063B9E-DE80-4C51-A3A2-EF2439CF6E1A}" presName="dstNode" presStyleLbl="node1" presStyleIdx="0" presStyleCnt="1"/>
      <dgm:spPr/>
    </dgm:pt>
    <dgm:pt modelId="{D087111E-AF42-4F33-839E-2D801C084CDF}" type="pres">
      <dgm:prSet presAssocID="{848A4B3B-78C3-4E39-B7AA-17878C0A2D98}" presName="text_1" presStyleLbl="node1" presStyleIdx="0" presStyleCnt="1" custScaleX="96988" custScaleY="136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F7F67-C342-4852-80C8-B865AA2E819B}" type="pres">
      <dgm:prSet presAssocID="{848A4B3B-78C3-4E39-B7AA-17878C0A2D98}" presName="accent_1" presStyleCnt="0"/>
      <dgm:spPr/>
    </dgm:pt>
    <dgm:pt modelId="{ACE5D6B8-F361-44B9-A0A6-05CB8F3D2C9A}" type="pres">
      <dgm:prSet presAssocID="{848A4B3B-78C3-4E39-B7AA-17878C0A2D98}" presName="accentRepeatNode" presStyleLbl="solidFgAcc1" presStyleIdx="0" presStyleCnt="1" custScaleX="107237" custScaleY="108685" custLinFactNeighborX="1521" custLinFactNeighborY="2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9F66B3A-A358-4224-B7D5-B12C46789D58}" srcId="{1D063B9E-DE80-4C51-A3A2-EF2439CF6E1A}" destId="{848A4B3B-78C3-4E39-B7AA-17878C0A2D98}" srcOrd="0" destOrd="0" parTransId="{B563B4CB-D277-4893-B1D8-8BCCC3EB0257}" sibTransId="{B1B90789-59BF-4BE3-AFC3-F1E9A02F202C}"/>
    <dgm:cxn modelId="{B5E24174-CC67-4A65-9FFF-0CA95BC7050F}" type="presOf" srcId="{B1B90789-59BF-4BE3-AFC3-F1E9A02F202C}" destId="{76F7AB4A-D7E2-4BFB-A920-F6A7AD89F169}" srcOrd="0" destOrd="0" presId="urn:microsoft.com/office/officeart/2008/layout/VerticalCurvedList"/>
    <dgm:cxn modelId="{2DB21538-66BF-4F16-B48F-870DE25AB775}" type="presOf" srcId="{1D063B9E-DE80-4C51-A3A2-EF2439CF6E1A}" destId="{B38B98BD-2F68-402D-BCAD-C3D1BD29651C}" srcOrd="0" destOrd="0" presId="urn:microsoft.com/office/officeart/2008/layout/VerticalCurvedList"/>
    <dgm:cxn modelId="{2AC25478-AD3F-4709-901A-BF414CE8C864}" type="presOf" srcId="{848A4B3B-78C3-4E39-B7AA-17878C0A2D98}" destId="{D087111E-AF42-4F33-839E-2D801C084CDF}" srcOrd="0" destOrd="0" presId="urn:microsoft.com/office/officeart/2008/layout/VerticalCurvedList"/>
    <dgm:cxn modelId="{0BA9CC0C-B9BE-45E7-B913-B2FD400CF8BE}" type="presParOf" srcId="{B38B98BD-2F68-402D-BCAD-C3D1BD29651C}" destId="{5D265B4D-2E3C-4B51-A813-6DD530CCBB30}" srcOrd="0" destOrd="0" presId="urn:microsoft.com/office/officeart/2008/layout/VerticalCurvedList"/>
    <dgm:cxn modelId="{C8C78073-7DE0-4A3D-A592-40FA1898E9D7}" type="presParOf" srcId="{5D265B4D-2E3C-4B51-A813-6DD530CCBB30}" destId="{F4119EBF-D7CD-4877-841F-070E54534809}" srcOrd="0" destOrd="0" presId="urn:microsoft.com/office/officeart/2008/layout/VerticalCurvedList"/>
    <dgm:cxn modelId="{1DFC81E6-D2F8-44BC-9E76-CAF0FDA1249D}" type="presParOf" srcId="{F4119EBF-D7CD-4877-841F-070E54534809}" destId="{04388189-DC38-4278-A942-811A6DDBC775}" srcOrd="0" destOrd="0" presId="urn:microsoft.com/office/officeart/2008/layout/VerticalCurvedList"/>
    <dgm:cxn modelId="{5140833D-04D0-4D90-9123-EA22C2475FBF}" type="presParOf" srcId="{F4119EBF-D7CD-4877-841F-070E54534809}" destId="{76F7AB4A-D7E2-4BFB-A920-F6A7AD89F169}" srcOrd="1" destOrd="0" presId="urn:microsoft.com/office/officeart/2008/layout/VerticalCurvedList"/>
    <dgm:cxn modelId="{EC0F4CB9-D013-4C4A-BDFA-C3E1510684BC}" type="presParOf" srcId="{F4119EBF-D7CD-4877-841F-070E54534809}" destId="{3D172ABE-1837-463E-897C-8E08C763E3C8}" srcOrd="2" destOrd="0" presId="urn:microsoft.com/office/officeart/2008/layout/VerticalCurvedList"/>
    <dgm:cxn modelId="{9041DD43-67AE-41B7-8852-CC7F55D8288D}" type="presParOf" srcId="{F4119EBF-D7CD-4877-841F-070E54534809}" destId="{07303473-5A96-49D5-A0D5-3DE88E9582E7}" srcOrd="3" destOrd="0" presId="urn:microsoft.com/office/officeart/2008/layout/VerticalCurvedList"/>
    <dgm:cxn modelId="{268DDF71-8586-4323-9911-89A3CCB7DE87}" type="presParOf" srcId="{5D265B4D-2E3C-4B51-A813-6DD530CCBB30}" destId="{D087111E-AF42-4F33-839E-2D801C084CDF}" srcOrd="1" destOrd="0" presId="urn:microsoft.com/office/officeart/2008/layout/VerticalCurvedList"/>
    <dgm:cxn modelId="{CC251067-AAF7-40ED-9325-66C844F8C927}" type="presParOf" srcId="{5D265B4D-2E3C-4B51-A813-6DD530CCBB30}" destId="{2B1F7F67-C342-4852-80C8-B865AA2E819B}" srcOrd="2" destOrd="0" presId="urn:microsoft.com/office/officeart/2008/layout/VerticalCurvedList"/>
    <dgm:cxn modelId="{40B5681F-D44E-4288-BA68-3B33662E36CB}" type="presParOf" srcId="{2B1F7F67-C342-4852-80C8-B865AA2E819B}" destId="{ACE5D6B8-F361-44B9-A0A6-05CB8F3D2C9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9F31F24-F95A-471F-954B-FAE5C0444CC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83B531-3821-462E-B177-21C1E00866DF}">
      <dgm:prSet custT="1"/>
      <dgm:spPr>
        <a:solidFill>
          <a:srgbClr val="DDDDDD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Asir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ga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tushgan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sovet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jangchilari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orasida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ko‘plab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turkistonliklar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ham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Ana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shunday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asirlardan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biri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sobiq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legioner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keyinchalik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Germaniyada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yashagan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namanganlik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tarixchi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olim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Boymirza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Hayit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fikrlariga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, 1941-yil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yozidan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1942-yil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bahorigacha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1,7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mln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turkistonlik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jangchilar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nemislarga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asir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tushgan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konslagerlarda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bo‘lishgan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. 1942-yil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yozida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ulardan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faqat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400 000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kishi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tirik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qolgan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xolos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80FD22-5D19-4EC8-B061-5B90AE2295FD}" type="parTrans" cxnId="{1CED6F77-6F16-4112-9662-318F2FBACCB4}">
      <dgm:prSet/>
      <dgm:spPr/>
      <dgm:t>
        <a:bodyPr/>
        <a:lstStyle/>
        <a:p>
          <a:endParaRPr lang="ru-RU"/>
        </a:p>
      </dgm:t>
    </dgm:pt>
    <dgm:pt modelId="{005536C4-C62F-4A6E-8E09-851A1B1A2FEB}" type="sibTrans" cxnId="{1CED6F77-6F16-4112-9662-318F2FBACCB4}">
      <dgm:prSet/>
      <dgm:spPr/>
      <dgm:t>
        <a:bodyPr/>
        <a:lstStyle/>
        <a:p>
          <a:endParaRPr lang="ru-RU"/>
        </a:p>
      </dgm:t>
    </dgm:pt>
    <dgm:pt modelId="{424B64AB-E2C2-4B6A-8364-C3286C118509}" type="pres">
      <dgm:prSet presAssocID="{A9F31F24-F95A-471F-954B-FAE5C0444C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128A4E-FB97-4BBA-A326-D1DE788363CF}" type="pres">
      <dgm:prSet presAssocID="{E983B531-3821-462E-B177-21C1E00866DF}" presName="node" presStyleLbl="node1" presStyleIdx="0" presStyleCnt="1" custLinFactNeighborX="49" custLinFactNeighborY="2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ED6F77-6F16-4112-9662-318F2FBACCB4}" srcId="{A9F31F24-F95A-471F-954B-FAE5C0444CCA}" destId="{E983B531-3821-462E-B177-21C1E00866DF}" srcOrd="0" destOrd="0" parTransId="{EE80FD22-5D19-4EC8-B061-5B90AE2295FD}" sibTransId="{005536C4-C62F-4A6E-8E09-851A1B1A2FEB}"/>
    <dgm:cxn modelId="{F8D3A6F6-6CEF-4ABD-BB03-7BFC43F97254}" type="presOf" srcId="{A9F31F24-F95A-471F-954B-FAE5C0444CCA}" destId="{424B64AB-E2C2-4B6A-8364-C3286C118509}" srcOrd="0" destOrd="0" presId="urn:microsoft.com/office/officeart/2005/8/layout/hList6"/>
    <dgm:cxn modelId="{4B622F41-DD4B-4877-BD6C-73F8C1336DDE}" type="presOf" srcId="{E983B531-3821-462E-B177-21C1E00866DF}" destId="{BB128A4E-FB97-4BBA-A326-D1DE788363CF}" srcOrd="0" destOrd="0" presId="urn:microsoft.com/office/officeart/2005/8/layout/hList6"/>
    <dgm:cxn modelId="{C3827CCF-8945-4F7E-9A54-A85EDE1C41E8}" type="presParOf" srcId="{424B64AB-E2C2-4B6A-8364-C3286C118509}" destId="{BB128A4E-FB97-4BBA-A326-D1DE788363CF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3E1F546-DBBD-4C0B-81C3-1E147FC4041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B90CDB-77A9-424A-9AB8-4FB5479B0A7D}">
      <dgm:prSet custT="1"/>
      <dgm:spPr>
        <a:solidFill>
          <a:schemeClr val="tx1"/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en-US" sz="1400" b="0" i="0" dirty="0" smtClean="0"/>
            <a:t>              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Darslikning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101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betida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berilgan</a:t>
          </a:r>
          <a:r>
            <a:rPr lang="ru-RU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izohli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atamalarni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yozib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savollarga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javob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bering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CD9DBF-7B62-4B14-8A8D-82654E8EED32}" type="parTrans" cxnId="{442667CA-27E7-4418-89AB-6EB0F06623D1}">
      <dgm:prSet/>
      <dgm:spPr/>
      <dgm:t>
        <a:bodyPr/>
        <a:lstStyle/>
        <a:p>
          <a:endParaRPr lang="ru-RU"/>
        </a:p>
      </dgm:t>
    </dgm:pt>
    <dgm:pt modelId="{A8EEAC04-A424-46F7-8B86-90951C50BD0C}" type="sibTrans" cxnId="{442667CA-27E7-4418-89AB-6EB0F06623D1}">
      <dgm:prSet/>
      <dgm:spPr/>
      <dgm:t>
        <a:bodyPr/>
        <a:lstStyle/>
        <a:p>
          <a:endParaRPr lang="ru-RU"/>
        </a:p>
      </dgm:t>
    </dgm:pt>
    <dgm:pt modelId="{2DB57C9D-3BAF-47C2-967E-BEDF4ACE8C58}">
      <dgm:prSet custT="1"/>
      <dgm:spPr>
        <a:solidFill>
          <a:schemeClr val="tx1"/>
        </a:solidFill>
      </dgm:spPr>
      <dgm:t>
        <a:bodyPr anchor="t"/>
        <a:lstStyle/>
        <a:p>
          <a:pPr marL="446088" indent="-354013" algn="l" rtl="0">
            <a:lnSpc>
              <a:spcPct val="100000"/>
            </a:lnSpc>
            <a:tabLst>
              <a:tab pos="361950" algn="l"/>
              <a:tab pos="538163" algn="l"/>
              <a:tab pos="623888" algn="l"/>
            </a:tabLst>
          </a:pPr>
          <a:r>
            <a:rPr lang="en-US" sz="2000" b="0" i="0" dirty="0" smtClean="0"/>
            <a:t>          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Mavzu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so‘ngida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berilgan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jadvalni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to‘ldiring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O‘zingiz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yashaydigan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mahalla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yoki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tumaningizdagi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urush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qatnashchilari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haqida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ma‘lumot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topib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o‘rtoqlaringiz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bo‘lishing</a:t>
          </a:r>
          <a:r>
            <a:rPr lang="en-US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000" b="0" i="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9A8E8A-0D8D-4CF1-9D2A-D03E8EED5AA9}" type="parTrans" cxnId="{47562161-84F0-49E5-A745-707033DDB1E7}">
      <dgm:prSet/>
      <dgm:spPr/>
      <dgm:t>
        <a:bodyPr/>
        <a:lstStyle/>
        <a:p>
          <a:endParaRPr lang="ru-RU"/>
        </a:p>
      </dgm:t>
    </dgm:pt>
    <dgm:pt modelId="{FF24C78D-28ED-4963-B71A-7123D4F57F4C}" type="sibTrans" cxnId="{47562161-84F0-49E5-A745-707033DDB1E7}">
      <dgm:prSet/>
      <dgm:spPr/>
      <dgm:t>
        <a:bodyPr/>
        <a:lstStyle/>
        <a:p>
          <a:endParaRPr lang="ru-RU"/>
        </a:p>
      </dgm:t>
    </dgm:pt>
    <dgm:pt modelId="{B066781E-4593-4554-B286-B5F6D548A13D}" type="pres">
      <dgm:prSet presAssocID="{D3E1F546-DBBD-4C0B-81C3-1E147FC4041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AE3100-5FE4-4ACB-A802-CE102BEC5C08}" type="pres">
      <dgm:prSet presAssocID="{94B90CDB-77A9-424A-9AB8-4FB5479B0A7D}" presName="composite" presStyleCnt="0"/>
      <dgm:spPr/>
    </dgm:pt>
    <dgm:pt modelId="{38C67714-3533-4660-8BCB-75A696E086B8}" type="pres">
      <dgm:prSet presAssocID="{94B90CDB-77A9-424A-9AB8-4FB5479B0A7D}" presName="imgShp" presStyleLbl="fgImgPlace1" presStyleIdx="0" presStyleCnt="2" custScaleX="111585" custScaleY="115971" custLinFactX="-947" custLinFactNeighborX="-100000" custLinFactNeighborY="-11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7499ABA-2B7C-4917-A08E-4CF189EC54A2}" type="pres">
      <dgm:prSet presAssocID="{94B90CDB-77A9-424A-9AB8-4FB5479B0A7D}" presName="txShp" presStyleLbl="node1" presStyleIdx="0" presStyleCnt="2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5B6F2-C1DB-4711-BE0B-9CC51CDB693C}" type="pres">
      <dgm:prSet presAssocID="{A8EEAC04-A424-46F7-8B86-90951C50BD0C}" presName="spacing" presStyleCnt="0"/>
      <dgm:spPr/>
    </dgm:pt>
    <dgm:pt modelId="{A1FD8338-E6C7-49D1-925D-F7390B69BC53}" type="pres">
      <dgm:prSet presAssocID="{2DB57C9D-3BAF-47C2-967E-BEDF4ACE8C58}" presName="composite" presStyleCnt="0"/>
      <dgm:spPr/>
    </dgm:pt>
    <dgm:pt modelId="{610F1ACD-860E-4098-8CF8-C89606BF847C}" type="pres">
      <dgm:prSet presAssocID="{2DB57C9D-3BAF-47C2-967E-BEDF4ACE8C58}" presName="imgShp" presStyleLbl="fgImgPlace1" presStyleIdx="1" presStyleCnt="2" custScaleX="124895" custScaleY="138869" custLinFactNeighborX="-41301" custLinFactNeighborY="-896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964A9FF-F72C-4DCA-B25B-4700BEDCAD62}" type="pres">
      <dgm:prSet presAssocID="{2DB57C9D-3BAF-47C2-967E-BEDF4ACE8C58}" presName="txShp" presStyleLbl="node1" presStyleIdx="1" presStyleCnt="2" custScaleX="150376" custScaleY="132591" custLinFactNeighborX="0" custLinFactNeighborY="-10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4D864C-8C13-43EC-B9D6-9BD7CA9E83AB}" type="presOf" srcId="{2DB57C9D-3BAF-47C2-967E-BEDF4ACE8C58}" destId="{9964A9FF-F72C-4DCA-B25B-4700BEDCAD62}" srcOrd="0" destOrd="0" presId="urn:microsoft.com/office/officeart/2005/8/layout/vList3"/>
    <dgm:cxn modelId="{442667CA-27E7-4418-89AB-6EB0F06623D1}" srcId="{D3E1F546-DBBD-4C0B-81C3-1E147FC40416}" destId="{94B90CDB-77A9-424A-9AB8-4FB5479B0A7D}" srcOrd="0" destOrd="0" parTransId="{B1CD9DBF-7B62-4B14-8A8D-82654E8EED32}" sibTransId="{A8EEAC04-A424-46F7-8B86-90951C50BD0C}"/>
    <dgm:cxn modelId="{47562161-84F0-49E5-A745-707033DDB1E7}" srcId="{D3E1F546-DBBD-4C0B-81C3-1E147FC40416}" destId="{2DB57C9D-3BAF-47C2-967E-BEDF4ACE8C58}" srcOrd="1" destOrd="0" parTransId="{EB9A8E8A-0D8D-4CF1-9D2A-D03E8EED5AA9}" sibTransId="{FF24C78D-28ED-4963-B71A-7123D4F57F4C}"/>
    <dgm:cxn modelId="{62DC3312-1B6C-43DD-95B4-6B3B31A58238}" type="presOf" srcId="{94B90CDB-77A9-424A-9AB8-4FB5479B0A7D}" destId="{C7499ABA-2B7C-4917-A08E-4CF189EC54A2}" srcOrd="0" destOrd="0" presId="urn:microsoft.com/office/officeart/2005/8/layout/vList3"/>
    <dgm:cxn modelId="{A9E3A6DF-A330-483D-B218-C86982D0D38B}" type="presOf" srcId="{D3E1F546-DBBD-4C0B-81C3-1E147FC40416}" destId="{B066781E-4593-4554-B286-B5F6D548A13D}" srcOrd="0" destOrd="0" presId="urn:microsoft.com/office/officeart/2005/8/layout/vList3"/>
    <dgm:cxn modelId="{3E291B53-8F70-4C1E-B5B2-A2C61820886C}" type="presParOf" srcId="{B066781E-4593-4554-B286-B5F6D548A13D}" destId="{BCAE3100-5FE4-4ACB-A802-CE102BEC5C08}" srcOrd="0" destOrd="0" presId="urn:microsoft.com/office/officeart/2005/8/layout/vList3"/>
    <dgm:cxn modelId="{D51974FE-9012-4384-961E-5D1207872B96}" type="presParOf" srcId="{BCAE3100-5FE4-4ACB-A802-CE102BEC5C08}" destId="{38C67714-3533-4660-8BCB-75A696E086B8}" srcOrd="0" destOrd="0" presId="urn:microsoft.com/office/officeart/2005/8/layout/vList3"/>
    <dgm:cxn modelId="{DA75551A-B920-4203-B486-99FBF142E177}" type="presParOf" srcId="{BCAE3100-5FE4-4ACB-A802-CE102BEC5C08}" destId="{C7499ABA-2B7C-4917-A08E-4CF189EC54A2}" srcOrd="1" destOrd="0" presId="urn:microsoft.com/office/officeart/2005/8/layout/vList3"/>
    <dgm:cxn modelId="{CADCEBC3-1B97-4068-B6A7-14968DE39904}" type="presParOf" srcId="{B066781E-4593-4554-B286-B5F6D548A13D}" destId="{7FD5B6F2-C1DB-4711-BE0B-9CC51CDB693C}" srcOrd="1" destOrd="0" presId="urn:microsoft.com/office/officeart/2005/8/layout/vList3"/>
    <dgm:cxn modelId="{79EE3813-BFAC-4E62-8837-8CF190DAED99}" type="presParOf" srcId="{B066781E-4593-4554-B286-B5F6D548A13D}" destId="{A1FD8338-E6C7-49D1-925D-F7390B69BC53}" srcOrd="2" destOrd="0" presId="urn:microsoft.com/office/officeart/2005/8/layout/vList3"/>
    <dgm:cxn modelId="{CB1BD16E-479E-406B-9EBB-934B570DC812}" type="presParOf" srcId="{A1FD8338-E6C7-49D1-925D-F7390B69BC53}" destId="{610F1ACD-860E-4098-8CF8-C89606BF847C}" srcOrd="0" destOrd="0" presId="urn:microsoft.com/office/officeart/2005/8/layout/vList3"/>
    <dgm:cxn modelId="{EB394917-3CC2-4AFA-8F9A-95995B175A60}" type="presParOf" srcId="{A1FD8338-E6C7-49D1-925D-F7390B69BC53}" destId="{9964A9FF-F72C-4DCA-B25B-4700BEDCAD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F4822F-5756-402D-9BE2-2C0B1934EA7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03A824-FE06-4703-A8A1-2CD7CCDA768C}">
      <dgm:prSet custT="1"/>
      <dgm:spPr>
        <a:solidFill>
          <a:schemeClr val="bg1">
            <a:lumMod val="10000"/>
            <a:lumOff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ru-RU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Urushning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dastlabki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kunlaridagi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janglar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Urushdagi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tub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burilish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davridagi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vaziyat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9394AF-DDE4-422F-8304-39C3A9D08540}" type="parTrans" cxnId="{DE0C5336-280F-44EE-B067-2F2BA2909830}">
      <dgm:prSet/>
      <dgm:spPr/>
      <dgm:t>
        <a:bodyPr/>
        <a:lstStyle/>
        <a:p>
          <a:endParaRPr lang="ru-RU"/>
        </a:p>
      </dgm:t>
    </dgm:pt>
    <dgm:pt modelId="{AFC001B1-16EB-479D-824D-42D6EC42E8D6}" type="sibTrans" cxnId="{DE0C5336-280F-44EE-B067-2F2BA2909830}">
      <dgm:prSet/>
      <dgm:spPr/>
      <dgm:t>
        <a:bodyPr/>
        <a:lstStyle/>
        <a:p>
          <a:endParaRPr lang="ru-RU"/>
        </a:p>
      </dgm:t>
    </dgm:pt>
    <dgm:pt modelId="{2CF8E709-9A15-4B09-816F-0E4E5E29DB8D}" type="pres">
      <dgm:prSet presAssocID="{B7F4822F-5756-402D-9BE2-2C0B1934EA7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950584-F8F3-45AB-B47E-FC5333A77A08}" type="pres">
      <dgm:prSet presAssocID="{5103A824-FE06-4703-A8A1-2CD7CCDA768C}" presName="composite" presStyleCnt="0"/>
      <dgm:spPr/>
    </dgm:pt>
    <dgm:pt modelId="{B03FF83C-08D0-43E5-839A-AA9B3393A5DA}" type="pres">
      <dgm:prSet presAssocID="{5103A824-FE06-4703-A8A1-2CD7CCDA768C}" presName="imgShp" presStyleLbl="fgImgPlace1" presStyleIdx="0" presStyleCnt="1" custLinFactX="-100000" custLinFactNeighborX="-153782" custLinFactNeighborY="4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3E9CC2B-C652-4868-9C23-3748CCD0A54E}" type="pres">
      <dgm:prSet presAssocID="{5103A824-FE06-4703-A8A1-2CD7CCDA768C}" presName="txShp" presStyleLbl="node1" presStyleIdx="0" presStyleCnt="1" custScaleX="150376" custLinFactNeighborX="-440" custLinFactNeighborY="9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7532D4-66B9-4908-8895-506AD2900533}" type="presOf" srcId="{B7F4822F-5756-402D-9BE2-2C0B1934EA75}" destId="{2CF8E709-9A15-4B09-816F-0E4E5E29DB8D}" srcOrd="0" destOrd="0" presId="urn:microsoft.com/office/officeart/2005/8/layout/vList3"/>
    <dgm:cxn modelId="{DE0C5336-280F-44EE-B067-2F2BA2909830}" srcId="{B7F4822F-5756-402D-9BE2-2C0B1934EA75}" destId="{5103A824-FE06-4703-A8A1-2CD7CCDA768C}" srcOrd="0" destOrd="0" parTransId="{919394AF-DDE4-422F-8304-39C3A9D08540}" sibTransId="{AFC001B1-16EB-479D-824D-42D6EC42E8D6}"/>
    <dgm:cxn modelId="{CDA5EC62-DA4A-4D2D-8625-5339FA7707C4}" type="presOf" srcId="{5103A824-FE06-4703-A8A1-2CD7CCDA768C}" destId="{E3E9CC2B-C652-4868-9C23-3748CCD0A54E}" srcOrd="0" destOrd="0" presId="urn:microsoft.com/office/officeart/2005/8/layout/vList3"/>
    <dgm:cxn modelId="{E506D7D0-9DC4-4162-8CE9-96DDF23BD3DD}" type="presParOf" srcId="{2CF8E709-9A15-4B09-816F-0E4E5E29DB8D}" destId="{84950584-F8F3-45AB-B47E-FC5333A77A08}" srcOrd="0" destOrd="0" presId="urn:microsoft.com/office/officeart/2005/8/layout/vList3"/>
    <dgm:cxn modelId="{1CB7EBD3-9CC7-4F1A-96B7-7E42720EE7DA}" type="presParOf" srcId="{84950584-F8F3-45AB-B47E-FC5333A77A08}" destId="{B03FF83C-08D0-43E5-839A-AA9B3393A5DA}" srcOrd="0" destOrd="0" presId="urn:microsoft.com/office/officeart/2005/8/layout/vList3"/>
    <dgm:cxn modelId="{66D5A8FD-FB19-4980-AA96-0C00200D17D8}" type="presParOf" srcId="{84950584-F8F3-45AB-B47E-FC5333A77A08}" destId="{E3E9CC2B-C652-4868-9C23-3748CCD0A54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9B8AC9-AF6A-4C01-BEA5-9EAF2925193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AF6BCF-2696-4B90-89E7-C5A60B5A00F1}">
      <dgm:prSet/>
      <dgm:spPr>
        <a:solidFill>
          <a:schemeClr val="tx1">
            <a:lumMod val="85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Yaponiya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militaristlariga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qarshi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kurashda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o‘zbekistonliklarning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hissasi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G‘alaba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bayramidan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Xotira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Qadrlash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kunigacha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8C48D4-A8FD-416E-9EA1-45E018EE5D65}" type="parTrans" cxnId="{B0F1E0A4-FBDA-4A5C-A157-DC884E6E0047}">
      <dgm:prSet/>
      <dgm:spPr/>
      <dgm:t>
        <a:bodyPr/>
        <a:lstStyle/>
        <a:p>
          <a:endParaRPr lang="ru-RU"/>
        </a:p>
      </dgm:t>
    </dgm:pt>
    <dgm:pt modelId="{142F3F42-18D4-4713-88C5-8D2101D14E10}" type="sibTrans" cxnId="{B0F1E0A4-FBDA-4A5C-A157-DC884E6E0047}">
      <dgm:prSet/>
      <dgm:spPr/>
      <dgm:t>
        <a:bodyPr/>
        <a:lstStyle/>
        <a:p>
          <a:endParaRPr lang="ru-RU"/>
        </a:p>
      </dgm:t>
    </dgm:pt>
    <dgm:pt modelId="{E83F371A-0AFD-4AB3-9CE9-81FFCD8C4898}" type="pres">
      <dgm:prSet presAssocID="{E09B8AC9-AF6A-4C01-BEA5-9EAF2925193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CAC73D-BCCD-4400-927F-8A8EC95C5750}" type="pres">
      <dgm:prSet presAssocID="{F9AF6BCF-2696-4B90-89E7-C5A60B5A00F1}" presName="composite" presStyleCnt="0"/>
      <dgm:spPr/>
    </dgm:pt>
    <dgm:pt modelId="{D88056D1-B8BF-4C09-8786-8CDF4F9DDDD3}" type="pres">
      <dgm:prSet presAssocID="{F9AF6BCF-2696-4B90-89E7-C5A60B5A00F1}" presName="imgShp" presStyleLbl="fgImgPlace1" presStyleIdx="0" presStyleCnt="1" custLinFactNeighborX="-33626" custLinFactNeighborY="132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EEC3F1A-4227-490B-9342-430FEC493E90}" type="pres">
      <dgm:prSet presAssocID="{F9AF6BCF-2696-4B90-89E7-C5A60B5A00F1}" presName="txShp" presStyleLbl="node1" presStyleIdx="0" presStyleCnt="1" custScaleX="142724" custLinFactNeighborX="9607" custLinFactNeighborY="-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FC6C86-BA2B-42F2-968B-C543618B4097}" type="presOf" srcId="{E09B8AC9-AF6A-4C01-BEA5-9EAF2925193E}" destId="{E83F371A-0AFD-4AB3-9CE9-81FFCD8C4898}" srcOrd="0" destOrd="0" presId="urn:microsoft.com/office/officeart/2005/8/layout/vList3"/>
    <dgm:cxn modelId="{B0F1E0A4-FBDA-4A5C-A157-DC884E6E0047}" srcId="{E09B8AC9-AF6A-4C01-BEA5-9EAF2925193E}" destId="{F9AF6BCF-2696-4B90-89E7-C5A60B5A00F1}" srcOrd="0" destOrd="0" parTransId="{718C48D4-A8FD-416E-9EA1-45E018EE5D65}" sibTransId="{142F3F42-18D4-4713-88C5-8D2101D14E10}"/>
    <dgm:cxn modelId="{639269D1-E614-4E77-8B8F-93D9FF4E7AC0}" type="presOf" srcId="{F9AF6BCF-2696-4B90-89E7-C5A60B5A00F1}" destId="{6EEC3F1A-4227-490B-9342-430FEC493E90}" srcOrd="0" destOrd="0" presId="urn:microsoft.com/office/officeart/2005/8/layout/vList3"/>
    <dgm:cxn modelId="{9A0D8CA2-DD69-4FBD-B735-5A1A5CB50E0F}" type="presParOf" srcId="{E83F371A-0AFD-4AB3-9CE9-81FFCD8C4898}" destId="{01CAC73D-BCCD-4400-927F-8A8EC95C5750}" srcOrd="0" destOrd="0" presId="urn:microsoft.com/office/officeart/2005/8/layout/vList3"/>
    <dgm:cxn modelId="{A802AE48-55ED-4C3D-96DD-B8B43FF7069B}" type="presParOf" srcId="{01CAC73D-BCCD-4400-927F-8A8EC95C5750}" destId="{D88056D1-B8BF-4C09-8786-8CDF4F9DDDD3}" srcOrd="0" destOrd="0" presId="urn:microsoft.com/office/officeart/2005/8/layout/vList3"/>
    <dgm:cxn modelId="{887B5CC7-45D5-4CE5-BFCE-70F8262C2A9E}" type="presParOf" srcId="{01CAC73D-BCCD-4400-927F-8A8EC95C5750}" destId="{6EEC3F1A-4227-490B-9342-430FEC493E9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A843DD-5C1E-4D28-90B0-1BBEC7DB22B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289656-21FF-42F5-9E56-6C3FD130CBAA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Urushning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kunlaridanoq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O‘zbekistonda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xalq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lashkarlarining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otryadlari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tuzila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boshladi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B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u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otryadlar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umumiy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harbiy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ta’lim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bo‘linmalariga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qo‘shildi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.  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658DAF-287A-437C-8212-580D69C9DAD4}" type="parTrans" cxnId="{DE0C255C-2A2F-48B2-859A-184DEAF3FEB6}">
      <dgm:prSet/>
      <dgm:spPr/>
      <dgm:t>
        <a:bodyPr/>
        <a:lstStyle/>
        <a:p>
          <a:endParaRPr lang="ru-RU"/>
        </a:p>
      </dgm:t>
    </dgm:pt>
    <dgm:pt modelId="{E474E044-1859-44DD-ACD0-8D6179852202}" type="sibTrans" cxnId="{DE0C255C-2A2F-48B2-859A-184DEAF3FEB6}">
      <dgm:prSet/>
      <dgm:spPr/>
      <dgm:t>
        <a:bodyPr/>
        <a:lstStyle/>
        <a:p>
          <a:endParaRPr lang="ru-RU"/>
        </a:p>
      </dgm:t>
    </dgm:pt>
    <dgm:pt modelId="{6230F2FF-A923-4F23-973C-0F0DA9768D87}">
      <dgm:prSet/>
      <dgm:spPr>
        <a:solidFill>
          <a:schemeClr val="tx1"/>
        </a:solidFill>
      </dgm:spPr>
      <dgm:t>
        <a:bodyPr/>
        <a:lstStyle/>
        <a:p>
          <a:pPr rtl="0"/>
          <a:r>
            <a:rPr lang="ru-RU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O‘zbekistonda</a:t>
          </a:r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front</a:t>
          </a:r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milliy</a:t>
          </a:r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harbiy</a:t>
          </a:r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qismlar</a:t>
          </a:r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jangovar</a:t>
          </a:r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rezervlarni</a:t>
          </a:r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tayyorlash</a:t>
          </a:r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ishi</a:t>
          </a:r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boshlandi</a:t>
          </a:r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. 1941-yil </a:t>
          </a:r>
          <a:r>
            <a:rPr lang="ru-RU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yozida</a:t>
          </a:r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Samarqandda</a:t>
          </a:r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 19-O‘zbek </a:t>
          </a:r>
          <a:r>
            <a:rPr lang="ru-RU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tog</a:t>
          </a:r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‘-</a:t>
          </a:r>
          <a:r>
            <a:rPr lang="ru-RU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otliq</a:t>
          </a:r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diviziyasi</a:t>
          </a:r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qayta</a:t>
          </a:r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tuzilib</a:t>
          </a:r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asosida</a:t>
          </a:r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  221-motorlashtirilgan </a:t>
          </a:r>
          <a:r>
            <a:rPr lang="ru-RU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diviziya</a:t>
          </a:r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tashkil</a:t>
          </a:r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ru-RU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qilindi</a:t>
          </a:r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.  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09382E-D670-4010-8631-F72AFF885E09}" type="parTrans" cxnId="{CFBDB33D-762B-452C-86B9-3F1CEAE66626}">
      <dgm:prSet/>
      <dgm:spPr/>
      <dgm:t>
        <a:bodyPr/>
        <a:lstStyle/>
        <a:p>
          <a:endParaRPr lang="ru-RU"/>
        </a:p>
      </dgm:t>
    </dgm:pt>
    <dgm:pt modelId="{78DA170A-9F31-4569-A001-7A2F20BB4282}" type="sibTrans" cxnId="{CFBDB33D-762B-452C-86B9-3F1CEAE66626}">
      <dgm:prSet/>
      <dgm:spPr/>
      <dgm:t>
        <a:bodyPr/>
        <a:lstStyle/>
        <a:p>
          <a:endParaRPr lang="ru-RU"/>
        </a:p>
      </dgm:t>
    </dgm:pt>
    <dgm:pt modelId="{DFC36307-351F-4B85-AF36-15970F6DBF05}" type="pres">
      <dgm:prSet presAssocID="{6DA843DD-5C1E-4D28-90B0-1BBEC7DB22B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2EC482-8F0B-4B5A-9403-4FB06CC2D3AA}" type="pres">
      <dgm:prSet presAssocID="{06289656-21FF-42F5-9E56-6C3FD130CBAA}" presName="composite" presStyleCnt="0"/>
      <dgm:spPr/>
    </dgm:pt>
    <dgm:pt modelId="{EC2D840E-D26D-4741-886A-56849C28004D}" type="pres">
      <dgm:prSet presAssocID="{06289656-21FF-42F5-9E56-6C3FD130CBAA}" presName="imgShp" presStyleLbl="fgImgPlace1" presStyleIdx="0" presStyleCnt="2" custScaleX="110285" custScaleY="103028" custLinFactNeighborX="-31775" custLinFactNeighborY="539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9492044-1F58-4199-BAAD-17B4D7377B69}" type="pres">
      <dgm:prSet presAssocID="{06289656-21FF-42F5-9E56-6C3FD130CBAA}" presName="txShp" presStyleLbl="node1" presStyleIdx="0" presStyleCnt="2" custScaleX="137617" custScaleY="101643" custLinFactNeighborX="10183" custLinFactNeighborY="3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C19F3-8355-4ACA-A2FF-46DA0BF90EE6}" type="pres">
      <dgm:prSet presAssocID="{E474E044-1859-44DD-ACD0-8D6179852202}" presName="spacing" presStyleCnt="0"/>
      <dgm:spPr/>
    </dgm:pt>
    <dgm:pt modelId="{84114BE2-8A62-401A-B171-E749F21EADA9}" type="pres">
      <dgm:prSet presAssocID="{6230F2FF-A923-4F23-973C-0F0DA9768D87}" presName="composite" presStyleCnt="0"/>
      <dgm:spPr/>
    </dgm:pt>
    <dgm:pt modelId="{E03A43DF-A6F3-4F85-A236-B2A8961C2A50}" type="pres">
      <dgm:prSet presAssocID="{6230F2FF-A923-4F23-973C-0F0DA9768D87}" presName="imgShp" presStyleLbl="fgImgPlace1" presStyleIdx="1" presStyleCnt="2" custScaleX="120043" custScaleY="114008" custLinFactNeighborX="-25361" custLinFactNeighborY="-1301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9686A0F-F17A-44E5-B68A-EFFDCE978000}" type="pres">
      <dgm:prSet presAssocID="{6230F2FF-A923-4F23-973C-0F0DA9768D87}" presName="txShp" presStyleLbl="node1" presStyleIdx="1" presStyleCnt="2" custScaleX="137016" custScaleY="177686" custLinFactNeighborX="6680" custLinFactNeighborY="-8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C350CA-454C-44E3-9FBF-BEE9607D515A}" type="presOf" srcId="{06289656-21FF-42F5-9E56-6C3FD130CBAA}" destId="{C9492044-1F58-4199-BAAD-17B4D7377B69}" srcOrd="0" destOrd="0" presId="urn:microsoft.com/office/officeart/2005/8/layout/vList3"/>
    <dgm:cxn modelId="{DE0C255C-2A2F-48B2-859A-184DEAF3FEB6}" srcId="{6DA843DD-5C1E-4D28-90B0-1BBEC7DB22BA}" destId="{06289656-21FF-42F5-9E56-6C3FD130CBAA}" srcOrd="0" destOrd="0" parTransId="{C6658DAF-287A-437C-8212-580D69C9DAD4}" sibTransId="{E474E044-1859-44DD-ACD0-8D6179852202}"/>
    <dgm:cxn modelId="{8B0BE1C7-10FC-48B1-A85D-B2E7AA1D5752}" type="presOf" srcId="{6230F2FF-A923-4F23-973C-0F0DA9768D87}" destId="{E9686A0F-F17A-44E5-B68A-EFFDCE978000}" srcOrd="0" destOrd="0" presId="urn:microsoft.com/office/officeart/2005/8/layout/vList3"/>
    <dgm:cxn modelId="{F39D18E6-04FE-4266-9AE3-85396CE4E7E0}" type="presOf" srcId="{6DA843DD-5C1E-4D28-90B0-1BBEC7DB22BA}" destId="{DFC36307-351F-4B85-AF36-15970F6DBF05}" srcOrd="0" destOrd="0" presId="urn:microsoft.com/office/officeart/2005/8/layout/vList3"/>
    <dgm:cxn modelId="{CFBDB33D-762B-452C-86B9-3F1CEAE66626}" srcId="{6DA843DD-5C1E-4D28-90B0-1BBEC7DB22BA}" destId="{6230F2FF-A923-4F23-973C-0F0DA9768D87}" srcOrd="1" destOrd="0" parTransId="{8309382E-D670-4010-8631-F72AFF885E09}" sibTransId="{78DA170A-9F31-4569-A001-7A2F20BB4282}"/>
    <dgm:cxn modelId="{B57CBA2A-71B9-4B37-A541-3B355047551B}" type="presParOf" srcId="{DFC36307-351F-4B85-AF36-15970F6DBF05}" destId="{352EC482-8F0B-4B5A-9403-4FB06CC2D3AA}" srcOrd="0" destOrd="0" presId="urn:microsoft.com/office/officeart/2005/8/layout/vList3"/>
    <dgm:cxn modelId="{8F37AE47-2B0D-4F75-A1CC-339CEF0CD659}" type="presParOf" srcId="{352EC482-8F0B-4B5A-9403-4FB06CC2D3AA}" destId="{EC2D840E-D26D-4741-886A-56849C28004D}" srcOrd="0" destOrd="0" presId="urn:microsoft.com/office/officeart/2005/8/layout/vList3"/>
    <dgm:cxn modelId="{78BA0924-87D8-4A67-B019-3B29A3CC330B}" type="presParOf" srcId="{352EC482-8F0B-4B5A-9403-4FB06CC2D3AA}" destId="{C9492044-1F58-4199-BAAD-17B4D7377B69}" srcOrd="1" destOrd="0" presId="urn:microsoft.com/office/officeart/2005/8/layout/vList3"/>
    <dgm:cxn modelId="{2B2D41AE-975C-4250-89BD-3B094AD7E3DD}" type="presParOf" srcId="{DFC36307-351F-4B85-AF36-15970F6DBF05}" destId="{39DC19F3-8355-4ACA-A2FF-46DA0BF90EE6}" srcOrd="1" destOrd="0" presId="urn:microsoft.com/office/officeart/2005/8/layout/vList3"/>
    <dgm:cxn modelId="{C262747B-F7FD-4982-ABE8-2DA48C20A81B}" type="presParOf" srcId="{DFC36307-351F-4B85-AF36-15970F6DBF05}" destId="{84114BE2-8A62-401A-B171-E749F21EADA9}" srcOrd="2" destOrd="0" presId="urn:microsoft.com/office/officeart/2005/8/layout/vList3"/>
    <dgm:cxn modelId="{C4F908FA-3ECB-4899-BD46-7748314B6B91}" type="presParOf" srcId="{84114BE2-8A62-401A-B171-E749F21EADA9}" destId="{E03A43DF-A6F3-4F85-A236-B2A8961C2A50}" srcOrd="0" destOrd="0" presId="urn:microsoft.com/office/officeart/2005/8/layout/vList3"/>
    <dgm:cxn modelId="{DDB75CA3-0277-4282-AA3D-EEB92E391582}" type="presParOf" srcId="{84114BE2-8A62-401A-B171-E749F21EADA9}" destId="{E9686A0F-F17A-44E5-B68A-EFFDCE97800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A843DD-5C1E-4D28-90B0-1BBEC7DB22B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30F2FF-A923-4F23-973C-0F0DA9768D87}">
      <dgm:prSet custT="1"/>
      <dgm:spPr>
        <a:solidFill>
          <a:schemeClr val="tx1"/>
        </a:solidFill>
        <a:ln>
          <a:noFill/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>
            <a:lnSpc>
              <a:spcPct val="100000"/>
            </a:lnSpc>
          </a:pP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Diviziyada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paytda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katta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tajribaga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ofitserlaridan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polkovnik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Ismoil</a:t>
          </a:r>
          <a:r>
            <a:rPr lang="ru-RU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Bekjonov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mayor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Sobir</a:t>
          </a:r>
          <a:r>
            <a:rPr lang="ru-RU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Rahimov</a:t>
          </a:r>
          <a:r>
            <a:rPr lang="ru-RU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boshqalar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bor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Diviziya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jangchilari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17-mexanizatsiyalashgan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korpus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saflarida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Yel</a:t>
          </a:r>
          <a:r>
            <a:rPr lang="en-US" sz="1600" b="0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</a:t>
          </a:r>
          <a:r>
            <a:rPr lang="ru-RU" sz="1600" b="0" i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na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yaqinida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dushmanga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qarshi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janglarda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ilk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marta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qatnashdilar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09382E-D670-4010-8631-F72AFF885E09}" type="parTrans" cxnId="{CFBDB33D-762B-452C-86B9-3F1CEAE66626}">
      <dgm:prSet/>
      <dgm:spPr/>
      <dgm:t>
        <a:bodyPr/>
        <a:lstStyle/>
        <a:p>
          <a:endParaRPr lang="ru-RU"/>
        </a:p>
      </dgm:t>
    </dgm:pt>
    <dgm:pt modelId="{78DA170A-9F31-4569-A001-7A2F20BB4282}" type="sibTrans" cxnId="{CFBDB33D-762B-452C-86B9-3F1CEAE66626}">
      <dgm:prSet/>
      <dgm:spPr/>
      <dgm:t>
        <a:bodyPr/>
        <a:lstStyle/>
        <a:p>
          <a:endParaRPr lang="ru-RU"/>
        </a:p>
      </dgm:t>
    </dgm:pt>
    <dgm:pt modelId="{DFC36307-351F-4B85-AF36-15970F6DBF05}" type="pres">
      <dgm:prSet presAssocID="{6DA843DD-5C1E-4D28-90B0-1BBEC7DB22B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114BE2-8A62-401A-B171-E749F21EADA9}" type="pres">
      <dgm:prSet presAssocID="{6230F2FF-A923-4F23-973C-0F0DA9768D87}" presName="composite" presStyleCnt="0"/>
      <dgm:spPr/>
    </dgm:pt>
    <dgm:pt modelId="{E03A43DF-A6F3-4F85-A236-B2A8961C2A50}" type="pres">
      <dgm:prSet presAssocID="{6230F2FF-A923-4F23-973C-0F0DA9768D87}" presName="imgShp" presStyleLbl="fgImgPlace1" presStyleIdx="0" presStyleCnt="1" custScaleX="110109" custScaleY="114008" custLinFactNeighborX="-48070" custLinFactNeighborY="-1070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9686A0F-F17A-44E5-B68A-EFFDCE978000}" type="pres">
      <dgm:prSet presAssocID="{6230F2FF-A923-4F23-973C-0F0DA9768D87}" presName="txShp" presStyleLbl="node1" presStyleIdx="0" presStyleCnt="1" custScaleX="129017" custScaleY="177686" custLinFactNeighborX="4117" custLinFactNeighborY="7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CB642B-0369-427E-A12F-C1C4E59E292C}" type="presOf" srcId="{6230F2FF-A923-4F23-973C-0F0DA9768D87}" destId="{E9686A0F-F17A-44E5-B68A-EFFDCE978000}" srcOrd="0" destOrd="0" presId="urn:microsoft.com/office/officeart/2005/8/layout/vList3"/>
    <dgm:cxn modelId="{F99F6066-B0FC-4876-9111-41AE351628DE}" type="presOf" srcId="{6DA843DD-5C1E-4D28-90B0-1BBEC7DB22BA}" destId="{DFC36307-351F-4B85-AF36-15970F6DBF05}" srcOrd="0" destOrd="0" presId="urn:microsoft.com/office/officeart/2005/8/layout/vList3"/>
    <dgm:cxn modelId="{CFBDB33D-762B-452C-86B9-3F1CEAE66626}" srcId="{6DA843DD-5C1E-4D28-90B0-1BBEC7DB22BA}" destId="{6230F2FF-A923-4F23-973C-0F0DA9768D87}" srcOrd="0" destOrd="0" parTransId="{8309382E-D670-4010-8631-F72AFF885E09}" sibTransId="{78DA170A-9F31-4569-A001-7A2F20BB4282}"/>
    <dgm:cxn modelId="{07E20742-4C29-4F09-ACDA-DBD1C4755730}" type="presParOf" srcId="{DFC36307-351F-4B85-AF36-15970F6DBF05}" destId="{84114BE2-8A62-401A-B171-E749F21EADA9}" srcOrd="0" destOrd="0" presId="urn:microsoft.com/office/officeart/2005/8/layout/vList3"/>
    <dgm:cxn modelId="{3394CFD5-F589-4150-A933-062DF6B5FC93}" type="presParOf" srcId="{84114BE2-8A62-401A-B171-E749F21EADA9}" destId="{E03A43DF-A6F3-4F85-A236-B2A8961C2A50}" srcOrd="0" destOrd="0" presId="urn:microsoft.com/office/officeart/2005/8/layout/vList3"/>
    <dgm:cxn modelId="{926D69DC-D147-47BE-8863-FD75B7808381}" type="presParOf" srcId="{84114BE2-8A62-401A-B171-E749F21EADA9}" destId="{E9686A0F-F17A-44E5-B68A-EFFDCE97800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FBEF13-1789-48D5-9761-7BA399F1D43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0DB1B0-6871-484E-AC05-244015779866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1941-yil 13-noyabrda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Mudofaa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Komitetining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Milliy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harbiy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qo‘shilmalar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tashkil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etish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to‘g‘risida”gi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qarori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qabul</a:t>
          </a:r>
          <a:r>
            <a:rPr lang="en-US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qilindi</a:t>
          </a:r>
          <a:r>
            <a:rPr lang="en-US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D77FC6-FFEE-4FA1-9C26-19B3CAECED75}" type="parTrans" cxnId="{50F8B471-6C87-40E8-8B21-1F0DACD0B7CB}">
      <dgm:prSet/>
      <dgm:spPr/>
      <dgm:t>
        <a:bodyPr/>
        <a:lstStyle/>
        <a:p>
          <a:endParaRPr lang="ru-RU"/>
        </a:p>
      </dgm:t>
    </dgm:pt>
    <dgm:pt modelId="{05D1B64D-5F6E-4864-9FEA-520D1E112D98}" type="sibTrans" cxnId="{50F8B471-6C87-40E8-8B21-1F0DACD0B7CB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6C5B21B6-11B3-4F47-9AFB-8265384278B0}">
      <dgm:prSet custT="1"/>
      <dgm:spPr>
        <a:solidFill>
          <a:schemeClr val="bg1">
            <a:lumMod val="25000"/>
            <a:lumOff val="75000"/>
          </a:schemeClr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en-US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Unga</a:t>
          </a:r>
          <a:r>
            <a:rPr lang="en-US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O‘zbekistonda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5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ta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kavaleriya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diviziyasi</a:t>
          </a:r>
          <a:r>
            <a:rPr lang="en-US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9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ta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alohida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o‘qchilar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brigadasi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tashkil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qilish</a:t>
          </a:r>
          <a:r>
            <a:rPr lang="en-US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mahalliy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xalqlarga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mansub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40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yoshdan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katta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bo‘lmagan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sog‘lom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baquvvat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kishilar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to‘ldirilishi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ta’kidlandi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1E8926-CD87-448D-A7C0-CFA15C4FDA33}" type="parTrans" cxnId="{2B587672-2F6E-4EE8-9783-8D16335351E4}">
      <dgm:prSet/>
      <dgm:spPr/>
      <dgm:t>
        <a:bodyPr/>
        <a:lstStyle/>
        <a:p>
          <a:endParaRPr lang="ru-RU"/>
        </a:p>
      </dgm:t>
    </dgm:pt>
    <dgm:pt modelId="{89158C30-843C-4F00-89D4-DE607B593403}" type="sibTrans" cxnId="{2B587672-2F6E-4EE8-9783-8D16335351E4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0A35FADA-C59A-43A7-9A04-CFD916E48D56}">
      <dgm:prSet custT="1"/>
      <dgm:spPr>
        <a:solidFill>
          <a:srgbClr val="DDDDDD"/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1941</a:t>
          </a:r>
          <a:r>
            <a:rPr lang="en-US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1942-yillarda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milliy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harbiy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qismlarda</a:t>
          </a:r>
          <a:r>
            <a:rPr lang="en-US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diviziyalari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brigadalarida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qurol-yarog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‘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o‘q-dori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miqdori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mutlaqo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yetishmagan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jangchilari</a:t>
          </a:r>
          <a:r>
            <a:rPr lang="en-US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qurollanmagan</a:t>
          </a:r>
          <a:r>
            <a:rPr lang="en-US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hatto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oddiy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miltiq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vintovka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ham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bo‘lmagan</a:t>
          </a:r>
          <a:r>
            <a:rPr lang="ru-RU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22F54-E84D-4578-87F4-36A320423B93}" type="parTrans" cxnId="{BBA85E51-6632-4AA8-93C6-1AE6FB8303D6}">
      <dgm:prSet/>
      <dgm:spPr/>
      <dgm:t>
        <a:bodyPr/>
        <a:lstStyle/>
        <a:p>
          <a:endParaRPr lang="ru-RU"/>
        </a:p>
      </dgm:t>
    </dgm:pt>
    <dgm:pt modelId="{C1AF6678-DBAB-4DF1-B83A-E98E10A8A90C}" type="sibTrans" cxnId="{BBA85E51-6632-4AA8-93C6-1AE6FB8303D6}">
      <dgm:prSet/>
      <dgm:spPr/>
      <dgm:t>
        <a:bodyPr/>
        <a:lstStyle/>
        <a:p>
          <a:endParaRPr lang="ru-RU"/>
        </a:p>
      </dgm:t>
    </dgm:pt>
    <dgm:pt modelId="{49F921B5-23B4-4766-9568-3EA21D8F1A05}" type="pres">
      <dgm:prSet presAssocID="{BEFBEF13-1789-48D5-9761-7BA399F1D43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46F082-AE92-4044-AF33-6A22475106F5}" type="pres">
      <dgm:prSet presAssocID="{BEFBEF13-1789-48D5-9761-7BA399F1D434}" presName="dummyMaxCanvas" presStyleCnt="0">
        <dgm:presLayoutVars/>
      </dgm:prSet>
      <dgm:spPr/>
    </dgm:pt>
    <dgm:pt modelId="{67A8D7B1-61E7-4731-A75B-0AF8B5E63079}" type="pres">
      <dgm:prSet presAssocID="{BEFBEF13-1789-48D5-9761-7BA399F1D434}" presName="ThreeNodes_1" presStyleLbl="node1" presStyleIdx="0" presStyleCnt="3" custLinFactNeighborY="6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497BF-2F48-4A05-842E-072A6B3565E5}" type="pres">
      <dgm:prSet presAssocID="{BEFBEF13-1789-48D5-9761-7BA399F1D434}" presName="ThreeNodes_2" presStyleLbl="node1" presStyleIdx="1" presStyleCnt="3" custScaleY="106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0F59A-7B36-4BC3-8B41-9EC51DBC6BFE}" type="pres">
      <dgm:prSet presAssocID="{BEFBEF13-1789-48D5-9761-7BA399F1D434}" presName="ThreeNodes_3" presStyleLbl="node1" presStyleIdx="2" presStyleCnt="3" custScaleY="107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F9283-954E-4F8F-A8A1-06EE098184E5}" type="pres">
      <dgm:prSet presAssocID="{BEFBEF13-1789-48D5-9761-7BA399F1D43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4836D-7D23-43C6-B600-B975C258E90F}" type="pres">
      <dgm:prSet presAssocID="{BEFBEF13-1789-48D5-9761-7BA399F1D43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64974-0ECE-470E-B44E-D56EE63480A0}" type="pres">
      <dgm:prSet presAssocID="{BEFBEF13-1789-48D5-9761-7BA399F1D43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E7F39-D3DD-4671-87B9-932B996D6A47}" type="pres">
      <dgm:prSet presAssocID="{BEFBEF13-1789-48D5-9761-7BA399F1D43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6EDC5-7787-433E-91A1-CF676E388E48}" type="pres">
      <dgm:prSet presAssocID="{BEFBEF13-1789-48D5-9761-7BA399F1D43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F74929-6DE0-4473-9586-57CBEE1328F0}" type="presOf" srcId="{6C5B21B6-11B3-4F47-9AFB-8265384278B0}" destId="{2A6E7F39-D3DD-4671-87B9-932B996D6A47}" srcOrd="1" destOrd="0" presId="urn:microsoft.com/office/officeart/2005/8/layout/vProcess5"/>
    <dgm:cxn modelId="{50BA4BD8-A0D0-4B16-A732-D09CA0858BCE}" type="presOf" srcId="{05D1B64D-5F6E-4864-9FEA-520D1E112D98}" destId="{72DF9283-954E-4F8F-A8A1-06EE098184E5}" srcOrd="0" destOrd="0" presId="urn:microsoft.com/office/officeart/2005/8/layout/vProcess5"/>
    <dgm:cxn modelId="{7A23F539-D6C1-4CD0-86A3-6E8DE160BD92}" type="presOf" srcId="{0A35FADA-C59A-43A7-9A04-CFD916E48D56}" destId="{F536EDC5-7787-433E-91A1-CF676E388E48}" srcOrd="1" destOrd="0" presId="urn:microsoft.com/office/officeart/2005/8/layout/vProcess5"/>
    <dgm:cxn modelId="{2B587672-2F6E-4EE8-9783-8D16335351E4}" srcId="{BEFBEF13-1789-48D5-9761-7BA399F1D434}" destId="{6C5B21B6-11B3-4F47-9AFB-8265384278B0}" srcOrd="1" destOrd="0" parTransId="{2A1E8926-CD87-448D-A7C0-CFA15C4FDA33}" sibTransId="{89158C30-843C-4F00-89D4-DE607B593403}"/>
    <dgm:cxn modelId="{FFFA703F-FC58-4DDB-9154-294A6BB033DF}" type="presOf" srcId="{BEFBEF13-1789-48D5-9761-7BA399F1D434}" destId="{49F921B5-23B4-4766-9568-3EA21D8F1A05}" srcOrd="0" destOrd="0" presId="urn:microsoft.com/office/officeart/2005/8/layout/vProcess5"/>
    <dgm:cxn modelId="{CA69771C-FB5F-4261-8760-DBA4BD0D9E54}" type="presOf" srcId="{89158C30-843C-4F00-89D4-DE607B593403}" destId="{FEB4836D-7D23-43C6-B600-B975C258E90F}" srcOrd="0" destOrd="0" presId="urn:microsoft.com/office/officeart/2005/8/layout/vProcess5"/>
    <dgm:cxn modelId="{776C714D-7823-4E1C-A69E-E819C3B4D81D}" type="presOf" srcId="{6C5B21B6-11B3-4F47-9AFB-8265384278B0}" destId="{230497BF-2F48-4A05-842E-072A6B3565E5}" srcOrd="0" destOrd="0" presId="urn:microsoft.com/office/officeart/2005/8/layout/vProcess5"/>
    <dgm:cxn modelId="{BBA85E51-6632-4AA8-93C6-1AE6FB8303D6}" srcId="{BEFBEF13-1789-48D5-9761-7BA399F1D434}" destId="{0A35FADA-C59A-43A7-9A04-CFD916E48D56}" srcOrd="2" destOrd="0" parTransId="{B9022F54-E84D-4578-87F4-36A320423B93}" sibTransId="{C1AF6678-DBAB-4DF1-B83A-E98E10A8A90C}"/>
    <dgm:cxn modelId="{12B6B477-5F31-46C1-80DE-288A5017166E}" type="presOf" srcId="{840DB1B0-6871-484E-AC05-244015779866}" destId="{6FE64974-0ECE-470E-B44E-D56EE63480A0}" srcOrd="1" destOrd="0" presId="urn:microsoft.com/office/officeart/2005/8/layout/vProcess5"/>
    <dgm:cxn modelId="{6DC7CF51-9279-4EE7-86CF-6B73285B1653}" type="presOf" srcId="{840DB1B0-6871-484E-AC05-244015779866}" destId="{67A8D7B1-61E7-4731-A75B-0AF8B5E63079}" srcOrd="0" destOrd="0" presId="urn:microsoft.com/office/officeart/2005/8/layout/vProcess5"/>
    <dgm:cxn modelId="{50F8B471-6C87-40E8-8B21-1F0DACD0B7CB}" srcId="{BEFBEF13-1789-48D5-9761-7BA399F1D434}" destId="{840DB1B0-6871-484E-AC05-244015779866}" srcOrd="0" destOrd="0" parTransId="{3BD77FC6-FFEE-4FA1-9C26-19B3CAECED75}" sibTransId="{05D1B64D-5F6E-4864-9FEA-520D1E112D98}"/>
    <dgm:cxn modelId="{AAF6BAFD-1B37-40C5-A6AE-BA0D6BACF381}" type="presOf" srcId="{0A35FADA-C59A-43A7-9A04-CFD916E48D56}" destId="{A450F59A-7B36-4BC3-8B41-9EC51DBC6BFE}" srcOrd="0" destOrd="0" presId="urn:microsoft.com/office/officeart/2005/8/layout/vProcess5"/>
    <dgm:cxn modelId="{5E8AB784-E51E-4B9A-87BE-54A17C98C63A}" type="presParOf" srcId="{49F921B5-23B4-4766-9568-3EA21D8F1A05}" destId="{3F46F082-AE92-4044-AF33-6A22475106F5}" srcOrd="0" destOrd="0" presId="urn:microsoft.com/office/officeart/2005/8/layout/vProcess5"/>
    <dgm:cxn modelId="{29B82D83-CB0D-40C9-A7C6-6E29A5CFFE37}" type="presParOf" srcId="{49F921B5-23B4-4766-9568-3EA21D8F1A05}" destId="{67A8D7B1-61E7-4731-A75B-0AF8B5E63079}" srcOrd="1" destOrd="0" presId="urn:microsoft.com/office/officeart/2005/8/layout/vProcess5"/>
    <dgm:cxn modelId="{85EE9335-D52C-4160-B2A7-DEEAEF777CD4}" type="presParOf" srcId="{49F921B5-23B4-4766-9568-3EA21D8F1A05}" destId="{230497BF-2F48-4A05-842E-072A6B3565E5}" srcOrd="2" destOrd="0" presId="urn:microsoft.com/office/officeart/2005/8/layout/vProcess5"/>
    <dgm:cxn modelId="{4321051E-597B-4F68-ABB2-0B5AE5DEECDA}" type="presParOf" srcId="{49F921B5-23B4-4766-9568-3EA21D8F1A05}" destId="{A450F59A-7B36-4BC3-8B41-9EC51DBC6BFE}" srcOrd="3" destOrd="0" presId="urn:microsoft.com/office/officeart/2005/8/layout/vProcess5"/>
    <dgm:cxn modelId="{C219C7B1-331F-4C86-BD80-0F903987CCEE}" type="presParOf" srcId="{49F921B5-23B4-4766-9568-3EA21D8F1A05}" destId="{72DF9283-954E-4F8F-A8A1-06EE098184E5}" srcOrd="4" destOrd="0" presId="urn:microsoft.com/office/officeart/2005/8/layout/vProcess5"/>
    <dgm:cxn modelId="{C87237E5-2980-4416-A30A-2CD91FF6E409}" type="presParOf" srcId="{49F921B5-23B4-4766-9568-3EA21D8F1A05}" destId="{FEB4836D-7D23-43C6-B600-B975C258E90F}" srcOrd="5" destOrd="0" presId="urn:microsoft.com/office/officeart/2005/8/layout/vProcess5"/>
    <dgm:cxn modelId="{74559BCA-C99E-4AFB-8208-D03746B8EF4F}" type="presParOf" srcId="{49F921B5-23B4-4766-9568-3EA21D8F1A05}" destId="{6FE64974-0ECE-470E-B44E-D56EE63480A0}" srcOrd="6" destOrd="0" presId="urn:microsoft.com/office/officeart/2005/8/layout/vProcess5"/>
    <dgm:cxn modelId="{8E4E0C2E-D2CD-489A-848A-7418A6B8AD8F}" type="presParOf" srcId="{49F921B5-23B4-4766-9568-3EA21D8F1A05}" destId="{2A6E7F39-D3DD-4671-87B9-932B996D6A47}" srcOrd="7" destOrd="0" presId="urn:microsoft.com/office/officeart/2005/8/layout/vProcess5"/>
    <dgm:cxn modelId="{22A9C2EB-2272-4D36-88E4-48B7878833FC}" type="presParOf" srcId="{49F921B5-23B4-4766-9568-3EA21D8F1A05}" destId="{F536EDC5-7787-433E-91A1-CF676E388E4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A4BDFB-9B4A-493A-839E-03C8E1F541A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52D583-8462-4908-BBC7-2B0C4F860267}">
      <dgm:prSet custT="1"/>
      <dgm:spPr>
        <a:solidFill>
          <a:schemeClr val="tx1">
            <a:lumMod val="85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O‘zbekistonliklar</a:t>
          </a:r>
          <a:r>
            <a:rPr lang="ru-RU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Y</a:t>
          </a:r>
          <a:r>
            <a:rPr lang="ru-RU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evropadagi</a:t>
          </a:r>
          <a:r>
            <a:rPr lang="ru-RU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Qarshilik</a:t>
          </a:r>
          <a:r>
            <a:rPr lang="ru-RU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ko‘rsatish</a:t>
          </a:r>
          <a:r>
            <a:rPr lang="ru-RU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harakati</a:t>
          </a:r>
          <a:r>
            <a:rPr lang="ru-RU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saflarida</a:t>
          </a:r>
          <a:r>
            <a:rPr lang="ru-RU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Polsha</a:t>
          </a:r>
          <a:r>
            <a:rPr lang="ru-RU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Bolgariya</a:t>
          </a:r>
          <a:r>
            <a:rPr lang="ru-RU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Vengriya</a:t>
          </a:r>
          <a:r>
            <a:rPr lang="ru-RU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Ruminiya</a:t>
          </a:r>
          <a:r>
            <a:rPr lang="ru-RU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Chexoslovakiya</a:t>
          </a:r>
          <a:r>
            <a:rPr lang="ru-RU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Italiya</a:t>
          </a:r>
          <a:r>
            <a:rPr lang="ru-RU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Gretsiya</a:t>
          </a:r>
          <a:r>
            <a:rPr lang="ru-RU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Avstriya</a:t>
          </a:r>
          <a:r>
            <a:rPr lang="ru-RU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Yugoslaviya</a:t>
          </a:r>
          <a:r>
            <a:rPr lang="ru-RU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Fransiya</a:t>
          </a: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kabi</a:t>
          </a: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davlatlarni</a:t>
          </a:r>
          <a:r>
            <a:rPr lang="ru-RU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fashizmdan</a:t>
          </a:r>
          <a:r>
            <a:rPr lang="ru-RU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ozod</a:t>
          </a:r>
          <a:r>
            <a:rPr lang="ru-RU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etishda</a:t>
          </a:r>
          <a:r>
            <a:rPr lang="ru-RU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faol</a:t>
          </a:r>
          <a:r>
            <a:rPr lang="ru-RU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qatnashdila</a:t>
          </a: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r.</a:t>
          </a:r>
          <a:endParaRPr lang="ru-RU" sz="15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B5191E-ABA9-4AAC-A871-8D1C1F09A233}" type="parTrans" cxnId="{F0D74B75-5163-4E07-8654-EE440F3C4351}">
      <dgm:prSet/>
      <dgm:spPr/>
      <dgm:t>
        <a:bodyPr/>
        <a:lstStyle/>
        <a:p>
          <a:endParaRPr lang="ru-RU"/>
        </a:p>
      </dgm:t>
    </dgm:pt>
    <dgm:pt modelId="{0034E335-B994-4A02-A06A-26AF87E3B610}" type="sibTrans" cxnId="{F0D74B75-5163-4E07-8654-EE440F3C4351}">
      <dgm:prSet/>
      <dgm:spPr/>
      <dgm:t>
        <a:bodyPr/>
        <a:lstStyle/>
        <a:p>
          <a:endParaRPr lang="ru-RU"/>
        </a:p>
      </dgm:t>
    </dgm:pt>
    <dgm:pt modelId="{AF52762E-1740-47A3-AB4B-F3810A9378A2}">
      <dgm:prSet custT="1"/>
      <dgm:spPr>
        <a:solidFill>
          <a:schemeClr val="tx1">
            <a:lumMod val="85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1945-yil 9-mayda  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taslim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bo‘ldi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Berlinni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zabt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etgan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jangchilar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orasida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Sovet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Ittifoqi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Qahramoni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unvoniga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sazovor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toshkentlik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Botir</a:t>
          </a:r>
          <a:r>
            <a:rPr lang="ru-RU" sz="14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Boboyev</a:t>
          </a:r>
          <a:r>
            <a:rPr lang="ru-RU" sz="14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Solih</a:t>
          </a:r>
          <a:r>
            <a:rPr lang="ru-RU" sz="14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Umarov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marg‘ilonlik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Tojiali</a:t>
          </a:r>
          <a:r>
            <a:rPr lang="ru-RU" sz="14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Boboyev</a:t>
          </a:r>
          <a:r>
            <a:rPr lang="ru-RU" sz="14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ham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O‘zbekistonlik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jangchilarning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400" b="0" i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i="0" dirty="0" smtClean="0">
              <a:latin typeface="Arial" panose="020B0604020202020204" pitchFamily="34" charset="0"/>
              <a:cs typeface="Arial" panose="020B0604020202020204" pitchFamily="34" charset="0"/>
            </a:rPr>
            <a:t>1706 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nafari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Berlinni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ishg‘ol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etganligi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jangovar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medali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taqdirlandi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812A70-29BD-4D40-9A41-DF23E385A775}" type="parTrans" cxnId="{1C1BC426-13A7-46B2-A380-00C542539632}">
      <dgm:prSet/>
      <dgm:spPr/>
      <dgm:t>
        <a:bodyPr/>
        <a:lstStyle/>
        <a:p>
          <a:endParaRPr lang="ru-RU"/>
        </a:p>
      </dgm:t>
    </dgm:pt>
    <dgm:pt modelId="{635969E4-5AA9-428F-BF71-65057B113A5D}" type="sibTrans" cxnId="{1C1BC426-13A7-46B2-A380-00C542539632}">
      <dgm:prSet/>
      <dgm:spPr/>
      <dgm:t>
        <a:bodyPr/>
        <a:lstStyle/>
        <a:p>
          <a:endParaRPr lang="ru-RU"/>
        </a:p>
      </dgm:t>
    </dgm:pt>
    <dgm:pt modelId="{3C0411D0-EDDD-4A19-86DD-8A0D00E39288}" type="pres">
      <dgm:prSet presAssocID="{D1A4BDFB-9B4A-493A-839E-03C8E1F541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5C998B-712C-4D57-A723-38F07A6062AC}" type="pres">
      <dgm:prSet presAssocID="{AF52762E-1740-47A3-AB4B-F3810A9378A2}" presName="boxAndChildren" presStyleCnt="0"/>
      <dgm:spPr/>
    </dgm:pt>
    <dgm:pt modelId="{9AC08BC4-4D27-430C-9102-4754AF7CEDBF}" type="pres">
      <dgm:prSet presAssocID="{AF52762E-1740-47A3-AB4B-F3810A9378A2}" presName="parentTextBox" presStyleLbl="node1" presStyleIdx="0" presStyleCnt="2" custScaleY="143051"/>
      <dgm:spPr/>
      <dgm:t>
        <a:bodyPr/>
        <a:lstStyle/>
        <a:p>
          <a:endParaRPr lang="ru-RU"/>
        </a:p>
      </dgm:t>
    </dgm:pt>
    <dgm:pt modelId="{E6B7DFEE-4C32-4192-9A03-728FAD0ED05D}" type="pres">
      <dgm:prSet presAssocID="{0034E335-B994-4A02-A06A-26AF87E3B610}" presName="sp" presStyleCnt="0"/>
      <dgm:spPr/>
    </dgm:pt>
    <dgm:pt modelId="{5A82CCD7-2AE3-4E90-B9B1-3C59E173AE75}" type="pres">
      <dgm:prSet presAssocID="{0952D583-8462-4908-BBC7-2B0C4F860267}" presName="arrowAndChildren" presStyleCnt="0"/>
      <dgm:spPr/>
    </dgm:pt>
    <dgm:pt modelId="{336328AB-ABF0-4480-9755-66CD290BBA95}" type="pres">
      <dgm:prSet presAssocID="{0952D583-8462-4908-BBC7-2B0C4F860267}" presName="parentTextArrow" presStyleLbl="node1" presStyleIdx="1" presStyleCnt="2" custScaleY="108109"/>
      <dgm:spPr/>
      <dgm:t>
        <a:bodyPr/>
        <a:lstStyle/>
        <a:p>
          <a:endParaRPr lang="ru-RU"/>
        </a:p>
      </dgm:t>
    </dgm:pt>
  </dgm:ptLst>
  <dgm:cxnLst>
    <dgm:cxn modelId="{1C1BC426-13A7-46B2-A380-00C542539632}" srcId="{D1A4BDFB-9B4A-493A-839E-03C8E1F541AC}" destId="{AF52762E-1740-47A3-AB4B-F3810A9378A2}" srcOrd="1" destOrd="0" parTransId="{E6812A70-29BD-4D40-9A41-DF23E385A775}" sibTransId="{635969E4-5AA9-428F-BF71-65057B113A5D}"/>
    <dgm:cxn modelId="{903B4365-E975-4FC6-8711-17106170FCE1}" type="presOf" srcId="{D1A4BDFB-9B4A-493A-839E-03C8E1F541AC}" destId="{3C0411D0-EDDD-4A19-86DD-8A0D00E39288}" srcOrd="0" destOrd="0" presId="urn:microsoft.com/office/officeart/2005/8/layout/process4"/>
    <dgm:cxn modelId="{F0D74B75-5163-4E07-8654-EE440F3C4351}" srcId="{D1A4BDFB-9B4A-493A-839E-03C8E1F541AC}" destId="{0952D583-8462-4908-BBC7-2B0C4F860267}" srcOrd="0" destOrd="0" parTransId="{6FB5191E-ABA9-4AAC-A871-8D1C1F09A233}" sibTransId="{0034E335-B994-4A02-A06A-26AF87E3B610}"/>
    <dgm:cxn modelId="{7B4AB5EF-95D0-46F9-8910-FB25506606C8}" type="presOf" srcId="{AF52762E-1740-47A3-AB4B-F3810A9378A2}" destId="{9AC08BC4-4D27-430C-9102-4754AF7CEDBF}" srcOrd="0" destOrd="0" presId="urn:microsoft.com/office/officeart/2005/8/layout/process4"/>
    <dgm:cxn modelId="{7CBA5421-B7D0-408F-9C21-F5FBCBC936B2}" type="presOf" srcId="{0952D583-8462-4908-BBC7-2B0C4F860267}" destId="{336328AB-ABF0-4480-9755-66CD290BBA95}" srcOrd="0" destOrd="0" presId="urn:microsoft.com/office/officeart/2005/8/layout/process4"/>
    <dgm:cxn modelId="{1169CC9A-9EED-4042-90D7-2DEB67E4CF5D}" type="presParOf" srcId="{3C0411D0-EDDD-4A19-86DD-8A0D00E39288}" destId="{135C998B-712C-4D57-A723-38F07A6062AC}" srcOrd="0" destOrd="0" presId="urn:microsoft.com/office/officeart/2005/8/layout/process4"/>
    <dgm:cxn modelId="{04C0120E-A17C-4DDD-8566-00AF527903E4}" type="presParOf" srcId="{135C998B-712C-4D57-A723-38F07A6062AC}" destId="{9AC08BC4-4D27-430C-9102-4754AF7CEDBF}" srcOrd="0" destOrd="0" presId="urn:microsoft.com/office/officeart/2005/8/layout/process4"/>
    <dgm:cxn modelId="{993A9816-CDB6-4468-8FBA-B2C4FC14D95B}" type="presParOf" srcId="{3C0411D0-EDDD-4A19-86DD-8A0D00E39288}" destId="{E6B7DFEE-4C32-4192-9A03-728FAD0ED05D}" srcOrd="1" destOrd="0" presId="urn:microsoft.com/office/officeart/2005/8/layout/process4"/>
    <dgm:cxn modelId="{76BCD644-7814-42FF-B2E6-2413AFD77B8E}" type="presParOf" srcId="{3C0411D0-EDDD-4A19-86DD-8A0D00E39288}" destId="{5A82CCD7-2AE3-4E90-B9B1-3C59E173AE75}" srcOrd="2" destOrd="0" presId="urn:microsoft.com/office/officeart/2005/8/layout/process4"/>
    <dgm:cxn modelId="{B0E83068-DE36-4B8E-8479-A2C626537912}" type="presParOf" srcId="{5A82CCD7-2AE3-4E90-B9B1-3C59E173AE75}" destId="{336328AB-ABF0-4480-9755-66CD290BBA95}" srcOrd="0" destOrd="0" presId="urn:microsoft.com/office/officeart/2005/8/layout/process4"/>
  </dgm:cxnLst>
  <dgm:bg>
    <a:solidFill>
      <a:schemeClr val="accent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AB6461-75B5-418F-8EEB-61DFF817AB3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F139FB-B1EE-4045-9D52-ACF58610F5C1}">
      <dgm:prSet custT="1"/>
      <dgm:spPr>
        <a:solidFill>
          <a:schemeClr val="tx1">
            <a:lumMod val="85000"/>
          </a:scheme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O‘zbekistonlik</a:t>
          </a:r>
          <a:r>
            <a:rPr lang="en-US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larning</a:t>
          </a:r>
          <a:r>
            <a:rPr lang="en-US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i="0" dirty="0" smtClean="0">
              <a:latin typeface="Arial" panose="020B0604020202020204" pitchFamily="34" charset="0"/>
              <a:cs typeface="Arial" panose="020B0604020202020204" pitchFamily="34" charset="0"/>
            </a:rPr>
            <a:t>120 000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nafari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turli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sovet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orden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medallari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mukofotlandi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ru-RU" sz="1800" b="1" i="0" dirty="0" smtClean="0">
              <a:latin typeface="Arial" panose="020B0604020202020204" pitchFamily="34" charset="0"/>
              <a:cs typeface="Arial" panose="020B0604020202020204" pitchFamily="34" charset="0"/>
            </a:rPr>
            <a:t>280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nafar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jangchi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Sovet</a:t>
          </a:r>
          <a:r>
            <a:rPr lang="ru-RU" sz="18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Ittifoqi</a:t>
          </a:r>
          <a:r>
            <a:rPr lang="ru-RU" sz="18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Qahramoni</a:t>
          </a:r>
          <a:r>
            <a:rPr lang="ru-RU" sz="18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unvoniga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sazovor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bo‘ldi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ulardan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75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nafari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EBD9F9-1500-4123-8BD2-5EFC90D2D598}" type="parTrans" cxnId="{B6C9F67D-8A55-404B-AE4C-6EFC8EB63923}">
      <dgm:prSet/>
      <dgm:spPr/>
      <dgm:t>
        <a:bodyPr/>
        <a:lstStyle/>
        <a:p>
          <a:endParaRPr lang="ru-RU"/>
        </a:p>
      </dgm:t>
    </dgm:pt>
    <dgm:pt modelId="{01D950A4-9FEE-44C8-A18B-355375826BBB}" type="sibTrans" cxnId="{B6C9F67D-8A55-404B-AE4C-6EFC8EB63923}">
      <dgm:prSet/>
      <dgm:spPr/>
      <dgm:t>
        <a:bodyPr/>
        <a:lstStyle/>
        <a:p>
          <a:endParaRPr lang="ru-RU"/>
        </a:p>
      </dgm:t>
    </dgm:pt>
    <dgm:pt modelId="{03D9ECAA-5604-4C78-906D-CD766A41DCB6}" type="pres">
      <dgm:prSet presAssocID="{64AB6461-75B5-418F-8EEB-61DFF817AB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605BEC-C501-4EED-8E01-F2D8102A424B}" type="pres">
      <dgm:prSet presAssocID="{E0F139FB-B1EE-4045-9D52-ACF58610F5C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72D7B3-07E5-4E05-B2AD-56EE10025D5A}" type="presOf" srcId="{64AB6461-75B5-418F-8EEB-61DFF817AB31}" destId="{03D9ECAA-5604-4C78-906D-CD766A41DCB6}" srcOrd="0" destOrd="0" presId="urn:microsoft.com/office/officeart/2005/8/layout/hList6"/>
    <dgm:cxn modelId="{B6C9F67D-8A55-404B-AE4C-6EFC8EB63923}" srcId="{64AB6461-75B5-418F-8EEB-61DFF817AB31}" destId="{E0F139FB-B1EE-4045-9D52-ACF58610F5C1}" srcOrd="0" destOrd="0" parTransId="{65EBD9F9-1500-4123-8BD2-5EFC90D2D598}" sibTransId="{01D950A4-9FEE-44C8-A18B-355375826BBB}"/>
    <dgm:cxn modelId="{DFBB76E1-BFDF-4B17-BA15-B9CD1692BBD8}" type="presOf" srcId="{E0F139FB-B1EE-4045-9D52-ACF58610F5C1}" destId="{70605BEC-C501-4EED-8E01-F2D8102A424B}" srcOrd="0" destOrd="0" presId="urn:microsoft.com/office/officeart/2005/8/layout/hList6"/>
    <dgm:cxn modelId="{247C6C5A-3E4C-4D58-B0B7-74182F1EA0A6}" type="presParOf" srcId="{03D9ECAA-5604-4C78-906D-CD766A41DCB6}" destId="{70605BEC-C501-4EED-8E01-F2D8102A424B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AB6461-75B5-418F-8EEB-61DFF817AB3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AF8ADA-CEC0-45DB-9F21-2BA3805398EC}">
      <dgm:prSet custT="1"/>
      <dgm:spPr>
        <a:solidFill>
          <a:schemeClr val="tx1">
            <a:lumMod val="85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2400" b="0" i="0" dirty="0" smtClean="0">
              <a:latin typeface="Arial" panose="020B0604020202020204" pitchFamily="34" charset="0"/>
              <a:cs typeface="Arial" panose="020B0604020202020204" pitchFamily="34" charset="0"/>
            </a:rPr>
            <a:t>52 </a:t>
          </a:r>
          <a:r>
            <a:rPr lang="ru-RU" sz="2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nafar</a:t>
          </a:r>
          <a:r>
            <a:rPr lang="ru-RU" sz="2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o‘zbekistonlik</a:t>
          </a:r>
          <a:r>
            <a:rPr lang="ru-RU" sz="2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jangchilar</a:t>
          </a:r>
          <a:r>
            <a:rPr lang="ru-RU" sz="2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uchala</a:t>
          </a:r>
          <a:r>
            <a:rPr lang="ru-RU" sz="2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darajadagi</a:t>
          </a:r>
          <a:r>
            <a:rPr lang="ru-RU" sz="2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ru-RU" sz="2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Shuhrat</a:t>
          </a:r>
          <a:r>
            <a:rPr lang="ru-RU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2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ordeni</a:t>
          </a:r>
          <a:r>
            <a:rPr lang="ru-RU" sz="2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ru-RU" sz="24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taqdirlandilar</a:t>
          </a:r>
          <a:r>
            <a:rPr lang="ru-RU" sz="2400" b="0" i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F19E09-B31E-4D40-BB05-B4D9F8D43ED2}" type="parTrans" cxnId="{A266A29D-5D3C-47D8-89F8-CA5B96968088}">
      <dgm:prSet/>
      <dgm:spPr/>
      <dgm:t>
        <a:bodyPr/>
        <a:lstStyle/>
        <a:p>
          <a:endParaRPr lang="ru-RU"/>
        </a:p>
      </dgm:t>
    </dgm:pt>
    <dgm:pt modelId="{72D60943-3223-42F1-8465-2BDF191144FF}" type="sibTrans" cxnId="{A266A29D-5D3C-47D8-89F8-CA5B96968088}">
      <dgm:prSet/>
      <dgm:spPr/>
      <dgm:t>
        <a:bodyPr/>
        <a:lstStyle/>
        <a:p>
          <a:endParaRPr lang="ru-RU"/>
        </a:p>
      </dgm:t>
    </dgm:pt>
    <dgm:pt modelId="{03D9ECAA-5604-4C78-906D-CD766A41DCB6}" type="pres">
      <dgm:prSet presAssocID="{64AB6461-75B5-418F-8EEB-61DFF817AB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DEF55F-B600-4CF3-9C70-F8CB75F2CCE0}" type="pres">
      <dgm:prSet presAssocID="{EBAF8ADA-CEC0-45DB-9F21-2BA3805398E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66A29D-5D3C-47D8-89F8-CA5B96968088}" srcId="{64AB6461-75B5-418F-8EEB-61DFF817AB31}" destId="{EBAF8ADA-CEC0-45DB-9F21-2BA3805398EC}" srcOrd="0" destOrd="0" parTransId="{9AF19E09-B31E-4D40-BB05-B4D9F8D43ED2}" sibTransId="{72D60943-3223-42F1-8465-2BDF191144FF}"/>
    <dgm:cxn modelId="{9ECD143D-6CDF-4D81-8966-8CF26C089650}" type="presOf" srcId="{64AB6461-75B5-418F-8EEB-61DFF817AB31}" destId="{03D9ECAA-5604-4C78-906D-CD766A41DCB6}" srcOrd="0" destOrd="0" presId="urn:microsoft.com/office/officeart/2005/8/layout/hList6"/>
    <dgm:cxn modelId="{E5DB5734-3254-404C-9357-BF02E4CB5114}" type="presOf" srcId="{EBAF8ADA-CEC0-45DB-9F21-2BA3805398EC}" destId="{8FDEF55F-B600-4CF3-9C70-F8CB75F2CCE0}" srcOrd="0" destOrd="0" presId="urn:microsoft.com/office/officeart/2005/8/layout/hList6"/>
    <dgm:cxn modelId="{E9C9AC60-7823-42AA-B42D-00E738AF7A8B}" type="presParOf" srcId="{03D9ECAA-5604-4C78-906D-CD766A41DCB6}" destId="{8FDEF55F-B600-4CF3-9C70-F8CB75F2CCE0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3BEA2-8CF1-4510-8E4D-BA0A9942A89F}">
      <dsp:nvSpPr>
        <dsp:cNvPr id="0" name=""/>
        <dsp:cNvSpPr/>
      </dsp:nvSpPr>
      <dsp:spPr>
        <a:xfrm rot="10800000">
          <a:off x="-1" y="300"/>
          <a:ext cx="5480718" cy="307476"/>
        </a:xfrm>
        <a:prstGeom prst="homePlate">
          <a:avLst/>
        </a:prstGeom>
        <a:solidFill>
          <a:schemeClr val="bg1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589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diviziyalarining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tashkil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qilinishi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6868" y="300"/>
        <a:ext cx="5403849" cy="307476"/>
      </dsp:txXfrm>
    </dsp:sp>
    <dsp:sp modelId="{687F43D7-2F44-4E97-BCA3-CBB0F7B7EEB9}">
      <dsp:nvSpPr>
        <dsp:cNvPr id="0" name=""/>
        <dsp:cNvSpPr/>
      </dsp:nvSpPr>
      <dsp:spPr>
        <a:xfrm>
          <a:off x="0" y="0"/>
          <a:ext cx="307476" cy="30747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7AB4A-D7E2-4BFB-A920-F6A7AD89F169}">
      <dsp:nvSpPr>
        <dsp:cNvPr id="0" name=""/>
        <dsp:cNvSpPr/>
      </dsp:nvSpPr>
      <dsp:spPr>
        <a:xfrm>
          <a:off x="-3422927" y="-537947"/>
          <a:ext cx="4172103" cy="4172103"/>
        </a:xfrm>
        <a:prstGeom prst="blockArc">
          <a:avLst>
            <a:gd name="adj1" fmla="val 18900000"/>
            <a:gd name="adj2" fmla="val 2700000"/>
            <a:gd name="adj3" fmla="val 51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C2343-0ED5-4FF3-8D69-6D2BEE940EA2}">
      <dsp:nvSpPr>
        <dsp:cNvPr id="0" name=""/>
        <dsp:cNvSpPr/>
      </dsp:nvSpPr>
      <dsp:spPr>
        <a:xfrm>
          <a:off x="602515" y="215885"/>
          <a:ext cx="5102543" cy="118246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2091" tIns="40640" rIns="40640" bIns="4064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Ikkinchi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urushida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fashistik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militaristik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Yaponiya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ustidan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erishilgan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g‘alaba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taraqqiyparvar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insoniyatga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juda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qimmatga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tushdi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2515" y="215885"/>
        <a:ext cx="5102543" cy="1182468"/>
      </dsp:txXfrm>
    </dsp:sp>
    <dsp:sp modelId="{0AE9A16D-6419-4BB5-9845-DF57946B7AF3}">
      <dsp:nvSpPr>
        <dsp:cNvPr id="0" name=""/>
        <dsp:cNvSpPr/>
      </dsp:nvSpPr>
      <dsp:spPr>
        <a:xfrm>
          <a:off x="0" y="205586"/>
          <a:ext cx="1225564" cy="12551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C1C46-E4D5-4F1B-8324-ED4988AAD5EC}">
      <dsp:nvSpPr>
        <dsp:cNvPr id="0" name=""/>
        <dsp:cNvSpPr/>
      </dsp:nvSpPr>
      <dsp:spPr>
        <a:xfrm>
          <a:off x="578124" y="1584042"/>
          <a:ext cx="5102543" cy="140913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2091" tIns="40640" rIns="40640" bIns="4064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Ikkinchi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urushida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 50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mlndan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ziyod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kishi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halok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bo‘ldi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SSSR </a:t>
          </a:r>
          <a:r>
            <a:rPr lang="en-US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27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mln</a:t>
          </a:r>
          <a:r>
            <a:rPr lang="en-US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kishi</a:t>
          </a:r>
          <a:r>
            <a:rPr lang="en-US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si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ajraldi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</a:t>
          </a:r>
          <a:r>
            <a:rPr lang="en-US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Urushga</a:t>
          </a:r>
          <a:r>
            <a:rPr lang="en-US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ketgan</a:t>
          </a:r>
          <a:r>
            <a:rPr lang="en-US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zarar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r>
            <a:rPr lang="en-US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trillion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dollarni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tashkil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qildi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8124" y="1584042"/>
        <a:ext cx="5102543" cy="1409136"/>
      </dsp:txXfrm>
    </dsp:sp>
    <dsp:sp modelId="{F5E6816D-AC32-44DF-9024-B5F188995A3F}">
      <dsp:nvSpPr>
        <dsp:cNvPr id="0" name=""/>
        <dsp:cNvSpPr/>
      </dsp:nvSpPr>
      <dsp:spPr>
        <a:xfrm>
          <a:off x="-29013" y="1548039"/>
          <a:ext cx="1317245" cy="143509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7AB4A-D7E2-4BFB-A920-F6A7AD89F169}">
      <dsp:nvSpPr>
        <dsp:cNvPr id="0" name=""/>
        <dsp:cNvSpPr/>
      </dsp:nvSpPr>
      <dsp:spPr>
        <a:xfrm>
          <a:off x="-3150677" y="-537947"/>
          <a:ext cx="4172103" cy="4172103"/>
        </a:xfrm>
        <a:prstGeom prst="blockArc">
          <a:avLst>
            <a:gd name="adj1" fmla="val 18900000"/>
            <a:gd name="adj2" fmla="val 2700000"/>
            <a:gd name="adj3" fmla="val 51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7111E-AF42-4F33-839E-2D801C084CDF}">
      <dsp:nvSpPr>
        <dsp:cNvPr id="0" name=""/>
        <dsp:cNvSpPr/>
      </dsp:nvSpPr>
      <dsp:spPr>
        <a:xfrm>
          <a:off x="1064770" y="540059"/>
          <a:ext cx="4620815" cy="2016088"/>
        </a:xfrm>
        <a:prstGeom prst="rect">
          <a:avLst/>
        </a:prstGeom>
        <a:solidFill>
          <a:schemeClr val="tx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808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U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rush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yillarida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Germaniyaga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6,2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mln</a:t>
          </a:r>
          <a:r>
            <a:rPr lang="en-US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kishi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asirga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tushgan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Sovet-german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urushida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5,7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mln</a:t>
          </a:r>
          <a:r>
            <a:rPr lang="en-US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kishidan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sovet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askarlari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konslagerlarida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tutqunlikda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bo‘lishgan</a:t>
          </a:r>
          <a:r>
            <a:rPr lang="ru-RU" sz="1600" b="0" i="0" kern="1200" dirty="0" smtClean="0"/>
            <a:t>. </a:t>
          </a:r>
          <a:endParaRPr lang="ru-RU" sz="1400" kern="1200" dirty="0"/>
        </a:p>
      </dsp:txBody>
      <dsp:txXfrm>
        <a:off x="1064770" y="540059"/>
        <a:ext cx="4620815" cy="2016088"/>
      </dsp:txXfrm>
    </dsp:sp>
    <dsp:sp modelId="{ACE5D6B8-F361-44B9-A0A6-05CB8F3D2C9A}">
      <dsp:nvSpPr>
        <dsp:cNvPr id="0" name=""/>
        <dsp:cNvSpPr/>
      </dsp:nvSpPr>
      <dsp:spPr>
        <a:xfrm>
          <a:off x="30550" y="548260"/>
          <a:ext cx="1981138" cy="20078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28A4E-FB97-4BBA-A326-D1DE788363CF}">
      <dsp:nvSpPr>
        <dsp:cNvPr id="0" name=""/>
        <dsp:cNvSpPr/>
      </dsp:nvSpPr>
      <dsp:spPr>
        <a:xfrm rot="16200000">
          <a:off x="1226808" y="-1221463"/>
          <a:ext cx="3024336" cy="5467263"/>
        </a:xfrm>
        <a:prstGeom prst="flowChartManualOperation">
          <a:avLst/>
        </a:prstGeom>
        <a:solidFill>
          <a:srgbClr val="DDDD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Asir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tushgan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sovet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jangchilari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orasida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ko‘plab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turkistonliklar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ham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Ana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shunday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asirlardan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biri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sobiq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legioner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keyinchalik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Germaniyada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yashagan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namanganlik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tarixchi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olim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Boymirza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Hayit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fikrlariga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1941-yil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yozidan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1942-yil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bahorigacha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1,7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mln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turkistonlik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jangchilar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nemislarga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asir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tushgan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konslagerlarda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bo‘lishgan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 1942-yil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yozida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ulardan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faqat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400 000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kishi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tirik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qolgan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xolos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5345" y="604867"/>
        <a:ext cx="5467263" cy="18146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9ABA-2B7C-4917-A08E-4CF189EC54A2}">
      <dsp:nvSpPr>
        <dsp:cNvPr id="0" name=""/>
        <dsp:cNvSpPr/>
      </dsp:nvSpPr>
      <dsp:spPr>
        <a:xfrm rot="10800000">
          <a:off x="-1" y="70825"/>
          <a:ext cx="5482708" cy="885170"/>
        </a:xfrm>
        <a:prstGeom prst="homePlat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336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              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Darslikning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101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betida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berilgan</a:t>
          </a:r>
          <a:r>
            <a:rPr lang="ru-RU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izohli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atamalarni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yozib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savollarga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javob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bering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1291" y="70825"/>
        <a:ext cx="5261416" cy="885170"/>
      </dsp:txXfrm>
    </dsp:sp>
    <dsp:sp modelId="{38C67714-3533-4660-8BCB-75A696E086B8}">
      <dsp:nvSpPr>
        <dsp:cNvPr id="0" name=""/>
        <dsp:cNvSpPr/>
      </dsp:nvSpPr>
      <dsp:spPr>
        <a:xfrm>
          <a:off x="0" y="0"/>
          <a:ext cx="987717" cy="102654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4A9FF-F72C-4DCA-B25B-4700BEDCAD62}">
      <dsp:nvSpPr>
        <dsp:cNvPr id="0" name=""/>
        <dsp:cNvSpPr/>
      </dsp:nvSpPr>
      <dsp:spPr>
        <a:xfrm rot="10800000">
          <a:off x="-1" y="1224922"/>
          <a:ext cx="5482708" cy="1173656"/>
        </a:xfrm>
        <a:prstGeom prst="homePlat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336" tIns="76200" rIns="142240" bIns="76200" numCol="1" spcCol="1270" anchor="t" anchorCtr="0">
          <a:noAutofit/>
        </a:bodyPr>
        <a:lstStyle/>
        <a:p>
          <a:pPr marL="446088" lvl="0" indent="-354013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tabLst>
              <a:tab pos="361950" algn="l"/>
              <a:tab pos="538163" algn="l"/>
              <a:tab pos="623888" algn="l"/>
            </a:tabLst>
          </a:pPr>
          <a:r>
            <a:rPr lang="en-US" sz="2000" b="0" i="0" kern="1200" dirty="0" smtClean="0"/>
            <a:t>          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Mavzu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so‘ngida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berilgan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jadvalni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to‘ldiring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O‘zingiz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yashaydigan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mahalla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yoki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tumaningizdagi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urush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qatnashchilari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haqida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ma‘lumot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topib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o‘rtoqlaringiz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bo‘lishing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000" b="0" i="0" kern="1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93413" y="1224922"/>
        <a:ext cx="5189294" cy="1173656"/>
      </dsp:txXfrm>
    </dsp:sp>
    <dsp:sp modelId="{610F1ACD-860E-4098-8CF8-C89606BF847C}">
      <dsp:nvSpPr>
        <dsp:cNvPr id="0" name=""/>
        <dsp:cNvSpPr/>
      </dsp:nvSpPr>
      <dsp:spPr>
        <a:xfrm>
          <a:off x="2" y="1211520"/>
          <a:ext cx="1105533" cy="12292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9CC2B-C652-4868-9C23-3748CCD0A54E}">
      <dsp:nvSpPr>
        <dsp:cNvPr id="0" name=""/>
        <dsp:cNvSpPr/>
      </dsp:nvSpPr>
      <dsp:spPr>
        <a:xfrm rot="10800000">
          <a:off x="-1" y="773"/>
          <a:ext cx="5480718" cy="791314"/>
        </a:xfrm>
        <a:prstGeom prst="homePlate">
          <a:avLst/>
        </a:prstGeom>
        <a:solidFill>
          <a:schemeClr val="bg1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948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Urushning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dastlabki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kunlaridagi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janglar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Urushdagi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tub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burilish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davridagi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vaziyat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97827" y="773"/>
        <a:ext cx="5282890" cy="791314"/>
      </dsp:txXfrm>
    </dsp:sp>
    <dsp:sp modelId="{B03FF83C-08D0-43E5-839A-AA9B3393A5DA}">
      <dsp:nvSpPr>
        <dsp:cNvPr id="0" name=""/>
        <dsp:cNvSpPr/>
      </dsp:nvSpPr>
      <dsp:spPr>
        <a:xfrm>
          <a:off x="0" y="773"/>
          <a:ext cx="791314" cy="79131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C3F1A-4227-490B-9342-430FEC493E90}">
      <dsp:nvSpPr>
        <dsp:cNvPr id="0" name=""/>
        <dsp:cNvSpPr/>
      </dsp:nvSpPr>
      <dsp:spPr>
        <a:xfrm rot="10800000">
          <a:off x="279638" y="0"/>
          <a:ext cx="5215820" cy="1080120"/>
        </a:xfrm>
        <a:prstGeom prst="homePlate">
          <a:avLst/>
        </a:prstGeom>
        <a:solidFill>
          <a:schemeClr val="tx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30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Yaponiya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militaristlariga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qarshi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kurashda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o‘zbekistonliklarning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hissasi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G‘alaba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bayramidan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Xotira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Qadrlash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kunigacha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49668" y="0"/>
        <a:ext cx="4945790" cy="1080120"/>
      </dsp:txXfrm>
    </dsp:sp>
    <dsp:sp modelId="{D88056D1-B8BF-4C09-8786-8CDF4F9DDDD3}">
      <dsp:nvSpPr>
        <dsp:cNvPr id="0" name=""/>
        <dsp:cNvSpPr/>
      </dsp:nvSpPr>
      <dsp:spPr>
        <a:xfrm>
          <a:off x="17228" y="0"/>
          <a:ext cx="1080120" cy="10801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92044-1F58-4199-BAAD-17B4D7377B69}">
      <dsp:nvSpPr>
        <dsp:cNvPr id="0" name=""/>
        <dsp:cNvSpPr/>
      </dsp:nvSpPr>
      <dsp:spPr>
        <a:xfrm rot="10800000">
          <a:off x="483067" y="48974"/>
          <a:ext cx="5210336" cy="1037468"/>
        </a:xfrm>
        <a:prstGeom prst="homePlate">
          <a:avLst/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100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Urushning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kunlaridanoq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O‘zbekistonda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xalq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lashkarlarining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otryadlari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tuzila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boshladi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B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u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otryadlar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umumiy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harbiy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ta’lim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bo‘linmalariga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qo‘shildi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  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42434" y="48974"/>
        <a:ext cx="4950969" cy="1037468"/>
      </dsp:txXfrm>
    </dsp:sp>
    <dsp:sp modelId="{EC2D840E-D26D-4741-886A-56849C28004D}">
      <dsp:nvSpPr>
        <dsp:cNvPr id="0" name=""/>
        <dsp:cNvSpPr/>
      </dsp:nvSpPr>
      <dsp:spPr>
        <a:xfrm>
          <a:off x="66479" y="56757"/>
          <a:ext cx="1125677" cy="105160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86A0F-F17A-44E5-B68A-EFFDCE978000}">
      <dsp:nvSpPr>
        <dsp:cNvPr id="0" name=""/>
        <dsp:cNvSpPr/>
      </dsp:nvSpPr>
      <dsp:spPr>
        <a:xfrm rot="10800000">
          <a:off x="505822" y="1272865"/>
          <a:ext cx="5187581" cy="1813638"/>
        </a:xfrm>
        <a:prstGeom prst="homePlat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100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O‘zbekistonda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front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milliy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harbiy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qismlar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jangovar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rezervlarni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tayyorlash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ishi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boshlandi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 1941-yil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yozida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Samarqandda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19-O‘zbek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tog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‘-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otliq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diviziyasi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qayta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tuzilib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asosida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 221-motorlashtirilgan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diviziya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tashkil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qilindi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   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959231" y="1272865"/>
        <a:ext cx="4734172" cy="1813638"/>
      </dsp:txXfrm>
    </dsp:sp>
    <dsp:sp modelId="{E03A43DF-A6F3-4F85-A236-B2A8961C2A50}">
      <dsp:nvSpPr>
        <dsp:cNvPr id="0" name=""/>
        <dsp:cNvSpPr/>
      </dsp:nvSpPr>
      <dsp:spPr>
        <a:xfrm>
          <a:off x="82147" y="1550087"/>
          <a:ext cx="1225276" cy="116367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86A0F-F17A-44E5-B68A-EFFDCE978000}">
      <dsp:nvSpPr>
        <dsp:cNvPr id="0" name=""/>
        <dsp:cNvSpPr/>
      </dsp:nvSpPr>
      <dsp:spPr>
        <a:xfrm rot="10800000">
          <a:off x="698200" y="1945"/>
          <a:ext cx="4792570" cy="2698354"/>
        </a:xfrm>
        <a:prstGeom prst="homePlate">
          <a:avLst/>
        </a:prstGeom>
        <a:solidFill>
          <a:schemeClr val="tx1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9664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Diviziyada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paytda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katta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tajribaga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ofitserlaridan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polkovnik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Ismoil</a:t>
          </a:r>
          <a:r>
            <a:rPr lang="ru-RU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Bekjonov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mayor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Sobir</a:t>
          </a:r>
          <a:r>
            <a:rPr lang="ru-RU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Rahimov</a:t>
          </a:r>
          <a:r>
            <a:rPr lang="ru-RU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boshqalar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bor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Diviziya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jangchilari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17-mexanizatsiyalashgan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korpus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saflarida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Yel</a:t>
          </a:r>
          <a:r>
            <a:rPr lang="en-US" sz="1600" b="0" i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</a:t>
          </a:r>
          <a:r>
            <a:rPr lang="ru-RU" sz="1600" b="0" i="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na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yaqinida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dushmanga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qarshi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janglarda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ilk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marta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qatnashdilar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372788" y="1945"/>
        <a:ext cx="4117982" cy="2698354"/>
      </dsp:txXfrm>
    </dsp:sp>
    <dsp:sp modelId="{E03A43DF-A6F3-4F85-A236-B2A8961C2A50}">
      <dsp:nvSpPr>
        <dsp:cNvPr id="0" name=""/>
        <dsp:cNvSpPr/>
      </dsp:nvSpPr>
      <dsp:spPr>
        <a:xfrm>
          <a:off x="0" y="321930"/>
          <a:ext cx="1672124" cy="173133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8D7B1-61E7-4731-A75B-0AF8B5E63079}">
      <dsp:nvSpPr>
        <dsp:cNvPr id="0" name=""/>
        <dsp:cNvSpPr/>
      </dsp:nvSpPr>
      <dsp:spPr>
        <a:xfrm>
          <a:off x="0" y="44764"/>
          <a:ext cx="4834831" cy="940881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1941-yil 13-noyabrda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Mudofaa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Komitetining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Milliy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harbiy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qo‘shilmalar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tashkil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etish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to‘g‘risida”gi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qarori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qabul</a:t>
          </a:r>
          <a:r>
            <a:rPr lang="en-US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qilindi</a:t>
          </a:r>
          <a:r>
            <a:rPr lang="en-US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557" y="72321"/>
        <a:ext cx="3819547" cy="885767"/>
      </dsp:txXfrm>
    </dsp:sp>
    <dsp:sp modelId="{230497BF-2F48-4A05-842E-072A6B3565E5}">
      <dsp:nvSpPr>
        <dsp:cNvPr id="0" name=""/>
        <dsp:cNvSpPr/>
      </dsp:nvSpPr>
      <dsp:spPr>
        <a:xfrm>
          <a:off x="426602" y="1048889"/>
          <a:ext cx="4834831" cy="1003205"/>
        </a:xfrm>
        <a:prstGeom prst="roundRect">
          <a:avLst>
            <a:gd name="adj" fmla="val 10000"/>
          </a:avLst>
        </a:prstGeom>
        <a:solidFill>
          <a:schemeClr val="bg1">
            <a:lumMod val="25000"/>
            <a:lumOff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Unga</a:t>
          </a:r>
          <a:r>
            <a:rPr lang="en-US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O‘zbekistonda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5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kavaleriya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diviziyasi</a:t>
          </a:r>
          <a:r>
            <a:rPr lang="en-US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9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alohida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o‘qchilar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brigadasi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tashkil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qilish</a:t>
          </a:r>
          <a:r>
            <a:rPr lang="en-US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mahalliy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xalqlarga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mansub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40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yoshdan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katta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bo‘lmagan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sog‘lom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baquvvat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kishilar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to‘ldirilishi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ta’kidlandi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5985" y="1078272"/>
        <a:ext cx="3737889" cy="944439"/>
      </dsp:txXfrm>
    </dsp:sp>
    <dsp:sp modelId="{A450F59A-7B36-4BC3-8B41-9EC51DBC6BFE}">
      <dsp:nvSpPr>
        <dsp:cNvPr id="0" name=""/>
        <dsp:cNvSpPr/>
      </dsp:nvSpPr>
      <dsp:spPr>
        <a:xfrm>
          <a:off x="853205" y="2142459"/>
          <a:ext cx="4834831" cy="1011457"/>
        </a:xfrm>
        <a:prstGeom prst="roundRect">
          <a:avLst>
            <a:gd name="adj" fmla="val 10000"/>
          </a:avLst>
        </a:prstGeom>
        <a:solidFill>
          <a:srgbClr val="DDDD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1941</a:t>
          </a:r>
          <a:r>
            <a:rPr lang="en-US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1942-yillarda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milliy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harbiy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qismlarda</a:t>
          </a:r>
          <a:r>
            <a:rPr lang="en-US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diviziyalari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brigadalarida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qurol-yarog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‘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o‘q-dori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miqdori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mutlaqo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yetishmagan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jangchilari</a:t>
          </a:r>
          <a:r>
            <a:rPr lang="en-US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qurollanmagan</a:t>
          </a:r>
          <a:r>
            <a:rPr lang="en-US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hatto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oddiy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miltiq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vintovka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ham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bo‘lmagan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2830" y="2172084"/>
        <a:ext cx="3737405" cy="952207"/>
      </dsp:txXfrm>
    </dsp:sp>
    <dsp:sp modelId="{72DF9283-954E-4F8F-A8A1-06EE098184E5}">
      <dsp:nvSpPr>
        <dsp:cNvPr id="0" name=""/>
        <dsp:cNvSpPr/>
      </dsp:nvSpPr>
      <dsp:spPr>
        <a:xfrm>
          <a:off x="4223258" y="695858"/>
          <a:ext cx="611573" cy="611573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4360862" y="695858"/>
        <a:ext cx="336365" cy="460209"/>
      </dsp:txXfrm>
    </dsp:sp>
    <dsp:sp modelId="{FEB4836D-7D23-43C6-B600-B975C258E90F}">
      <dsp:nvSpPr>
        <dsp:cNvPr id="0" name=""/>
        <dsp:cNvSpPr/>
      </dsp:nvSpPr>
      <dsp:spPr>
        <a:xfrm>
          <a:off x="4649860" y="1787281"/>
          <a:ext cx="611573" cy="611573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4787464" y="1787281"/>
        <a:ext cx="336365" cy="4602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08BC4-4D27-430C-9102-4754AF7CEDBF}">
      <dsp:nvSpPr>
        <dsp:cNvPr id="0" name=""/>
        <dsp:cNvSpPr/>
      </dsp:nvSpPr>
      <dsp:spPr>
        <a:xfrm>
          <a:off x="0" y="1676633"/>
          <a:ext cx="5582230" cy="1454965"/>
        </a:xfrm>
        <a:prstGeom prst="rect">
          <a:avLst/>
        </a:prstGeom>
        <a:solidFill>
          <a:schemeClr val="tx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1945-yil 9-mayda  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taslim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bo‘ldi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Berlinni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zabt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etgan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jangchilar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orasida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Sovet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Ittifoqi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Qahramoni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unvoniga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sazovor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toshkentlik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Botir</a:t>
          </a:r>
          <a:r>
            <a:rPr lang="ru-RU" sz="1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Boboyev</a:t>
          </a:r>
          <a:r>
            <a:rPr lang="ru-RU" sz="1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Solih</a:t>
          </a:r>
          <a:r>
            <a:rPr lang="ru-RU" sz="1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Umarov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marg‘ilonlik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Tojiali</a:t>
          </a:r>
          <a:r>
            <a:rPr lang="ru-RU" sz="1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Boboyev</a:t>
          </a:r>
          <a:r>
            <a:rPr lang="ru-RU" sz="1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ham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O‘zbekistonlik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jangchilarning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1706 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nafari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Berlinni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ishg‘ol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etganligi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jangovar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medali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taqdirlandi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676633"/>
        <a:ext cx="5582230" cy="1454965"/>
      </dsp:txXfrm>
    </dsp:sp>
    <dsp:sp modelId="{336328AB-ABF0-4480-9755-66CD290BBA95}">
      <dsp:nvSpPr>
        <dsp:cNvPr id="0" name=""/>
        <dsp:cNvSpPr/>
      </dsp:nvSpPr>
      <dsp:spPr>
        <a:xfrm rot="10800000">
          <a:off x="0" y="749"/>
          <a:ext cx="5582230" cy="1691141"/>
        </a:xfrm>
        <a:prstGeom prst="upArrowCallout">
          <a:avLst/>
        </a:prstGeom>
        <a:solidFill>
          <a:schemeClr val="tx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O‘zbekistonliklar</a:t>
          </a:r>
          <a:r>
            <a:rPr lang="ru-RU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Y</a:t>
          </a:r>
          <a:r>
            <a:rPr lang="ru-RU" sz="15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evropadagi</a:t>
          </a:r>
          <a:r>
            <a:rPr lang="ru-RU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Qarshilik</a:t>
          </a:r>
          <a:r>
            <a:rPr lang="ru-RU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ko‘rsatish</a:t>
          </a:r>
          <a:r>
            <a:rPr lang="ru-RU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harakati</a:t>
          </a:r>
          <a:r>
            <a:rPr lang="ru-RU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saflarida</a:t>
          </a:r>
          <a:r>
            <a:rPr lang="ru-RU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Polsha</a:t>
          </a:r>
          <a:r>
            <a:rPr lang="ru-RU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Bolgariya</a:t>
          </a:r>
          <a:r>
            <a:rPr lang="ru-RU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Vengriya</a:t>
          </a:r>
          <a:r>
            <a:rPr lang="ru-RU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Ruminiya</a:t>
          </a:r>
          <a:r>
            <a:rPr lang="ru-RU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Chexoslovakiya</a:t>
          </a:r>
          <a:r>
            <a:rPr lang="ru-RU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Italiya</a:t>
          </a:r>
          <a:r>
            <a:rPr lang="ru-RU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Gretsiya</a:t>
          </a:r>
          <a:r>
            <a:rPr lang="ru-RU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Avstriya</a:t>
          </a:r>
          <a:r>
            <a:rPr lang="ru-RU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Yugoslaviya</a:t>
          </a:r>
          <a:r>
            <a:rPr lang="ru-RU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Fransiya</a:t>
          </a:r>
          <a:r>
            <a:rPr lang="en-US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kabi</a:t>
          </a:r>
          <a:r>
            <a:rPr lang="en-US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davlatlarni</a:t>
          </a:r>
          <a:r>
            <a:rPr lang="ru-RU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fashizmdan</a:t>
          </a:r>
          <a:r>
            <a:rPr lang="ru-RU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ozod</a:t>
          </a:r>
          <a:r>
            <a:rPr lang="ru-RU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etishda</a:t>
          </a:r>
          <a:r>
            <a:rPr lang="ru-RU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faol</a:t>
          </a:r>
          <a:r>
            <a:rPr lang="ru-RU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qatnashdila</a:t>
          </a:r>
          <a:r>
            <a:rPr lang="en-US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r.</a:t>
          </a:r>
          <a:endParaRPr lang="ru-RU" sz="15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749"/>
        <a:ext cx="5582230" cy="10988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05BEC-C501-4EED-8E01-F2D8102A424B}">
      <dsp:nvSpPr>
        <dsp:cNvPr id="0" name=""/>
        <dsp:cNvSpPr/>
      </dsp:nvSpPr>
      <dsp:spPr>
        <a:xfrm rot="16200000">
          <a:off x="360040" y="-358229"/>
          <a:ext cx="2988332" cy="3704791"/>
        </a:xfrm>
        <a:prstGeom prst="flowChartManualOperation">
          <a:avLst/>
        </a:prstGeom>
        <a:solidFill>
          <a:schemeClr val="tx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O‘zbekistonlik</a:t>
          </a:r>
          <a:r>
            <a:rPr lang="en-US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larning</a:t>
          </a:r>
          <a:r>
            <a:rPr lang="en-US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120 000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nafari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turli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sovet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orden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medallari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mukofotlandi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ru-RU" sz="18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280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nafar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jangchi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Sovet</a:t>
          </a:r>
          <a:r>
            <a:rPr lang="ru-RU" sz="18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Ittifoqi</a:t>
          </a:r>
          <a:r>
            <a:rPr lang="ru-RU" sz="18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Qahramoni</a:t>
          </a:r>
          <a:r>
            <a:rPr lang="ru-RU" sz="18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unvoniga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sazovor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bo‘ldi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ulardan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75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nafari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811" y="597666"/>
        <a:ext cx="3704791" cy="1793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EF55F-B600-4CF3-9C70-F8CB75F2CCE0}">
      <dsp:nvSpPr>
        <dsp:cNvPr id="0" name=""/>
        <dsp:cNvSpPr/>
      </dsp:nvSpPr>
      <dsp:spPr>
        <a:xfrm rot="16200000">
          <a:off x="-49021" y="50515"/>
          <a:ext cx="3157788" cy="3056757"/>
        </a:xfrm>
        <a:prstGeom prst="flowChartManualOperation">
          <a:avLst/>
        </a:prstGeom>
        <a:solidFill>
          <a:schemeClr val="tx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52 </a:t>
          </a:r>
          <a:r>
            <a:rPr lang="ru-RU" sz="2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nafar</a:t>
          </a:r>
          <a:r>
            <a:rPr lang="ru-RU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o‘zbekistonlik</a:t>
          </a:r>
          <a:r>
            <a:rPr lang="ru-RU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jangchilar</a:t>
          </a:r>
          <a:r>
            <a:rPr lang="ru-RU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uchala</a:t>
          </a:r>
          <a:r>
            <a:rPr lang="ru-RU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darajadagi</a:t>
          </a:r>
          <a:r>
            <a:rPr lang="ru-RU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ru-RU" sz="2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Shuhrat</a:t>
          </a:r>
          <a:r>
            <a:rPr lang="ru-RU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2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ordeni</a:t>
          </a:r>
          <a:r>
            <a:rPr lang="ru-RU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ru-RU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taqdirlandilar</a:t>
          </a:r>
          <a:r>
            <a:rPr lang="ru-RU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495" y="631557"/>
        <a:ext cx="3056757" cy="1894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52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4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8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1493" y="245223"/>
            <a:ext cx="3780420" cy="537176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14"/>
              </a:spcBef>
            </a:pPr>
            <a:r>
              <a:rPr lang="en-US" sz="3395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3395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5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1"/>
            <a:ext cx="919878" cy="56418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1"/>
            <a:ext cx="919878" cy="56418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732221" y="323900"/>
            <a:ext cx="847804" cy="32378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5B75B315-3F99-4F20-AE24-482E239D9233}"/>
              </a:ext>
            </a:extLst>
          </p:cNvPr>
          <p:cNvSpPr/>
          <p:nvPr/>
        </p:nvSpPr>
        <p:spPr>
          <a:xfrm>
            <a:off x="256182" y="323900"/>
            <a:ext cx="467457" cy="468053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7477" y="1079984"/>
            <a:ext cx="50045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O‘zbekistonliklarning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frontdagi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jasorati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qahramonliklari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63198" y="1115853"/>
            <a:ext cx="285436" cy="81323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63198" y="2096800"/>
            <a:ext cx="285436" cy="79906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2199" y="179884"/>
            <a:ext cx="5271822" cy="2930033"/>
          </a:xfrm>
          <a:solidFill>
            <a:schemeClr val="tx1"/>
          </a:solidFill>
        </p:spPr>
        <p:txBody>
          <a:bodyPr/>
          <a:lstStyle/>
          <a:p>
            <a:pPr marL="0" indent="179388" algn="just">
              <a:buNone/>
            </a:pPr>
            <a:r>
              <a:rPr lang="ru-RU" sz="1700" dirty="0" err="1" smtClean="0">
                <a:solidFill>
                  <a:srgbClr val="002060"/>
                </a:solidFill>
              </a:rPr>
              <a:t>O‘zbekistonlik</a:t>
            </a:r>
            <a:r>
              <a:rPr lang="ru-RU" sz="1700" dirty="0" smtClean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jangchilar</a:t>
            </a:r>
            <a:r>
              <a:rPr lang="ru-RU" sz="1700" dirty="0">
                <a:solidFill>
                  <a:srgbClr val="002060"/>
                </a:solidFill>
              </a:rPr>
              <a:t> 1943-yil </a:t>
            </a:r>
            <a:r>
              <a:rPr lang="ru-RU" sz="1700" dirty="0" err="1">
                <a:solidFill>
                  <a:srgbClr val="002060"/>
                </a:solidFill>
              </a:rPr>
              <a:t>yozida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bo‘lgan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Kursk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va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Oryol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</a:rPr>
              <a:t>rayonidagi</a:t>
            </a:r>
            <a:r>
              <a:rPr lang="ru-RU" sz="1700" dirty="0" smtClean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janglarda</a:t>
            </a:r>
            <a:r>
              <a:rPr lang="ru-RU" sz="1700" dirty="0">
                <a:solidFill>
                  <a:srgbClr val="002060"/>
                </a:solidFill>
              </a:rPr>
              <a:t>, </a:t>
            </a:r>
            <a:r>
              <a:rPr lang="ru-RU" sz="1700" dirty="0" err="1">
                <a:solidFill>
                  <a:srgbClr val="002060"/>
                </a:solidFill>
              </a:rPr>
              <a:t>Dnepr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daryosini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kechib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o‘tishda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oldingi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saflarda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bo‘lishdi</a:t>
            </a:r>
            <a:r>
              <a:rPr lang="ru-RU" sz="1700" dirty="0">
                <a:solidFill>
                  <a:srgbClr val="002060"/>
                </a:solidFill>
              </a:rPr>
              <a:t>. </a:t>
            </a:r>
            <a:r>
              <a:rPr lang="ru-RU" sz="1700" dirty="0" err="1">
                <a:solidFill>
                  <a:srgbClr val="002060"/>
                </a:solidFill>
              </a:rPr>
              <a:t>Dnepr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uchun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olib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borilgan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janglarda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qahramonlik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ko‘rsatgani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uchun</a:t>
            </a:r>
            <a:r>
              <a:rPr lang="ru-RU" sz="1700" dirty="0">
                <a:solidFill>
                  <a:srgbClr val="002060"/>
                </a:solidFill>
              </a:rPr>
              <a:t> 26 </a:t>
            </a:r>
            <a:r>
              <a:rPr lang="ru-RU" sz="1700" dirty="0" err="1">
                <a:solidFill>
                  <a:srgbClr val="002060"/>
                </a:solidFill>
              </a:rPr>
              <a:t>nafar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o‘zbek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yigitiga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b="1" dirty="0" err="1">
                <a:solidFill>
                  <a:srgbClr val="002060"/>
                </a:solidFill>
              </a:rPr>
              <a:t>Sovet</a:t>
            </a: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b="1" dirty="0" err="1">
                <a:solidFill>
                  <a:srgbClr val="002060"/>
                </a:solidFill>
              </a:rPr>
              <a:t>Ittifoqi</a:t>
            </a: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b="1" dirty="0" err="1">
                <a:solidFill>
                  <a:srgbClr val="002060"/>
                </a:solidFill>
              </a:rPr>
              <a:t>Qahramoni</a:t>
            </a: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unvoni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berildi</a:t>
            </a:r>
            <a:r>
              <a:rPr lang="ru-RU" sz="1700" dirty="0">
                <a:solidFill>
                  <a:srgbClr val="002060"/>
                </a:solidFill>
              </a:rPr>
              <a:t>. </a:t>
            </a:r>
            <a:r>
              <a:rPr lang="ru-RU" sz="1700" dirty="0" err="1">
                <a:solidFill>
                  <a:srgbClr val="002060"/>
                </a:solidFill>
              </a:rPr>
              <a:t>Ular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safida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buxorolik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b="1" dirty="0" err="1">
                <a:solidFill>
                  <a:srgbClr val="002060"/>
                </a:solidFill>
              </a:rPr>
              <a:t>Sharif</a:t>
            </a: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b="1" dirty="0" err="1">
                <a:solidFill>
                  <a:srgbClr val="002060"/>
                </a:solidFill>
              </a:rPr>
              <a:t>Ergashev</a:t>
            </a: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va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b="1" dirty="0" err="1">
                <a:solidFill>
                  <a:srgbClr val="002060"/>
                </a:solidFill>
              </a:rPr>
              <a:t>Xalloq</a:t>
            </a: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b="1" dirty="0" err="1">
                <a:solidFill>
                  <a:srgbClr val="002060"/>
                </a:solidFill>
              </a:rPr>
              <a:t>Aminov</a:t>
            </a: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bor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edi</a:t>
            </a:r>
            <a:r>
              <a:rPr lang="ru-RU" sz="1700" dirty="0">
                <a:solidFill>
                  <a:srgbClr val="002060"/>
                </a:solidFill>
              </a:rPr>
              <a:t>. </a:t>
            </a:r>
            <a:endParaRPr lang="en-US" sz="1700" dirty="0" smtClean="0">
              <a:solidFill>
                <a:srgbClr val="002060"/>
              </a:solidFill>
            </a:endParaRPr>
          </a:p>
          <a:p>
            <a:pPr marL="0" indent="179388" algn="just">
              <a:buNone/>
            </a:pPr>
            <a:r>
              <a:rPr lang="ru-RU" sz="1700" dirty="0" err="1" smtClean="0">
                <a:solidFill>
                  <a:srgbClr val="002060"/>
                </a:solidFill>
              </a:rPr>
              <a:t>Belorus</a:t>
            </a:r>
            <a:r>
              <a:rPr lang="en-US" sz="1700" dirty="0" smtClean="0">
                <a:solidFill>
                  <a:srgbClr val="002060"/>
                </a:solidFill>
              </a:rPr>
              <a:t>s</a:t>
            </a:r>
            <a:r>
              <a:rPr lang="ru-RU" sz="1700" dirty="0" err="1" smtClean="0">
                <a:solidFill>
                  <a:srgbClr val="002060"/>
                </a:solidFill>
              </a:rPr>
              <a:t>iyani</a:t>
            </a:r>
            <a:r>
              <a:rPr lang="ru-RU" sz="1700" dirty="0" smtClean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ozod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qilish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uchun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bo‘lgan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janglarning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birida</a:t>
            </a:r>
            <a:r>
              <a:rPr lang="ru-RU" sz="1700" dirty="0">
                <a:solidFill>
                  <a:srgbClr val="002060"/>
                </a:solidFill>
              </a:rPr>
              <a:t> 1943-yil </a:t>
            </a:r>
            <a:r>
              <a:rPr lang="ru-RU" sz="1700" dirty="0" err="1">
                <a:solidFill>
                  <a:srgbClr val="002060"/>
                </a:solidFill>
              </a:rPr>
              <a:t>noyabrda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Gomel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shahri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atrofida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iste’dodli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o‘zbek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shoiri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b="1" dirty="0" err="1">
                <a:solidFill>
                  <a:srgbClr val="002060"/>
                </a:solidFill>
              </a:rPr>
              <a:t>Sulton</a:t>
            </a: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b="1" dirty="0" err="1">
                <a:solidFill>
                  <a:srgbClr val="002060"/>
                </a:solidFill>
              </a:rPr>
              <a:t>Jo‘ra</a:t>
            </a: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dirty="0">
                <a:solidFill>
                  <a:srgbClr val="002060"/>
                </a:solidFill>
              </a:rPr>
              <a:t>33 </a:t>
            </a:r>
            <a:r>
              <a:rPr lang="ru-RU" sz="1700" dirty="0" err="1">
                <a:solidFill>
                  <a:srgbClr val="002060"/>
                </a:solidFill>
              </a:rPr>
              <a:t>yoshida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mardlarcha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halok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bo‘ldi</a:t>
            </a:r>
            <a:r>
              <a:rPr lang="ru-RU" sz="1700" dirty="0" smtClean="0">
                <a:solidFill>
                  <a:srgbClr val="002060"/>
                </a:solidFill>
              </a:rPr>
              <a:t>.</a:t>
            </a:r>
            <a:endParaRPr lang="ru-RU" sz="1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8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39" y="168779"/>
            <a:ext cx="1905000" cy="2702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" y="179884"/>
            <a:ext cx="1647825" cy="2597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07" y="52074"/>
            <a:ext cx="2344947" cy="15593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284" y="1755543"/>
            <a:ext cx="2181066" cy="13151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96171" y="2828559"/>
            <a:ext cx="1674490" cy="246221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Sharif  </a:t>
            </a:r>
            <a:r>
              <a:rPr lang="en-US" sz="1600" b="1" dirty="0" err="1" smtClean="0">
                <a:solidFill>
                  <a:srgbClr val="002060"/>
                </a:solidFill>
              </a:rPr>
              <a:t>Ergashev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3"/>
          </p:nvPr>
        </p:nvSpPr>
        <p:spPr>
          <a:xfrm>
            <a:off x="3979350" y="2871383"/>
            <a:ext cx="1505127" cy="246221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Sulton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Jo‘ra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5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31651994"/>
              </p:ext>
            </p:extLst>
          </p:nvPr>
        </p:nvGraphicFramePr>
        <p:xfrm>
          <a:off x="107416" y="71872"/>
          <a:ext cx="5582231" cy="3132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10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48234046"/>
              </p:ext>
            </p:extLst>
          </p:nvPr>
        </p:nvGraphicFramePr>
        <p:xfrm>
          <a:off x="71412" y="107876"/>
          <a:ext cx="3708413" cy="2988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849" y="215888"/>
            <a:ext cx="1425534" cy="281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88364652"/>
              </p:ext>
            </p:extLst>
          </p:nvPr>
        </p:nvGraphicFramePr>
        <p:xfrm>
          <a:off x="71413" y="107876"/>
          <a:ext cx="3059746" cy="3157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58" y="215888"/>
            <a:ext cx="2628292" cy="263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00768596"/>
              </p:ext>
            </p:extLst>
          </p:nvPr>
        </p:nvGraphicFramePr>
        <p:xfrm>
          <a:off x="1612" y="0"/>
          <a:ext cx="5688036" cy="3096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32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25045143"/>
              </p:ext>
            </p:extLst>
          </p:nvPr>
        </p:nvGraphicFramePr>
        <p:xfrm>
          <a:off x="1612" y="0"/>
          <a:ext cx="5688036" cy="3096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0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05737619"/>
              </p:ext>
            </p:extLst>
          </p:nvPr>
        </p:nvGraphicFramePr>
        <p:xfrm>
          <a:off x="107417" y="35868"/>
          <a:ext cx="547260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59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6858" y="323900"/>
            <a:ext cx="2844316" cy="2462213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1600" dirty="0" err="1" smtClean="0">
                <a:solidFill>
                  <a:srgbClr val="002060"/>
                </a:solidFill>
              </a:rPr>
              <a:t>Turkistonlik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muhojirlardan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Mustafo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Cho‘qay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va</a:t>
            </a:r>
            <a:r>
              <a:rPr lang="ru-RU" sz="1600" dirty="0" smtClean="0">
                <a:solidFill>
                  <a:srgbClr val="002060"/>
                </a:solidFill>
              </a:rPr>
              <a:t>  </a:t>
            </a:r>
            <a:r>
              <a:rPr lang="ru-RU" sz="1600" dirty="0" err="1">
                <a:solidFill>
                  <a:srgbClr val="002060"/>
                </a:solidFill>
              </a:rPr>
              <a:t>toshkentlik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o‘zbek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Vali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Qayumxon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tashabbusi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bilan</a:t>
            </a:r>
            <a:r>
              <a:rPr lang="ru-RU" sz="1600" dirty="0">
                <a:solidFill>
                  <a:srgbClr val="002060"/>
                </a:solidFill>
              </a:rPr>
              <a:t> 1942-yil </a:t>
            </a:r>
            <a:r>
              <a:rPr lang="ru-RU" sz="1600" dirty="0" err="1" smtClean="0">
                <a:solidFill>
                  <a:srgbClr val="002060"/>
                </a:solidFill>
              </a:rPr>
              <a:t>mart</a:t>
            </a:r>
            <a:r>
              <a:rPr lang="en-US" sz="1600" dirty="0" err="1" smtClean="0">
                <a:solidFill>
                  <a:srgbClr val="002060"/>
                </a:solidFill>
              </a:rPr>
              <a:t>i</a:t>
            </a:r>
            <a:r>
              <a:rPr lang="ru-RU" sz="1600" dirty="0" err="1" smtClean="0">
                <a:solidFill>
                  <a:srgbClr val="002060"/>
                </a:solidFill>
              </a:rPr>
              <a:t>da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Turkiston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legioniga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asos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solingan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r>
              <a:rPr lang="ru-RU" sz="1600" dirty="0" err="1">
                <a:solidFill>
                  <a:srgbClr val="002060"/>
                </a:solidFill>
              </a:rPr>
              <a:t>Legionni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siyosiy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va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mafkuraviy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jihatdan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boshqarish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Milliy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Turkiston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Birligi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Qo‘mitasiga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yuklatilgan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61" y="72008"/>
            <a:ext cx="2271557" cy="1584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60" y="1707461"/>
            <a:ext cx="2271557" cy="150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425" y="71872"/>
            <a:ext cx="3492388" cy="3102388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pPr marL="0" indent="179388">
              <a:buNone/>
            </a:pPr>
            <a:r>
              <a:rPr lang="ru-RU" sz="1800" b="1" dirty="0" err="1" smtClean="0">
                <a:solidFill>
                  <a:srgbClr val="002060"/>
                </a:solidFill>
              </a:rPr>
              <a:t>Vali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Qayumxon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qo‘mita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prezidenti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edi</a:t>
            </a:r>
            <a:r>
              <a:rPr lang="ru-RU" sz="1800" dirty="0">
                <a:solidFill>
                  <a:srgbClr val="002060"/>
                </a:solidFill>
              </a:rPr>
              <a:t>.</a:t>
            </a:r>
          </a:p>
          <a:p>
            <a:pPr marL="0" indent="179388">
              <a:buNone/>
            </a:pPr>
            <a:r>
              <a:rPr lang="en-US" sz="1800" dirty="0">
                <a:solidFill>
                  <a:srgbClr val="002060"/>
                </a:solidFill>
              </a:rPr>
              <a:t>H</a:t>
            </a:r>
            <a:r>
              <a:rPr lang="ru-RU" sz="1800" dirty="0" err="1" smtClean="0">
                <a:solidFill>
                  <a:srgbClr val="002060"/>
                </a:solidFill>
              </a:rPr>
              <a:t>arbiy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asirlikda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bo‘lgan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Turkiston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legioni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qatnashchilarining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taqdiri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nihoyatda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og‘ir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kechdi</a:t>
            </a:r>
            <a:r>
              <a:rPr lang="ru-RU" sz="1800" dirty="0">
                <a:solidFill>
                  <a:srgbClr val="002060"/>
                </a:solidFill>
              </a:rPr>
              <a:t>. </a:t>
            </a:r>
            <a:r>
              <a:rPr lang="ru-RU" sz="1800" dirty="0" err="1">
                <a:solidFill>
                  <a:srgbClr val="002060"/>
                </a:solidFill>
              </a:rPr>
              <a:t>Urush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tugagach</a:t>
            </a:r>
            <a:r>
              <a:rPr lang="ru-RU" sz="1800" dirty="0">
                <a:solidFill>
                  <a:srgbClr val="002060"/>
                </a:solidFill>
              </a:rPr>
              <a:t>, </a:t>
            </a:r>
            <a:r>
              <a:rPr lang="ru-RU" sz="1800" dirty="0" err="1">
                <a:solidFill>
                  <a:srgbClr val="002060"/>
                </a:solidFill>
              </a:rPr>
              <a:t>ular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hamma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joyda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ta’qib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etildi</a:t>
            </a:r>
            <a:r>
              <a:rPr lang="ru-RU" sz="1800" dirty="0">
                <a:solidFill>
                  <a:srgbClr val="002060"/>
                </a:solidFill>
              </a:rPr>
              <a:t>, </a:t>
            </a:r>
            <a:r>
              <a:rPr lang="ru-RU" sz="1800" dirty="0" err="1">
                <a:solidFill>
                  <a:srgbClr val="002060"/>
                </a:solidFill>
              </a:rPr>
              <a:t>SSSRga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qaytarilgan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harbiy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asirlarning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ko‘pchiligi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maxsus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lagerlarga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joylashtirilib</a:t>
            </a:r>
            <a:r>
              <a:rPr lang="ru-RU" sz="1800" dirty="0">
                <a:solidFill>
                  <a:srgbClr val="002060"/>
                </a:solidFill>
              </a:rPr>
              <a:t>, </a:t>
            </a:r>
            <a:r>
              <a:rPr lang="ru-RU" sz="1800" dirty="0" err="1">
                <a:solidFill>
                  <a:srgbClr val="002060"/>
                </a:solidFill>
              </a:rPr>
              <a:t>turli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qiynoqlarga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duchor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qilindi</a:t>
            </a:r>
            <a:r>
              <a:rPr lang="ru-RU" sz="18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646" y="323900"/>
            <a:ext cx="190300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4501" y="-15753"/>
            <a:ext cx="4342554" cy="50908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200" dirty="0" err="1"/>
              <a:t>R</a:t>
            </a:r>
            <a:r>
              <a:rPr lang="en-US" sz="3200" dirty="0" err="1" smtClean="0"/>
              <a:t>eja</a:t>
            </a:r>
            <a:endParaRPr sz="32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5278517"/>
              </p:ext>
            </p:extLst>
          </p:nvPr>
        </p:nvGraphicFramePr>
        <p:xfrm>
          <a:off x="172613" y="641003"/>
          <a:ext cx="5480716" cy="3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46660486"/>
              </p:ext>
            </p:extLst>
          </p:nvPr>
        </p:nvGraphicFramePr>
        <p:xfrm>
          <a:off x="172613" y="1115988"/>
          <a:ext cx="5480716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54289038"/>
              </p:ext>
            </p:extLst>
          </p:nvPr>
        </p:nvGraphicFramePr>
        <p:xfrm>
          <a:off x="156574" y="2052092"/>
          <a:ext cx="5495459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2179" y="133428"/>
            <a:ext cx="5474219" cy="861774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pPr marL="0" indent="179388" algn="just">
              <a:buNone/>
            </a:pPr>
            <a:r>
              <a:rPr lang="ru-RU" sz="1400" dirty="0" err="1" smtClean="0">
                <a:solidFill>
                  <a:srgbClr val="002060"/>
                </a:solidFill>
              </a:rPr>
              <a:t>O‘zbekiston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Respublikasi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mustaqillikka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erishgach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ru-RU" sz="1400" b="1" dirty="0">
                <a:solidFill>
                  <a:srgbClr val="002060"/>
                </a:solidFill>
              </a:rPr>
              <a:t>1995-yili </a:t>
            </a:r>
            <a:r>
              <a:rPr lang="ru-RU" sz="1400" dirty="0" smtClean="0">
                <a:solidFill>
                  <a:srgbClr val="002060"/>
                </a:solidFill>
              </a:rPr>
              <a:t>3</a:t>
            </a:r>
            <a:r>
              <a:rPr lang="en-US" sz="1400" dirty="0" smtClean="0">
                <a:solidFill>
                  <a:srgbClr val="002060"/>
                </a:solidFill>
              </a:rPr>
              <a:t>5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jildli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“</a:t>
            </a:r>
            <a:r>
              <a:rPr lang="ru-RU" sz="1400" b="1" dirty="0" err="1">
                <a:solidFill>
                  <a:srgbClr val="002060"/>
                </a:solidFill>
              </a:rPr>
              <a:t>Xotira</a:t>
            </a:r>
            <a:r>
              <a:rPr lang="ru-RU" sz="1400" b="1" dirty="0">
                <a:solidFill>
                  <a:srgbClr val="002060"/>
                </a:solidFill>
              </a:rPr>
              <a:t>” </a:t>
            </a:r>
            <a:r>
              <a:rPr lang="ru-RU" sz="1400" dirty="0" err="1">
                <a:solidFill>
                  <a:srgbClr val="002060"/>
                </a:solidFill>
              </a:rPr>
              <a:t>kitobi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va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O‘zbekiston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xalqining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urush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yillarida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front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ortidagi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jasoratlari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bayon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qilingan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umumlashma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maxsus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jild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o‘zbekcha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va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ruscha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nashr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etildi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06" y="1187996"/>
            <a:ext cx="2628292" cy="19015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7" y="1151992"/>
            <a:ext cx="1980220" cy="193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3421" y="143880"/>
            <a:ext cx="5436604" cy="1077218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pPr marL="0" indent="179388" algn="just">
              <a:buNone/>
            </a:pPr>
            <a:r>
              <a:rPr lang="ru-RU" sz="1400" dirty="0" err="1" smtClean="0">
                <a:solidFill>
                  <a:srgbClr val="002060"/>
                </a:solidFill>
              </a:rPr>
              <a:t>Toshkentda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1999-yil </a:t>
            </a:r>
            <a:r>
              <a:rPr lang="ru-RU" sz="1400" dirty="0" err="1">
                <a:solidFill>
                  <a:srgbClr val="002060"/>
                </a:solidFill>
              </a:rPr>
              <a:t>may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oyida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Xotira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va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Qadrlash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maydoni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barpo</a:t>
            </a:r>
            <a:r>
              <a:rPr lang="ru-RU" sz="1400" dirty="0">
                <a:solidFill>
                  <a:srgbClr val="002060"/>
                </a:solidFill>
              </a:rPr>
              <a:t>  </a:t>
            </a:r>
            <a:r>
              <a:rPr lang="ru-RU" sz="1400" dirty="0" err="1">
                <a:solidFill>
                  <a:srgbClr val="002060"/>
                </a:solidFill>
              </a:rPr>
              <a:t>etilib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ru-RU" sz="1400" dirty="0" err="1">
                <a:solidFill>
                  <a:srgbClr val="002060"/>
                </a:solidFill>
              </a:rPr>
              <a:t>unda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“</a:t>
            </a:r>
            <a:r>
              <a:rPr lang="ru-RU" sz="1400" b="1" dirty="0" err="1">
                <a:solidFill>
                  <a:srgbClr val="002060"/>
                </a:solidFill>
              </a:rPr>
              <a:t>Motamsaro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ona</a:t>
            </a:r>
            <a:r>
              <a:rPr lang="ru-RU" sz="1400" b="1" dirty="0">
                <a:solidFill>
                  <a:srgbClr val="002060"/>
                </a:solidFill>
              </a:rPr>
              <a:t>” </a:t>
            </a:r>
            <a:r>
              <a:rPr lang="ru-RU" sz="1400" b="1" dirty="0" err="1">
                <a:solidFill>
                  <a:srgbClr val="002060"/>
                </a:solidFill>
              </a:rPr>
              <a:t>haykali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hamda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xiyobonning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shimoliy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va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janubiy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tomonida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qad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ko‘targan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ayvonlar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tokchalarida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Ikkinchi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jahon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urushida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halok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bo‘lgan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o‘zbekistonlik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barcha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jangchilarning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ism-sharifi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bitilgan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metall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tokchalar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o‘rnatildi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" y="1335508"/>
            <a:ext cx="2438400" cy="1876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23" y="1324081"/>
            <a:ext cx="26193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3421" y="143880"/>
            <a:ext cx="5508612" cy="984885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pPr marL="0" indent="179388" algn="just">
              <a:buNone/>
            </a:pPr>
            <a:r>
              <a:rPr lang="ru-RU" sz="1600" b="1" dirty="0" err="1">
                <a:solidFill>
                  <a:srgbClr val="002060"/>
                </a:solidFill>
              </a:rPr>
              <a:t>G‘alaba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bayrami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nishonlanadigan</a:t>
            </a:r>
            <a:r>
              <a:rPr lang="ru-RU" sz="1600" dirty="0">
                <a:solidFill>
                  <a:srgbClr val="002060"/>
                </a:solidFill>
              </a:rPr>
              <a:t> 9-may </a:t>
            </a:r>
            <a:r>
              <a:rPr lang="ru-RU" sz="1600" dirty="0" err="1">
                <a:solidFill>
                  <a:srgbClr val="002060"/>
                </a:solidFill>
              </a:rPr>
              <a:t>sanasi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Xotira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va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Qadrlash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kuni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deb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e’lon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qilin</a:t>
            </a:r>
            <a:r>
              <a:rPr lang="en-US" sz="1600" dirty="0" smtClean="0">
                <a:solidFill>
                  <a:srgbClr val="002060"/>
                </a:solidFill>
              </a:rPr>
              <a:t>di</a:t>
            </a:r>
            <a:r>
              <a:rPr lang="ru-RU" sz="1600" dirty="0" smtClean="0">
                <a:solidFill>
                  <a:srgbClr val="002060"/>
                </a:solidFill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</a:rPr>
              <a:t>Qoraqalpog‘iston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Respublikasi</a:t>
            </a:r>
            <a:r>
              <a:rPr lang="ru-RU" sz="1600" dirty="0">
                <a:solidFill>
                  <a:srgbClr val="002060"/>
                </a:solidFill>
              </a:rPr>
              <a:t>, </a:t>
            </a:r>
            <a:r>
              <a:rPr lang="ru-RU" sz="1600" dirty="0" err="1">
                <a:solidFill>
                  <a:srgbClr val="002060"/>
                </a:solidFill>
              </a:rPr>
              <a:t>barcha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viloyat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markazlari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va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tumanlarda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Xotira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maydonlari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barpo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etil</a:t>
            </a:r>
            <a:r>
              <a:rPr lang="en-US" sz="1600" dirty="0" smtClean="0">
                <a:solidFill>
                  <a:srgbClr val="002060"/>
                </a:solidFill>
              </a:rPr>
              <a:t>di </a:t>
            </a:r>
            <a:r>
              <a:rPr lang="en-US" sz="1600" dirty="0" err="1" smtClean="0">
                <a:solidFill>
                  <a:srgbClr val="002060"/>
                </a:solidFill>
              </a:rPr>
              <a:t>va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“</a:t>
            </a:r>
            <a:r>
              <a:rPr lang="ru-RU" sz="1600" dirty="0" err="1">
                <a:solidFill>
                  <a:srgbClr val="002060"/>
                </a:solidFill>
              </a:rPr>
              <a:t>Motamsaro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ona</a:t>
            </a:r>
            <a:r>
              <a:rPr lang="ru-RU" sz="1600" dirty="0">
                <a:solidFill>
                  <a:srgbClr val="002060"/>
                </a:solidFill>
              </a:rPr>
              <a:t>” </a:t>
            </a:r>
            <a:r>
              <a:rPr lang="ru-RU" sz="1600" dirty="0" err="1">
                <a:solidFill>
                  <a:srgbClr val="002060"/>
                </a:solidFill>
              </a:rPr>
              <a:t>haykali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o‘rnatildi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2" y="1324081"/>
            <a:ext cx="2590800" cy="1762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85" y="1324081"/>
            <a:ext cx="2826044" cy="174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7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417" y="539924"/>
            <a:ext cx="5508612" cy="2431435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marL="87313" indent="179388" algn="just">
              <a:spcAft>
                <a:spcPts val="0"/>
              </a:spcAft>
            </a:pP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so‘nggi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tadqiqotlarda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keltirilishicha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yillarida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1,5 </a:t>
            </a:r>
            <a:r>
              <a:rPr lang="ru-RU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o‘zbekistonliklar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fashizmga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olovli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janglarda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qatnashgan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87313" marR="77470" indent="179388" algn="just">
              <a:spcBef>
                <a:spcPts val="25"/>
              </a:spcBef>
              <a:spcAft>
                <a:spcPts val="0"/>
              </a:spcAft>
            </a:pP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1939-yili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6,5 </a:t>
            </a:r>
            <a:r>
              <a:rPr lang="ru-RU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o‘zbekistonlikning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bevosita</a:t>
            </a:r>
            <a:r>
              <a:rPr lang="ru-RU" sz="1900" spc="-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bittasi</a:t>
            </a:r>
            <a:r>
              <a:rPr lang="ru-RU" sz="1900" spc="-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harakatdagi</a:t>
            </a:r>
            <a:r>
              <a:rPr lang="ru-RU" sz="1900" spc="-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armiya</a:t>
            </a:r>
            <a:r>
              <a:rPr lang="ru-RU" sz="1900" spc="-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safida</a:t>
            </a:r>
            <a:r>
              <a:rPr lang="ru-RU" sz="1900" spc="-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ru-RU" sz="1900" spc="-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900" spc="-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900" spc="-65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marR="77470" indent="179388" algn="just">
              <a:spcBef>
                <a:spcPts val="25"/>
              </a:spcBef>
              <a:spcAft>
                <a:spcPts val="0"/>
              </a:spcAft>
            </a:pPr>
            <a:r>
              <a:rPr lang="ru-RU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ru-RU" sz="1900" spc="-2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ru-RU" sz="1900" spc="-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ru-RU" sz="1900" spc="-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jang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maydonlarida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halok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bedarak</a:t>
            </a:r>
            <a:r>
              <a:rPr lang="ru-RU" sz="1900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yo‘qolgan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9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2540776" y="2700284"/>
            <a:ext cx="400859" cy="277833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11409"/>
            <a:ext cx="4895533" cy="386260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topshiriqlar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99142750"/>
              </p:ext>
            </p:extLst>
          </p:nvPr>
        </p:nvGraphicFramePr>
        <p:xfrm>
          <a:off x="157020" y="611932"/>
          <a:ext cx="5482706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488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99513045"/>
              </p:ext>
            </p:extLst>
          </p:nvPr>
        </p:nvGraphicFramePr>
        <p:xfrm>
          <a:off x="66046" y="0"/>
          <a:ext cx="5693404" cy="3173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84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98842629"/>
              </p:ext>
            </p:extLst>
          </p:nvPr>
        </p:nvGraphicFramePr>
        <p:xfrm>
          <a:off x="66046" y="287896"/>
          <a:ext cx="5585987" cy="270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4979132"/>
              </p:ext>
            </p:extLst>
          </p:nvPr>
        </p:nvGraphicFramePr>
        <p:xfrm>
          <a:off x="71413" y="0"/>
          <a:ext cx="5688037" cy="3136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194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814" y="72876"/>
            <a:ext cx="5688037" cy="2880789"/>
          </a:xfrm>
          <a:solidFill>
            <a:schemeClr val="bg1">
              <a:lumMod val="10000"/>
              <a:lumOff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90487" indent="0" algn="ctr">
              <a:buNone/>
            </a:pPr>
            <a:r>
              <a:rPr lang="ru-RU" sz="1800" b="1" dirty="0" err="1" smtClean="0">
                <a:solidFill>
                  <a:srgbClr val="002060"/>
                </a:solidFill>
              </a:rPr>
              <a:t>O‘zbekistonlik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jangchilar</a:t>
            </a:r>
            <a:r>
              <a:rPr lang="en-US" sz="1800" b="1" dirty="0" smtClean="0">
                <a:solidFill>
                  <a:srgbClr val="002060"/>
                </a:solidFill>
              </a:rPr>
              <a:t>:</a:t>
            </a:r>
          </a:p>
          <a:p>
            <a:pPr marL="376237" indent="-285750">
              <a:buFont typeface="Wingdings" panose="05000000000000000000" pitchFamily="2" charset="2"/>
              <a:buChar char="Ø"/>
            </a:pPr>
            <a:r>
              <a:rPr lang="ru-RU" sz="1800" dirty="0" err="1" smtClean="0">
                <a:solidFill>
                  <a:srgbClr val="002060"/>
                </a:solidFill>
              </a:rPr>
              <a:t>Brest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qal’asi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endParaRPr lang="en-US" sz="1800" dirty="0" smtClean="0">
              <a:solidFill>
                <a:srgbClr val="002060"/>
              </a:solidFill>
            </a:endParaRPr>
          </a:p>
          <a:p>
            <a:pPr marL="376237" indent="-285750">
              <a:buFont typeface="Wingdings" panose="05000000000000000000" pitchFamily="2" charset="2"/>
              <a:buChar char="Ø"/>
            </a:pPr>
            <a:r>
              <a:rPr lang="ru-RU" sz="1800" dirty="0" err="1" smtClean="0">
                <a:solidFill>
                  <a:srgbClr val="002060"/>
                </a:solidFill>
              </a:rPr>
              <a:t>Kiyev</a:t>
            </a:r>
            <a:endParaRPr lang="en-US" sz="1800" dirty="0" smtClean="0">
              <a:solidFill>
                <a:srgbClr val="002060"/>
              </a:solidFill>
            </a:endParaRPr>
          </a:p>
          <a:p>
            <a:pPr marL="376237" indent="-285750">
              <a:buFont typeface="Wingdings" panose="05000000000000000000" pitchFamily="2" charset="2"/>
              <a:buChar char="Ø"/>
            </a:pPr>
            <a:r>
              <a:rPr lang="ru-RU" sz="1800" dirty="0" err="1" smtClean="0">
                <a:solidFill>
                  <a:srgbClr val="002060"/>
                </a:solidFill>
              </a:rPr>
              <a:t>Smolensk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endParaRPr lang="en-US" sz="1800" dirty="0" smtClean="0">
              <a:solidFill>
                <a:srgbClr val="002060"/>
              </a:solidFill>
            </a:endParaRPr>
          </a:p>
          <a:p>
            <a:pPr marL="376237" indent="-285750">
              <a:buFont typeface="Wingdings" panose="05000000000000000000" pitchFamily="2" charset="2"/>
              <a:buChar char="Ø"/>
            </a:pPr>
            <a:r>
              <a:rPr lang="ru-RU" sz="1800" dirty="0" err="1" smtClean="0">
                <a:solidFill>
                  <a:srgbClr val="002060"/>
                </a:solidFill>
              </a:rPr>
              <a:t>Odessa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endParaRPr lang="en-US" sz="1800" dirty="0" smtClean="0">
              <a:solidFill>
                <a:srgbClr val="002060"/>
              </a:solidFill>
            </a:endParaRPr>
          </a:p>
          <a:p>
            <a:pPr marL="376237" indent="-285750">
              <a:buFont typeface="Wingdings" panose="05000000000000000000" pitchFamily="2" charset="2"/>
              <a:buChar char="Ø"/>
            </a:pPr>
            <a:r>
              <a:rPr lang="ru-RU" sz="1800" dirty="0" err="1" smtClean="0">
                <a:solidFill>
                  <a:srgbClr val="002060"/>
                </a:solidFill>
              </a:rPr>
              <a:t>Sevastopol</a:t>
            </a:r>
            <a:endParaRPr lang="en-US" sz="1800" dirty="0" smtClean="0">
              <a:solidFill>
                <a:srgbClr val="002060"/>
              </a:solidFill>
            </a:endParaRPr>
          </a:p>
          <a:p>
            <a:pPr marL="376237" indent="-285750">
              <a:buFont typeface="Wingdings" panose="05000000000000000000" pitchFamily="2" charset="2"/>
              <a:buChar char="Ø"/>
            </a:pPr>
            <a:r>
              <a:rPr lang="ru-RU" sz="1800" dirty="0" err="1" smtClean="0">
                <a:solidFill>
                  <a:srgbClr val="002060"/>
                </a:solidFill>
              </a:rPr>
              <a:t>Leningrad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endParaRPr lang="en-US" sz="1800" dirty="0" smtClean="0">
              <a:solidFill>
                <a:srgbClr val="002060"/>
              </a:solidFill>
            </a:endParaRPr>
          </a:p>
          <a:p>
            <a:pPr marL="376237" indent="-285750">
              <a:buFont typeface="Wingdings" panose="05000000000000000000" pitchFamily="2" charset="2"/>
              <a:buChar char="Ø"/>
            </a:pPr>
            <a:r>
              <a:rPr lang="ru-RU" sz="1800" dirty="0" err="1" smtClean="0">
                <a:solidFill>
                  <a:srgbClr val="002060"/>
                </a:solidFill>
              </a:rPr>
              <a:t>Moskva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va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boshqa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ko‘pgina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shaharlar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mudofaasida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mardlik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va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matonat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namunalarini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ko‘rsatdilar</a:t>
            </a:r>
            <a:r>
              <a:rPr lang="ru-RU" sz="1800" dirty="0">
                <a:solidFill>
                  <a:srgbClr val="002060"/>
                </a:solidFill>
              </a:rPr>
              <a:t>. </a:t>
            </a:r>
            <a:endParaRPr lang="en-US" sz="1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96" y="107877"/>
            <a:ext cx="4054961" cy="2916324"/>
          </a:xfrm>
          <a:solidFill>
            <a:schemeClr val="tx1">
              <a:lumMod val="85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376237" indent="-285750">
              <a:buFont typeface="Wingdings" panose="05000000000000000000" pitchFamily="2" charset="2"/>
              <a:buChar char="§"/>
            </a:pPr>
            <a:r>
              <a:rPr lang="ru-RU" sz="1600" dirty="0" err="1" smtClean="0">
                <a:solidFill>
                  <a:srgbClr val="002060"/>
                </a:solidFill>
              </a:rPr>
              <a:t>Moskvani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himoya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qilishda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o‘zbek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xalqining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shonli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qizlari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ham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mardona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jang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qildilar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376237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Ular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safida</a:t>
            </a:r>
            <a:r>
              <a:rPr lang="ru-RU" sz="1600" dirty="0">
                <a:solidFill>
                  <a:srgbClr val="002060"/>
                </a:solidFill>
              </a:rPr>
              <a:t> 28 </a:t>
            </a:r>
            <a:r>
              <a:rPr lang="ru-RU" sz="1600" dirty="0" err="1">
                <a:solidFill>
                  <a:srgbClr val="002060"/>
                </a:solidFill>
              </a:rPr>
              <a:t>nafar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fashistni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otib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o‘ldirgan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snayperchi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Zebo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G‘aniyeva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ham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bo‘lib</a:t>
            </a:r>
            <a:r>
              <a:rPr lang="ru-RU" sz="1600" dirty="0">
                <a:solidFill>
                  <a:srgbClr val="002060"/>
                </a:solidFill>
              </a:rPr>
              <a:t>, u </a:t>
            </a:r>
            <a:r>
              <a:rPr lang="ru-RU" sz="1600" dirty="0" err="1">
                <a:solidFill>
                  <a:srgbClr val="002060"/>
                </a:solidFill>
              </a:rPr>
              <a:t>mardligi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va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jasorati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uchun</a:t>
            </a:r>
            <a:r>
              <a:rPr lang="ru-RU" sz="1600" dirty="0">
                <a:solidFill>
                  <a:srgbClr val="002060"/>
                </a:solidFill>
              </a:rPr>
              <a:t>  </a:t>
            </a:r>
            <a:r>
              <a:rPr lang="ru-RU" sz="1600" b="1" dirty="0" err="1">
                <a:solidFill>
                  <a:srgbClr val="002060"/>
                </a:solidFill>
              </a:rPr>
              <a:t>Qizil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Bayroq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ordeni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bilan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mukofotlandi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376237" indent="-285750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“</a:t>
            </a:r>
            <a:r>
              <a:rPr lang="ru-RU" sz="1600" b="1" dirty="0" err="1">
                <a:solidFill>
                  <a:srgbClr val="002060"/>
                </a:solidFill>
              </a:rPr>
              <a:t>Moskva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mudofaasi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uchun</a:t>
            </a:r>
            <a:r>
              <a:rPr lang="ru-RU" sz="1600" b="1" dirty="0">
                <a:solidFill>
                  <a:srgbClr val="002060"/>
                </a:solidFill>
              </a:rPr>
              <a:t>” </a:t>
            </a:r>
            <a:r>
              <a:rPr lang="ru-RU" sz="1600" dirty="0" err="1">
                <a:solidFill>
                  <a:srgbClr val="002060"/>
                </a:solidFill>
              </a:rPr>
              <a:t>maxsus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medali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bilan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mukofotlanganlar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orasida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O‘zbekiston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jangchilaridan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1753 </a:t>
            </a:r>
            <a:r>
              <a:rPr lang="ru-RU" sz="1600" dirty="0" err="1">
                <a:solidFill>
                  <a:srgbClr val="002060"/>
                </a:solidFill>
              </a:rPr>
              <a:t>kishi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bo‘lgan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3" name="image6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035" y="151500"/>
            <a:ext cx="1512168" cy="2183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067857" y="2448136"/>
            <a:ext cx="1691593" cy="276999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  </a:t>
            </a:r>
            <a:r>
              <a:rPr lang="en-US" sz="1600" b="1" dirty="0" err="1" smtClean="0">
                <a:solidFill>
                  <a:srgbClr val="002060"/>
                </a:solidFill>
              </a:rPr>
              <a:t>Zebo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G‘aniyeva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424" y="323900"/>
            <a:ext cx="3291934" cy="2548390"/>
          </a:xfrm>
          <a:solidFill>
            <a:schemeClr val="tx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marL="0" indent="87313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</a:rPr>
              <a:t>1942-yil </a:t>
            </a:r>
            <a:r>
              <a:rPr lang="ru-RU" sz="1800" b="1" dirty="0">
                <a:solidFill>
                  <a:srgbClr val="002060"/>
                </a:solidFill>
              </a:rPr>
              <a:t>27-martda </a:t>
            </a:r>
            <a:r>
              <a:rPr lang="ru-RU" sz="1800" dirty="0">
                <a:solidFill>
                  <a:srgbClr val="002060"/>
                </a:solidFill>
              </a:rPr>
              <a:t>SSSR </a:t>
            </a:r>
            <a:r>
              <a:rPr lang="ru-RU" sz="1800" dirty="0" err="1">
                <a:solidFill>
                  <a:srgbClr val="002060"/>
                </a:solidFill>
              </a:rPr>
              <a:t>Oliy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Soveti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Prezidiumining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farmoni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bilan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26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nafar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ofitser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va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oddiy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askarlarga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Sovet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Ittifoqi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Qahramoni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yuksak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unvoni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berildi</a:t>
            </a:r>
            <a:r>
              <a:rPr lang="ru-RU" sz="1800" dirty="0">
                <a:solidFill>
                  <a:srgbClr val="002060"/>
                </a:solidFill>
              </a:rPr>
              <a:t>. 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0" indent="87313">
              <a:buFont typeface="Wingdings" panose="05000000000000000000" pitchFamily="2" charset="2"/>
              <a:buChar char="Ø"/>
            </a:pPr>
            <a:r>
              <a:rPr lang="ru-RU" sz="1800" dirty="0" err="1" smtClean="0">
                <a:solidFill>
                  <a:srgbClr val="002060"/>
                </a:solidFill>
              </a:rPr>
              <a:t>Ular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safida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birinchi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o‘zbek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qahramoni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andijonlik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Qo‘chqor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Turdiyev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ham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bor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edi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899" y="356633"/>
            <a:ext cx="2050674" cy="24829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018" y="2676737"/>
            <a:ext cx="864096" cy="5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2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000" y="86001"/>
            <a:ext cx="3275769" cy="3046988"/>
          </a:xfrm>
          <a:solidFill>
            <a:schemeClr val="tx1">
              <a:lumMod val="95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92075" indent="266700" algn="just">
              <a:buNone/>
            </a:pPr>
            <a:r>
              <a:rPr lang="en-US" sz="1500" dirty="0" smtClean="0">
                <a:solidFill>
                  <a:srgbClr val="002060"/>
                </a:solidFill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</a:rPr>
              <a:t>Stalingrad</a:t>
            </a:r>
            <a:r>
              <a:rPr lang="ru-RU" sz="1500" dirty="0" smtClean="0">
                <a:solidFill>
                  <a:srgbClr val="002060"/>
                </a:solidFill>
              </a:rPr>
              <a:t> </a:t>
            </a:r>
            <a:r>
              <a:rPr lang="ru-RU" sz="1500" dirty="0" err="1">
                <a:solidFill>
                  <a:srgbClr val="002060"/>
                </a:solidFill>
              </a:rPr>
              <a:t>jangi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err="1">
                <a:solidFill>
                  <a:srgbClr val="002060"/>
                </a:solidFill>
              </a:rPr>
              <a:t>Ikkinchi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err="1">
                <a:solidFill>
                  <a:srgbClr val="002060"/>
                </a:solidFill>
              </a:rPr>
              <a:t>jahon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err="1">
                <a:solidFill>
                  <a:srgbClr val="002060"/>
                </a:solidFill>
              </a:rPr>
              <a:t>urushida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err="1">
                <a:solidFill>
                  <a:srgbClr val="002060"/>
                </a:solidFill>
              </a:rPr>
              <a:t>tub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err="1">
                <a:solidFill>
                  <a:srgbClr val="002060"/>
                </a:solidFill>
              </a:rPr>
              <a:t>burilishni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err="1">
                <a:solidFill>
                  <a:srgbClr val="002060"/>
                </a:solidFill>
              </a:rPr>
              <a:t>boshlab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err="1">
                <a:solidFill>
                  <a:srgbClr val="002060"/>
                </a:solidFill>
              </a:rPr>
              <a:t>berdi</a:t>
            </a:r>
            <a:r>
              <a:rPr lang="ru-RU" sz="1500" dirty="0">
                <a:solidFill>
                  <a:srgbClr val="002060"/>
                </a:solidFill>
              </a:rPr>
              <a:t>. </a:t>
            </a:r>
            <a:r>
              <a:rPr lang="ru-RU" sz="1500" dirty="0" err="1">
                <a:solidFill>
                  <a:srgbClr val="002060"/>
                </a:solidFill>
              </a:rPr>
              <a:t>Kavkaz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err="1">
                <a:solidFill>
                  <a:srgbClr val="002060"/>
                </a:solidFill>
              </a:rPr>
              <a:t>uchun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err="1">
                <a:solidFill>
                  <a:srgbClr val="002060"/>
                </a:solidFill>
              </a:rPr>
              <a:t>bo‘lgan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err="1">
                <a:solidFill>
                  <a:srgbClr val="002060"/>
                </a:solidFill>
              </a:rPr>
              <a:t>janglarda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err="1">
                <a:solidFill>
                  <a:srgbClr val="002060"/>
                </a:solidFill>
              </a:rPr>
              <a:t>Toshkentda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</a:rPr>
              <a:t>tuzilgan</a:t>
            </a:r>
            <a:r>
              <a:rPr lang="en-US" sz="1500" dirty="0" smtClean="0">
                <a:solidFill>
                  <a:srgbClr val="002060"/>
                </a:solidFill>
              </a:rPr>
              <a:t> </a:t>
            </a:r>
            <a:r>
              <a:rPr lang="ru-RU" sz="1500" b="1" dirty="0" err="1" smtClean="0">
                <a:solidFill>
                  <a:srgbClr val="002060"/>
                </a:solidFill>
              </a:rPr>
              <a:t>Sobir</a:t>
            </a:r>
            <a:r>
              <a:rPr lang="ru-RU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Rahimov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</a:rPr>
              <a:t>diviziya</a:t>
            </a:r>
            <a:r>
              <a:rPr lang="en-US" sz="1500" dirty="0" err="1" smtClean="0">
                <a:solidFill>
                  <a:srgbClr val="002060"/>
                </a:solidFill>
              </a:rPr>
              <a:t>si</a:t>
            </a:r>
            <a:r>
              <a:rPr lang="ru-RU" sz="1500" dirty="0" smtClean="0">
                <a:solidFill>
                  <a:srgbClr val="002060"/>
                </a:solidFill>
              </a:rPr>
              <a:t> </a:t>
            </a:r>
            <a:r>
              <a:rPr lang="ru-RU" sz="1500" dirty="0">
                <a:solidFill>
                  <a:srgbClr val="002060"/>
                </a:solidFill>
              </a:rPr>
              <a:t>3 </a:t>
            </a:r>
            <a:r>
              <a:rPr lang="ru-RU" sz="1500" dirty="0" err="1">
                <a:solidFill>
                  <a:srgbClr val="002060"/>
                </a:solidFill>
              </a:rPr>
              <a:t>oy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</a:rPr>
              <a:t>davom</a:t>
            </a:r>
            <a:r>
              <a:rPr lang="en-US" sz="1500" dirty="0" err="1" smtClean="0">
                <a:solidFill>
                  <a:srgbClr val="002060"/>
                </a:solidFill>
              </a:rPr>
              <a:t>idagi</a:t>
            </a:r>
            <a:r>
              <a:rPr lang="en-US" sz="1500" dirty="0" smtClean="0">
                <a:solidFill>
                  <a:srgbClr val="002060"/>
                </a:solidFill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</a:rPr>
              <a:t>janglarda</a:t>
            </a:r>
            <a:r>
              <a:rPr lang="ru-RU" sz="1500" dirty="0" smtClean="0">
                <a:solidFill>
                  <a:srgbClr val="002060"/>
                </a:solidFill>
              </a:rPr>
              <a:t> 8000 </a:t>
            </a:r>
            <a:r>
              <a:rPr lang="ru-RU" sz="1500" dirty="0" err="1">
                <a:solidFill>
                  <a:srgbClr val="002060"/>
                </a:solidFill>
              </a:rPr>
              <a:t>nafar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</a:rPr>
              <a:t>dushmanni</a:t>
            </a:r>
            <a:r>
              <a:rPr lang="ru-RU" sz="1500" dirty="0" smtClean="0">
                <a:solidFill>
                  <a:srgbClr val="002060"/>
                </a:solidFill>
              </a:rPr>
              <a:t> </a:t>
            </a:r>
            <a:r>
              <a:rPr lang="ru-RU" sz="1500" dirty="0" err="1">
                <a:solidFill>
                  <a:srgbClr val="002060"/>
                </a:solidFill>
              </a:rPr>
              <a:t>qirib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err="1">
                <a:solidFill>
                  <a:srgbClr val="002060"/>
                </a:solidFill>
              </a:rPr>
              <a:t>tashladi</a:t>
            </a:r>
            <a:r>
              <a:rPr lang="ru-RU" sz="1500" dirty="0" smtClean="0">
                <a:solidFill>
                  <a:srgbClr val="002060"/>
                </a:solidFill>
              </a:rPr>
              <a:t>.</a:t>
            </a:r>
            <a:endParaRPr lang="en-US" sz="1500" dirty="0" smtClean="0">
              <a:solidFill>
                <a:srgbClr val="002060"/>
              </a:solidFill>
            </a:endParaRPr>
          </a:p>
          <a:p>
            <a:pPr marL="92075" indent="266700" algn="just">
              <a:buNone/>
            </a:pPr>
            <a:r>
              <a:rPr lang="ru-RU" sz="1500" dirty="0" err="1" smtClean="0">
                <a:solidFill>
                  <a:srgbClr val="002060"/>
                </a:solidFill>
              </a:rPr>
              <a:t>Gvardiyachi</a:t>
            </a:r>
            <a:r>
              <a:rPr lang="ru-RU" sz="1500" dirty="0" smtClean="0">
                <a:solidFill>
                  <a:srgbClr val="002060"/>
                </a:solidFill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</a:rPr>
              <a:t>general-mayor</a:t>
            </a:r>
            <a:r>
              <a:rPr lang="ru-RU" sz="1500" dirty="0" smtClean="0">
                <a:solidFill>
                  <a:srgbClr val="002060"/>
                </a:solidFill>
              </a:rPr>
              <a:t> </a:t>
            </a:r>
            <a:r>
              <a:rPr lang="ru-RU" sz="1500" dirty="0" err="1">
                <a:solidFill>
                  <a:srgbClr val="002060"/>
                </a:solidFill>
              </a:rPr>
              <a:t>S.Rahimov</a:t>
            </a:r>
            <a:r>
              <a:rPr lang="ru-RU" sz="1500" dirty="0">
                <a:solidFill>
                  <a:srgbClr val="002060"/>
                </a:solidFill>
              </a:rPr>
              <a:t> 1945-yil 26-mart </a:t>
            </a:r>
            <a:r>
              <a:rPr lang="ru-RU" sz="1500" dirty="0" err="1">
                <a:solidFill>
                  <a:srgbClr val="002060"/>
                </a:solidFill>
              </a:rPr>
              <a:t>kuni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err="1">
                <a:solidFill>
                  <a:srgbClr val="002060"/>
                </a:solidFill>
              </a:rPr>
              <a:t>Polshadagi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err="1">
                <a:solidFill>
                  <a:srgbClr val="002060"/>
                </a:solidFill>
              </a:rPr>
              <a:t>Gdansk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smtClean="0">
                <a:solidFill>
                  <a:srgbClr val="002060"/>
                </a:solidFill>
              </a:rPr>
              <a:t> </a:t>
            </a:r>
            <a:r>
              <a:rPr lang="ru-RU" sz="1500" dirty="0" err="1">
                <a:solidFill>
                  <a:srgbClr val="002060"/>
                </a:solidFill>
              </a:rPr>
              <a:t>shahrini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err="1">
                <a:solidFill>
                  <a:srgbClr val="002060"/>
                </a:solidFill>
              </a:rPr>
              <a:t>shturm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err="1">
                <a:solidFill>
                  <a:srgbClr val="002060"/>
                </a:solidFill>
              </a:rPr>
              <a:t>qilish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err="1">
                <a:solidFill>
                  <a:srgbClr val="002060"/>
                </a:solidFill>
              </a:rPr>
              <a:t>vaqtida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err="1">
                <a:solidFill>
                  <a:srgbClr val="002060"/>
                </a:solidFill>
              </a:rPr>
              <a:t>halok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err="1">
                <a:solidFill>
                  <a:srgbClr val="002060"/>
                </a:solidFill>
              </a:rPr>
              <a:t>bo‘lgan</a:t>
            </a:r>
            <a:r>
              <a:rPr lang="ru-RU" sz="1500" dirty="0">
                <a:solidFill>
                  <a:srgbClr val="002060"/>
                </a:solidFill>
              </a:rPr>
              <a:t>. </a:t>
            </a:r>
            <a:r>
              <a:rPr lang="ru-RU" sz="1500" dirty="0" err="1">
                <a:solidFill>
                  <a:srgbClr val="002060"/>
                </a:solidFill>
              </a:rPr>
              <a:t>O‘zbek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err="1">
                <a:solidFill>
                  <a:srgbClr val="002060"/>
                </a:solidFill>
              </a:rPr>
              <a:t>xalqining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err="1">
                <a:solidFill>
                  <a:srgbClr val="002060"/>
                </a:solidFill>
              </a:rPr>
              <a:t>shonli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err="1">
                <a:solidFill>
                  <a:srgbClr val="002060"/>
                </a:solidFill>
              </a:rPr>
              <a:t>farzandiga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smtClean="0">
                <a:solidFill>
                  <a:srgbClr val="002060"/>
                </a:solidFill>
              </a:rPr>
              <a:t>1965-yil </a:t>
            </a:r>
            <a:r>
              <a:rPr lang="en-US" sz="1500" dirty="0" smtClean="0">
                <a:solidFill>
                  <a:srgbClr val="002060"/>
                </a:solidFill>
              </a:rPr>
              <a:t/>
            </a:r>
            <a:br>
              <a:rPr lang="en-US" sz="1500" dirty="0" smtClean="0">
                <a:solidFill>
                  <a:srgbClr val="002060"/>
                </a:solidFill>
              </a:rPr>
            </a:br>
            <a:r>
              <a:rPr lang="ru-RU" sz="1500" dirty="0" smtClean="0">
                <a:solidFill>
                  <a:srgbClr val="002060"/>
                </a:solidFill>
              </a:rPr>
              <a:t>9-mayda </a:t>
            </a:r>
            <a:r>
              <a:rPr lang="ru-RU" sz="1500" b="1" dirty="0" err="1">
                <a:solidFill>
                  <a:srgbClr val="002060"/>
                </a:solidFill>
              </a:rPr>
              <a:t>Sovet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Ittifoqi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Qahramoni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dirty="0" err="1">
                <a:solidFill>
                  <a:srgbClr val="002060"/>
                </a:solidFill>
              </a:rPr>
              <a:t>unvoni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err="1">
                <a:solidFill>
                  <a:srgbClr val="002060"/>
                </a:solidFill>
              </a:rPr>
              <a:t>berildi</a:t>
            </a:r>
            <a:r>
              <a:rPr lang="ru-RU" sz="1500" dirty="0" smtClean="0">
                <a:solidFill>
                  <a:srgbClr val="002060"/>
                </a:solidFill>
              </a:rPr>
              <a:t>.</a:t>
            </a:r>
            <a:endParaRPr lang="ru-RU" sz="15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81" y="65586"/>
            <a:ext cx="2311615" cy="3043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845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154432</TotalTime>
  <Words>967</Words>
  <Application>Microsoft Office PowerPoint</Application>
  <PresentationFormat>Произвольный</PresentationFormat>
  <Paragraphs>56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24</vt:i4>
      </vt:variant>
    </vt:vector>
  </HeadingPairs>
  <TitlesOfParts>
    <vt:vector size="40" baseType="lpstr">
      <vt:lpstr>Arial</vt:lpstr>
      <vt:lpstr>Calibri</vt:lpstr>
      <vt:lpstr>Open Sans</vt:lpstr>
      <vt:lpstr>Open Sans Light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O‘zbekiston tarixi</vt:lpstr>
      <vt:lpstr>Reja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1581</cp:revision>
  <dcterms:created xsi:type="dcterms:W3CDTF">2014-10-08T23:03:32Z</dcterms:created>
  <dcterms:modified xsi:type="dcterms:W3CDTF">2021-01-19T12:45:12Z</dcterms:modified>
</cp:coreProperties>
</file>