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5"/>
  </p:notesMasterIdLst>
  <p:sldIdLst>
    <p:sldId id="1356" r:id="rId4"/>
    <p:sldId id="1402" r:id="rId5"/>
    <p:sldId id="1496" r:id="rId6"/>
    <p:sldId id="1497" r:id="rId7"/>
    <p:sldId id="1477" r:id="rId8"/>
    <p:sldId id="1498" r:id="rId9"/>
    <p:sldId id="1486" r:id="rId10"/>
    <p:sldId id="1499" r:id="rId11"/>
    <p:sldId id="1500" r:id="rId12"/>
    <p:sldId id="1449" r:id="rId13"/>
    <p:sldId id="1504" r:id="rId14"/>
    <p:sldId id="1490" r:id="rId15"/>
    <p:sldId id="1491" r:id="rId16"/>
    <p:sldId id="1492" r:id="rId17"/>
    <p:sldId id="1505" r:id="rId18"/>
    <p:sldId id="1502" r:id="rId19"/>
    <p:sldId id="1503" r:id="rId20"/>
    <p:sldId id="1493" r:id="rId21"/>
    <p:sldId id="1494" r:id="rId22"/>
    <p:sldId id="1501" r:id="rId23"/>
    <p:sldId id="1419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96"/>
            <p14:sldId id="1497"/>
            <p14:sldId id="1477"/>
            <p14:sldId id="1498"/>
            <p14:sldId id="1486"/>
            <p14:sldId id="1499"/>
            <p14:sldId id="1500"/>
            <p14:sldId id="1449"/>
            <p14:sldId id="1504"/>
            <p14:sldId id="1490"/>
            <p14:sldId id="1491"/>
            <p14:sldId id="1492"/>
            <p14:sldId id="1505"/>
            <p14:sldId id="1502"/>
            <p14:sldId id="1503"/>
            <p14:sldId id="1493"/>
            <p14:sldId id="1494"/>
            <p14:sldId id="1501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DDDDDD"/>
    <a:srgbClr val="C0C0C0"/>
    <a:srgbClr val="000000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87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F70664-C48E-425D-8183-398A2C4276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05DDE0-EE94-4066-9336-1B6DF2744A49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1941-yil 14-dekabrdan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safarbar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qo‘shildi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biriktirildi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intizomini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buzganlar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jazolanadigan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O‘zboshimchalik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ketib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qolganlarga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5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yilgacha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belgilandi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9B65A223-C257-4537-BD1D-61CCD06C2B27}" type="parTrans" cxnId="{4C128123-705E-466D-879E-228C2DA0C5B4}">
      <dgm:prSet/>
      <dgm:spPr/>
      <dgm:t>
        <a:bodyPr/>
        <a:lstStyle/>
        <a:p>
          <a:endParaRPr lang="ru-RU"/>
        </a:p>
      </dgm:t>
    </dgm:pt>
    <dgm:pt modelId="{3B5DD660-1D08-4AE0-A8B8-EFF36AC36424}" type="sibTrans" cxnId="{4C128123-705E-466D-879E-228C2DA0C5B4}">
      <dgm:prSet/>
      <dgm:spPr/>
      <dgm:t>
        <a:bodyPr/>
        <a:lstStyle/>
        <a:p>
          <a:endParaRPr lang="ru-RU"/>
        </a:p>
      </dgm:t>
    </dgm:pt>
    <dgm:pt modelId="{95241D16-A11A-419F-A772-F3E50E697812}" type="pres">
      <dgm:prSet presAssocID="{B3F70664-C48E-425D-8183-398A2C4276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83B1F8-6F3A-4CE6-A230-895048C2AC37}" type="pres">
      <dgm:prSet presAssocID="{E705DDE0-EE94-4066-9336-1B6DF2744A4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6E3E14-5A82-4B9B-9DBA-2ABE2F51983A}" type="presOf" srcId="{E705DDE0-EE94-4066-9336-1B6DF2744A49}" destId="{F283B1F8-6F3A-4CE6-A230-895048C2AC37}" srcOrd="0" destOrd="0" presId="urn:microsoft.com/office/officeart/2005/8/layout/hList6"/>
    <dgm:cxn modelId="{C6755C6B-E8E3-47A4-9B88-DC193A017EB6}" type="presOf" srcId="{B3F70664-C48E-425D-8183-398A2C4276AC}" destId="{95241D16-A11A-419F-A772-F3E50E697812}" srcOrd="0" destOrd="0" presId="urn:microsoft.com/office/officeart/2005/8/layout/hList6"/>
    <dgm:cxn modelId="{4C128123-705E-466D-879E-228C2DA0C5B4}" srcId="{B3F70664-C48E-425D-8183-398A2C4276AC}" destId="{E705DDE0-EE94-4066-9336-1B6DF2744A49}" srcOrd="0" destOrd="0" parTransId="{9B65A223-C257-4537-BD1D-61CCD06C2B27}" sibTransId="{3B5DD660-1D08-4AE0-A8B8-EFF36AC36424}"/>
    <dgm:cxn modelId="{582CCA8E-7BB4-4E28-800E-AC5A1E8A1BF0}" type="presParOf" srcId="{95241D16-A11A-419F-A772-F3E50E697812}" destId="{F283B1F8-6F3A-4CE6-A230-895048C2AC37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3A7DBB-4C94-4532-9B9B-F831DF1BFEC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3A2A23-5506-42D2-8138-B64585480E7A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xizmatchilar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oilalari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evakuatsiya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nogironlari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yetim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nomlangan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guruhlar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C353DE1B-D83D-4881-BB8F-98910069A786}" type="parTrans" cxnId="{A195DFF3-6A29-4C67-BA3D-4177342907B5}">
      <dgm:prSet/>
      <dgm:spPr/>
      <dgm:t>
        <a:bodyPr/>
        <a:lstStyle/>
        <a:p>
          <a:endParaRPr lang="ru-RU"/>
        </a:p>
      </dgm:t>
    </dgm:pt>
    <dgm:pt modelId="{B2806FF2-6A25-4471-A180-64DC33F7C085}" type="sibTrans" cxnId="{A195DFF3-6A29-4C67-BA3D-4177342907B5}">
      <dgm:prSet/>
      <dgm:spPr/>
      <dgm:t>
        <a:bodyPr/>
        <a:lstStyle/>
        <a:p>
          <a:endParaRPr lang="ru-RU"/>
        </a:p>
      </dgm:t>
    </dgm:pt>
    <dgm:pt modelId="{C05347AD-F60E-4A2C-A3B2-1CED7806260B}">
      <dgm:prSet/>
      <dgm:spPr>
        <a:solidFill>
          <a:schemeClr val="tx1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200 000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evakuatsiya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CE238AD-7386-4067-B346-D14F9E6385F7}" type="parTrans" cxnId="{5FC9EC33-064F-4B9E-B14E-A8BB233C6D43}">
      <dgm:prSet/>
      <dgm:spPr/>
      <dgm:t>
        <a:bodyPr/>
        <a:lstStyle/>
        <a:p>
          <a:endParaRPr lang="ru-RU"/>
        </a:p>
      </dgm:t>
    </dgm:pt>
    <dgm:pt modelId="{55B036F1-94B4-4719-AE06-BE1F4B574B86}" type="sibTrans" cxnId="{5FC9EC33-064F-4B9E-B14E-A8BB233C6D43}">
      <dgm:prSet/>
      <dgm:spPr/>
      <dgm:t>
        <a:bodyPr/>
        <a:lstStyle/>
        <a:p>
          <a:endParaRPr lang="ru-RU"/>
        </a:p>
      </dgm:t>
    </dgm:pt>
    <dgm:pt modelId="{50D34C00-B78D-4C59-8C2E-52B9B10D81A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yetim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bolalarni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farzandiday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ardoqlab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voyaga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5BD18E8D-85CB-451D-A546-87821D8833BF}" type="parTrans" cxnId="{677BAE7D-E356-4829-9FA7-1C0739122716}">
      <dgm:prSet/>
      <dgm:spPr/>
      <dgm:t>
        <a:bodyPr/>
        <a:lstStyle/>
        <a:p>
          <a:endParaRPr lang="ru-RU"/>
        </a:p>
      </dgm:t>
    </dgm:pt>
    <dgm:pt modelId="{4E3AD9FE-E3D6-4A22-BB03-1AACCBEE7B93}" type="sibTrans" cxnId="{677BAE7D-E356-4829-9FA7-1C0739122716}">
      <dgm:prSet/>
      <dgm:spPr/>
      <dgm:t>
        <a:bodyPr/>
        <a:lstStyle/>
        <a:p>
          <a:endParaRPr lang="ru-RU"/>
        </a:p>
      </dgm:t>
    </dgm:pt>
    <dgm:pt modelId="{16D45C5F-0A8C-49DB-87AD-B8337AAE9CB1}" type="pres">
      <dgm:prSet presAssocID="{6E3A7DBB-4C94-4532-9B9B-F831DF1BFEC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836EC4-E5E9-4B84-9E51-7D5C59A31D03}" type="pres">
      <dgm:prSet presAssocID="{6E3A7DBB-4C94-4532-9B9B-F831DF1BFEC3}" presName="dummyMaxCanvas" presStyleCnt="0">
        <dgm:presLayoutVars/>
      </dgm:prSet>
      <dgm:spPr/>
    </dgm:pt>
    <dgm:pt modelId="{A083C8E0-47D0-4B55-8967-1E54B3FFC1B2}" type="pres">
      <dgm:prSet presAssocID="{6E3A7DBB-4C94-4532-9B9B-F831DF1BFEC3}" presName="ThreeNodes_1" presStyleLbl="node1" presStyleIdx="0" presStyleCnt="3" custLinFactNeighborX="1421" custLinFactNeighborY="7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99804-5303-436E-8F72-6D2ED8510E7C}" type="pres">
      <dgm:prSet presAssocID="{6E3A7DBB-4C94-4532-9B9B-F831DF1BFEC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98B2C-A5EA-4F6F-90C4-EA7F652708A1}" type="pres">
      <dgm:prSet presAssocID="{6E3A7DBB-4C94-4532-9B9B-F831DF1BFEC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9C862-E946-49B3-934D-FE223A15B88D}" type="pres">
      <dgm:prSet presAssocID="{6E3A7DBB-4C94-4532-9B9B-F831DF1BFEC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A14A5-B1F4-4C9C-BC6F-461E7233DE27}" type="pres">
      <dgm:prSet presAssocID="{6E3A7DBB-4C94-4532-9B9B-F831DF1BFEC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134BA-2D98-4342-A81D-4C2254ED4D22}" type="pres">
      <dgm:prSet presAssocID="{6E3A7DBB-4C94-4532-9B9B-F831DF1BFEC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DD2DD1-0A83-49BE-B15E-955CEE435F45}" type="pres">
      <dgm:prSet presAssocID="{6E3A7DBB-4C94-4532-9B9B-F831DF1BFEC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8469A-1AE5-4785-813C-5101ED29057A}" type="pres">
      <dgm:prSet presAssocID="{6E3A7DBB-4C94-4532-9B9B-F831DF1BFEC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7BAE7D-E356-4829-9FA7-1C0739122716}" srcId="{6E3A7DBB-4C94-4532-9B9B-F831DF1BFEC3}" destId="{50D34C00-B78D-4C59-8C2E-52B9B10D81AC}" srcOrd="2" destOrd="0" parTransId="{5BD18E8D-85CB-451D-A546-87821D8833BF}" sibTransId="{4E3AD9FE-E3D6-4A22-BB03-1AACCBEE7B93}"/>
    <dgm:cxn modelId="{7D30750E-CE6E-4A15-BB48-A46C0B0D1D59}" type="presOf" srcId="{B2806FF2-6A25-4471-A180-64DC33F7C085}" destId="{C409C862-E946-49B3-934D-FE223A15B88D}" srcOrd="0" destOrd="0" presId="urn:microsoft.com/office/officeart/2005/8/layout/vProcess5"/>
    <dgm:cxn modelId="{A195DFF3-6A29-4C67-BA3D-4177342907B5}" srcId="{6E3A7DBB-4C94-4532-9B9B-F831DF1BFEC3}" destId="{4A3A2A23-5506-42D2-8138-B64585480E7A}" srcOrd="0" destOrd="0" parTransId="{C353DE1B-D83D-4881-BB8F-98910069A786}" sibTransId="{B2806FF2-6A25-4471-A180-64DC33F7C085}"/>
    <dgm:cxn modelId="{8C034303-0949-47CC-AB1B-2C26D26E7446}" type="presOf" srcId="{50D34C00-B78D-4C59-8C2E-52B9B10D81AC}" destId="{F1F8469A-1AE5-4785-813C-5101ED29057A}" srcOrd="1" destOrd="0" presId="urn:microsoft.com/office/officeart/2005/8/layout/vProcess5"/>
    <dgm:cxn modelId="{8C523FF0-93A9-4794-8972-4239E40AA85D}" type="presOf" srcId="{4A3A2A23-5506-42D2-8138-B64585480E7A}" destId="{A083C8E0-47D0-4B55-8967-1E54B3FFC1B2}" srcOrd="0" destOrd="0" presId="urn:microsoft.com/office/officeart/2005/8/layout/vProcess5"/>
    <dgm:cxn modelId="{5FC9EC33-064F-4B9E-B14E-A8BB233C6D43}" srcId="{6E3A7DBB-4C94-4532-9B9B-F831DF1BFEC3}" destId="{C05347AD-F60E-4A2C-A3B2-1CED7806260B}" srcOrd="1" destOrd="0" parTransId="{8CE238AD-7386-4067-B346-D14F9E6385F7}" sibTransId="{55B036F1-94B4-4719-AE06-BE1F4B574B86}"/>
    <dgm:cxn modelId="{12E7306E-59C1-47A0-BD2C-AD12E3DF4296}" type="presOf" srcId="{C05347AD-F60E-4A2C-A3B2-1CED7806260B}" destId="{03DD2DD1-0A83-49BE-B15E-955CEE435F45}" srcOrd="1" destOrd="0" presId="urn:microsoft.com/office/officeart/2005/8/layout/vProcess5"/>
    <dgm:cxn modelId="{3B5C4506-8C67-43E1-AB8C-234F5FA7B442}" type="presOf" srcId="{55B036F1-94B4-4719-AE06-BE1F4B574B86}" destId="{D43A14A5-B1F4-4C9C-BC6F-461E7233DE27}" srcOrd="0" destOrd="0" presId="urn:microsoft.com/office/officeart/2005/8/layout/vProcess5"/>
    <dgm:cxn modelId="{1FF6E6DC-AE88-4EFC-AFDB-14E75334888F}" type="presOf" srcId="{50D34C00-B78D-4C59-8C2E-52B9B10D81AC}" destId="{A3498B2C-A5EA-4F6F-90C4-EA7F652708A1}" srcOrd="0" destOrd="0" presId="urn:microsoft.com/office/officeart/2005/8/layout/vProcess5"/>
    <dgm:cxn modelId="{C5DBBF7D-9E21-4235-9D0F-DAF3110FACB9}" type="presOf" srcId="{C05347AD-F60E-4A2C-A3B2-1CED7806260B}" destId="{3B699804-5303-436E-8F72-6D2ED8510E7C}" srcOrd="0" destOrd="0" presId="urn:microsoft.com/office/officeart/2005/8/layout/vProcess5"/>
    <dgm:cxn modelId="{AC937E2B-D328-4963-A871-58F983905D61}" type="presOf" srcId="{4A3A2A23-5506-42D2-8138-B64585480E7A}" destId="{CDD134BA-2D98-4342-A81D-4C2254ED4D22}" srcOrd="1" destOrd="0" presId="urn:microsoft.com/office/officeart/2005/8/layout/vProcess5"/>
    <dgm:cxn modelId="{44DF27F3-AB74-48D1-AC56-2C1CA59DB667}" type="presOf" srcId="{6E3A7DBB-4C94-4532-9B9B-F831DF1BFEC3}" destId="{16D45C5F-0A8C-49DB-87AD-B8337AAE9CB1}" srcOrd="0" destOrd="0" presId="urn:microsoft.com/office/officeart/2005/8/layout/vProcess5"/>
    <dgm:cxn modelId="{7D7A04B7-4DF2-4D03-BA00-4E388371D28F}" type="presParOf" srcId="{16D45C5F-0A8C-49DB-87AD-B8337AAE9CB1}" destId="{94836EC4-E5E9-4B84-9E51-7D5C59A31D03}" srcOrd="0" destOrd="0" presId="urn:microsoft.com/office/officeart/2005/8/layout/vProcess5"/>
    <dgm:cxn modelId="{B4237F99-786C-4799-8E85-F132DA0383AD}" type="presParOf" srcId="{16D45C5F-0A8C-49DB-87AD-B8337AAE9CB1}" destId="{A083C8E0-47D0-4B55-8967-1E54B3FFC1B2}" srcOrd="1" destOrd="0" presId="urn:microsoft.com/office/officeart/2005/8/layout/vProcess5"/>
    <dgm:cxn modelId="{E6A705E8-EAF3-4FF6-93E5-8FD7C0E4C65C}" type="presParOf" srcId="{16D45C5F-0A8C-49DB-87AD-B8337AAE9CB1}" destId="{3B699804-5303-436E-8F72-6D2ED8510E7C}" srcOrd="2" destOrd="0" presId="urn:microsoft.com/office/officeart/2005/8/layout/vProcess5"/>
    <dgm:cxn modelId="{D7B98DE8-E3BF-4013-8B47-399BA9375235}" type="presParOf" srcId="{16D45C5F-0A8C-49DB-87AD-B8337AAE9CB1}" destId="{A3498B2C-A5EA-4F6F-90C4-EA7F652708A1}" srcOrd="3" destOrd="0" presId="urn:microsoft.com/office/officeart/2005/8/layout/vProcess5"/>
    <dgm:cxn modelId="{7438341B-88A3-4E8F-B849-83FB33D3F730}" type="presParOf" srcId="{16D45C5F-0A8C-49DB-87AD-B8337AAE9CB1}" destId="{C409C862-E946-49B3-934D-FE223A15B88D}" srcOrd="4" destOrd="0" presId="urn:microsoft.com/office/officeart/2005/8/layout/vProcess5"/>
    <dgm:cxn modelId="{8C70A0AE-B218-4012-8CA8-664708E33EFE}" type="presParOf" srcId="{16D45C5F-0A8C-49DB-87AD-B8337AAE9CB1}" destId="{D43A14A5-B1F4-4C9C-BC6F-461E7233DE27}" srcOrd="5" destOrd="0" presId="urn:microsoft.com/office/officeart/2005/8/layout/vProcess5"/>
    <dgm:cxn modelId="{CCA72860-75C9-498C-A543-2442B25F081B}" type="presParOf" srcId="{16D45C5F-0A8C-49DB-87AD-B8337AAE9CB1}" destId="{CDD134BA-2D98-4342-A81D-4C2254ED4D22}" srcOrd="6" destOrd="0" presId="urn:microsoft.com/office/officeart/2005/8/layout/vProcess5"/>
    <dgm:cxn modelId="{F3F6F93E-15B2-485F-B3A5-DBF91E3D7CAC}" type="presParOf" srcId="{16D45C5F-0A8C-49DB-87AD-B8337AAE9CB1}" destId="{03DD2DD1-0A83-49BE-B15E-955CEE435F45}" srcOrd="7" destOrd="0" presId="urn:microsoft.com/office/officeart/2005/8/layout/vProcess5"/>
    <dgm:cxn modelId="{B52E478E-7F53-4D4E-80E5-04E89DFEF1A5}" type="presParOf" srcId="{16D45C5F-0A8C-49DB-87AD-B8337AAE9CB1}" destId="{F1F8469A-1AE5-4785-813C-5101ED29057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3A7DBB-4C94-4532-9B9B-F831DF1BFEC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02D2AA-4CBF-4164-9789-EDE0200EDDFE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 rtl="0"/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toshkentlik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temirchi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Shoahmad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Shomahmudovlar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oilasi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kattaqo‘rg‘onlik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nogironi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Hamid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Samadov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samarqandlik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Qosimova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tarbiyaladi</a:t>
          </a:r>
          <a:r>
            <a:rPr lang="ru-RU" dirty="0"/>
            <a:t>. </a:t>
          </a:r>
        </a:p>
      </dgm:t>
    </dgm:pt>
    <dgm:pt modelId="{7CD287B8-F964-4629-AC31-78AF97AEAC96}" type="parTrans" cxnId="{57CB32D8-F187-4A17-A61F-952897EC99FB}">
      <dgm:prSet/>
      <dgm:spPr/>
      <dgm:t>
        <a:bodyPr/>
        <a:lstStyle/>
        <a:p>
          <a:endParaRPr lang="ru-RU"/>
        </a:p>
      </dgm:t>
    </dgm:pt>
    <dgm:pt modelId="{6CC60F48-AC2F-4FC3-A117-E599197C0494}" type="sibTrans" cxnId="{57CB32D8-F187-4A17-A61F-952897EC99FB}">
      <dgm:prSet/>
      <dgm:spPr/>
      <dgm:t>
        <a:bodyPr/>
        <a:lstStyle/>
        <a:p>
          <a:endParaRPr lang="ru-RU"/>
        </a:p>
      </dgm:t>
    </dgm:pt>
    <dgm:pt modelId="{16D45C5F-0A8C-49DB-87AD-B8337AAE9CB1}" type="pres">
      <dgm:prSet presAssocID="{6E3A7DBB-4C94-4532-9B9B-F831DF1BFEC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836EC4-E5E9-4B84-9E51-7D5C59A31D03}" type="pres">
      <dgm:prSet presAssocID="{6E3A7DBB-4C94-4532-9B9B-F831DF1BFEC3}" presName="dummyMaxCanvas" presStyleCnt="0">
        <dgm:presLayoutVars/>
      </dgm:prSet>
      <dgm:spPr/>
    </dgm:pt>
    <dgm:pt modelId="{915E4741-D381-4B1A-81F6-E32E0ACFCBB1}" type="pres">
      <dgm:prSet presAssocID="{6E3A7DBB-4C94-4532-9B9B-F831DF1BFEC3}" presName="OneNode_1" presStyleLbl="node1" presStyleIdx="0" presStyleCnt="1" custScaleY="191873" custLinFactNeighborX="1151" custLinFactNeighborY="-1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7A7320-0E8A-4250-BA7D-74C79A9789C8}" type="presOf" srcId="{6E3A7DBB-4C94-4532-9B9B-F831DF1BFEC3}" destId="{16D45C5F-0A8C-49DB-87AD-B8337AAE9CB1}" srcOrd="0" destOrd="0" presId="urn:microsoft.com/office/officeart/2005/8/layout/vProcess5"/>
    <dgm:cxn modelId="{CE204113-6B04-4D91-B00F-4F65D54C0528}" type="presOf" srcId="{5102D2AA-4CBF-4164-9789-EDE0200EDDFE}" destId="{915E4741-D381-4B1A-81F6-E32E0ACFCBB1}" srcOrd="0" destOrd="0" presId="urn:microsoft.com/office/officeart/2005/8/layout/vProcess5"/>
    <dgm:cxn modelId="{57CB32D8-F187-4A17-A61F-952897EC99FB}" srcId="{6E3A7DBB-4C94-4532-9B9B-F831DF1BFEC3}" destId="{5102D2AA-4CBF-4164-9789-EDE0200EDDFE}" srcOrd="0" destOrd="0" parTransId="{7CD287B8-F964-4629-AC31-78AF97AEAC96}" sibTransId="{6CC60F48-AC2F-4FC3-A117-E599197C0494}"/>
    <dgm:cxn modelId="{076E4CF1-F224-495F-87B3-B9EF9D00276D}" type="presParOf" srcId="{16D45C5F-0A8C-49DB-87AD-B8337AAE9CB1}" destId="{94836EC4-E5E9-4B84-9E51-7D5C59A31D03}" srcOrd="0" destOrd="0" presId="urn:microsoft.com/office/officeart/2005/8/layout/vProcess5"/>
    <dgm:cxn modelId="{CBAC2E71-A4D0-4205-B01D-A87F7055834D}" type="presParOf" srcId="{16D45C5F-0A8C-49DB-87AD-B8337AAE9CB1}" destId="{915E4741-D381-4B1A-81F6-E32E0ACFCBB1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F43F8CF-CE6E-4585-9231-84FDB016692F}" type="doc">
      <dgm:prSet loTypeId="urn:microsoft.com/office/officeart/2005/8/layout/hList6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62DE3D5-6A27-4642-96BE-2B658003054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Respublikaga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30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gospital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joylashtirildi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Jarohatlanganlarning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talaygina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safga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qaytarildi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nogironlarining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ko‘pchiligi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joylashtirildi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1E0CE04C-1AE7-4532-A33F-6B87147D0A64}" type="parTrans" cxnId="{26350CCE-5024-4D2B-83D9-07ABB1F099F0}">
      <dgm:prSet/>
      <dgm:spPr/>
      <dgm:t>
        <a:bodyPr/>
        <a:lstStyle/>
        <a:p>
          <a:endParaRPr lang="ru-RU"/>
        </a:p>
      </dgm:t>
    </dgm:pt>
    <dgm:pt modelId="{C6DA60DD-62E5-415C-B84B-7F86CD4821F5}" type="sibTrans" cxnId="{26350CCE-5024-4D2B-83D9-07ABB1F099F0}">
      <dgm:prSet/>
      <dgm:spPr/>
      <dgm:t>
        <a:bodyPr/>
        <a:lstStyle/>
        <a:p>
          <a:endParaRPr lang="ru-RU"/>
        </a:p>
      </dgm:t>
    </dgm:pt>
    <dgm:pt modelId="{65E7054A-362F-4E0D-A1FF-4C493D9B17CA}" type="pres">
      <dgm:prSet presAssocID="{4F43F8CF-CE6E-4585-9231-84FDB01669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3D3659-C636-4D48-AEA3-C6D5B5DDFD42}" type="pres">
      <dgm:prSet presAssocID="{D62DE3D5-6A27-4642-96BE-2B6580030549}" presName="node" presStyleLbl="node1" presStyleIdx="0" presStyleCnt="1" custLinFactNeighborX="-40584" custLinFactNeighborY="-5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704B3F-0C86-424A-9372-DF5F60C48221}" type="presOf" srcId="{D62DE3D5-6A27-4642-96BE-2B6580030549}" destId="{C83D3659-C636-4D48-AEA3-C6D5B5DDFD42}" srcOrd="0" destOrd="0" presId="urn:microsoft.com/office/officeart/2005/8/layout/hList6"/>
    <dgm:cxn modelId="{B836CBE3-1404-4704-9A7D-DA172174DF8B}" type="presOf" srcId="{4F43F8CF-CE6E-4585-9231-84FDB016692F}" destId="{65E7054A-362F-4E0D-A1FF-4C493D9B17CA}" srcOrd="0" destOrd="0" presId="urn:microsoft.com/office/officeart/2005/8/layout/hList6"/>
    <dgm:cxn modelId="{26350CCE-5024-4D2B-83D9-07ABB1F099F0}" srcId="{4F43F8CF-CE6E-4585-9231-84FDB016692F}" destId="{D62DE3D5-6A27-4642-96BE-2B6580030549}" srcOrd="0" destOrd="0" parTransId="{1E0CE04C-1AE7-4532-A33F-6B87147D0A64}" sibTransId="{C6DA60DD-62E5-415C-B84B-7F86CD4821F5}"/>
    <dgm:cxn modelId="{53499C14-9B64-4A29-AA44-7F3D5AD8CCBA}" type="presParOf" srcId="{65E7054A-362F-4E0D-A1FF-4C493D9B17CA}" destId="{C83D3659-C636-4D48-AEA3-C6D5B5DDFD42}" srcOrd="0" destOrd="0" presId="urn:microsoft.com/office/officeart/2005/8/layout/hList6"/>
  </dgm:cxnLst>
  <dgm:bg>
    <a:solidFill>
      <a:schemeClr val="tx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6D1BACD-0EB8-4687-8187-EC25F7B0275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043F36-73BC-4258-A89A-3C24DCBB6C5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siyosatda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kechirib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bo‘lmas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zo‘ravonlikka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Totalitar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tuzum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rahbarlarining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farmoyishi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Kavkaz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tatarlari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Volgabo‘yi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nemislari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1943–1944-yillarda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zudlik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hududlariga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ko‘chirilib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yuborildi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15E1540-7318-4F81-9E4E-6CA1787B21E3}" type="parTrans" cxnId="{5280A76C-D180-4942-AF2A-447F4B232ED9}">
      <dgm:prSet/>
      <dgm:spPr/>
      <dgm:t>
        <a:bodyPr/>
        <a:lstStyle/>
        <a:p>
          <a:endParaRPr lang="ru-RU"/>
        </a:p>
      </dgm:t>
    </dgm:pt>
    <dgm:pt modelId="{5F53AF91-95B3-4FC5-A164-2F8F23A342CD}" type="sibTrans" cxnId="{5280A76C-D180-4942-AF2A-447F4B232ED9}">
      <dgm:prSet/>
      <dgm:spPr/>
      <dgm:t>
        <a:bodyPr/>
        <a:lstStyle/>
        <a:p>
          <a:endParaRPr lang="ru-RU"/>
        </a:p>
      </dgm:t>
    </dgm:pt>
    <dgm:pt modelId="{F60D0C0C-82B4-46F9-BF53-DA990EAB1B99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151 604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tatarlari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Gruziyadan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110 000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mesxeti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turklari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Kavkazdan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175 000</a:t>
          </a:r>
          <a:r>
            <a: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chechenlar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20 000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ingushlar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4500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bolqor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greklar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O‘zSSRga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jabrdiydalarga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xayrixohlik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bildirdi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421200A-345A-40C9-B3F1-87213BDF8AA1}" type="parTrans" cxnId="{2E15E779-8220-4E65-813F-23C0930CDF58}">
      <dgm:prSet/>
      <dgm:spPr/>
      <dgm:t>
        <a:bodyPr/>
        <a:lstStyle/>
        <a:p>
          <a:endParaRPr lang="ru-RU"/>
        </a:p>
      </dgm:t>
    </dgm:pt>
    <dgm:pt modelId="{66B8BE97-526E-43C2-A5C9-6DB7A8409D0C}" type="sibTrans" cxnId="{2E15E779-8220-4E65-813F-23C0930CDF58}">
      <dgm:prSet/>
      <dgm:spPr/>
      <dgm:t>
        <a:bodyPr/>
        <a:lstStyle/>
        <a:p>
          <a:endParaRPr lang="ru-RU"/>
        </a:p>
      </dgm:t>
    </dgm:pt>
    <dgm:pt modelId="{B1ED177D-CCCB-460C-AC91-48DB2634BC1F}" type="pres">
      <dgm:prSet presAssocID="{56D1BACD-0EB8-4687-8187-EC25F7B0275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1CA0FE-5B29-4E48-8DE5-F86347F31D07}" type="pres">
      <dgm:prSet presAssocID="{9E043F36-73BC-4258-A89A-3C24DCBB6C5F}" presName="composite" presStyleCnt="0"/>
      <dgm:spPr/>
    </dgm:pt>
    <dgm:pt modelId="{3FF88060-8B42-47E6-B165-F242512F00A5}" type="pres">
      <dgm:prSet presAssocID="{9E043F36-73BC-4258-A89A-3C24DCBB6C5F}" presName="imgShp" presStyleLbl="fgImgPlace1" presStyleIdx="0" presStyleCnt="2" custLinFactNeighborX="-23309" custLinFactNeighborY="95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9202DCB-3D8F-44C6-9F72-2E9539602BE0}" type="pres">
      <dgm:prSet presAssocID="{9E043F36-73BC-4258-A89A-3C24DCBB6C5F}" presName="txShp" presStyleLbl="node1" presStyleIdx="0" presStyleCnt="2" custScaleX="128335" custLinFactNeighborX="5924" custLinFactNeighborY="9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E5F26-C454-4C26-BFB5-C0C47137FE65}" type="pres">
      <dgm:prSet presAssocID="{5F53AF91-95B3-4FC5-A164-2F8F23A342CD}" presName="spacing" presStyleCnt="0"/>
      <dgm:spPr/>
    </dgm:pt>
    <dgm:pt modelId="{8C019CB0-A6DA-4391-8F41-D880BC54323D}" type="pres">
      <dgm:prSet presAssocID="{F60D0C0C-82B4-46F9-BF53-DA990EAB1B99}" presName="composite" presStyleCnt="0"/>
      <dgm:spPr/>
    </dgm:pt>
    <dgm:pt modelId="{7C423165-908A-40B3-82C6-515504A2FD37}" type="pres">
      <dgm:prSet presAssocID="{F60D0C0C-82B4-46F9-BF53-DA990EAB1B99}" presName="imgShp" presStyleLbl="fgImgPlace1" presStyleIdx="1" presStyleCnt="2" custLinFactNeighborX="-36998" custLinFactNeighborY="-842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9B3C2E4-4D6D-4433-886C-D7E0E3843003}" type="pres">
      <dgm:prSet presAssocID="{F60D0C0C-82B4-46F9-BF53-DA990EAB1B99}" presName="txShp" presStyleLbl="node1" presStyleIdx="1" presStyleCnt="2" custScaleX="133471" custLinFactNeighborX="4503" custLinFactNeighborY="-8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FFEC1A-F212-4167-9C45-CB4B5A0D8BB8}" type="presOf" srcId="{56D1BACD-0EB8-4687-8187-EC25F7B02753}" destId="{B1ED177D-CCCB-460C-AC91-48DB2634BC1F}" srcOrd="0" destOrd="0" presId="urn:microsoft.com/office/officeart/2005/8/layout/vList3"/>
    <dgm:cxn modelId="{B2737D8C-8AE7-40D1-AEA8-BA7CC32C0FCB}" type="presOf" srcId="{9E043F36-73BC-4258-A89A-3C24DCBB6C5F}" destId="{89202DCB-3D8F-44C6-9F72-2E9539602BE0}" srcOrd="0" destOrd="0" presId="urn:microsoft.com/office/officeart/2005/8/layout/vList3"/>
    <dgm:cxn modelId="{2E15E779-8220-4E65-813F-23C0930CDF58}" srcId="{56D1BACD-0EB8-4687-8187-EC25F7B02753}" destId="{F60D0C0C-82B4-46F9-BF53-DA990EAB1B99}" srcOrd="1" destOrd="0" parTransId="{0421200A-345A-40C9-B3F1-87213BDF8AA1}" sibTransId="{66B8BE97-526E-43C2-A5C9-6DB7A8409D0C}"/>
    <dgm:cxn modelId="{F2D2B481-EA9A-41B7-9B69-D5E23B1D245C}" type="presOf" srcId="{F60D0C0C-82B4-46F9-BF53-DA990EAB1B99}" destId="{99B3C2E4-4D6D-4433-886C-D7E0E3843003}" srcOrd="0" destOrd="0" presId="urn:microsoft.com/office/officeart/2005/8/layout/vList3"/>
    <dgm:cxn modelId="{5280A76C-D180-4942-AF2A-447F4B232ED9}" srcId="{56D1BACD-0EB8-4687-8187-EC25F7B02753}" destId="{9E043F36-73BC-4258-A89A-3C24DCBB6C5F}" srcOrd="0" destOrd="0" parTransId="{315E1540-7318-4F81-9E4E-6CA1787B21E3}" sibTransId="{5F53AF91-95B3-4FC5-A164-2F8F23A342CD}"/>
    <dgm:cxn modelId="{EA78327C-478A-416E-A9F3-BE22F885A9B8}" type="presParOf" srcId="{B1ED177D-CCCB-460C-AC91-48DB2634BC1F}" destId="{3A1CA0FE-5B29-4E48-8DE5-F86347F31D07}" srcOrd="0" destOrd="0" presId="urn:microsoft.com/office/officeart/2005/8/layout/vList3"/>
    <dgm:cxn modelId="{B9F9D388-EE4C-4844-9F1D-477834B4DF79}" type="presParOf" srcId="{3A1CA0FE-5B29-4E48-8DE5-F86347F31D07}" destId="{3FF88060-8B42-47E6-B165-F242512F00A5}" srcOrd="0" destOrd="0" presId="urn:microsoft.com/office/officeart/2005/8/layout/vList3"/>
    <dgm:cxn modelId="{079AE8D6-4643-4FFC-964E-6CE892A814EF}" type="presParOf" srcId="{3A1CA0FE-5B29-4E48-8DE5-F86347F31D07}" destId="{89202DCB-3D8F-44C6-9F72-2E9539602BE0}" srcOrd="1" destOrd="0" presId="urn:microsoft.com/office/officeart/2005/8/layout/vList3"/>
    <dgm:cxn modelId="{79F44E26-7EA0-4601-B75F-4AD74572A80D}" type="presParOf" srcId="{B1ED177D-CCCB-460C-AC91-48DB2634BC1F}" destId="{611E5F26-C454-4C26-BFB5-C0C47137FE65}" srcOrd="1" destOrd="0" presId="urn:microsoft.com/office/officeart/2005/8/layout/vList3"/>
    <dgm:cxn modelId="{AEF104BE-D0D6-461E-ADA1-C473CF15EB12}" type="presParOf" srcId="{B1ED177D-CCCB-460C-AC91-48DB2634BC1F}" destId="{8C019CB0-A6DA-4391-8F41-D880BC54323D}" srcOrd="2" destOrd="0" presId="urn:microsoft.com/office/officeart/2005/8/layout/vList3"/>
    <dgm:cxn modelId="{82D2000E-7060-490C-9015-75E88D670513}" type="presParOf" srcId="{8C019CB0-A6DA-4391-8F41-D880BC54323D}" destId="{7C423165-908A-40B3-82C6-515504A2FD37}" srcOrd="0" destOrd="0" presId="urn:microsoft.com/office/officeart/2005/8/layout/vList3"/>
    <dgm:cxn modelId="{987CFDED-4010-449E-AE99-B9E294EED231}" type="presParOf" srcId="{8C019CB0-A6DA-4391-8F41-D880BC54323D}" destId="{99B3C2E4-4D6D-4433-886C-D7E0E3843003}" srcOrd="1" destOrd="0" presId="urn:microsoft.com/office/officeart/2005/8/layout/vList3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400" b="0" i="0" dirty="0"/>
            <a:t>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95-betida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2000" b="0" i="0" dirty="0"/>
            <a:t>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qahramonliklari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 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en-US" sz="20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24136" custScaleY="115971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499ABA-2B7C-4917-A08E-4CF189EC54A2}" type="pres">
      <dgm:prSet presAssocID="{94B90CDB-77A9-424A-9AB8-4FB5479B0A7D}" presName="txShp" presStyleLbl="node1" presStyleIdx="0" presStyleCnt="2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29005" custScaleY="127883" custLinFactNeighborX="-38206" custLinFactNeighborY="115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64A9FF-F72C-4DCA-B25B-4700BEDCAD62}" type="pres">
      <dgm:prSet presAssocID="{2DB57C9D-3BAF-47C2-967E-BEDF4ACE8C58}" presName="txShp" presStyleLbl="node1" presStyleIdx="1" presStyleCnt="2" custScaleX="150376" custScaleY="12156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73219B-1FB1-4F2D-82AF-3FB5A4C61D9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A4C3BB-872B-48E4-AABA-BF51EA79B412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1942-yili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mahsulotini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baravar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ko‘paydi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1943-yilda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sanoatning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xo‘jaligidagi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salmog‘i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foizgacha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quvvatlari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ldi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4D395-0CB8-4073-9D43-980C1E2E2DA9}" type="parTrans" cxnId="{44033175-DFC3-4571-B4BD-442AC7B33A2A}">
      <dgm:prSet/>
      <dgm:spPr/>
      <dgm:t>
        <a:bodyPr/>
        <a:lstStyle/>
        <a:p>
          <a:endParaRPr lang="ru-RU"/>
        </a:p>
      </dgm:t>
    </dgm:pt>
    <dgm:pt modelId="{70854F96-9C75-4DA8-90CE-E557A1A6E351}" type="sibTrans" cxnId="{44033175-DFC3-4571-B4BD-442AC7B33A2A}">
      <dgm:prSet/>
      <dgm:spPr/>
      <dgm:t>
        <a:bodyPr/>
        <a:lstStyle/>
        <a:p>
          <a:endParaRPr lang="ru-RU"/>
        </a:p>
      </dgm:t>
    </dgm:pt>
    <dgm:pt modelId="{80E4F04F-2338-41E5-9532-87A7BEE3A54B}" type="pres">
      <dgm:prSet presAssocID="{2B73219B-1FB1-4F2D-82AF-3FB5A4C61D9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5C6B-87CA-49EC-B76B-097A21717A3B}" type="pres">
      <dgm:prSet presAssocID="{DFA4C3BB-872B-48E4-AABA-BF51EA79B412}" presName="composite" presStyleCnt="0"/>
      <dgm:spPr/>
    </dgm:pt>
    <dgm:pt modelId="{CC0C1119-825F-4314-ACCE-C48AB4A86E82}" type="pres">
      <dgm:prSet presAssocID="{DFA4C3BB-872B-48E4-AABA-BF51EA79B412}" presName="imgShp" presStyleLbl="fgImgPlace1" presStyleIdx="0" presStyleCnt="1" custScaleX="94008" custLinFactNeighborX="-8799" custLinFactNeighborY="5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559489D-3622-421A-80B1-F0B4D6E122FE}" type="pres">
      <dgm:prSet presAssocID="{DFA4C3BB-872B-48E4-AABA-BF51EA79B412}" presName="txShp" presStyleLbl="node1" presStyleIdx="0" presStyleCnt="1" custScaleX="140366" custScaleY="139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7FB3C3-2D27-4F63-A4AE-7C41929AE4F0}" type="presOf" srcId="{2B73219B-1FB1-4F2D-82AF-3FB5A4C61D94}" destId="{80E4F04F-2338-41E5-9532-87A7BEE3A54B}" srcOrd="0" destOrd="0" presId="urn:microsoft.com/office/officeart/2005/8/layout/vList3"/>
    <dgm:cxn modelId="{44033175-DFC3-4571-B4BD-442AC7B33A2A}" srcId="{2B73219B-1FB1-4F2D-82AF-3FB5A4C61D94}" destId="{DFA4C3BB-872B-48E4-AABA-BF51EA79B412}" srcOrd="0" destOrd="0" parTransId="{CA34D395-0CB8-4073-9D43-980C1E2E2DA9}" sibTransId="{70854F96-9C75-4DA8-90CE-E557A1A6E351}"/>
    <dgm:cxn modelId="{69DF3821-A0D4-420F-9761-248F8EC1FA0C}" type="presOf" srcId="{DFA4C3BB-872B-48E4-AABA-BF51EA79B412}" destId="{B559489D-3622-421A-80B1-F0B4D6E122FE}" srcOrd="0" destOrd="0" presId="urn:microsoft.com/office/officeart/2005/8/layout/vList3"/>
    <dgm:cxn modelId="{54E66E31-C425-496D-B94D-64102F33CCDA}" type="presParOf" srcId="{80E4F04F-2338-41E5-9532-87A7BEE3A54B}" destId="{53875C6B-87CA-49EC-B76B-097A21717A3B}" srcOrd="0" destOrd="0" presId="urn:microsoft.com/office/officeart/2005/8/layout/vList3"/>
    <dgm:cxn modelId="{49FD124C-CAA7-41AA-A220-C0F51D956B8E}" type="presParOf" srcId="{53875C6B-87CA-49EC-B76B-097A21717A3B}" destId="{CC0C1119-825F-4314-ACCE-C48AB4A86E82}" srcOrd="0" destOrd="0" presId="urn:microsoft.com/office/officeart/2005/8/layout/vList3"/>
    <dgm:cxn modelId="{02D94B2C-BA2A-46EA-868D-368D59B45280}" type="presParOf" srcId="{53875C6B-87CA-49EC-B76B-097A21717A3B}" destId="{B559489D-3622-421A-80B1-F0B4D6E122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F70664-C48E-425D-8183-398A2C4276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B3EF0A-107B-458F-93F5-A095956016E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ru-RU" sz="1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gidroelektr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stansiyasi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Oqqovoq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Qibray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Salor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GESlari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ko‘mir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ochildi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eskilaridan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foydalaniladigan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F445DCA1-BEC1-4D0C-ACB2-89D93038C9AA}" type="parTrans" cxnId="{73470938-88D0-4C5B-845C-822FBCB5AC97}">
      <dgm:prSet/>
      <dgm:spPr/>
      <dgm:t>
        <a:bodyPr/>
        <a:lstStyle/>
        <a:p>
          <a:endParaRPr lang="ru-RU"/>
        </a:p>
      </dgm:t>
    </dgm:pt>
    <dgm:pt modelId="{419AF455-C9FD-4A41-B894-6E1D4EA56D3E}" type="sibTrans" cxnId="{73470938-88D0-4C5B-845C-822FBCB5AC97}">
      <dgm:prSet/>
      <dgm:spPr/>
      <dgm:t>
        <a:bodyPr/>
        <a:lstStyle/>
        <a:p>
          <a:endParaRPr lang="ru-RU"/>
        </a:p>
      </dgm:t>
    </dgm:pt>
    <dgm:pt modelId="{95241D16-A11A-419F-A772-F3E50E697812}" type="pres">
      <dgm:prSet presAssocID="{B3F70664-C48E-425D-8183-398A2C4276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09E27E-86F4-4D6B-98BE-951CA7831DA8}" type="pres">
      <dgm:prSet presAssocID="{D7B3EF0A-107B-458F-93F5-A095956016EF}" presName="node" presStyleLbl="node1" presStyleIdx="0" presStyleCnt="1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FB5B48-1AF7-4FBD-BF94-D623BF10A344}" type="presOf" srcId="{D7B3EF0A-107B-458F-93F5-A095956016EF}" destId="{A009E27E-86F4-4D6B-98BE-951CA7831DA8}" srcOrd="0" destOrd="0" presId="urn:microsoft.com/office/officeart/2005/8/layout/hList6"/>
    <dgm:cxn modelId="{4711709E-52C9-4F9E-A565-551CE5A4EC36}" type="presOf" srcId="{B3F70664-C48E-425D-8183-398A2C4276AC}" destId="{95241D16-A11A-419F-A772-F3E50E697812}" srcOrd="0" destOrd="0" presId="urn:microsoft.com/office/officeart/2005/8/layout/hList6"/>
    <dgm:cxn modelId="{73470938-88D0-4C5B-845C-822FBCB5AC97}" srcId="{B3F70664-C48E-425D-8183-398A2C4276AC}" destId="{D7B3EF0A-107B-458F-93F5-A095956016EF}" srcOrd="0" destOrd="0" parTransId="{F445DCA1-BEC1-4D0C-ACB2-89D93038C9AA}" sibTransId="{419AF455-C9FD-4A41-B894-6E1D4EA56D3E}"/>
    <dgm:cxn modelId="{8E482D4A-BEBD-42DE-8B77-CEDB2C66CD47}" type="presParOf" srcId="{95241D16-A11A-419F-A772-F3E50E697812}" destId="{A009E27E-86F4-4D6B-98BE-951CA7831DA8}" srcOrd="0" destOrd="0" presId="urn:microsoft.com/office/officeart/2005/8/layout/hList6"/>
  </dgm:cxnLst>
  <dgm:bg>
    <a:solidFill>
      <a:schemeClr val="bg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F70664-C48E-425D-8183-398A2C4276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B3EF0A-107B-458F-93F5-A095956016EF}">
      <dgm:prSet custT="1"/>
      <dgm:spPr>
        <a:solidFill>
          <a:srgbClr val="92D05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1944-yil </a:t>
          </a:r>
          <a:r>
            <a:rPr lang="ru-RU" sz="1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martda</a:t>
          </a:r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Bekobodda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zavodining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navbati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tushirildi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F445DCA1-BEC1-4D0C-ACB2-89D93038C9AA}" type="parTrans" cxnId="{73470938-88D0-4C5B-845C-822FBCB5AC97}">
      <dgm:prSet/>
      <dgm:spPr/>
      <dgm:t>
        <a:bodyPr/>
        <a:lstStyle/>
        <a:p>
          <a:endParaRPr lang="ru-RU"/>
        </a:p>
      </dgm:t>
    </dgm:pt>
    <dgm:pt modelId="{419AF455-C9FD-4A41-B894-6E1D4EA56D3E}" type="sibTrans" cxnId="{73470938-88D0-4C5B-845C-822FBCB5AC97}">
      <dgm:prSet/>
      <dgm:spPr/>
      <dgm:t>
        <a:bodyPr/>
        <a:lstStyle/>
        <a:p>
          <a:endParaRPr lang="ru-RU"/>
        </a:p>
      </dgm:t>
    </dgm:pt>
    <dgm:pt modelId="{95241D16-A11A-419F-A772-F3E50E697812}" type="pres">
      <dgm:prSet presAssocID="{B3F70664-C48E-425D-8183-398A2C4276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09E27E-86F4-4D6B-98BE-951CA7831DA8}" type="pres">
      <dgm:prSet presAssocID="{D7B3EF0A-107B-458F-93F5-A095956016E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BA0812-AEA0-4F93-BAB9-679315E70491}" type="presOf" srcId="{D7B3EF0A-107B-458F-93F5-A095956016EF}" destId="{A009E27E-86F4-4D6B-98BE-951CA7831DA8}" srcOrd="0" destOrd="0" presId="urn:microsoft.com/office/officeart/2005/8/layout/hList6"/>
    <dgm:cxn modelId="{AFB22F31-BB70-46B8-AF8D-A447A955BEF0}" type="presOf" srcId="{B3F70664-C48E-425D-8183-398A2C4276AC}" destId="{95241D16-A11A-419F-A772-F3E50E697812}" srcOrd="0" destOrd="0" presId="urn:microsoft.com/office/officeart/2005/8/layout/hList6"/>
    <dgm:cxn modelId="{73470938-88D0-4C5B-845C-822FBCB5AC97}" srcId="{B3F70664-C48E-425D-8183-398A2C4276AC}" destId="{D7B3EF0A-107B-458F-93F5-A095956016EF}" srcOrd="0" destOrd="0" parTransId="{F445DCA1-BEC1-4D0C-ACB2-89D93038C9AA}" sibTransId="{419AF455-C9FD-4A41-B894-6E1D4EA56D3E}"/>
    <dgm:cxn modelId="{F839DCE5-AAF1-4A11-A464-AEAA4649B7CB}" type="presParOf" srcId="{95241D16-A11A-419F-A772-F3E50E697812}" destId="{A009E27E-86F4-4D6B-98BE-951CA7831DA8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1E9466-5205-447F-BAEF-59EFDEE991A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4E0760-F279-4B0E-91B6-7AB52A4BF686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harakatdagi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armiya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narsalarning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hammasini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qurol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yarog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o‘q-dori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oziq-ovqatlarni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uzluksiz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37DEC9CC-E9F0-4271-B08D-5ED0B8A3D7B5}" type="parTrans" cxnId="{B3B889C4-6F6E-4AB0-B010-B5239B79B3B5}">
      <dgm:prSet/>
      <dgm:spPr/>
      <dgm:t>
        <a:bodyPr/>
        <a:lstStyle/>
        <a:p>
          <a:endParaRPr lang="ru-RU"/>
        </a:p>
      </dgm:t>
    </dgm:pt>
    <dgm:pt modelId="{A525F87D-BA45-428B-9564-CFA8D48BFB8A}" type="sibTrans" cxnId="{B3B889C4-6F6E-4AB0-B010-B5239B79B3B5}">
      <dgm:prSet/>
      <dgm:spPr/>
      <dgm:t>
        <a:bodyPr/>
        <a:lstStyle/>
        <a:p>
          <a:endParaRPr lang="ru-RU"/>
        </a:p>
      </dgm:t>
    </dgm:pt>
    <dgm:pt modelId="{E15B4293-C092-4181-9EF8-4945E59A4802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22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minamyot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500 000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snaryad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millionlab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gimnastyorka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sanitar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poyezdlar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paxtali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ust-bosh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askarlar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kiyimlar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frontga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BEFFB6F8-3C4E-45FC-9C6C-43D369FE4E62}" type="parTrans" cxnId="{96712EDE-BDA1-4E6E-967D-63FE4E249CB3}">
      <dgm:prSet/>
      <dgm:spPr/>
      <dgm:t>
        <a:bodyPr/>
        <a:lstStyle/>
        <a:p>
          <a:endParaRPr lang="ru-RU"/>
        </a:p>
      </dgm:t>
    </dgm:pt>
    <dgm:pt modelId="{D29A6B2A-8F8A-4504-A15D-3FE130AC3102}" type="sibTrans" cxnId="{96712EDE-BDA1-4E6E-967D-63FE4E249CB3}">
      <dgm:prSet/>
      <dgm:spPr/>
      <dgm:t>
        <a:bodyPr/>
        <a:lstStyle/>
        <a:p>
          <a:endParaRPr lang="ru-RU"/>
        </a:p>
      </dgm:t>
    </dgm:pt>
    <dgm:pt modelId="{068F9C94-6FF5-4887-BCD6-359559D3BBEE}" type="pres">
      <dgm:prSet presAssocID="{671E9466-5205-447F-BAEF-59EFDEE991A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1CAB22-A1BA-4BE2-8BA3-1CAC733DD500}" type="pres">
      <dgm:prSet presAssocID="{0A4E0760-F279-4B0E-91B6-7AB52A4BF686}" presName="composite" presStyleCnt="0"/>
      <dgm:spPr/>
    </dgm:pt>
    <dgm:pt modelId="{F474F388-27D3-4669-89CF-770480390BD2}" type="pres">
      <dgm:prSet presAssocID="{0A4E0760-F279-4B0E-91B6-7AB52A4BF686}" presName="imgShp" presStyleLbl="fgImgPlace1" presStyleIdx="0" presStyleCnt="2" custLinFactNeighborX="-17503" custLinFactNeighborY="50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54C552F-8325-4358-977C-BF1AF21E2DC8}" type="pres">
      <dgm:prSet presAssocID="{0A4E0760-F279-4B0E-91B6-7AB52A4BF686}" presName="txShp" presStyleLbl="node1" presStyleIdx="0" presStyleCnt="2" custScaleX="131902" custLinFactNeighborX="3867" custLinFactNeighborY="7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F0DA2-8536-44DD-BA28-2DD049BFDCFB}" type="pres">
      <dgm:prSet presAssocID="{A525F87D-BA45-428B-9564-CFA8D48BFB8A}" presName="spacing" presStyleCnt="0"/>
      <dgm:spPr/>
    </dgm:pt>
    <dgm:pt modelId="{7565FBC6-2CC7-427D-ACC5-0605C8B1FD88}" type="pres">
      <dgm:prSet presAssocID="{E15B4293-C092-4181-9EF8-4945E59A4802}" presName="composite" presStyleCnt="0"/>
      <dgm:spPr/>
    </dgm:pt>
    <dgm:pt modelId="{6FF52ECC-B7C9-4C19-ABF6-33C9DFC2DB51}" type="pres">
      <dgm:prSet presAssocID="{E15B4293-C092-4181-9EF8-4945E59A4802}" presName="imgShp" presStyleLbl="fgImgPlace1" presStyleIdx="1" presStyleCnt="2" custLinFactNeighborX="-18702" custLinFactNeighborY="-970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A1846CC-6D92-4D7C-887A-7EFCF9327D2C}" type="pres">
      <dgm:prSet presAssocID="{E15B4293-C092-4181-9EF8-4945E59A4802}" presName="txShp" presStyleLbl="node1" presStyleIdx="1" presStyleCnt="2" custScaleX="133945" custLinFactNeighborX="4456" custLinFactNeighborY="-14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CC99AC-7510-4076-B5F0-914EA7D4831D}" type="presOf" srcId="{E15B4293-C092-4181-9EF8-4945E59A4802}" destId="{AA1846CC-6D92-4D7C-887A-7EFCF9327D2C}" srcOrd="0" destOrd="0" presId="urn:microsoft.com/office/officeart/2005/8/layout/vList3"/>
    <dgm:cxn modelId="{B3B889C4-6F6E-4AB0-B010-B5239B79B3B5}" srcId="{671E9466-5205-447F-BAEF-59EFDEE991A1}" destId="{0A4E0760-F279-4B0E-91B6-7AB52A4BF686}" srcOrd="0" destOrd="0" parTransId="{37DEC9CC-E9F0-4271-B08D-5ED0B8A3D7B5}" sibTransId="{A525F87D-BA45-428B-9564-CFA8D48BFB8A}"/>
    <dgm:cxn modelId="{F559596C-107C-41AC-B740-EA33D5039EFC}" type="presOf" srcId="{671E9466-5205-447F-BAEF-59EFDEE991A1}" destId="{068F9C94-6FF5-4887-BCD6-359559D3BBEE}" srcOrd="0" destOrd="0" presId="urn:microsoft.com/office/officeart/2005/8/layout/vList3"/>
    <dgm:cxn modelId="{96712EDE-BDA1-4E6E-967D-63FE4E249CB3}" srcId="{671E9466-5205-447F-BAEF-59EFDEE991A1}" destId="{E15B4293-C092-4181-9EF8-4945E59A4802}" srcOrd="1" destOrd="0" parTransId="{BEFFB6F8-3C4E-45FC-9C6C-43D369FE4E62}" sibTransId="{D29A6B2A-8F8A-4504-A15D-3FE130AC3102}"/>
    <dgm:cxn modelId="{02E696B7-DB66-44D7-B266-D47A9D5AB097}" type="presOf" srcId="{0A4E0760-F279-4B0E-91B6-7AB52A4BF686}" destId="{854C552F-8325-4358-977C-BF1AF21E2DC8}" srcOrd="0" destOrd="0" presId="urn:microsoft.com/office/officeart/2005/8/layout/vList3"/>
    <dgm:cxn modelId="{290A51AA-B072-410F-9F37-E25B485A1390}" type="presParOf" srcId="{068F9C94-6FF5-4887-BCD6-359559D3BBEE}" destId="{D31CAB22-A1BA-4BE2-8BA3-1CAC733DD500}" srcOrd="0" destOrd="0" presId="urn:microsoft.com/office/officeart/2005/8/layout/vList3"/>
    <dgm:cxn modelId="{6052B8E6-033B-4E6B-9CFF-9073EAA1D42B}" type="presParOf" srcId="{D31CAB22-A1BA-4BE2-8BA3-1CAC733DD500}" destId="{F474F388-27D3-4669-89CF-770480390BD2}" srcOrd="0" destOrd="0" presId="urn:microsoft.com/office/officeart/2005/8/layout/vList3"/>
    <dgm:cxn modelId="{981504DE-CCCE-444E-BEEA-BE905DC5253D}" type="presParOf" srcId="{D31CAB22-A1BA-4BE2-8BA3-1CAC733DD500}" destId="{854C552F-8325-4358-977C-BF1AF21E2DC8}" srcOrd="1" destOrd="0" presId="urn:microsoft.com/office/officeart/2005/8/layout/vList3"/>
    <dgm:cxn modelId="{2F15BAD4-EE62-4A25-A6FC-49849A767CF1}" type="presParOf" srcId="{068F9C94-6FF5-4887-BCD6-359559D3BBEE}" destId="{61CF0DA2-8536-44DD-BA28-2DD049BFDCFB}" srcOrd="1" destOrd="0" presId="urn:microsoft.com/office/officeart/2005/8/layout/vList3"/>
    <dgm:cxn modelId="{BC98F6E5-1EAC-4E21-8D00-48998255AB8C}" type="presParOf" srcId="{068F9C94-6FF5-4887-BCD6-359559D3BBEE}" destId="{7565FBC6-2CC7-427D-ACC5-0605C8B1FD88}" srcOrd="2" destOrd="0" presId="urn:microsoft.com/office/officeart/2005/8/layout/vList3"/>
    <dgm:cxn modelId="{8E01A5EB-D067-4CF1-82B8-6A8213F24024}" type="presParOf" srcId="{7565FBC6-2CC7-427D-ACC5-0605C8B1FD88}" destId="{6FF52ECC-B7C9-4C19-ABF6-33C9DFC2DB51}" srcOrd="0" destOrd="0" presId="urn:microsoft.com/office/officeart/2005/8/layout/vList3"/>
    <dgm:cxn modelId="{AD234812-9CF2-461C-B63E-D6DD508EC3CA}" type="presParOf" srcId="{7565FBC6-2CC7-427D-ACC5-0605C8B1FD88}" destId="{AA1846CC-6D92-4D7C-887A-7EFCF9327D2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F6F56F-7F60-45DB-A5EB-7DDD54234E6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3D326E-C64C-4B93-923A-B31E943A1EBD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dehqonlar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kuchlari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So‘x-Shohimardon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kanallari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Kosonsoy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Rudasoy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omborlari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.   </a:t>
          </a:r>
        </a:p>
      </dgm:t>
    </dgm:pt>
    <dgm:pt modelId="{7F1808F6-60CC-42D1-A799-115A63099D09}" type="parTrans" cxnId="{6CB67119-2C80-48C8-9876-1ACEF7FA71BA}">
      <dgm:prSet/>
      <dgm:spPr/>
      <dgm:t>
        <a:bodyPr/>
        <a:lstStyle/>
        <a:p>
          <a:endParaRPr lang="ru-RU"/>
        </a:p>
      </dgm:t>
    </dgm:pt>
    <dgm:pt modelId="{86ADDFCA-EF22-456F-9DEB-828A7DCEEE6F}" type="sibTrans" cxnId="{6CB67119-2C80-48C8-9876-1ACEF7FA71BA}">
      <dgm:prSet/>
      <dgm:spPr/>
      <dgm:t>
        <a:bodyPr/>
        <a:lstStyle/>
        <a:p>
          <a:endParaRPr lang="ru-RU"/>
        </a:p>
      </dgm:t>
    </dgm:pt>
    <dgm:pt modelId="{641A1816-68B3-4CF1-A7E4-5AE160865F39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Kattaqo‘rg‘on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ombori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suvga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to‘ldirila</a:t>
          </a:r>
          <a:r>
            <a: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7A10A928-51A3-4B6C-B984-5F69F26BCA6B}" type="parTrans" cxnId="{614477AC-077E-4B1E-979A-51C44C0CC83B}">
      <dgm:prSet/>
      <dgm:spPr/>
      <dgm:t>
        <a:bodyPr/>
        <a:lstStyle/>
        <a:p>
          <a:endParaRPr lang="ru-RU"/>
        </a:p>
      </dgm:t>
    </dgm:pt>
    <dgm:pt modelId="{72B30655-B359-4E9C-AC4A-77978914FBB2}" type="sibTrans" cxnId="{614477AC-077E-4B1E-979A-51C44C0CC83B}">
      <dgm:prSet/>
      <dgm:spPr/>
      <dgm:t>
        <a:bodyPr/>
        <a:lstStyle/>
        <a:p>
          <a:endParaRPr lang="ru-RU"/>
        </a:p>
      </dgm:t>
    </dgm:pt>
    <dgm:pt modelId="{7C5D25E6-A318-4E42-8147-B092052CB12F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viloyatlarida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unumli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ajratilib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1943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1,5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sentnerdan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davlatga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topshirildi</a:t>
          </a:r>
          <a:r>
            <a: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05BEFB55-CD66-4831-8130-417BFBEB64C5}" type="parTrans" cxnId="{1B5EF862-45B7-4A5D-994A-23B0FD30542D}">
      <dgm:prSet/>
      <dgm:spPr/>
      <dgm:t>
        <a:bodyPr/>
        <a:lstStyle/>
        <a:p>
          <a:endParaRPr lang="ru-RU"/>
        </a:p>
      </dgm:t>
    </dgm:pt>
    <dgm:pt modelId="{8C71E578-5B35-4123-9146-D9F26A14E4DA}" type="sibTrans" cxnId="{1B5EF862-45B7-4A5D-994A-23B0FD30542D}">
      <dgm:prSet/>
      <dgm:spPr/>
      <dgm:t>
        <a:bodyPr/>
        <a:lstStyle/>
        <a:p>
          <a:endParaRPr lang="ru-RU"/>
        </a:p>
      </dgm:t>
    </dgm:pt>
    <dgm:pt modelId="{9D29FFAE-8992-4428-AE96-E720F7C7BAC6}" type="pres">
      <dgm:prSet presAssocID="{CCF6F56F-7F60-45DB-A5EB-7DDD54234E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08071-75B3-468A-98AB-7B0BE8E90A66}" type="pres">
      <dgm:prSet presAssocID="{863D326E-C64C-4B93-923A-B31E943A1EBD}" presName="node" presStyleLbl="node1" presStyleIdx="0" presStyleCnt="3" custScaleX="116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111EC-424F-420B-ABA4-3285738B1ACC}" type="pres">
      <dgm:prSet presAssocID="{86ADDFCA-EF22-456F-9DEB-828A7DCEEE6F}" presName="sibTrans" presStyleCnt="0"/>
      <dgm:spPr/>
    </dgm:pt>
    <dgm:pt modelId="{BEDEC269-8885-4B92-96CD-8AFF2D38C5CC}" type="pres">
      <dgm:prSet presAssocID="{641A1816-68B3-4CF1-A7E4-5AE160865F39}" presName="node" presStyleLbl="node1" presStyleIdx="1" presStyleCnt="3" custScaleX="83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BC4C2-4339-4E9E-A00B-25747A1324D2}" type="pres">
      <dgm:prSet presAssocID="{72B30655-B359-4E9C-AC4A-77978914FBB2}" presName="sibTrans" presStyleCnt="0"/>
      <dgm:spPr/>
    </dgm:pt>
    <dgm:pt modelId="{E0B9D6EC-E409-409A-8E6B-D72B579D94FF}" type="pres">
      <dgm:prSet presAssocID="{7C5D25E6-A318-4E42-8147-B092052CB12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5EF862-45B7-4A5D-994A-23B0FD30542D}" srcId="{CCF6F56F-7F60-45DB-A5EB-7DDD54234E66}" destId="{7C5D25E6-A318-4E42-8147-B092052CB12F}" srcOrd="2" destOrd="0" parTransId="{05BEFB55-CD66-4831-8130-417BFBEB64C5}" sibTransId="{8C71E578-5B35-4123-9146-D9F26A14E4DA}"/>
    <dgm:cxn modelId="{4AB1CC3B-7295-425F-AAEA-FCA1CA259897}" type="presOf" srcId="{CCF6F56F-7F60-45DB-A5EB-7DDD54234E66}" destId="{9D29FFAE-8992-4428-AE96-E720F7C7BAC6}" srcOrd="0" destOrd="0" presId="urn:microsoft.com/office/officeart/2005/8/layout/hList6"/>
    <dgm:cxn modelId="{660B6645-EAC8-4B3C-90E0-89C16827E5E6}" type="presOf" srcId="{641A1816-68B3-4CF1-A7E4-5AE160865F39}" destId="{BEDEC269-8885-4B92-96CD-8AFF2D38C5CC}" srcOrd="0" destOrd="0" presId="urn:microsoft.com/office/officeart/2005/8/layout/hList6"/>
    <dgm:cxn modelId="{07E73FBE-778B-4490-9D0F-3A4148E81EE9}" type="presOf" srcId="{7C5D25E6-A318-4E42-8147-B092052CB12F}" destId="{E0B9D6EC-E409-409A-8E6B-D72B579D94FF}" srcOrd="0" destOrd="0" presId="urn:microsoft.com/office/officeart/2005/8/layout/hList6"/>
    <dgm:cxn modelId="{6CB67119-2C80-48C8-9876-1ACEF7FA71BA}" srcId="{CCF6F56F-7F60-45DB-A5EB-7DDD54234E66}" destId="{863D326E-C64C-4B93-923A-B31E943A1EBD}" srcOrd="0" destOrd="0" parTransId="{7F1808F6-60CC-42D1-A799-115A63099D09}" sibTransId="{86ADDFCA-EF22-456F-9DEB-828A7DCEEE6F}"/>
    <dgm:cxn modelId="{C1F87B40-972A-438B-BF51-804797ED98C5}" type="presOf" srcId="{863D326E-C64C-4B93-923A-B31E943A1EBD}" destId="{D7E08071-75B3-468A-98AB-7B0BE8E90A66}" srcOrd="0" destOrd="0" presId="urn:microsoft.com/office/officeart/2005/8/layout/hList6"/>
    <dgm:cxn modelId="{614477AC-077E-4B1E-979A-51C44C0CC83B}" srcId="{CCF6F56F-7F60-45DB-A5EB-7DDD54234E66}" destId="{641A1816-68B3-4CF1-A7E4-5AE160865F39}" srcOrd="1" destOrd="0" parTransId="{7A10A928-51A3-4B6C-B984-5F69F26BCA6B}" sibTransId="{72B30655-B359-4E9C-AC4A-77978914FBB2}"/>
    <dgm:cxn modelId="{CDC1C43F-6953-44E3-9F70-08A4317A8B55}" type="presParOf" srcId="{9D29FFAE-8992-4428-AE96-E720F7C7BAC6}" destId="{D7E08071-75B3-468A-98AB-7B0BE8E90A66}" srcOrd="0" destOrd="0" presId="urn:microsoft.com/office/officeart/2005/8/layout/hList6"/>
    <dgm:cxn modelId="{DED7AFE3-AC05-4831-8B27-BFE340CCC0BC}" type="presParOf" srcId="{9D29FFAE-8992-4428-AE96-E720F7C7BAC6}" destId="{54C111EC-424F-420B-ABA4-3285738B1ACC}" srcOrd="1" destOrd="0" presId="urn:microsoft.com/office/officeart/2005/8/layout/hList6"/>
    <dgm:cxn modelId="{804B522E-210B-43AB-BDF9-BB146FC516E3}" type="presParOf" srcId="{9D29FFAE-8992-4428-AE96-E720F7C7BAC6}" destId="{BEDEC269-8885-4B92-96CD-8AFF2D38C5CC}" srcOrd="2" destOrd="0" presId="urn:microsoft.com/office/officeart/2005/8/layout/hList6"/>
    <dgm:cxn modelId="{41ED670F-BC98-4915-8906-16AA5F663C0B}" type="presParOf" srcId="{9D29FFAE-8992-4428-AE96-E720F7C7BAC6}" destId="{992BC4C2-4339-4E9E-A00B-25747A1324D2}" srcOrd="3" destOrd="0" presId="urn:microsoft.com/office/officeart/2005/8/layout/hList6"/>
    <dgm:cxn modelId="{DADD615D-020C-4FDF-97D8-797F5A088478}" type="presParOf" srcId="{9D29FFAE-8992-4428-AE96-E720F7C7BAC6}" destId="{E0B9D6EC-E409-409A-8E6B-D72B579D94FF}" srcOrd="4" destOrd="0" presId="urn:microsoft.com/office/officeart/2005/8/layout/hList6"/>
  </dgm:cxnLst>
  <dgm:bg>
    <a:solidFill>
      <a:schemeClr val="tx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F6F56F-7F60-45DB-A5EB-7DDD54234E6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CE8FC8-673E-46AF-A42E-4D644DC21FDD}">
      <dgm:prSet/>
      <dgm:spPr>
        <a:solidFill>
          <a:srgbClr val="C0C0C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ishlovchi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Zirabuloq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Krasnogvardeysk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Yangiyo‘l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zavodlari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dirty="0"/>
            <a:t>. </a:t>
          </a:r>
        </a:p>
      </dgm:t>
    </dgm:pt>
    <dgm:pt modelId="{D1651181-3C11-4A07-A481-1F5571838BB3}" type="parTrans" cxnId="{120A888B-1D48-46E8-A7C7-ECF59F0E1996}">
      <dgm:prSet/>
      <dgm:spPr/>
      <dgm:t>
        <a:bodyPr/>
        <a:lstStyle/>
        <a:p>
          <a:endParaRPr lang="ru-RU"/>
        </a:p>
      </dgm:t>
    </dgm:pt>
    <dgm:pt modelId="{34C2A06B-A741-4912-B391-A83C1CAA9A8A}" type="sibTrans" cxnId="{120A888B-1D48-46E8-A7C7-ECF59F0E1996}">
      <dgm:prSet/>
      <dgm:spPr/>
      <dgm:t>
        <a:bodyPr/>
        <a:lstStyle/>
        <a:p>
          <a:endParaRPr lang="ru-RU"/>
        </a:p>
      </dgm:t>
    </dgm:pt>
    <dgm:pt modelId="{174DFA83-8303-4CF1-A5C3-E24A8FF0BA91}">
      <dgm:prSet/>
      <dgm:spPr>
        <a:solidFill>
          <a:srgbClr val="DDDDDD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chiqariladigan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qandning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chorak</a:t>
          </a:r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berar</a:t>
          </a:r>
          <a:r>
            <a: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AF39AE-20D8-41CB-8E26-35E953BE53A5}" type="parTrans" cxnId="{750338C0-141D-46DF-879E-F07E75758037}">
      <dgm:prSet/>
      <dgm:spPr/>
      <dgm:t>
        <a:bodyPr/>
        <a:lstStyle/>
        <a:p>
          <a:endParaRPr lang="ru-RU"/>
        </a:p>
      </dgm:t>
    </dgm:pt>
    <dgm:pt modelId="{1743B92D-AB81-430D-A9CC-CF29ACB3244C}" type="sibTrans" cxnId="{750338C0-141D-46DF-879E-F07E75758037}">
      <dgm:prSet/>
      <dgm:spPr/>
      <dgm:t>
        <a:bodyPr/>
        <a:lstStyle/>
        <a:p>
          <a:endParaRPr lang="ru-RU"/>
        </a:p>
      </dgm:t>
    </dgm:pt>
    <dgm:pt modelId="{9D29FFAE-8992-4428-AE96-E720F7C7BAC6}" type="pres">
      <dgm:prSet presAssocID="{CCF6F56F-7F60-45DB-A5EB-7DDD54234E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FED116-096F-47EE-9EBF-4F603AF5B985}" type="pres">
      <dgm:prSet presAssocID="{E3CE8FC8-673E-46AF-A42E-4D644DC21FD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F0633-FF04-4920-961E-B0641653A051}" type="pres">
      <dgm:prSet presAssocID="{34C2A06B-A741-4912-B391-A83C1CAA9A8A}" presName="sibTrans" presStyleCnt="0"/>
      <dgm:spPr/>
    </dgm:pt>
    <dgm:pt modelId="{8C37B89C-9AB1-4713-AF2A-5D2169ABCFBD}" type="pres">
      <dgm:prSet presAssocID="{174DFA83-8303-4CF1-A5C3-E24A8FF0BA9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0A888B-1D48-46E8-A7C7-ECF59F0E1996}" srcId="{CCF6F56F-7F60-45DB-A5EB-7DDD54234E66}" destId="{E3CE8FC8-673E-46AF-A42E-4D644DC21FDD}" srcOrd="0" destOrd="0" parTransId="{D1651181-3C11-4A07-A481-1F5571838BB3}" sibTransId="{34C2A06B-A741-4912-B391-A83C1CAA9A8A}"/>
    <dgm:cxn modelId="{06D43DBB-6943-487D-858E-440ED0D1C724}" type="presOf" srcId="{CCF6F56F-7F60-45DB-A5EB-7DDD54234E66}" destId="{9D29FFAE-8992-4428-AE96-E720F7C7BAC6}" srcOrd="0" destOrd="0" presId="urn:microsoft.com/office/officeart/2005/8/layout/hList6"/>
    <dgm:cxn modelId="{750338C0-141D-46DF-879E-F07E75758037}" srcId="{CCF6F56F-7F60-45DB-A5EB-7DDD54234E66}" destId="{174DFA83-8303-4CF1-A5C3-E24A8FF0BA91}" srcOrd="1" destOrd="0" parTransId="{3BAF39AE-20D8-41CB-8E26-35E953BE53A5}" sibTransId="{1743B92D-AB81-430D-A9CC-CF29ACB3244C}"/>
    <dgm:cxn modelId="{704FE31B-B342-4007-AE99-A79DE05A30E6}" type="presOf" srcId="{174DFA83-8303-4CF1-A5C3-E24A8FF0BA91}" destId="{8C37B89C-9AB1-4713-AF2A-5D2169ABCFBD}" srcOrd="0" destOrd="0" presId="urn:microsoft.com/office/officeart/2005/8/layout/hList6"/>
    <dgm:cxn modelId="{99C22DCA-1623-42E0-9420-D788FB4290A1}" type="presOf" srcId="{E3CE8FC8-673E-46AF-A42E-4D644DC21FDD}" destId="{8BFED116-096F-47EE-9EBF-4F603AF5B985}" srcOrd="0" destOrd="0" presId="urn:microsoft.com/office/officeart/2005/8/layout/hList6"/>
    <dgm:cxn modelId="{A01F72D6-C94A-40EF-A402-70CAD1430C62}" type="presParOf" srcId="{9D29FFAE-8992-4428-AE96-E720F7C7BAC6}" destId="{8BFED116-096F-47EE-9EBF-4F603AF5B985}" srcOrd="0" destOrd="0" presId="urn:microsoft.com/office/officeart/2005/8/layout/hList6"/>
    <dgm:cxn modelId="{1C265DFA-0EA8-4E75-99B5-82AB66E191DA}" type="presParOf" srcId="{9D29FFAE-8992-4428-AE96-E720F7C7BAC6}" destId="{F25F0633-FF04-4920-961E-B0641653A051}" srcOrd="1" destOrd="0" presId="urn:microsoft.com/office/officeart/2005/8/layout/hList6"/>
    <dgm:cxn modelId="{CEF2801A-F940-403E-AF94-DD5EF1FC74E2}" type="presParOf" srcId="{9D29FFAE-8992-4428-AE96-E720F7C7BAC6}" destId="{8C37B89C-9AB1-4713-AF2A-5D2169ABCFBD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D0D70F-E53C-4D4F-903B-656589B65C31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24564C-9AA7-44A7-BC28-77D565D0A9E2}">
      <dgm:prSet/>
      <dgm:spPr/>
      <dgm:t>
        <a:bodyPr/>
        <a:lstStyle/>
        <a:p>
          <a:pPr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O‘zbekistondagi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oilani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qiyin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ahvolga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solib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qo‘ydi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oziq-ovqatga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kartochka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etilib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xizmatchilarga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kuniga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400-500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grammdan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oila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a’zolariga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300-400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grammdan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non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berildi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FC33B9ED-A182-4B5C-AC27-8A6064B7018B}" type="parTrans" cxnId="{6D170C60-EC0C-4084-9AA9-28EB165CB60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6B1BD3-A717-415E-834F-0D77D3742383}" type="sibTrans" cxnId="{6D170C60-EC0C-4084-9AA9-28EB165CB60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F3369B-E660-43F4-A841-6EAE41D04CB6}" type="pres">
      <dgm:prSet presAssocID="{36D0D70F-E53C-4D4F-903B-656589B65C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92F1B8-1501-47E8-9743-0689F1BC6AF3}" type="pres">
      <dgm:prSet presAssocID="{CC24564C-9AA7-44A7-BC28-77D565D0A9E2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FB4129-6ECB-42E1-84E6-5961046B7799}" type="presOf" srcId="{36D0D70F-E53C-4D4F-903B-656589B65C31}" destId="{B8F3369B-E660-43F4-A841-6EAE41D04CB6}" srcOrd="0" destOrd="0" presId="urn:microsoft.com/office/officeart/2005/8/layout/hList6"/>
    <dgm:cxn modelId="{6D170C60-EC0C-4084-9AA9-28EB165CB604}" srcId="{36D0D70F-E53C-4D4F-903B-656589B65C31}" destId="{CC24564C-9AA7-44A7-BC28-77D565D0A9E2}" srcOrd="0" destOrd="0" parTransId="{FC33B9ED-A182-4B5C-AC27-8A6064B7018B}" sibTransId="{C06B1BD3-A717-415E-834F-0D77D3742383}"/>
    <dgm:cxn modelId="{BA593BFD-0E5C-47A3-A389-85B914241DF8}" type="presOf" srcId="{CC24564C-9AA7-44A7-BC28-77D565D0A9E2}" destId="{D692F1B8-1501-47E8-9743-0689F1BC6AF3}" srcOrd="0" destOrd="0" presId="urn:microsoft.com/office/officeart/2005/8/layout/hList6"/>
    <dgm:cxn modelId="{C235C1EB-8608-4299-99C5-D09AB08AB2CE}" type="presParOf" srcId="{B8F3369B-E660-43F4-A841-6EAE41D04CB6}" destId="{D692F1B8-1501-47E8-9743-0689F1BC6AF3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D0D70F-E53C-4D4F-903B-656589B65C31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C2E9A-7DD0-415C-8B11-20661D5DE87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Kolxozlarda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kattalar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oshgan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majburiy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normasi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1,5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oshirilgan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Belgilangan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normasini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bajara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olmagan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kolxozchilar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shafqatsiz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jazolangan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Qishloqlarda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kasalliklar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ocharchilik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minglab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vidolashgan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472FEAA-C909-49C1-8AB3-5ECF2D2540DA}" type="parTrans" cxnId="{20637A90-5FE1-4095-9CA5-FD6D7A6B6D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29008A-7A77-49D0-8266-57EAD978F2DD}" type="sibTrans" cxnId="{20637A90-5FE1-4095-9CA5-FD6D7A6B6D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F3369B-E660-43F4-A841-6EAE41D04CB6}" type="pres">
      <dgm:prSet presAssocID="{36D0D70F-E53C-4D4F-903B-656589B65C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D452FA-EB5D-4D7F-B5DD-770807AE85ED}" type="pres">
      <dgm:prSet presAssocID="{EE2C2E9A-7DD0-415C-8B11-20661D5DE87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637A90-5FE1-4095-9CA5-FD6D7A6B6D0C}" srcId="{36D0D70F-E53C-4D4F-903B-656589B65C31}" destId="{EE2C2E9A-7DD0-415C-8B11-20661D5DE87C}" srcOrd="0" destOrd="0" parTransId="{8472FEAA-C909-49C1-8AB3-5ECF2D2540DA}" sibTransId="{8D29008A-7A77-49D0-8266-57EAD978F2DD}"/>
    <dgm:cxn modelId="{AE2DF30D-7C02-4C8C-9B4C-0A4255B83106}" type="presOf" srcId="{EE2C2E9A-7DD0-415C-8B11-20661D5DE87C}" destId="{67D452FA-EB5D-4D7F-B5DD-770807AE85ED}" srcOrd="0" destOrd="0" presId="urn:microsoft.com/office/officeart/2005/8/layout/hList6"/>
    <dgm:cxn modelId="{166AD59C-1B22-4F8F-87B9-AC76333D7E4D}" type="presOf" srcId="{36D0D70F-E53C-4D4F-903B-656589B65C31}" destId="{B8F3369B-E660-43F4-A841-6EAE41D04CB6}" srcOrd="0" destOrd="0" presId="urn:microsoft.com/office/officeart/2005/8/layout/hList6"/>
    <dgm:cxn modelId="{87AC1BF4-369A-4DAC-BD88-CFFBEC154DE7}" type="presParOf" srcId="{B8F3369B-E660-43F4-A841-6EAE41D04CB6}" destId="{67D452FA-EB5D-4D7F-B5DD-770807AE85ED}" srcOrd="0" destOrd="0" presId="urn:microsoft.com/office/officeart/2005/8/layout/hList6"/>
  </dgm:cxnLst>
  <dgm:bg>
    <a:solidFill>
      <a:schemeClr val="tx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3B1F8-6F3A-4CE6-A230-895048C2AC37}">
      <dsp:nvSpPr>
        <dsp:cNvPr id="0" name=""/>
        <dsp:cNvSpPr/>
      </dsp:nvSpPr>
      <dsp:spPr>
        <a:xfrm rot="16200000">
          <a:off x="1277912" y="-1277912"/>
          <a:ext cx="3168216" cy="5724041"/>
        </a:xfrm>
        <a:prstGeom prst="flowChartManualOperation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141" bIns="0" numCol="1" spcCol="1270" anchor="ctr" anchorCtr="0">
          <a:noAutofit/>
        </a:bodyPr>
        <a:lstStyle/>
        <a:p>
          <a:pPr lvl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1941-yil 14-dekabrdan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safarbar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qo‘shildi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korxonalarga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biriktirildi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7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intizomini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buzganlar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jazolanadigan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O‘zboshimchalik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korxonadan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ketib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qolganlarga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5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yilgacha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belgilandi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5400000">
        <a:off x="0" y="633643"/>
        <a:ext cx="5724041" cy="19009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3C8E0-47D0-4B55-8967-1E54B3FFC1B2}">
      <dsp:nvSpPr>
        <dsp:cNvPr id="0" name=""/>
        <dsp:cNvSpPr/>
      </dsp:nvSpPr>
      <dsp:spPr>
        <a:xfrm>
          <a:off x="68702" y="68142"/>
          <a:ext cx="4834831" cy="932562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xizmatchilar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oilalari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evakuatsiya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nogironlari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yetim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nomlangan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guruhlar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96016" y="95456"/>
        <a:ext cx="3828523" cy="877934"/>
      </dsp:txXfrm>
    </dsp:sp>
    <dsp:sp modelId="{3B699804-5303-436E-8F72-6D2ED8510E7C}">
      <dsp:nvSpPr>
        <dsp:cNvPr id="0" name=""/>
        <dsp:cNvSpPr/>
      </dsp:nvSpPr>
      <dsp:spPr>
        <a:xfrm>
          <a:off x="426602" y="1087990"/>
          <a:ext cx="4834831" cy="932562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ru-RU" sz="17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200 000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evakuatsiya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453916" y="1115304"/>
        <a:ext cx="3747434" cy="877934"/>
      </dsp:txXfrm>
    </dsp:sp>
    <dsp:sp modelId="{A3498B2C-A5EA-4F6F-90C4-EA7F652708A1}">
      <dsp:nvSpPr>
        <dsp:cNvPr id="0" name=""/>
        <dsp:cNvSpPr/>
      </dsp:nvSpPr>
      <dsp:spPr>
        <a:xfrm>
          <a:off x="853205" y="2175980"/>
          <a:ext cx="4834831" cy="93256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yetim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bolalarni</a:t>
          </a:r>
          <a:r>
            <a:rPr lang="en-US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farzandiday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ardoqlab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voyaga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yetkazdi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880519" y="2203294"/>
        <a:ext cx="3747434" cy="877934"/>
      </dsp:txXfrm>
    </dsp:sp>
    <dsp:sp modelId="{C409C862-E946-49B3-934D-FE223A15B88D}">
      <dsp:nvSpPr>
        <dsp:cNvPr id="0" name=""/>
        <dsp:cNvSpPr/>
      </dsp:nvSpPr>
      <dsp:spPr>
        <a:xfrm>
          <a:off x="4228665" y="707193"/>
          <a:ext cx="606165" cy="6061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4365052" y="707193"/>
        <a:ext cx="333391" cy="456139"/>
      </dsp:txXfrm>
    </dsp:sp>
    <dsp:sp modelId="{D43A14A5-B1F4-4C9C-BC6F-461E7233DE27}">
      <dsp:nvSpPr>
        <dsp:cNvPr id="0" name=""/>
        <dsp:cNvSpPr/>
      </dsp:nvSpPr>
      <dsp:spPr>
        <a:xfrm>
          <a:off x="4655268" y="1788966"/>
          <a:ext cx="606165" cy="60616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4791655" y="1788966"/>
        <a:ext cx="333391" cy="4561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E4741-D381-4B1A-81F6-E32E0ACFCBB1}">
      <dsp:nvSpPr>
        <dsp:cNvPr id="0" name=""/>
        <dsp:cNvSpPr/>
      </dsp:nvSpPr>
      <dsp:spPr>
        <a:xfrm>
          <a:off x="0" y="38242"/>
          <a:ext cx="2841005" cy="2982227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toshkentlik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temirchi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Shoahmad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Shomahmudovlar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oilasi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kattaqo‘rg‘onlik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nogironi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Hamid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Samadov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samarqandlik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Fotima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Qosimova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bolani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tarbiyaladi</a:t>
          </a:r>
          <a:r>
            <a:rPr lang="ru-RU" sz="1800" kern="1200" dirty="0"/>
            <a:t>. </a:t>
          </a:r>
        </a:p>
      </dsp:txBody>
      <dsp:txXfrm>
        <a:off x="83210" y="121452"/>
        <a:ext cx="2674585" cy="28158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D3659-C636-4D48-AEA3-C6D5B5DDFD42}">
      <dsp:nvSpPr>
        <dsp:cNvPr id="0" name=""/>
        <dsp:cNvSpPr/>
      </dsp:nvSpPr>
      <dsp:spPr>
        <a:xfrm rot="16200000">
          <a:off x="1188131" y="-1188131"/>
          <a:ext cx="2952328" cy="532859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Respublikaga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30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gospital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joylashtirildi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Jarohatlanganlarning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talaygina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safga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qaytarildi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nogironlarining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ko‘pchiligi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joylashtirildi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5400000">
        <a:off x="0" y="590466"/>
        <a:ext cx="5328591" cy="177139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02DCB-3D8F-44C6-9F72-2E9539602BE0}">
      <dsp:nvSpPr>
        <dsp:cNvPr id="0" name=""/>
        <dsp:cNvSpPr/>
      </dsp:nvSpPr>
      <dsp:spPr>
        <a:xfrm rot="10800000">
          <a:off x="738614" y="140153"/>
          <a:ext cx="4912956" cy="1444496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983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siyosatda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kechirib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bo‘lmas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zo‘ravonlikka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Totalitar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tuzum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rahbarlarining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farmoyishi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Kavkaz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tatarlari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Volgabo‘yi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nemislari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1943–1944-yillarda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zudlik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hududlariga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ko‘chirilib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yuborildi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1099738" y="140153"/>
        <a:ext cx="4551832" cy="1444496"/>
      </dsp:txXfrm>
    </dsp:sp>
    <dsp:sp modelId="{3FF88060-8B42-47E6-B165-F242512F00A5}">
      <dsp:nvSpPr>
        <dsp:cNvPr id="0" name=""/>
        <dsp:cNvSpPr/>
      </dsp:nvSpPr>
      <dsp:spPr>
        <a:xfrm>
          <a:off x="0" y="140153"/>
          <a:ext cx="1444496" cy="144449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3C2E4-4D6D-4433-886C-D7E0E3843003}">
      <dsp:nvSpPr>
        <dsp:cNvPr id="0" name=""/>
        <dsp:cNvSpPr/>
      </dsp:nvSpPr>
      <dsp:spPr>
        <a:xfrm rot="10800000">
          <a:off x="536752" y="1755862"/>
          <a:ext cx="5109574" cy="144449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6983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Qrimdan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151 604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qrim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tatarlari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Gruziyadan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110 000 </a:t>
          </a:r>
          <a:r>
            <a:rPr lang="ru-RU" sz="13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mesxeti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turklari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Kavkazdan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175 000</a:t>
          </a:r>
          <a:r>
            <a:rPr lang="en-US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chechenlar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20 000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ingushlar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4500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bolqor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greklar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O‘zSSRga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ko‘chirildi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jabrdiydalarga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xayrixohlik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bildirdi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ru-RU" sz="13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897876" y="1755862"/>
        <a:ext cx="4748450" cy="1444496"/>
      </dsp:txXfrm>
    </dsp:sp>
    <dsp:sp modelId="{7C423165-908A-40B3-82C6-515504A2FD37}">
      <dsp:nvSpPr>
        <dsp:cNvPr id="0" name=""/>
        <dsp:cNvSpPr/>
      </dsp:nvSpPr>
      <dsp:spPr>
        <a:xfrm>
          <a:off x="0" y="1755862"/>
          <a:ext cx="1444496" cy="144449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71887"/>
          <a:ext cx="5482708" cy="89413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/>
            <a:t>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95-betida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3533" y="71887"/>
        <a:ext cx="5259174" cy="894138"/>
      </dsp:txXfrm>
    </dsp:sp>
    <dsp:sp modelId="{38C67714-3533-4660-8BCB-75A696E086B8}">
      <dsp:nvSpPr>
        <dsp:cNvPr id="0" name=""/>
        <dsp:cNvSpPr/>
      </dsp:nvSpPr>
      <dsp:spPr>
        <a:xfrm>
          <a:off x="0" y="0"/>
          <a:ext cx="1109948" cy="10369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333577"/>
          <a:ext cx="5482708" cy="108696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/>
            <a:t>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qahramonliklari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 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nimalarni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en-US" sz="20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1741" y="1333577"/>
        <a:ext cx="5210966" cy="1086968"/>
      </dsp:txXfrm>
    </dsp:sp>
    <dsp:sp modelId="{610F1ACD-860E-4098-8CF8-C89606BF847C}">
      <dsp:nvSpPr>
        <dsp:cNvPr id="0" name=""/>
        <dsp:cNvSpPr/>
      </dsp:nvSpPr>
      <dsp:spPr>
        <a:xfrm>
          <a:off x="0" y="1304820"/>
          <a:ext cx="1153483" cy="11434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9489D-3622-421A-80B1-F0B4D6E122FE}">
      <dsp:nvSpPr>
        <dsp:cNvPr id="0" name=""/>
        <dsp:cNvSpPr/>
      </dsp:nvSpPr>
      <dsp:spPr>
        <a:xfrm rot="10800000">
          <a:off x="258635" y="180022"/>
          <a:ext cx="5376064" cy="2700294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0819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1942-yili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mahsulotini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baravar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ko‘paydi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1943-yilda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sanoatning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xo‘jaligidagi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salmog‘i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foizgacha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ortdi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quvvatlari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oshirib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ldi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33708" y="180022"/>
        <a:ext cx="4700991" cy="2700294"/>
      </dsp:txXfrm>
    </dsp:sp>
    <dsp:sp modelId="{CC0C1119-825F-4314-ACCE-C48AB4A86E82}">
      <dsp:nvSpPr>
        <dsp:cNvPr id="0" name=""/>
        <dsp:cNvSpPr/>
      </dsp:nvSpPr>
      <dsp:spPr>
        <a:xfrm>
          <a:off x="0" y="576054"/>
          <a:ext cx="1813804" cy="192941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9E27E-86F4-4D6B-98BE-951CA7831DA8}">
      <dsp:nvSpPr>
        <dsp:cNvPr id="0" name=""/>
        <dsp:cNvSpPr/>
      </dsp:nvSpPr>
      <dsp:spPr>
        <a:xfrm rot="16200000">
          <a:off x="67" y="1479"/>
          <a:ext cx="3168216" cy="3165256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gidroelektr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stansiyasi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Oqqovoq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Qibray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Salor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GESlari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ko‘mir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ochildi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eskilaridan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foydalaniladigan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1547" y="633642"/>
        <a:ext cx="3165256" cy="1900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9E27E-86F4-4D6B-98BE-951CA7831DA8}">
      <dsp:nvSpPr>
        <dsp:cNvPr id="0" name=""/>
        <dsp:cNvSpPr/>
      </dsp:nvSpPr>
      <dsp:spPr>
        <a:xfrm rot="16200000">
          <a:off x="67" y="1479"/>
          <a:ext cx="3168216" cy="3165256"/>
        </a:xfrm>
        <a:prstGeom prst="flowChartManualOperation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1944-yil </a:t>
          </a:r>
          <a:r>
            <a:rPr lang="ru-RU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martda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Bekobodda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zamonaviy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zavodining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navbati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tushirildi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1547" y="633642"/>
        <a:ext cx="3165256" cy="1900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C552F-8325-4358-977C-BF1AF21E2DC8}">
      <dsp:nvSpPr>
        <dsp:cNvPr id="0" name=""/>
        <dsp:cNvSpPr/>
      </dsp:nvSpPr>
      <dsp:spPr>
        <a:xfrm rot="10800000">
          <a:off x="540056" y="107876"/>
          <a:ext cx="5036558" cy="1376923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718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harakatdagi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armiya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narsalarning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hammasini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qurol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yarog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o‘q-dori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oziq-ovqatlarni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uzluksiz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10800000">
        <a:off x="884287" y="107876"/>
        <a:ext cx="4692327" cy="1376923"/>
      </dsp:txXfrm>
    </dsp:sp>
    <dsp:sp modelId="{F474F388-27D3-4669-89CF-770480390BD2}">
      <dsp:nvSpPr>
        <dsp:cNvPr id="0" name=""/>
        <dsp:cNvSpPr/>
      </dsp:nvSpPr>
      <dsp:spPr>
        <a:xfrm>
          <a:off x="72008" y="71869"/>
          <a:ext cx="1376923" cy="137692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846CC-6D92-4D7C-887A-7EFCF9327D2C}">
      <dsp:nvSpPr>
        <dsp:cNvPr id="0" name=""/>
        <dsp:cNvSpPr/>
      </dsp:nvSpPr>
      <dsp:spPr>
        <a:xfrm rot="10800000">
          <a:off x="504039" y="1584044"/>
          <a:ext cx="5114568" cy="1376923"/>
        </a:xfrm>
        <a:prstGeom prst="homePlate">
          <a:avLst/>
        </a:prstGeom>
        <a:solidFill>
          <a:schemeClr val="tx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7185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2000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samolyot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22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minamyot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500 000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snaryad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millionlab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dona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gimnastyorka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sanitar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poyezdlar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paxtali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ust-bosh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etik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askarlar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kiyimlar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mahsulotlarni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frontga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yetkazib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10800000">
        <a:off x="848270" y="1584044"/>
        <a:ext cx="4770337" cy="1376923"/>
      </dsp:txXfrm>
    </dsp:sp>
    <dsp:sp modelId="{6FF52ECC-B7C9-4C19-ABF6-33C9DFC2DB51}">
      <dsp:nvSpPr>
        <dsp:cNvPr id="0" name=""/>
        <dsp:cNvSpPr/>
      </dsp:nvSpPr>
      <dsp:spPr>
        <a:xfrm>
          <a:off x="35997" y="1656043"/>
          <a:ext cx="1376923" cy="137692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08071-75B3-468A-98AB-7B0BE8E90A66}">
      <dsp:nvSpPr>
        <dsp:cNvPr id="0" name=""/>
        <dsp:cNvSpPr/>
      </dsp:nvSpPr>
      <dsp:spPr>
        <a:xfrm rot="16200000">
          <a:off x="-532196" y="533942"/>
          <a:ext cx="3200357" cy="2132471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Kolxozchi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dehqonlar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kuchlari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So‘x-Shohimardon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kanallari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Kosonsoy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Rudasoy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omborlari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.   </a:t>
          </a:r>
        </a:p>
      </dsp:txBody>
      <dsp:txXfrm rot="5400000">
        <a:off x="1747" y="640070"/>
        <a:ext cx="2132471" cy="1920215"/>
      </dsp:txXfrm>
    </dsp:sp>
    <dsp:sp modelId="{BEDEC269-8885-4B92-96CD-8AFF2D38C5CC}">
      <dsp:nvSpPr>
        <dsp:cNvPr id="0" name=""/>
        <dsp:cNvSpPr/>
      </dsp:nvSpPr>
      <dsp:spPr>
        <a:xfrm rot="16200000">
          <a:off x="1432285" y="838752"/>
          <a:ext cx="3200357" cy="1522852"/>
        </a:xfrm>
        <a:prstGeom prst="flowChartManualOperati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ctr" anchorCtr="0">
          <a:noAutofit/>
        </a:bodyPr>
        <a:lstStyle/>
        <a:p>
          <a:pPr lvl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Kattaqo‘rg‘on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ombori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suvga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to‘ldirila</a:t>
          </a:r>
          <a:r>
            <a:rPr lang="ru-RU" sz="1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2271037" y="640071"/>
        <a:ext cx="1522852" cy="1920215"/>
      </dsp:txXfrm>
    </dsp:sp>
    <dsp:sp modelId="{E0B9D6EC-E409-409A-8E6B-D72B579D94FF}">
      <dsp:nvSpPr>
        <dsp:cNvPr id="0" name=""/>
        <dsp:cNvSpPr/>
      </dsp:nvSpPr>
      <dsp:spPr>
        <a:xfrm rot="16200000">
          <a:off x="3242671" y="688039"/>
          <a:ext cx="3200357" cy="1824277"/>
        </a:xfrm>
        <a:prstGeom prst="flowChartManualOperation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viloyatlarida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unumli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ajratilib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1943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1,5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sentnerdan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davlatga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topshirildi</a:t>
          </a:r>
          <a:r>
            <a:rPr lang="ru-RU" sz="1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3930711" y="640070"/>
        <a:ext cx="1824277" cy="19202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ED116-096F-47EE-9EBF-4F603AF5B985}">
      <dsp:nvSpPr>
        <dsp:cNvPr id="0" name=""/>
        <dsp:cNvSpPr/>
      </dsp:nvSpPr>
      <dsp:spPr>
        <a:xfrm rot="16200000">
          <a:off x="-228092" y="230939"/>
          <a:ext cx="3200357" cy="2738478"/>
        </a:xfrm>
        <a:prstGeom prst="flowChartManualOperation">
          <a:avLst/>
        </a:prstGeom>
        <a:solidFill>
          <a:srgbClr val="C0C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930" bIns="0" numCol="1" spcCol="1270" anchor="ctr" anchorCtr="0">
          <a:noAutofit/>
        </a:bodyPr>
        <a:lstStyle/>
        <a:p>
          <a:pPr lvl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lavlagini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ishlovchi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Zirabuloq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Krasnogvardeysk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Yangiyo‘l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zavodlari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ru-RU" sz="2100" kern="1200" dirty="0"/>
            <a:t>. </a:t>
          </a:r>
        </a:p>
      </dsp:txBody>
      <dsp:txXfrm rot="5400000">
        <a:off x="2848" y="640070"/>
        <a:ext cx="2738478" cy="1920215"/>
      </dsp:txXfrm>
    </dsp:sp>
    <dsp:sp modelId="{8C37B89C-9AB1-4713-AF2A-5D2169ABCFBD}">
      <dsp:nvSpPr>
        <dsp:cNvPr id="0" name=""/>
        <dsp:cNvSpPr/>
      </dsp:nvSpPr>
      <dsp:spPr>
        <a:xfrm rot="16200000">
          <a:off x="2715772" y="230939"/>
          <a:ext cx="3200357" cy="2738478"/>
        </a:xfrm>
        <a:prstGeom prst="flowChartManualOperation">
          <a:avLst/>
        </a:prstGeom>
        <a:solidFill>
          <a:srgbClr val="DDDDD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930" bIns="0" numCol="1" spcCol="1270" anchor="ctr" anchorCtr="0">
          <a:noAutofit/>
        </a:bodyPr>
        <a:lstStyle/>
        <a:p>
          <a:pPr lvl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chiqariladigan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qandning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chorak</a:t>
          </a:r>
          <a:r>
            <a:rPr lang="ru-RU" sz="21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berar</a:t>
          </a:r>
          <a:r>
            <a:rPr lang="ru-RU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46712" y="640070"/>
        <a:ext cx="2738478" cy="19202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2F1B8-1501-47E8-9743-0689F1BC6AF3}">
      <dsp:nvSpPr>
        <dsp:cNvPr id="0" name=""/>
        <dsp:cNvSpPr/>
      </dsp:nvSpPr>
      <dsp:spPr>
        <a:xfrm rot="16200000">
          <a:off x="1289747" y="-1289747"/>
          <a:ext cx="3108543" cy="568803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O‘zbekistondagi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oilani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qiyin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ahvolga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solib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qo‘ydi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oziq-ovqatga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kartochka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etilib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xizmatchilarga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kuniga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400-500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grammdan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oila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a’zolariga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300-400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grammdan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non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berildi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0" y="621709"/>
        <a:ext cx="5688037" cy="18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452FA-EB5D-4D7F-B5DD-770807AE85ED}">
      <dsp:nvSpPr>
        <dsp:cNvPr id="0" name=""/>
        <dsp:cNvSpPr/>
      </dsp:nvSpPr>
      <dsp:spPr>
        <a:xfrm rot="16200000">
          <a:off x="1289747" y="-1289747"/>
          <a:ext cx="3108543" cy="5688037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Kolxozlarda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kattalar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oshgan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majburiy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normasi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1,5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oshirilgan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Belgilangan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normasini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bajara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olmagan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kolxozchilar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shafqatsiz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jazolangan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Qishloqlarda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kasalliklar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ocharchilik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minglab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vidolashgan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0" y="621709"/>
        <a:ext cx="5688037" cy="18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8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Layout" Target="../diagrams/layout11.xml"/><Relationship Id="rId7" Type="http://schemas.openxmlformats.org/officeDocument/2006/relationships/image" Target="../media/image16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638" y="1300785"/>
            <a:ext cx="4665863" cy="12118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xizmatida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4FA900A5-BD7B-42F0-B243-A1B999BF15BC}"/>
              </a:ext>
            </a:extLst>
          </p:cNvPr>
          <p:cNvSpPr/>
          <p:nvPr/>
        </p:nvSpPr>
        <p:spPr>
          <a:xfrm>
            <a:off x="251639" y="1109430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7DD059B-96D9-447D-8493-FC0F045EDE35}"/>
              </a:ext>
            </a:extLst>
          </p:cNvPr>
          <p:cNvSpPr/>
          <p:nvPr/>
        </p:nvSpPr>
        <p:spPr>
          <a:xfrm>
            <a:off x="251638" y="2073422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" y="39731"/>
            <a:ext cx="5688037" cy="138499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1941-yili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Sab-zavot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riyatlari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oshig‘i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1942-yil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220 500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" y="1497013"/>
            <a:ext cx="2628900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497012"/>
            <a:ext cx="2631007" cy="174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17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34858630"/>
              </p:ext>
            </p:extLst>
          </p:nvPr>
        </p:nvGraphicFramePr>
        <p:xfrm>
          <a:off x="2715" y="39730"/>
          <a:ext cx="5756735" cy="320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87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47236833"/>
              </p:ext>
            </p:extLst>
          </p:nvPr>
        </p:nvGraphicFramePr>
        <p:xfrm>
          <a:off x="2715" y="39730"/>
          <a:ext cx="5688037" cy="320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269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" y="39731"/>
            <a:ext cx="5688037" cy="132343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82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fashizm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520072"/>
            <a:ext cx="2419536" cy="16195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0" y="1520072"/>
            <a:ext cx="2381181" cy="161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99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68503601"/>
              </p:ext>
            </p:extLst>
          </p:nvPr>
        </p:nvGraphicFramePr>
        <p:xfrm>
          <a:off x="2715" y="39731"/>
          <a:ext cx="5688037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0317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44496820"/>
              </p:ext>
            </p:extLst>
          </p:nvPr>
        </p:nvGraphicFramePr>
        <p:xfrm>
          <a:off x="2715" y="39731"/>
          <a:ext cx="5688037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751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81551743"/>
              </p:ext>
            </p:extLst>
          </p:nvPr>
        </p:nvGraphicFramePr>
        <p:xfrm>
          <a:off x="2715" y="39731"/>
          <a:ext cx="5688037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3661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14231303"/>
              </p:ext>
            </p:extLst>
          </p:nvPr>
        </p:nvGraphicFramePr>
        <p:xfrm>
          <a:off x="2716" y="39731"/>
          <a:ext cx="2841005" cy="3108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883" y="42204"/>
            <a:ext cx="2404231" cy="16292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27" y="1710353"/>
            <a:ext cx="2127535" cy="151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66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03363970"/>
              </p:ext>
            </p:extLst>
          </p:nvPr>
        </p:nvGraphicFramePr>
        <p:xfrm>
          <a:off x="143421" y="71872"/>
          <a:ext cx="532859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3977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54391787"/>
              </p:ext>
            </p:extLst>
          </p:nvPr>
        </p:nvGraphicFramePr>
        <p:xfrm>
          <a:off x="2716" y="39731"/>
          <a:ext cx="5756734" cy="3323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9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7418" y="641003"/>
            <a:ext cx="54807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993" y="1042791"/>
            <a:ext cx="5544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qurol-yarog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aslahaxonasiga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9318" y="1728056"/>
            <a:ext cx="5495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013" y="2467174"/>
            <a:ext cx="5546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bag‘rikengligi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baynalmilal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yordami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445" y="39731"/>
            <a:ext cx="5331307" cy="120032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bag‘rikengligi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mehmonnavozligi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sabr-toqati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bardoshini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504"/>
            <a:ext cx="3224188" cy="18115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88" y="1428504"/>
            <a:ext cx="2529568" cy="181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29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topshiriq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29012641"/>
              </p:ext>
            </p:extLst>
          </p:nvPr>
        </p:nvGraphicFramePr>
        <p:xfrm>
          <a:off x="131884" y="628654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sentyabr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tushirilishi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safarbar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330" y="1430338"/>
            <a:ext cx="2533650" cy="1809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4" y="1430338"/>
            <a:ext cx="3106390" cy="18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2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Kadrlar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stanoklar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1941-yil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63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mahsulotarini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77" y="1368016"/>
            <a:ext cx="2571750" cy="17811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1" y="1368016"/>
            <a:ext cx="2850337" cy="17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92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56875129"/>
              </p:ext>
            </p:extLst>
          </p:nvPr>
        </p:nvGraphicFramePr>
        <p:xfrm>
          <a:off x="35409" y="0"/>
          <a:ext cx="5724041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71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12274014"/>
              </p:ext>
            </p:extLst>
          </p:nvPr>
        </p:nvGraphicFramePr>
        <p:xfrm>
          <a:off x="0" y="71872"/>
          <a:ext cx="5759449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38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70547855"/>
              </p:ext>
            </p:extLst>
          </p:nvPr>
        </p:nvGraphicFramePr>
        <p:xfrm>
          <a:off x="35410" y="0"/>
          <a:ext cx="3168351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94" y="0"/>
            <a:ext cx="2499956" cy="10799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2232112"/>
            <a:ext cx="2483681" cy="9361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1151992"/>
            <a:ext cx="1800200" cy="9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41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60572036"/>
              </p:ext>
            </p:extLst>
          </p:nvPr>
        </p:nvGraphicFramePr>
        <p:xfrm>
          <a:off x="35410" y="0"/>
          <a:ext cx="3168351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2" y="431912"/>
            <a:ext cx="243029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95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97375805"/>
              </p:ext>
            </p:extLst>
          </p:nvPr>
        </p:nvGraphicFramePr>
        <p:xfrm>
          <a:off x="71413" y="0"/>
          <a:ext cx="5741969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5968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153348</TotalTime>
  <Words>800</Words>
  <Application>Microsoft Office PowerPoint</Application>
  <PresentationFormat>Произвольный</PresentationFormat>
  <Paragraphs>40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O‘zbekiston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1595</cp:revision>
  <dcterms:created xsi:type="dcterms:W3CDTF">2014-10-08T23:03:32Z</dcterms:created>
  <dcterms:modified xsi:type="dcterms:W3CDTF">2021-01-14T13:00:50Z</dcterms:modified>
</cp:coreProperties>
</file>