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2.xml" ContentType="application/vnd.openxmlformats-officedocument.theme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80" r:id="rId2"/>
    <p:sldMasterId id="2147483898" r:id="rId3"/>
  </p:sldMasterIdLst>
  <p:notesMasterIdLst>
    <p:notesMasterId r:id="rId25"/>
  </p:notesMasterIdLst>
  <p:sldIdLst>
    <p:sldId id="1356" r:id="rId4"/>
    <p:sldId id="1402" r:id="rId5"/>
    <p:sldId id="1496" r:id="rId6"/>
    <p:sldId id="1497" r:id="rId7"/>
    <p:sldId id="1477" r:id="rId8"/>
    <p:sldId id="1498" r:id="rId9"/>
    <p:sldId id="1486" r:id="rId10"/>
    <p:sldId id="1499" r:id="rId11"/>
    <p:sldId id="1500" r:id="rId12"/>
    <p:sldId id="1449" r:id="rId13"/>
    <p:sldId id="1504" r:id="rId14"/>
    <p:sldId id="1490" r:id="rId15"/>
    <p:sldId id="1491" r:id="rId16"/>
    <p:sldId id="1492" r:id="rId17"/>
    <p:sldId id="1505" r:id="rId18"/>
    <p:sldId id="1502" r:id="rId19"/>
    <p:sldId id="1503" r:id="rId20"/>
    <p:sldId id="1493" r:id="rId21"/>
    <p:sldId id="1494" r:id="rId22"/>
    <p:sldId id="1501" r:id="rId23"/>
    <p:sldId id="1419" r:id="rId24"/>
  </p:sldIdLst>
  <p:sldSz cx="5759450" cy="3240088"/>
  <p:notesSz cx="6858000" cy="9144000"/>
  <p:defaultTextStyle>
    <a:defPPr>
      <a:defRPr lang="en-US"/>
    </a:defPPr>
    <a:lvl1pPr marL="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ont" id="{01319F16-3CEB-44B1-837A-5DFE664B1540}">
          <p14:sldIdLst>
            <p14:sldId id="1356"/>
            <p14:sldId id="1402"/>
            <p14:sldId id="1496"/>
            <p14:sldId id="1497"/>
            <p14:sldId id="1477"/>
            <p14:sldId id="1498"/>
            <p14:sldId id="1486"/>
            <p14:sldId id="1499"/>
            <p14:sldId id="1500"/>
            <p14:sldId id="1449"/>
            <p14:sldId id="1504"/>
            <p14:sldId id="1490"/>
            <p14:sldId id="1491"/>
            <p14:sldId id="1492"/>
            <p14:sldId id="1505"/>
            <p14:sldId id="1502"/>
            <p14:sldId id="1503"/>
            <p14:sldId id="1493"/>
            <p14:sldId id="1494"/>
            <p14:sldId id="1501"/>
            <p14:sldId id="1419"/>
          </p14:sldIdLst>
        </p14:section>
        <p14:section name="Custom icons" id="{AE7553D5-C09E-4928-A948-69A0E1F717F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742" userDrawn="1">
          <p15:clr>
            <a:srgbClr val="A4A3A4"/>
          </p15:clr>
        </p15:guide>
        <p15:guide id="2" pos="1882" userDrawn="1">
          <p15:clr>
            <a:srgbClr val="A4A3A4"/>
          </p15:clr>
        </p15:guide>
        <p15:guide id="3" orient="horz" pos="517" userDrawn="1">
          <p15:clr>
            <a:srgbClr val="A4A3A4"/>
          </p15:clr>
        </p15:guide>
        <p15:guide id="4" pos="15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вар Фархадович" initials="АФ" lastIdx="1" clrIdx="0">
    <p:extLst>
      <p:ext uri="{19B8F6BF-5375-455C-9EA6-DF929625EA0E}">
        <p15:presenceInfo xmlns:p15="http://schemas.microsoft.com/office/powerpoint/2012/main" userId="b45d8b19bf4079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DDDDDD"/>
    <a:srgbClr val="C0C0C0"/>
    <a:srgbClr val="000000"/>
    <a:srgbClr val="B2B2B2"/>
    <a:srgbClr val="FFFFFF"/>
    <a:srgbClr val="808080"/>
    <a:srgbClr val="5F5F5F"/>
    <a:srgbClr val="7F7F7F"/>
    <a:srgbClr val="3286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5491" autoAdjust="0"/>
  </p:normalViewPr>
  <p:slideViewPr>
    <p:cSldViewPr snapToObjects="1">
      <p:cViewPr varScale="1">
        <p:scale>
          <a:sx n="218" d="100"/>
          <a:sy n="218" d="100"/>
        </p:scale>
        <p:origin x="876" y="168"/>
      </p:cViewPr>
      <p:guideLst>
        <p:guide orient="horz" pos="742"/>
        <p:guide pos="1882"/>
        <p:guide orient="horz" pos="517"/>
        <p:guide pos="15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35886"/>
    </p:cViewPr>
  </p:sorterViewPr>
  <p:notesViewPr>
    <p:cSldViewPr snapToObjects="1">
      <p:cViewPr varScale="1">
        <p:scale>
          <a:sx n="73" d="100"/>
          <a:sy n="73" d="100"/>
        </p:scale>
        <p:origin x="-3792" y="-11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diagrams/_rels/data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2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diagrams/_rels/drawing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diagrams/_rels/drawing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2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F70664-C48E-425D-8183-398A2C4276AC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705DDE0-EE94-4066-9336-1B6DF2744A49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1941-yil 14-dekabrdan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harbiy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korxonalar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xodimlari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urushga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safarbar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qilinganlar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qatoriga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qo‘shildi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shu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korxonalarga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biriktirildi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lnSpc>
              <a:spcPct val="100000"/>
            </a:lnSpc>
          </a:pP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Mehnat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intizomini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buzganlar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qattiq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jazolanadigan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bo‘ldi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O‘zboshimchalik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korxonadan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ketib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qolganlarga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    5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yildan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8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yilgacha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qamoq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jazosi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belgilandi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9B65A223-C257-4537-BD1D-61CCD06C2B27}" type="parTrans" cxnId="{4C128123-705E-466D-879E-228C2DA0C5B4}">
      <dgm:prSet/>
      <dgm:spPr/>
      <dgm:t>
        <a:bodyPr/>
        <a:lstStyle/>
        <a:p>
          <a:endParaRPr lang="ru-RU"/>
        </a:p>
      </dgm:t>
    </dgm:pt>
    <dgm:pt modelId="{3B5DD660-1D08-4AE0-A8B8-EFF36AC36424}" type="sibTrans" cxnId="{4C128123-705E-466D-879E-228C2DA0C5B4}">
      <dgm:prSet/>
      <dgm:spPr/>
      <dgm:t>
        <a:bodyPr/>
        <a:lstStyle/>
        <a:p>
          <a:endParaRPr lang="ru-RU"/>
        </a:p>
      </dgm:t>
    </dgm:pt>
    <dgm:pt modelId="{95241D16-A11A-419F-A772-F3E50E697812}" type="pres">
      <dgm:prSet presAssocID="{B3F70664-C48E-425D-8183-398A2C4276A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83B1F8-6F3A-4CE6-A230-895048C2AC37}" type="pres">
      <dgm:prSet presAssocID="{E705DDE0-EE94-4066-9336-1B6DF2744A49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C6E3E14-5A82-4B9B-9DBA-2ABE2F51983A}" type="presOf" srcId="{E705DDE0-EE94-4066-9336-1B6DF2744A49}" destId="{F283B1F8-6F3A-4CE6-A230-895048C2AC37}" srcOrd="0" destOrd="0" presId="urn:microsoft.com/office/officeart/2005/8/layout/hList6"/>
    <dgm:cxn modelId="{C6755C6B-E8E3-47A4-9B88-DC193A017EB6}" type="presOf" srcId="{B3F70664-C48E-425D-8183-398A2C4276AC}" destId="{95241D16-A11A-419F-A772-F3E50E697812}" srcOrd="0" destOrd="0" presId="urn:microsoft.com/office/officeart/2005/8/layout/hList6"/>
    <dgm:cxn modelId="{4C128123-705E-466D-879E-228C2DA0C5B4}" srcId="{B3F70664-C48E-425D-8183-398A2C4276AC}" destId="{E705DDE0-EE94-4066-9336-1B6DF2744A49}" srcOrd="0" destOrd="0" parTransId="{9B65A223-C257-4537-BD1D-61CCD06C2B27}" sibTransId="{3B5DD660-1D08-4AE0-A8B8-EFF36AC36424}"/>
    <dgm:cxn modelId="{582CCA8E-7BB4-4E28-800E-AC5A1E8A1BF0}" type="presParOf" srcId="{95241D16-A11A-419F-A772-F3E50E697812}" destId="{F283B1F8-6F3A-4CE6-A230-895048C2AC37}" srcOrd="0" destOrd="0" presId="urn:microsoft.com/office/officeart/2005/8/layout/hList6"/>
  </dgm:cxnLst>
  <dgm:bg>
    <a:solidFill>
      <a:schemeClr val="tx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E3A7DBB-4C94-4532-9B9B-F831DF1BFEC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A3A2A23-5506-42D2-8138-B64585480E7A}">
      <dgm:prSet custT="1"/>
      <dgm:spPr>
        <a:solidFill>
          <a:schemeClr val="tx1">
            <a:lumMod val="95000"/>
          </a:schemeClr>
        </a:solidFill>
      </dgm:spPr>
      <dgm:t>
        <a:bodyPr/>
        <a:lstStyle/>
        <a:p>
          <a:pPr algn="ctr" rtl="0">
            <a:lnSpc>
              <a:spcPct val="100000"/>
            </a:lnSpc>
          </a:pP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yillarida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aholi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tarkibida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harbiy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xizmatchilar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oilalari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evakuatsiya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qilinganlar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nogironlari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yetim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bolalar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deb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nomlangan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yangi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ijtimoiy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guruhlar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paydo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bo‘ldi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C353DE1B-D83D-4881-BB8F-98910069A786}" type="parTrans" cxnId="{A195DFF3-6A29-4C67-BA3D-4177342907B5}">
      <dgm:prSet/>
      <dgm:spPr/>
      <dgm:t>
        <a:bodyPr/>
        <a:lstStyle/>
        <a:p>
          <a:endParaRPr lang="ru-RU"/>
        </a:p>
      </dgm:t>
    </dgm:pt>
    <dgm:pt modelId="{B2806FF2-6A25-4471-A180-64DC33F7C085}" type="sibTrans" cxnId="{A195DFF3-6A29-4C67-BA3D-4177342907B5}">
      <dgm:prSet/>
      <dgm:spPr/>
      <dgm:t>
        <a:bodyPr/>
        <a:lstStyle/>
        <a:p>
          <a:endParaRPr lang="ru-RU"/>
        </a:p>
      </dgm:t>
    </dgm:pt>
    <dgm:pt modelId="{C05347AD-F60E-4A2C-A3B2-1CED7806260B}">
      <dgm:prSet/>
      <dgm:spPr>
        <a:solidFill>
          <a:schemeClr val="tx1"/>
        </a:solidFill>
      </dgm:spPr>
      <dgm:t>
        <a:bodyPr/>
        <a:lstStyle/>
        <a:p>
          <a:pPr algn="ctr" rtl="0">
            <a:lnSpc>
              <a:spcPct val="100000"/>
            </a:lnSpc>
          </a:pP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O‘zbekistonga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 </a:t>
          </a:r>
          <a:r>
            <a:rPr lang="ru-RU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mln</a:t>
          </a:r>
          <a:r>
            <a: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nafardan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ortiq</a:t>
          </a:r>
          <a:r>
            <a: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kishi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jumladan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200 000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bola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evakuatsiya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qilindi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8CE238AD-7386-4067-B346-D14F9E6385F7}" type="parTrans" cxnId="{5FC9EC33-064F-4B9E-B14E-A8BB233C6D43}">
      <dgm:prSet/>
      <dgm:spPr/>
      <dgm:t>
        <a:bodyPr/>
        <a:lstStyle/>
        <a:p>
          <a:endParaRPr lang="ru-RU"/>
        </a:p>
      </dgm:t>
    </dgm:pt>
    <dgm:pt modelId="{55B036F1-94B4-4719-AE06-BE1F4B574B86}" type="sibTrans" cxnId="{5FC9EC33-064F-4B9E-B14E-A8BB233C6D43}">
      <dgm:prSet/>
      <dgm:spPr/>
      <dgm:t>
        <a:bodyPr/>
        <a:lstStyle/>
        <a:p>
          <a:endParaRPr lang="ru-RU"/>
        </a:p>
      </dgm:t>
    </dgm:pt>
    <dgm:pt modelId="{50D34C00-B78D-4C59-8C2E-52B9B10D81AC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 rtl="0">
            <a:lnSpc>
              <a:spcPct val="100000"/>
            </a:lnSpc>
          </a:pP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millatga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mansub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yetim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bolalarni</a:t>
          </a:r>
          <a:r>
            <a: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xalqi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farzandiday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ardoqlab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ularni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voyaga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yetkazdi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5BD18E8D-85CB-451D-A546-87821D8833BF}" type="parTrans" cxnId="{677BAE7D-E356-4829-9FA7-1C0739122716}">
      <dgm:prSet/>
      <dgm:spPr/>
      <dgm:t>
        <a:bodyPr/>
        <a:lstStyle/>
        <a:p>
          <a:endParaRPr lang="ru-RU"/>
        </a:p>
      </dgm:t>
    </dgm:pt>
    <dgm:pt modelId="{4E3AD9FE-E3D6-4A22-BB03-1AACCBEE7B93}" type="sibTrans" cxnId="{677BAE7D-E356-4829-9FA7-1C0739122716}">
      <dgm:prSet/>
      <dgm:spPr/>
      <dgm:t>
        <a:bodyPr/>
        <a:lstStyle/>
        <a:p>
          <a:endParaRPr lang="ru-RU"/>
        </a:p>
      </dgm:t>
    </dgm:pt>
    <dgm:pt modelId="{16D45C5F-0A8C-49DB-87AD-B8337AAE9CB1}" type="pres">
      <dgm:prSet presAssocID="{6E3A7DBB-4C94-4532-9B9B-F831DF1BFEC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836EC4-E5E9-4B84-9E51-7D5C59A31D03}" type="pres">
      <dgm:prSet presAssocID="{6E3A7DBB-4C94-4532-9B9B-F831DF1BFEC3}" presName="dummyMaxCanvas" presStyleCnt="0">
        <dgm:presLayoutVars/>
      </dgm:prSet>
      <dgm:spPr/>
    </dgm:pt>
    <dgm:pt modelId="{A083C8E0-47D0-4B55-8967-1E54B3FFC1B2}" type="pres">
      <dgm:prSet presAssocID="{6E3A7DBB-4C94-4532-9B9B-F831DF1BFEC3}" presName="ThreeNodes_1" presStyleLbl="node1" presStyleIdx="0" presStyleCnt="3" custLinFactNeighborX="1421" custLinFactNeighborY="73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699804-5303-436E-8F72-6D2ED8510E7C}" type="pres">
      <dgm:prSet presAssocID="{6E3A7DBB-4C94-4532-9B9B-F831DF1BFEC3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498B2C-A5EA-4F6F-90C4-EA7F652708A1}" type="pres">
      <dgm:prSet presAssocID="{6E3A7DBB-4C94-4532-9B9B-F831DF1BFEC3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09C862-E946-49B3-934D-FE223A15B88D}" type="pres">
      <dgm:prSet presAssocID="{6E3A7DBB-4C94-4532-9B9B-F831DF1BFEC3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3A14A5-B1F4-4C9C-BC6F-461E7233DE27}" type="pres">
      <dgm:prSet presAssocID="{6E3A7DBB-4C94-4532-9B9B-F831DF1BFEC3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D134BA-2D98-4342-A81D-4C2254ED4D22}" type="pres">
      <dgm:prSet presAssocID="{6E3A7DBB-4C94-4532-9B9B-F831DF1BFEC3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DD2DD1-0A83-49BE-B15E-955CEE435F45}" type="pres">
      <dgm:prSet presAssocID="{6E3A7DBB-4C94-4532-9B9B-F831DF1BFEC3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F8469A-1AE5-4785-813C-5101ED29057A}" type="pres">
      <dgm:prSet presAssocID="{6E3A7DBB-4C94-4532-9B9B-F831DF1BFEC3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77BAE7D-E356-4829-9FA7-1C0739122716}" srcId="{6E3A7DBB-4C94-4532-9B9B-F831DF1BFEC3}" destId="{50D34C00-B78D-4C59-8C2E-52B9B10D81AC}" srcOrd="2" destOrd="0" parTransId="{5BD18E8D-85CB-451D-A546-87821D8833BF}" sibTransId="{4E3AD9FE-E3D6-4A22-BB03-1AACCBEE7B93}"/>
    <dgm:cxn modelId="{7D30750E-CE6E-4A15-BB48-A46C0B0D1D59}" type="presOf" srcId="{B2806FF2-6A25-4471-A180-64DC33F7C085}" destId="{C409C862-E946-49B3-934D-FE223A15B88D}" srcOrd="0" destOrd="0" presId="urn:microsoft.com/office/officeart/2005/8/layout/vProcess5"/>
    <dgm:cxn modelId="{A195DFF3-6A29-4C67-BA3D-4177342907B5}" srcId="{6E3A7DBB-4C94-4532-9B9B-F831DF1BFEC3}" destId="{4A3A2A23-5506-42D2-8138-B64585480E7A}" srcOrd="0" destOrd="0" parTransId="{C353DE1B-D83D-4881-BB8F-98910069A786}" sibTransId="{B2806FF2-6A25-4471-A180-64DC33F7C085}"/>
    <dgm:cxn modelId="{8C034303-0949-47CC-AB1B-2C26D26E7446}" type="presOf" srcId="{50D34C00-B78D-4C59-8C2E-52B9B10D81AC}" destId="{F1F8469A-1AE5-4785-813C-5101ED29057A}" srcOrd="1" destOrd="0" presId="urn:microsoft.com/office/officeart/2005/8/layout/vProcess5"/>
    <dgm:cxn modelId="{8C523FF0-93A9-4794-8972-4239E40AA85D}" type="presOf" srcId="{4A3A2A23-5506-42D2-8138-B64585480E7A}" destId="{A083C8E0-47D0-4B55-8967-1E54B3FFC1B2}" srcOrd="0" destOrd="0" presId="urn:microsoft.com/office/officeart/2005/8/layout/vProcess5"/>
    <dgm:cxn modelId="{5FC9EC33-064F-4B9E-B14E-A8BB233C6D43}" srcId="{6E3A7DBB-4C94-4532-9B9B-F831DF1BFEC3}" destId="{C05347AD-F60E-4A2C-A3B2-1CED7806260B}" srcOrd="1" destOrd="0" parTransId="{8CE238AD-7386-4067-B346-D14F9E6385F7}" sibTransId="{55B036F1-94B4-4719-AE06-BE1F4B574B86}"/>
    <dgm:cxn modelId="{12E7306E-59C1-47A0-BD2C-AD12E3DF4296}" type="presOf" srcId="{C05347AD-F60E-4A2C-A3B2-1CED7806260B}" destId="{03DD2DD1-0A83-49BE-B15E-955CEE435F45}" srcOrd="1" destOrd="0" presId="urn:microsoft.com/office/officeart/2005/8/layout/vProcess5"/>
    <dgm:cxn modelId="{3B5C4506-8C67-43E1-AB8C-234F5FA7B442}" type="presOf" srcId="{55B036F1-94B4-4719-AE06-BE1F4B574B86}" destId="{D43A14A5-B1F4-4C9C-BC6F-461E7233DE27}" srcOrd="0" destOrd="0" presId="urn:microsoft.com/office/officeart/2005/8/layout/vProcess5"/>
    <dgm:cxn modelId="{1FF6E6DC-AE88-4EFC-AFDB-14E75334888F}" type="presOf" srcId="{50D34C00-B78D-4C59-8C2E-52B9B10D81AC}" destId="{A3498B2C-A5EA-4F6F-90C4-EA7F652708A1}" srcOrd="0" destOrd="0" presId="urn:microsoft.com/office/officeart/2005/8/layout/vProcess5"/>
    <dgm:cxn modelId="{C5DBBF7D-9E21-4235-9D0F-DAF3110FACB9}" type="presOf" srcId="{C05347AD-F60E-4A2C-A3B2-1CED7806260B}" destId="{3B699804-5303-436E-8F72-6D2ED8510E7C}" srcOrd="0" destOrd="0" presId="urn:microsoft.com/office/officeart/2005/8/layout/vProcess5"/>
    <dgm:cxn modelId="{AC937E2B-D328-4963-A871-58F983905D61}" type="presOf" srcId="{4A3A2A23-5506-42D2-8138-B64585480E7A}" destId="{CDD134BA-2D98-4342-A81D-4C2254ED4D22}" srcOrd="1" destOrd="0" presId="urn:microsoft.com/office/officeart/2005/8/layout/vProcess5"/>
    <dgm:cxn modelId="{44DF27F3-AB74-48D1-AC56-2C1CA59DB667}" type="presOf" srcId="{6E3A7DBB-4C94-4532-9B9B-F831DF1BFEC3}" destId="{16D45C5F-0A8C-49DB-87AD-B8337AAE9CB1}" srcOrd="0" destOrd="0" presId="urn:microsoft.com/office/officeart/2005/8/layout/vProcess5"/>
    <dgm:cxn modelId="{7D7A04B7-4DF2-4D03-BA00-4E388371D28F}" type="presParOf" srcId="{16D45C5F-0A8C-49DB-87AD-B8337AAE9CB1}" destId="{94836EC4-E5E9-4B84-9E51-7D5C59A31D03}" srcOrd="0" destOrd="0" presId="urn:microsoft.com/office/officeart/2005/8/layout/vProcess5"/>
    <dgm:cxn modelId="{B4237F99-786C-4799-8E85-F132DA0383AD}" type="presParOf" srcId="{16D45C5F-0A8C-49DB-87AD-B8337AAE9CB1}" destId="{A083C8E0-47D0-4B55-8967-1E54B3FFC1B2}" srcOrd="1" destOrd="0" presId="urn:microsoft.com/office/officeart/2005/8/layout/vProcess5"/>
    <dgm:cxn modelId="{E6A705E8-EAF3-4FF6-93E5-8FD7C0E4C65C}" type="presParOf" srcId="{16D45C5F-0A8C-49DB-87AD-B8337AAE9CB1}" destId="{3B699804-5303-436E-8F72-6D2ED8510E7C}" srcOrd="2" destOrd="0" presId="urn:microsoft.com/office/officeart/2005/8/layout/vProcess5"/>
    <dgm:cxn modelId="{D7B98DE8-E3BF-4013-8B47-399BA9375235}" type="presParOf" srcId="{16D45C5F-0A8C-49DB-87AD-B8337AAE9CB1}" destId="{A3498B2C-A5EA-4F6F-90C4-EA7F652708A1}" srcOrd="3" destOrd="0" presId="urn:microsoft.com/office/officeart/2005/8/layout/vProcess5"/>
    <dgm:cxn modelId="{7438341B-88A3-4E8F-B849-83FB33D3F730}" type="presParOf" srcId="{16D45C5F-0A8C-49DB-87AD-B8337AAE9CB1}" destId="{C409C862-E946-49B3-934D-FE223A15B88D}" srcOrd="4" destOrd="0" presId="urn:microsoft.com/office/officeart/2005/8/layout/vProcess5"/>
    <dgm:cxn modelId="{8C70A0AE-B218-4012-8CA8-664708E33EFE}" type="presParOf" srcId="{16D45C5F-0A8C-49DB-87AD-B8337AAE9CB1}" destId="{D43A14A5-B1F4-4C9C-BC6F-461E7233DE27}" srcOrd="5" destOrd="0" presId="urn:microsoft.com/office/officeart/2005/8/layout/vProcess5"/>
    <dgm:cxn modelId="{CCA72860-75C9-498C-A543-2442B25F081B}" type="presParOf" srcId="{16D45C5F-0A8C-49DB-87AD-B8337AAE9CB1}" destId="{CDD134BA-2D98-4342-A81D-4C2254ED4D22}" srcOrd="6" destOrd="0" presId="urn:microsoft.com/office/officeart/2005/8/layout/vProcess5"/>
    <dgm:cxn modelId="{F3F6F93E-15B2-485F-B3A5-DBF91E3D7CAC}" type="presParOf" srcId="{16D45C5F-0A8C-49DB-87AD-B8337AAE9CB1}" destId="{03DD2DD1-0A83-49BE-B15E-955CEE435F45}" srcOrd="7" destOrd="0" presId="urn:microsoft.com/office/officeart/2005/8/layout/vProcess5"/>
    <dgm:cxn modelId="{B52E478E-7F53-4D4E-80E5-04E89DFEF1A5}" type="presParOf" srcId="{16D45C5F-0A8C-49DB-87AD-B8337AAE9CB1}" destId="{F1F8469A-1AE5-4785-813C-5101ED29057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E3A7DBB-4C94-4532-9B9B-F831DF1BFEC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102D2AA-4CBF-4164-9789-EDE0200EDDFE}">
      <dgm:prSet/>
      <dgm:spPr>
        <a:solidFill>
          <a:schemeClr val="tx1">
            <a:lumMod val="95000"/>
          </a:schemeClr>
        </a:solidFill>
      </dgm:spPr>
      <dgm:t>
        <a:bodyPr/>
        <a:lstStyle/>
        <a:p>
          <a:pPr rtl="0"/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Masalan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toshkentlik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oddiy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temirchi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Shoahmad</a:t>
          </a:r>
          <a:r>
            <a: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Shomahmudovlar</a:t>
          </a:r>
          <a:r>
            <a: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oilasi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15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bolani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kattaqo‘rg‘onlik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nogironi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Hamid</a:t>
          </a:r>
          <a:r>
            <a: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Samadov</a:t>
          </a:r>
          <a:r>
            <a: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13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bolani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samarqandlik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kolxozchi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ayol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Fotima</a:t>
          </a:r>
          <a:r>
            <a: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Qosimova</a:t>
          </a:r>
          <a:r>
            <a: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10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bolani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olib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tarbiyaladi</a:t>
          </a:r>
          <a:r>
            <a:rPr lang="ru-RU" dirty="0"/>
            <a:t>. </a:t>
          </a:r>
        </a:p>
      </dgm:t>
    </dgm:pt>
    <dgm:pt modelId="{7CD287B8-F964-4629-AC31-78AF97AEAC96}" type="parTrans" cxnId="{57CB32D8-F187-4A17-A61F-952897EC99FB}">
      <dgm:prSet/>
      <dgm:spPr/>
      <dgm:t>
        <a:bodyPr/>
        <a:lstStyle/>
        <a:p>
          <a:endParaRPr lang="ru-RU"/>
        </a:p>
      </dgm:t>
    </dgm:pt>
    <dgm:pt modelId="{6CC60F48-AC2F-4FC3-A117-E599197C0494}" type="sibTrans" cxnId="{57CB32D8-F187-4A17-A61F-952897EC99FB}">
      <dgm:prSet/>
      <dgm:spPr/>
      <dgm:t>
        <a:bodyPr/>
        <a:lstStyle/>
        <a:p>
          <a:endParaRPr lang="ru-RU"/>
        </a:p>
      </dgm:t>
    </dgm:pt>
    <dgm:pt modelId="{16D45C5F-0A8C-49DB-87AD-B8337AAE9CB1}" type="pres">
      <dgm:prSet presAssocID="{6E3A7DBB-4C94-4532-9B9B-F831DF1BFEC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836EC4-E5E9-4B84-9E51-7D5C59A31D03}" type="pres">
      <dgm:prSet presAssocID="{6E3A7DBB-4C94-4532-9B9B-F831DF1BFEC3}" presName="dummyMaxCanvas" presStyleCnt="0">
        <dgm:presLayoutVars/>
      </dgm:prSet>
      <dgm:spPr/>
    </dgm:pt>
    <dgm:pt modelId="{915E4741-D381-4B1A-81F6-E32E0ACFCBB1}" type="pres">
      <dgm:prSet presAssocID="{6E3A7DBB-4C94-4532-9B9B-F831DF1BFEC3}" presName="OneNode_1" presStyleLbl="node1" presStyleIdx="0" presStyleCnt="1" custScaleY="191873" custLinFactNeighborX="1151" custLinFactNeighborY="-16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7A7320-0E8A-4250-BA7D-74C79A9789C8}" type="presOf" srcId="{6E3A7DBB-4C94-4532-9B9B-F831DF1BFEC3}" destId="{16D45C5F-0A8C-49DB-87AD-B8337AAE9CB1}" srcOrd="0" destOrd="0" presId="urn:microsoft.com/office/officeart/2005/8/layout/vProcess5"/>
    <dgm:cxn modelId="{CE204113-6B04-4D91-B00F-4F65D54C0528}" type="presOf" srcId="{5102D2AA-4CBF-4164-9789-EDE0200EDDFE}" destId="{915E4741-D381-4B1A-81F6-E32E0ACFCBB1}" srcOrd="0" destOrd="0" presId="urn:microsoft.com/office/officeart/2005/8/layout/vProcess5"/>
    <dgm:cxn modelId="{57CB32D8-F187-4A17-A61F-952897EC99FB}" srcId="{6E3A7DBB-4C94-4532-9B9B-F831DF1BFEC3}" destId="{5102D2AA-4CBF-4164-9789-EDE0200EDDFE}" srcOrd="0" destOrd="0" parTransId="{7CD287B8-F964-4629-AC31-78AF97AEAC96}" sibTransId="{6CC60F48-AC2F-4FC3-A117-E599197C0494}"/>
    <dgm:cxn modelId="{076E4CF1-F224-495F-87B3-B9EF9D00276D}" type="presParOf" srcId="{16D45C5F-0A8C-49DB-87AD-B8337AAE9CB1}" destId="{94836EC4-E5E9-4B84-9E51-7D5C59A31D03}" srcOrd="0" destOrd="0" presId="urn:microsoft.com/office/officeart/2005/8/layout/vProcess5"/>
    <dgm:cxn modelId="{CBAC2E71-A4D0-4205-B01D-A87F7055834D}" type="presParOf" srcId="{16D45C5F-0A8C-49DB-87AD-B8337AAE9CB1}" destId="{915E4741-D381-4B1A-81F6-E32E0ACFCBB1}" srcOrd="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F43F8CF-CE6E-4585-9231-84FDB016692F}" type="doc">
      <dgm:prSet loTypeId="urn:microsoft.com/office/officeart/2005/8/layout/hList6" loCatId="list" qsTypeId="urn:microsoft.com/office/officeart/2005/8/quickstyle/3d4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D62DE3D5-6A27-4642-96BE-2B6580030549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Respublikaga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davrida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30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dan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ortiq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harbiy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gospital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joylashtirildi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Jarohatlanganlarning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talaygina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qismi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jangovar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safga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qaytarildi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nogironlarining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ko‘pchiligi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ishga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joylashtirildi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1E0CE04C-1AE7-4532-A33F-6B87147D0A64}" type="parTrans" cxnId="{26350CCE-5024-4D2B-83D9-07ABB1F099F0}">
      <dgm:prSet/>
      <dgm:spPr/>
      <dgm:t>
        <a:bodyPr/>
        <a:lstStyle/>
        <a:p>
          <a:endParaRPr lang="ru-RU"/>
        </a:p>
      </dgm:t>
    </dgm:pt>
    <dgm:pt modelId="{C6DA60DD-62E5-415C-B84B-7F86CD4821F5}" type="sibTrans" cxnId="{26350CCE-5024-4D2B-83D9-07ABB1F099F0}">
      <dgm:prSet/>
      <dgm:spPr/>
      <dgm:t>
        <a:bodyPr/>
        <a:lstStyle/>
        <a:p>
          <a:endParaRPr lang="ru-RU"/>
        </a:p>
      </dgm:t>
    </dgm:pt>
    <dgm:pt modelId="{65E7054A-362F-4E0D-A1FF-4C493D9B17CA}" type="pres">
      <dgm:prSet presAssocID="{4F43F8CF-CE6E-4585-9231-84FDB016692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3D3659-C636-4D48-AEA3-C6D5B5DDFD42}" type="pres">
      <dgm:prSet presAssocID="{D62DE3D5-6A27-4642-96BE-2B6580030549}" presName="node" presStyleLbl="node1" presStyleIdx="0" presStyleCnt="1" custLinFactNeighborX="-40584" custLinFactNeighborY="-56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704B3F-0C86-424A-9372-DF5F60C48221}" type="presOf" srcId="{D62DE3D5-6A27-4642-96BE-2B6580030549}" destId="{C83D3659-C636-4D48-AEA3-C6D5B5DDFD42}" srcOrd="0" destOrd="0" presId="urn:microsoft.com/office/officeart/2005/8/layout/hList6"/>
    <dgm:cxn modelId="{B836CBE3-1404-4704-9A7D-DA172174DF8B}" type="presOf" srcId="{4F43F8CF-CE6E-4585-9231-84FDB016692F}" destId="{65E7054A-362F-4E0D-A1FF-4C493D9B17CA}" srcOrd="0" destOrd="0" presId="urn:microsoft.com/office/officeart/2005/8/layout/hList6"/>
    <dgm:cxn modelId="{26350CCE-5024-4D2B-83D9-07ABB1F099F0}" srcId="{4F43F8CF-CE6E-4585-9231-84FDB016692F}" destId="{D62DE3D5-6A27-4642-96BE-2B6580030549}" srcOrd="0" destOrd="0" parTransId="{1E0CE04C-1AE7-4532-A33F-6B87147D0A64}" sibTransId="{C6DA60DD-62E5-415C-B84B-7F86CD4821F5}"/>
    <dgm:cxn modelId="{53499C14-9B64-4A29-AA44-7F3D5AD8CCBA}" type="presParOf" srcId="{65E7054A-362F-4E0D-A1FF-4C493D9B17CA}" destId="{C83D3659-C636-4D48-AEA3-C6D5B5DDFD42}" srcOrd="0" destOrd="0" presId="urn:microsoft.com/office/officeart/2005/8/layout/hList6"/>
  </dgm:cxnLst>
  <dgm:bg>
    <a:solidFill>
      <a:schemeClr val="tx1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6D1BACD-0EB8-4687-8187-EC25F7B02753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E043F36-73BC-4258-A89A-3C24DCBB6C5F}">
      <dgm:prSet custT="1"/>
      <dgm:spPr>
        <a:solidFill>
          <a:schemeClr val="tx1">
            <a:lumMod val="95000"/>
          </a:schemeClr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yillarida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milliy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siyosatda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kechirib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bo‘lmas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zo‘ravonlikka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yo‘l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qo‘yildi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Totalitar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tuzum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rahbarlarining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farmoyishi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Kavkaz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xalqlari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qrim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tatarlari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Volgabo‘yi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nemislari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1943–1944-yillarda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zudlik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mamlakatning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sharqiy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hududlariga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ko‘chirilib</a:t>
          </a:r>
          <a:r>
            <a: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yuborildi</a:t>
          </a:r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315E1540-7318-4F81-9E4E-6CA1787B21E3}" type="parTrans" cxnId="{5280A76C-D180-4942-AF2A-447F4B232ED9}">
      <dgm:prSet/>
      <dgm:spPr/>
      <dgm:t>
        <a:bodyPr/>
        <a:lstStyle/>
        <a:p>
          <a:endParaRPr lang="ru-RU"/>
        </a:p>
      </dgm:t>
    </dgm:pt>
    <dgm:pt modelId="{5F53AF91-95B3-4FC5-A164-2F8F23A342CD}" type="sibTrans" cxnId="{5280A76C-D180-4942-AF2A-447F4B232ED9}">
      <dgm:prSet/>
      <dgm:spPr/>
      <dgm:t>
        <a:bodyPr/>
        <a:lstStyle/>
        <a:p>
          <a:endParaRPr lang="ru-RU"/>
        </a:p>
      </dgm:t>
    </dgm:pt>
    <dgm:pt modelId="{F60D0C0C-82B4-46F9-BF53-DA990EAB1B99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Qrimdan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151 604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nafar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qrim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tatarlari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Gruziyadan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</a:t>
          </a:r>
          <a:r>
            <a: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110 000 </a:t>
          </a:r>
          <a:r>
            <a:rPr lang="ru-RU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nafar</a:t>
          </a:r>
          <a:r>
            <a: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mesxeti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turklari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Shimoliy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Kavkazdan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175 000</a:t>
          </a:r>
          <a:r>
            <a: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nafar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chechenlar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20 000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nafardan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ortiq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ingushlar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4500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nafar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bolqor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greklar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O‘zSSRga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ko‘chirildi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Mahalliy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aholi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jabrdiydalarga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xayrixohlik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bildirdi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samimiy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yordam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berdi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0421200A-345A-40C9-B3F1-87213BDF8AA1}" type="parTrans" cxnId="{2E15E779-8220-4E65-813F-23C0930CDF58}">
      <dgm:prSet/>
      <dgm:spPr/>
      <dgm:t>
        <a:bodyPr/>
        <a:lstStyle/>
        <a:p>
          <a:endParaRPr lang="ru-RU"/>
        </a:p>
      </dgm:t>
    </dgm:pt>
    <dgm:pt modelId="{66B8BE97-526E-43C2-A5C9-6DB7A8409D0C}" type="sibTrans" cxnId="{2E15E779-8220-4E65-813F-23C0930CDF58}">
      <dgm:prSet/>
      <dgm:spPr/>
      <dgm:t>
        <a:bodyPr/>
        <a:lstStyle/>
        <a:p>
          <a:endParaRPr lang="ru-RU"/>
        </a:p>
      </dgm:t>
    </dgm:pt>
    <dgm:pt modelId="{B1ED177D-CCCB-460C-AC91-48DB2634BC1F}" type="pres">
      <dgm:prSet presAssocID="{56D1BACD-0EB8-4687-8187-EC25F7B0275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1CA0FE-5B29-4E48-8DE5-F86347F31D07}" type="pres">
      <dgm:prSet presAssocID="{9E043F36-73BC-4258-A89A-3C24DCBB6C5F}" presName="composite" presStyleCnt="0"/>
      <dgm:spPr/>
    </dgm:pt>
    <dgm:pt modelId="{3FF88060-8B42-47E6-B165-F242512F00A5}" type="pres">
      <dgm:prSet presAssocID="{9E043F36-73BC-4258-A89A-3C24DCBB6C5F}" presName="imgShp" presStyleLbl="fgImgPlace1" presStyleIdx="0" presStyleCnt="2" custLinFactNeighborX="-23309" custLinFactNeighborY="957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89202DCB-3D8F-44C6-9F72-2E9539602BE0}" type="pres">
      <dgm:prSet presAssocID="{9E043F36-73BC-4258-A89A-3C24DCBB6C5F}" presName="txShp" presStyleLbl="node1" presStyleIdx="0" presStyleCnt="2" custScaleX="128335" custLinFactNeighborX="5924" custLinFactNeighborY="95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1E5F26-C454-4C26-BFB5-C0C47137FE65}" type="pres">
      <dgm:prSet presAssocID="{5F53AF91-95B3-4FC5-A164-2F8F23A342CD}" presName="spacing" presStyleCnt="0"/>
      <dgm:spPr/>
    </dgm:pt>
    <dgm:pt modelId="{8C019CB0-A6DA-4391-8F41-D880BC54323D}" type="pres">
      <dgm:prSet presAssocID="{F60D0C0C-82B4-46F9-BF53-DA990EAB1B99}" presName="composite" presStyleCnt="0"/>
      <dgm:spPr/>
    </dgm:pt>
    <dgm:pt modelId="{7C423165-908A-40B3-82C6-515504A2FD37}" type="pres">
      <dgm:prSet presAssocID="{F60D0C0C-82B4-46F9-BF53-DA990EAB1B99}" presName="imgShp" presStyleLbl="fgImgPlace1" presStyleIdx="1" presStyleCnt="2" custLinFactNeighborX="-36998" custLinFactNeighborY="-8427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99B3C2E4-4D6D-4433-886C-D7E0E3843003}" type="pres">
      <dgm:prSet presAssocID="{F60D0C0C-82B4-46F9-BF53-DA990EAB1B99}" presName="txShp" presStyleLbl="node1" presStyleIdx="1" presStyleCnt="2" custScaleX="133471" custLinFactNeighborX="4503" custLinFactNeighborY="-84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FFEC1A-F212-4167-9C45-CB4B5A0D8BB8}" type="presOf" srcId="{56D1BACD-0EB8-4687-8187-EC25F7B02753}" destId="{B1ED177D-CCCB-460C-AC91-48DB2634BC1F}" srcOrd="0" destOrd="0" presId="urn:microsoft.com/office/officeart/2005/8/layout/vList3"/>
    <dgm:cxn modelId="{B2737D8C-8AE7-40D1-AEA8-BA7CC32C0FCB}" type="presOf" srcId="{9E043F36-73BC-4258-A89A-3C24DCBB6C5F}" destId="{89202DCB-3D8F-44C6-9F72-2E9539602BE0}" srcOrd="0" destOrd="0" presId="urn:microsoft.com/office/officeart/2005/8/layout/vList3"/>
    <dgm:cxn modelId="{2E15E779-8220-4E65-813F-23C0930CDF58}" srcId="{56D1BACD-0EB8-4687-8187-EC25F7B02753}" destId="{F60D0C0C-82B4-46F9-BF53-DA990EAB1B99}" srcOrd="1" destOrd="0" parTransId="{0421200A-345A-40C9-B3F1-87213BDF8AA1}" sibTransId="{66B8BE97-526E-43C2-A5C9-6DB7A8409D0C}"/>
    <dgm:cxn modelId="{F2D2B481-EA9A-41B7-9B69-D5E23B1D245C}" type="presOf" srcId="{F60D0C0C-82B4-46F9-BF53-DA990EAB1B99}" destId="{99B3C2E4-4D6D-4433-886C-D7E0E3843003}" srcOrd="0" destOrd="0" presId="urn:microsoft.com/office/officeart/2005/8/layout/vList3"/>
    <dgm:cxn modelId="{5280A76C-D180-4942-AF2A-447F4B232ED9}" srcId="{56D1BACD-0EB8-4687-8187-EC25F7B02753}" destId="{9E043F36-73BC-4258-A89A-3C24DCBB6C5F}" srcOrd="0" destOrd="0" parTransId="{315E1540-7318-4F81-9E4E-6CA1787B21E3}" sibTransId="{5F53AF91-95B3-4FC5-A164-2F8F23A342CD}"/>
    <dgm:cxn modelId="{EA78327C-478A-416E-A9F3-BE22F885A9B8}" type="presParOf" srcId="{B1ED177D-CCCB-460C-AC91-48DB2634BC1F}" destId="{3A1CA0FE-5B29-4E48-8DE5-F86347F31D07}" srcOrd="0" destOrd="0" presId="urn:microsoft.com/office/officeart/2005/8/layout/vList3"/>
    <dgm:cxn modelId="{B9F9D388-EE4C-4844-9F1D-477834B4DF79}" type="presParOf" srcId="{3A1CA0FE-5B29-4E48-8DE5-F86347F31D07}" destId="{3FF88060-8B42-47E6-B165-F242512F00A5}" srcOrd="0" destOrd="0" presId="urn:microsoft.com/office/officeart/2005/8/layout/vList3"/>
    <dgm:cxn modelId="{079AE8D6-4643-4FFC-964E-6CE892A814EF}" type="presParOf" srcId="{3A1CA0FE-5B29-4E48-8DE5-F86347F31D07}" destId="{89202DCB-3D8F-44C6-9F72-2E9539602BE0}" srcOrd="1" destOrd="0" presId="urn:microsoft.com/office/officeart/2005/8/layout/vList3"/>
    <dgm:cxn modelId="{79F44E26-7EA0-4601-B75F-4AD74572A80D}" type="presParOf" srcId="{B1ED177D-CCCB-460C-AC91-48DB2634BC1F}" destId="{611E5F26-C454-4C26-BFB5-C0C47137FE65}" srcOrd="1" destOrd="0" presId="urn:microsoft.com/office/officeart/2005/8/layout/vList3"/>
    <dgm:cxn modelId="{AEF104BE-D0D6-461E-ADA1-C473CF15EB12}" type="presParOf" srcId="{B1ED177D-CCCB-460C-AC91-48DB2634BC1F}" destId="{8C019CB0-A6DA-4391-8F41-D880BC54323D}" srcOrd="2" destOrd="0" presId="urn:microsoft.com/office/officeart/2005/8/layout/vList3"/>
    <dgm:cxn modelId="{82D2000E-7060-490C-9015-75E88D670513}" type="presParOf" srcId="{8C019CB0-A6DA-4391-8F41-D880BC54323D}" destId="{7C423165-908A-40B3-82C6-515504A2FD37}" srcOrd="0" destOrd="0" presId="urn:microsoft.com/office/officeart/2005/8/layout/vList3"/>
    <dgm:cxn modelId="{987CFDED-4010-449E-AE99-B9E294EED231}" type="presParOf" srcId="{8C019CB0-A6DA-4391-8F41-D880BC54323D}" destId="{99B3C2E4-4D6D-4433-886C-D7E0E3843003}" srcOrd="1" destOrd="0" presId="urn:microsoft.com/office/officeart/2005/8/layout/vList3"/>
  </dgm:cxnLst>
  <dgm:bg>
    <a:solidFill>
      <a:schemeClr val="accent5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3E1F546-DBBD-4C0B-81C3-1E147FC4041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4B90CDB-77A9-424A-9AB8-4FB5479B0A7D}">
      <dgm:prSet custT="1"/>
      <dgm:spPr>
        <a:solidFill>
          <a:schemeClr val="tx1"/>
        </a:solidFill>
      </dgm:spPr>
      <dgm:t>
        <a:bodyPr/>
        <a:lstStyle/>
        <a:p>
          <a:pPr algn="ctr" rtl="0">
            <a:lnSpc>
              <a:spcPct val="100000"/>
            </a:lnSpc>
          </a:pPr>
          <a:r>
            <a:rPr lang="en-US" sz="1400" b="0" i="0" dirty="0"/>
            <a:t>    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Darslikning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95-betida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izohli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     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atamalarni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yozib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savollarga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bering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CD9DBF-7B62-4B14-8A8D-82654E8EED32}" type="parTrans" cxnId="{442667CA-27E7-4418-89AB-6EB0F06623D1}">
      <dgm:prSet/>
      <dgm:spPr/>
      <dgm:t>
        <a:bodyPr/>
        <a:lstStyle/>
        <a:p>
          <a:endParaRPr lang="ru-RU"/>
        </a:p>
      </dgm:t>
    </dgm:pt>
    <dgm:pt modelId="{A8EEAC04-A424-46F7-8B86-90951C50BD0C}" type="sibTrans" cxnId="{442667CA-27E7-4418-89AB-6EB0F06623D1}">
      <dgm:prSet/>
      <dgm:spPr/>
      <dgm:t>
        <a:bodyPr/>
        <a:lstStyle/>
        <a:p>
          <a:endParaRPr lang="ru-RU"/>
        </a:p>
      </dgm:t>
    </dgm:pt>
    <dgm:pt modelId="{2DB57C9D-3BAF-47C2-967E-BEDF4ACE8C58}">
      <dgm:prSet custT="1"/>
      <dgm:spPr>
        <a:solidFill>
          <a:schemeClr val="tx1"/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en-US" sz="2000" b="0" i="0" dirty="0"/>
            <a:t>        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Mavzu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so‘ngida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jadvalni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to‘ldiring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jahon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urushida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            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xalqi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qahramonliklari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haqida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                           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yana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nimalarni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bilasiz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en-US" sz="2000" b="0" i="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9A8E8A-0D8D-4CF1-9D2A-D03E8EED5AA9}" type="parTrans" cxnId="{47562161-84F0-49E5-A745-707033DDB1E7}">
      <dgm:prSet/>
      <dgm:spPr/>
      <dgm:t>
        <a:bodyPr/>
        <a:lstStyle/>
        <a:p>
          <a:endParaRPr lang="ru-RU"/>
        </a:p>
      </dgm:t>
    </dgm:pt>
    <dgm:pt modelId="{FF24C78D-28ED-4963-B71A-7123D4F57F4C}" type="sibTrans" cxnId="{47562161-84F0-49E5-A745-707033DDB1E7}">
      <dgm:prSet/>
      <dgm:spPr/>
      <dgm:t>
        <a:bodyPr/>
        <a:lstStyle/>
        <a:p>
          <a:endParaRPr lang="ru-RU"/>
        </a:p>
      </dgm:t>
    </dgm:pt>
    <dgm:pt modelId="{B066781E-4593-4554-B286-B5F6D548A13D}" type="pres">
      <dgm:prSet presAssocID="{D3E1F546-DBBD-4C0B-81C3-1E147FC40416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CAE3100-5FE4-4ACB-A802-CE102BEC5C08}" type="pres">
      <dgm:prSet presAssocID="{94B90CDB-77A9-424A-9AB8-4FB5479B0A7D}" presName="composite" presStyleCnt="0"/>
      <dgm:spPr/>
    </dgm:pt>
    <dgm:pt modelId="{38C67714-3533-4660-8BCB-75A696E086B8}" type="pres">
      <dgm:prSet presAssocID="{94B90CDB-77A9-424A-9AB8-4FB5479B0A7D}" presName="imgShp" presStyleLbl="fgImgPlace1" presStyleIdx="0" presStyleCnt="2" custScaleX="124136" custScaleY="115971" custLinFactX="-947" custLinFactNeighborX="-100000" custLinFactNeighborY="-11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C7499ABA-2B7C-4917-A08E-4CF189EC54A2}" type="pres">
      <dgm:prSet presAssocID="{94B90CDB-77A9-424A-9AB8-4FB5479B0A7D}" presName="txShp" presStyleLbl="node1" presStyleIdx="0" presStyleCnt="2" custScaleX="1503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D5B6F2-C1DB-4711-BE0B-9CC51CDB693C}" type="pres">
      <dgm:prSet presAssocID="{A8EEAC04-A424-46F7-8B86-90951C50BD0C}" presName="spacing" presStyleCnt="0"/>
      <dgm:spPr/>
    </dgm:pt>
    <dgm:pt modelId="{A1FD8338-E6C7-49D1-925D-F7390B69BC53}" type="pres">
      <dgm:prSet presAssocID="{2DB57C9D-3BAF-47C2-967E-BEDF4ACE8C58}" presName="composite" presStyleCnt="0"/>
      <dgm:spPr/>
    </dgm:pt>
    <dgm:pt modelId="{610F1ACD-860E-4098-8CF8-C89606BF847C}" type="pres">
      <dgm:prSet presAssocID="{2DB57C9D-3BAF-47C2-967E-BEDF4ACE8C58}" presName="imgShp" presStyleLbl="fgImgPlace1" presStyleIdx="1" presStyleCnt="2" custScaleX="129005" custScaleY="127883" custLinFactNeighborX="-38206" custLinFactNeighborY="1157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9964A9FF-F72C-4DCA-B25B-4700BEDCAD62}" type="pres">
      <dgm:prSet presAssocID="{2DB57C9D-3BAF-47C2-967E-BEDF4ACE8C58}" presName="txShp" presStyleLbl="node1" presStyleIdx="1" presStyleCnt="2" custScaleX="150376" custScaleY="121566" custLinFactNeighborX="0" custLinFactNeighborY="1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4D864C-8C13-43EC-B9D6-9BD7CA9E83AB}" type="presOf" srcId="{2DB57C9D-3BAF-47C2-967E-BEDF4ACE8C58}" destId="{9964A9FF-F72C-4DCA-B25B-4700BEDCAD62}" srcOrd="0" destOrd="0" presId="urn:microsoft.com/office/officeart/2005/8/layout/vList3"/>
    <dgm:cxn modelId="{442667CA-27E7-4418-89AB-6EB0F06623D1}" srcId="{D3E1F546-DBBD-4C0B-81C3-1E147FC40416}" destId="{94B90CDB-77A9-424A-9AB8-4FB5479B0A7D}" srcOrd="0" destOrd="0" parTransId="{B1CD9DBF-7B62-4B14-8A8D-82654E8EED32}" sibTransId="{A8EEAC04-A424-46F7-8B86-90951C50BD0C}"/>
    <dgm:cxn modelId="{47562161-84F0-49E5-A745-707033DDB1E7}" srcId="{D3E1F546-DBBD-4C0B-81C3-1E147FC40416}" destId="{2DB57C9D-3BAF-47C2-967E-BEDF4ACE8C58}" srcOrd="1" destOrd="0" parTransId="{EB9A8E8A-0D8D-4CF1-9D2A-D03E8EED5AA9}" sibTransId="{FF24C78D-28ED-4963-B71A-7123D4F57F4C}"/>
    <dgm:cxn modelId="{62DC3312-1B6C-43DD-95B4-6B3B31A58238}" type="presOf" srcId="{94B90CDB-77A9-424A-9AB8-4FB5479B0A7D}" destId="{C7499ABA-2B7C-4917-A08E-4CF189EC54A2}" srcOrd="0" destOrd="0" presId="urn:microsoft.com/office/officeart/2005/8/layout/vList3"/>
    <dgm:cxn modelId="{A9E3A6DF-A330-483D-B218-C86982D0D38B}" type="presOf" srcId="{D3E1F546-DBBD-4C0B-81C3-1E147FC40416}" destId="{B066781E-4593-4554-B286-B5F6D548A13D}" srcOrd="0" destOrd="0" presId="urn:microsoft.com/office/officeart/2005/8/layout/vList3"/>
    <dgm:cxn modelId="{3E291B53-8F70-4C1E-B5B2-A2C61820886C}" type="presParOf" srcId="{B066781E-4593-4554-B286-B5F6D548A13D}" destId="{BCAE3100-5FE4-4ACB-A802-CE102BEC5C08}" srcOrd="0" destOrd="0" presId="urn:microsoft.com/office/officeart/2005/8/layout/vList3"/>
    <dgm:cxn modelId="{D51974FE-9012-4384-961E-5D1207872B96}" type="presParOf" srcId="{BCAE3100-5FE4-4ACB-A802-CE102BEC5C08}" destId="{38C67714-3533-4660-8BCB-75A696E086B8}" srcOrd="0" destOrd="0" presId="urn:microsoft.com/office/officeart/2005/8/layout/vList3"/>
    <dgm:cxn modelId="{DA75551A-B920-4203-B486-99FBF142E177}" type="presParOf" srcId="{BCAE3100-5FE4-4ACB-A802-CE102BEC5C08}" destId="{C7499ABA-2B7C-4917-A08E-4CF189EC54A2}" srcOrd="1" destOrd="0" presId="urn:microsoft.com/office/officeart/2005/8/layout/vList3"/>
    <dgm:cxn modelId="{CADCEBC3-1B97-4068-B6A7-14968DE39904}" type="presParOf" srcId="{B066781E-4593-4554-B286-B5F6D548A13D}" destId="{7FD5B6F2-C1DB-4711-BE0B-9CC51CDB693C}" srcOrd="1" destOrd="0" presId="urn:microsoft.com/office/officeart/2005/8/layout/vList3"/>
    <dgm:cxn modelId="{79EE3813-BFAC-4E62-8837-8CF190DAED99}" type="presParOf" srcId="{B066781E-4593-4554-B286-B5F6D548A13D}" destId="{A1FD8338-E6C7-49D1-925D-F7390B69BC53}" srcOrd="2" destOrd="0" presId="urn:microsoft.com/office/officeart/2005/8/layout/vList3"/>
    <dgm:cxn modelId="{CB1BD16E-479E-406B-9EBB-934B570DC812}" type="presParOf" srcId="{A1FD8338-E6C7-49D1-925D-F7390B69BC53}" destId="{610F1ACD-860E-4098-8CF8-C89606BF847C}" srcOrd="0" destOrd="0" presId="urn:microsoft.com/office/officeart/2005/8/layout/vList3"/>
    <dgm:cxn modelId="{EB394917-3CC2-4AFA-8F9A-95995B175A60}" type="presParOf" srcId="{A1FD8338-E6C7-49D1-925D-F7390B69BC53}" destId="{9964A9FF-F72C-4DCA-B25B-4700BEDCAD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73219B-1FB1-4F2D-82AF-3FB5A4C61D94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FA4C3BB-872B-48E4-AABA-BF51EA79B412}">
      <dgm:prSet/>
      <dgm:spPr>
        <a:solidFill>
          <a:schemeClr val="tx1">
            <a:lumMod val="85000"/>
          </a:schemeClr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O‘zbekistonda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1942-yili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yangi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sanoat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mahsulotini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ishlab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chiqarish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2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baravar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ko‘paydi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1943-yilda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esa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sanoatning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respublika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xalq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xo‘jaligidagi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salmog‘i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75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foizgacha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ortdi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Harbiy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ishlab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chiqarish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quvvatlari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oshirib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bori</a:t>
          </a:r>
          <a:r>
            <a:rPr lang="en-US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ldi</a:t>
          </a:r>
          <a:r>
            <a: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34D395-0CB8-4073-9D43-980C1E2E2DA9}" type="parTrans" cxnId="{44033175-DFC3-4571-B4BD-442AC7B33A2A}">
      <dgm:prSet/>
      <dgm:spPr/>
      <dgm:t>
        <a:bodyPr/>
        <a:lstStyle/>
        <a:p>
          <a:endParaRPr lang="ru-RU"/>
        </a:p>
      </dgm:t>
    </dgm:pt>
    <dgm:pt modelId="{70854F96-9C75-4DA8-90CE-E557A1A6E351}" type="sibTrans" cxnId="{44033175-DFC3-4571-B4BD-442AC7B33A2A}">
      <dgm:prSet/>
      <dgm:spPr/>
      <dgm:t>
        <a:bodyPr/>
        <a:lstStyle/>
        <a:p>
          <a:endParaRPr lang="ru-RU"/>
        </a:p>
      </dgm:t>
    </dgm:pt>
    <dgm:pt modelId="{80E4F04F-2338-41E5-9532-87A7BEE3A54B}" type="pres">
      <dgm:prSet presAssocID="{2B73219B-1FB1-4F2D-82AF-3FB5A4C61D94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3875C6B-87CA-49EC-B76B-097A21717A3B}" type="pres">
      <dgm:prSet presAssocID="{DFA4C3BB-872B-48E4-AABA-BF51EA79B412}" presName="composite" presStyleCnt="0"/>
      <dgm:spPr/>
    </dgm:pt>
    <dgm:pt modelId="{CC0C1119-825F-4314-ACCE-C48AB4A86E82}" type="pres">
      <dgm:prSet presAssocID="{DFA4C3BB-872B-48E4-AABA-BF51EA79B412}" presName="imgShp" presStyleLbl="fgImgPlace1" presStyleIdx="0" presStyleCnt="1" custScaleX="94008" custLinFactNeighborX="-8799" custLinFactNeighborY="549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B559489D-3622-421A-80B1-F0B4D6E122FE}" type="pres">
      <dgm:prSet presAssocID="{DFA4C3BB-872B-48E4-AABA-BF51EA79B412}" presName="txShp" presStyleLbl="node1" presStyleIdx="0" presStyleCnt="1" custScaleX="140366" custScaleY="1399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7FB3C3-2D27-4F63-A4AE-7C41929AE4F0}" type="presOf" srcId="{2B73219B-1FB1-4F2D-82AF-3FB5A4C61D94}" destId="{80E4F04F-2338-41E5-9532-87A7BEE3A54B}" srcOrd="0" destOrd="0" presId="urn:microsoft.com/office/officeart/2005/8/layout/vList3"/>
    <dgm:cxn modelId="{44033175-DFC3-4571-B4BD-442AC7B33A2A}" srcId="{2B73219B-1FB1-4F2D-82AF-3FB5A4C61D94}" destId="{DFA4C3BB-872B-48E4-AABA-BF51EA79B412}" srcOrd="0" destOrd="0" parTransId="{CA34D395-0CB8-4073-9D43-980C1E2E2DA9}" sibTransId="{70854F96-9C75-4DA8-90CE-E557A1A6E351}"/>
    <dgm:cxn modelId="{69DF3821-A0D4-420F-9761-248F8EC1FA0C}" type="presOf" srcId="{DFA4C3BB-872B-48E4-AABA-BF51EA79B412}" destId="{B559489D-3622-421A-80B1-F0B4D6E122FE}" srcOrd="0" destOrd="0" presId="urn:microsoft.com/office/officeart/2005/8/layout/vList3"/>
    <dgm:cxn modelId="{54E66E31-C425-496D-B94D-64102F33CCDA}" type="presParOf" srcId="{80E4F04F-2338-41E5-9532-87A7BEE3A54B}" destId="{53875C6B-87CA-49EC-B76B-097A21717A3B}" srcOrd="0" destOrd="0" presId="urn:microsoft.com/office/officeart/2005/8/layout/vList3"/>
    <dgm:cxn modelId="{49FD124C-CAA7-41AA-A220-C0F51D956B8E}" type="presParOf" srcId="{53875C6B-87CA-49EC-B76B-097A21717A3B}" destId="{CC0C1119-825F-4314-ACCE-C48AB4A86E82}" srcOrd="0" destOrd="0" presId="urn:microsoft.com/office/officeart/2005/8/layout/vList3"/>
    <dgm:cxn modelId="{02D94B2C-BA2A-46EA-868D-368D59B45280}" type="presParOf" srcId="{53875C6B-87CA-49EC-B76B-097A21717A3B}" destId="{B559489D-3622-421A-80B1-F0B4D6E122F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F70664-C48E-425D-8183-398A2C4276AC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B3EF0A-107B-458F-93F5-A095956016EF}">
      <dgm:prSet custT="1"/>
      <dgm:spPr>
        <a:solidFill>
          <a:schemeClr val="tx1">
            <a:lumMod val="95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yillarida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O‘zbekistonda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7 </a:t>
          </a:r>
          <a:r>
            <a:rPr lang="ru-RU" sz="1800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</a:t>
          </a:r>
          <a:r>
            <a: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yirik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gidroelektr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stansiyasi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Oqqovoq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Qibray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Salor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Farhod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GESlari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qurildi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yangi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ko‘mir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neft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konlari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ochildi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eskilaridan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ko‘proq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foydalaniladigan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bo‘ldi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F445DCA1-BEC1-4D0C-ACB2-89D93038C9AA}" type="parTrans" cxnId="{73470938-88D0-4C5B-845C-822FBCB5AC97}">
      <dgm:prSet/>
      <dgm:spPr/>
      <dgm:t>
        <a:bodyPr/>
        <a:lstStyle/>
        <a:p>
          <a:endParaRPr lang="ru-RU"/>
        </a:p>
      </dgm:t>
    </dgm:pt>
    <dgm:pt modelId="{419AF455-C9FD-4A41-B894-6E1D4EA56D3E}" type="sibTrans" cxnId="{73470938-88D0-4C5B-845C-822FBCB5AC97}">
      <dgm:prSet/>
      <dgm:spPr/>
      <dgm:t>
        <a:bodyPr/>
        <a:lstStyle/>
        <a:p>
          <a:endParaRPr lang="ru-RU"/>
        </a:p>
      </dgm:t>
    </dgm:pt>
    <dgm:pt modelId="{95241D16-A11A-419F-A772-F3E50E697812}" type="pres">
      <dgm:prSet presAssocID="{B3F70664-C48E-425D-8183-398A2C4276A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09E27E-86F4-4D6B-98BE-951CA7831DA8}" type="pres">
      <dgm:prSet presAssocID="{D7B3EF0A-107B-458F-93F5-A095956016EF}" presName="node" presStyleLbl="node1" presStyleIdx="0" presStyleCnt="1" custLinFactNeighborY="-3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FB5B48-1AF7-4FBD-BF94-D623BF10A344}" type="presOf" srcId="{D7B3EF0A-107B-458F-93F5-A095956016EF}" destId="{A009E27E-86F4-4D6B-98BE-951CA7831DA8}" srcOrd="0" destOrd="0" presId="urn:microsoft.com/office/officeart/2005/8/layout/hList6"/>
    <dgm:cxn modelId="{4711709E-52C9-4F9E-A565-551CE5A4EC36}" type="presOf" srcId="{B3F70664-C48E-425D-8183-398A2C4276AC}" destId="{95241D16-A11A-419F-A772-F3E50E697812}" srcOrd="0" destOrd="0" presId="urn:microsoft.com/office/officeart/2005/8/layout/hList6"/>
    <dgm:cxn modelId="{73470938-88D0-4C5B-845C-822FBCB5AC97}" srcId="{B3F70664-C48E-425D-8183-398A2C4276AC}" destId="{D7B3EF0A-107B-458F-93F5-A095956016EF}" srcOrd="0" destOrd="0" parTransId="{F445DCA1-BEC1-4D0C-ACB2-89D93038C9AA}" sibTransId="{419AF455-C9FD-4A41-B894-6E1D4EA56D3E}"/>
    <dgm:cxn modelId="{8E482D4A-BEBD-42DE-8B77-CEDB2C66CD47}" type="presParOf" srcId="{95241D16-A11A-419F-A772-F3E50E697812}" destId="{A009E27E-86F4-4D6B-98BE-951CA7831DA8}" srcOrd="0" destOrd="0" presId="urn:microsoft.com/office/officeart/2005/8/layout/hList6"/>
  </dgm:cxnLst>
  <dgm:bg>
    <a:solidFill>
      <a:schemeClr val="bg2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3F70664-C48E-425D-8183-398A2C4276AC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B3EF0A-107B-458F-93F5-A095956016EF}">
      <dgm:prSet custT="1"/>
      <dgm:spPr>
        <a:solidFill>
          <a:srgbClr val="92D050"/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1944-yil </a:t>
          </a:r>
          <a:r>
            <a:rPr lang="ru-RU" sz="1800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martda</a:t>
          </a:r>
          <a:r>
            <a: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Bekobodda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O‘rta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Osiyoda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dastlabki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zamonaviy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metallurgiya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kombinati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metallurgiya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zavodining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birinchi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navbati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ishga</a:t>
          </a:r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tushirildi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dirty="0"/>
        </a:p>
      </dgm:t>
    </dgm:pt>
    <dgm:pt modelId="{F445DCA1-BEC1-4D0C-ACB2-89D93038C9AA}" type="parTrans" cxnId="{73470938-88D0-4C5B-845C-822FBCB5AC97}">
      <dgm:prSet/>
      <dgm:spPr/>
      <dgm:t>
        <a:bodyPr/>
        <a:lstStyle/>
        <a:p>
          <a:endParaRPr lang="ru-RU"/>
        </a:p>
      </dgm:t>
    </dgm:pt>
    <dgm:pt modelId="{419AF455-C9FD-4A41-B894-6E1D4EA56D3E}" type="sibTrans" cxnId="{73470938-88D0-4C5B-845C-822FBCB5AC97}">
      <dgm:prSet/>
      <dgm:spPr/>
      <dgm:t>
        <a:bodyPr/>
        <a:lstStyle/>
        <a:p>
          <a:endParaRPr lang="ru-RU"/>
        </a:p>
      </dgm:t>
    </dgm:pt>
    <dgm:pt modelId="{95241D16-A11A-419F-A772-F3E50E697812}" type="pres">
      <dgm:prSet presAssocID="{B3F70664-C48E-425D-8183-398A2C4276A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09E27E-86F4-4D6B-98BE-951CA7831DA8}" type="pres">
      <dgm:prSet presAssocID="{D7B3EF0A-107B-458F-93F5-A095956016EF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BA0812-AEA0-4F93-BAB9-679315E70491}" type="presOf" srcId="{D7B3EF0A-107B-458F-93F5-A095956016EF}" destId="{A009E27E-86F4-4D6B-98BE-951CA7831DA8}" srcOrd="0" destOrd="0" presId="urn:microsoft.com/office/officeart/2005/8/layout/hList6"/>
    <dgm:cxn modelId="{AFB22F31-BB70-46B8-AF8D-A447A955BEF0}" type="presOf" srcId="{B3F70664-C48E-425D-8183-398A2C4276AC}" destId="{95241D16-A11A-419F-A772-F3E50E697812}" srcOrd="0" destOrd="0" presId="urn:microsoft.com/office/officeart/2005/8/layout/hList6"/>
    <dgm:cxn modelId="{73470938-88D0-4C5B-845C-822FBCB5AC97}" srcId="{B3F70664-C48E-425D-8183-398A2C4276AC}" destId="{D7B3EF0A-107B-458F-93F5-A095956016EF}" srcOrd="0" destOrd="0" parTransId="{F445DCA1-BEC1-4D0C-ACB2-89D93038C9AA}" sibTransId="{419AF455-C9FD-4A41-B894-6E1D4EA56D3E}"/>
    <dgm:cxn modelId="{F839DCE5-AAF1-4A11-A464-AEAA4649B7CB}" type="presParOf" srcId="{95241D16-A11A-419F-A772-F3E50E697812}" destId="{A009E27E-86F4-4D6B-98BE-951CA7831DA8}" srcOrd="0" destOrd="0" presId="urn:microsoft.com/office/officeart/2005/8/layout/hList6"/>
  </dgm:cxnLst>
  <dgm:bg>
    <a:solidFill>
      <a:schemeClr val="tx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71E9466-5205-447F-BAEF-59EFDEE991A1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4E0760-F279-4B0E-91B6-7AB52A4BF686}">
      <dgm:prSet custT="1"/>
      <dgm:spPr>
        <a:solidFill>
          <a:schemeClr val="tx1">
            <a:lumMod val="85000"/>
          </a:schemeClr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en-US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davrida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harakatdagi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armiya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zarur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narsalarning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hammasini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texnika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qurol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yarog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‘,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o‘q-dori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oziq-ovqatlarni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uzluksiz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olib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turdi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37DEC9CC-E9F0-4271-B08D-5ED0B8A3D7B5}" type="parTrans" cxnId="{B3B889C4-6F6E-4AB0-B010-B5239B79B3B5}">
      <dgm:prSet/>
      <dgm:spPr/>
      <dgm:t>
        <a:bodyPr/>
        <a:lstStyle/>
        <a:p>
          <a:endParaRPr lang="ru-RU"/>
        </a:p>
      </dgm:t>
    </dgm:pt>
    <dgm:pt modelId="{A525F87D-BA45-428B-9564-CFA8D48BFB8A}" type="sibTrans" cxnId="{B3B889C4-6F6E-4AB0-B010-B5239B79B3B5}">
      <dgm:prSet/>
      <dgm:spPr/>
      <dgm:t>
        <a:bodyPr/>
        <a:lstStyle/>
        <a:p>
          <a:endParaRPr lang="ru-RU"/>
        </a:p>
      </dgm:t>
    </dgm:pt>
    <dgm:pt modelId="{E15B4293-C092-4181-9EF8-4945E59A4802}">
      <dgm:prSet/>
      <dgm:spPr>
        <a:solidFill>
          <a:schemeClr val="tx1">
            <a:lumMod val="75000"/>
          </a:schemeClr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2000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ortiq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samolyot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22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mln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dona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minamyot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500 000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dona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snaryad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hamda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millionlab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dona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gimnastyorka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sanitar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poyezdlar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paxtali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ust-bosh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etik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askarlar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kiyimlar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mahsulotlarni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frontga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yetkazib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berdi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BEFFB6F8-3C4E-45FC-9C6C-43D369FE4E62}" type="parTrans" cxnId="{96712EDE-BDA1-4E6E-967D-63FE4E249CB3}">
      <dgm:prSet/>
      <dgm:spPr/>
      <dgm:t>
        <a:bodyPr/>
        <a:lstStyle/>
        <a:p>
          <a:endParaRPr lang="ru-RU"/>
        </a:p>
      </dgm:t>
    </dgm:pt>
    <dgm:pt modelId="{D29A6B2A-8F8A-4504-A15D-3FE130AC3102}" type="sibTrans" cxnId="{96712EDE-BDA1-4E6E-967D-63FE4E249CB3}">
      <dgm:prSet/>
      <dgm:spPr/>
      <dgm:t>
        <a:bodyPr/>
        <a:lstStyle/>
        <a:p>
          <a:endParaRPr lang="ru-RU"/>
        </a:p>
      </dgm:t>
    </dgm:pt>
    <dgm:pt modelId="{068F9C94-6FF5-4887-BCD6-359559D3BBEE}" type="pres">
      <dgm:prSet presAssocID="{671E9466-5205-447F-BAEF-59EFDEE991A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1CAB22-A1BA-4BE2-8BA3-1CAC733DD500}" type="pres">
      <dgm:prSet presAssocID="{0A4E0760-F279-4B0E-91B6-7AB52A4BF686}" presName="composite" presStyleCnt="0"/>
      <dgm:spPr/>
    </dgm:pt>
    <dgm:pt modelId="{F474F388-27D3-4669-89CF-770480390BD2}" type="pres">
      <dgm:prSet presAssocID="{0A4E0760-F279-4B0E-91B6-7AB52A4BF686}" presName="imgShp" presStyleLbl="fgImgPlace1" presStyleIdx="0" presStyleCnt="2" custLinFactNeighborX="-17503" custLinFactNeighborY="5098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854C552F-8325-4358-977C-BF1AF21E2DC8}" type="pres">
      <dgm:prSet presAssocID="{0A4E0760-F279-4B0E-91B6-7AB52A4BF686}" presName="txShp" presStyleLbl="node1" presStyleIdx="0" presStyleCnt="2" custScaleX="131902" custLinFactNeighborX="3867" custLinFactNeighborY="77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CF0DA2-8536-44DD-BA28-2DD049BFDCFB}" type="pres">
      <dgm:prSet presAssocID="{A525F87D-BA45-428B-9564-CFA8D48BFB8A}" presName="spacing" presStyleCnt="0"/>
      <dgm:spPr/>
    </dgm:pt>
    <dgm:pt modelId="{7565FBC6-2CC7-427D-ACC5-0605C8B1FD88}" type="pres">
      <dgm:prSet presAssocID="{E15B4293-C092-4181-9EF8-4945E59A4802}" presName="composite" presStyleCnt="0"/>
      <dgm:spPr/>
    </dgm:pt>
    <dgm:pt modelId="{6FF52ECC-B7C9-4C19-ABF6-33C9DFC2DB51}" type="pres">
      <dgm:prSet presAssocID="{E15B4293-C092-4181-9EF8-4945E59A4802}" presName="imgShp" presStyleLbl="fgImgPlace1" presStyleIdx="1" presStyleCnt="2" custLinFactNeighborX="-18702" custLinFactNeighborY="-9701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AA1846CC-6D92-4D7C-887A-7EFCF9327D2C}" type="pres">
      <dgm:prSet presAssocID="{E15B4293-C092-4181-9EF8-4945E59A4802}" presName="txShp" presStyleLbl="node1" presStyleIdx="1" presStyleCnt="2" custScaleX="133945" custLinFactNeighborX="4456" custLinFactNeighborY="-149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FCC99AC-7510-4076-B5F0-914EA7D4831D}" type="presOf" srcId="{E15B4293-C092-4181-9EF8-4945E59A4802}" destId="{AA1846CC-6D92-4D7C-887A-7EFCF9327D2C}" srcOrd="0" destOrd="0" presId="urn:microsoft.com/office/officeart/2005/8/layout/vList3"/>
    <dgm:cxn modelId="{B3B889C4-6F6E-4AB0-B010-B5239B79B3B5}" srcId="{671E9466-5205-447F-BAEF-59EFDEE991A1}" destId="{0A4E0760-F279-4B0E-91B6-7AB52A4BF686}" srcOrd="0" destOrd="0" parTransId="{37DEC9CC-E9F0-4271-B08D-5ED0B8A3D7B5}" sibTransId="{A525F87D-BA45-428B-9564-CFA8D48BFB8A}"/>
    <dgm:cxn modelId="{F559596C-107C-41AC-B740-EA33D5039EFC}" type="presOf" srcId="{671E9466-5205-447F-BAEF-59EFDEE991A1}" destId="{068F9C94-6FF5-4887-BCD6-359559D3BBEE}" srcOrd="0" destOrd="0" presId="urn:microsoft.com/office/officeart/2005/8/layout/vList3"/>
    <dgm:cxn modelId="{96712EDE-BDA1-4E6E-967D-63FE4E249CB3}" srcId="{671E9466-5205-447F-BAEF-59EFDEE991A1}" destId="{E15B4293-C092-4181-9EF8-4945E59A4802}" srcOrd="1" destOrd="0" parTransId="{BEFFB6F8-3C4E-45FC-9C6C-43D369FE4E62}" sibTransId="{D29A6B2A-8F8A-4504-A15D-3FE130AC3102}"/>
    <dgm:cxn modelId="{02E696B7-DB66-44D7-B266-D47A9D5AB097}" type="presOf" srcId="{0A4E0760-F279-4B0E-91B6-7AB52A4BF686}" destId="{854C552F-8325-4358-977C-BF1AF21E2DC8}" srcOrd="0" destOrd="0" presId="urn:microsoft.com/office/officeart/2005/8/layout/vList3"/>
    <dgm:cxn modelId="{290A51AA-B072-410F-9F37-E25B485A1390}" type="presParOf" srcId="{068F9C94-6FF5-4887-BCD6-359559D3BBEE}" destId="{D31CAB22-A1BA-4BE2-8BA3-1CAC733DD500}" srcOrd="0" destOrd="0" presId="urn:microsoft.com/office/officeart/2005/8/layout/vList3"/>
    <dgm:cxn modelId="{6052B8E6-033B-4E6B-9CFF-9073EAA1D42B}" type="presParOf" srcId="{D31CAB22-A1BA-4BE2-8BA3-1CAC733DD500}" destId="{F474F388-27D3-4669-89CF-770480390BD2}" srcOrd="0" destOrd="0" presId="urn:microsoft.com/office/officeart/2005/8/layout/vList3"/>
    <dgm:cxn modelId="{981504DE-CCCE-444E-BEEA-BE905DC5253D}" type="presParOf" srcId="{D31CAB22-A1BA-4BE2-8BA3-1CAC733DD500}" destId="{854C552F-8325-4358-977C-BF1AF21E2DC8}" srcOrd="1" destOrd="0" presId="urn:microsoft.com/office/officeart/2005/8/layout/vList3"/>
    <dgm:cxn modelId="{2F15BAD4-EE62-4A25-A6FC-49849A767CF1}" type="presParOf" srcId="{068F9C94-6FF5-4887-BCD6-359559D3BBEE}" destId="{61CF0DA2-8536-44DD-BA28-2DD049BFDCFB}" srcOrd="1" destOrd="0" presId="urn:microsoft.com/office/officeart/2005/8/layout/vList3"/>
    <dgm:cxn modelId="{BC98F6E5-1EAC-4E21-8D00-48998255AB8C}" type="presParOf" srcId="{068F9C94-6FF5-4887-BCD6-359559D3BBEE}" destId="{7565FBC6-2CC7-427D-ACC5-0605C8B1FD88}" srcOrd="2" destOrd="0" presId="urn:microsoft.com/office/officeart/2005/8/layout/vList3"/>
    <dgm:cxn modelId="{8E01A5EB-D067-4CF1-82B8-6A8213F24024}" type="presParOf" srcId="{7565FBC6-2CC7-427D-ACC5-0605C8B1FD88}" destId="{6FF52ECC-B7C9-4C19-ABF6-33C9DFC2DB51}" srcOrd="0" destOrd="0" presId="urn:microsoft.com/office/officeart/2005/8/layout/vList3"/>
    <dgm:cxn modelId="{AD234812-9CF2-461C-B63E-D6DD508EC3CA}" type="presParOf" srcId="{7565FBC6-2CC7-427D-ACC5-0605C8B1FD88}" destId="{AA1846CC-6D92-4D7C-887A-7EFCF9327D2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CF6F56F-7F60-45DB-A5EB-7DDD54234E66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3D326E-C64C-4B93-923A-B31E943A1EBD}">
      <dgm:prSet custT="1"/>
      <dgm:spPr>
        <a:solidFill>
          <a:schemeClr val="tx1">
            <a:lumMod val="95000"/>
          </a:schemeClr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Kolxozchi</a:t>
          </a:r>
          <a:r>
            <a:rPr lang="en-US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dehqonlar</a:t>
          </a:r>
          <a:r>
            <a:rPr lang="en-US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kuchlari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Yuqori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Chirchiq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Shimoliy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Farg‘ona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So‘x-Shohimardon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Uchqo‘rg‘on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kanallari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Kosonsoy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Rudasoy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suv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omborlari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</a:t>
          </a:r>
          <a:r>
            <a:rPr lang="ru-RU" sz="16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qurildi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.   </a:t>
          </a:r>
        </a:p>
      </dgm:t>
    </dgm:pt>
    <dgm:pt modelId="{7F1808F6-60CC-42D1-A799-115A63099D09}" type="parTrans" cxnId="{6CB67119-2C80-48C8-9876-1ACEF7FA71BA}">
      <dgm:prSet/>
      <dgm:spPr/>
      <dgm:t>
        <a:bodyPr/>
        <a:lstStyle/>
        <a:p>
          <a:endParaRPr lang="ru-RU"/>
        </a:p>
      </dgm:t>
    </dgm:pt>
    <dgm:pt modelId="{86ADDFCA-EF22-456F-9DEB-828A7DCEEE6F}" type="sibTrans" cxnId="{6CB67119-2C80-48C8-9876-1ACEF7FA71BA}">
      <dgm:prSet/>
      <dgm:spPr/>
      <dgm:t>
        <a:bodyPr/>
        <a:lstStyle/>
        <a:p>
          <a:endParaRPr lang="ru-RU"/>
        </a:p>
      </dgm:t>
    </dgm:pt>
    <dgm:pt modelId="{641A1816-68B3-4CF1-A7E4-5AE160865F39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sz="17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Kattaqo‘rg‘on</a:t>
          </a:r>
          <a:r>
            <a:rPr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suv</a:t>
          </a:r>
          <a:r>
            <a:rPr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ombori</a:t>
          </a:r>
          <a:r>
            <a:rPr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suvga</a:t>
          </a:r>
          <a:r>
            <a:rPr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to‘ldirila</a:t>
          </a:r>
          <a:r>
            <a:rPr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boshlandi</a:t>
          </a:r>
          <a:r>
            <a: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7A10A928-51A3-4B6C-B984-5F69F26BCA6B}" type="parTrans" cxnId="{614477AC-077E-4B1E-979A-51C44C0CC83B}">
      <dgm:prSet/>
      <dgm:spPr/>
      <dgm:t>
        <a:bodyPr/>
        <a:lstStyle/>
        <a:p>
          <a:endParaRPr lang="ru-RU"/>
        </a:p>
      </dgm:t>
    </dgm:pt>
    <dgm:pt modelId="{72B30655-B359-4E9C-AC4A-77978914FBB2}" type="sibTrans" cxnId="{614477AC-077E-4B1E-979A-51C44C0CC83B}">
      <dgm:prSet/>
      <dgm:spPr/>
      <dgm:t>
        <a:bodyPr/>
        <a:lstStyle/>
        <a:p>
          <a:endParaRPr lang="ru-RU"/>
        </a:p>
      </dgm:t>
    </dgm:pt>
    <dgm:pt modelId="{7C5D25E6-A318-4E42-8147-B092052CB12F}">
      <dgm:prSet custT="1"/>
      <dgm:spPr>
        <a:solidFill>
          <a:schemeClr val="tx1"/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sz="15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Samarqand</a:t>
          </a:r>
          <a:r>
            <a:rPr lang="ru-RU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5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Farg‘ona</a:t>
          </a:r>
          <a:r>
            <a:rPr lang="ru-RU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5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Toshkent</a:t>
          </a:r>
          <a:r>
            <a:rPr lang="ru-RU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viloyatlarida</a:t>
          </a:r>
          <a:r>
            <a:rPr lang="ru-RU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qand</a:t>
          </a:r>
          <a:r>
            <a:rPr lang="ru-RU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lavlagi</a:t>
          </a:r>
          <a:r>
            <a:rPr lang="ru-RU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ru-RU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unumli</a:t>
          </a:r>
          <a:r>
            <a:rPr lang="ru-RU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yerlar</a:t>
          </a:r>
          <a:r>
            <a:rPr lang="ru-RU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ajratilib</a:t>
          </a:r>
          <a:r>
            <a:rPr lang="ru-RU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1943 </a:t>
          </a:r>
          <a:r>
            <a:rPr lang="ru-RU" sz="15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yili</a:t>
          </a:r>
          <a:r>
            <a:rPr lang="ru-RU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1,5 </a:t>
          </a:r>
          <a:r>
            <a:rPr lang="ru-RU" sz="15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mln</a:t>
          </a:r>
          <a:r>
            <a:rPr lang="ru-RU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sentnerdan</a:t>
          </a:r>
          <a:r>
            <a:rPr lang="ru-RU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ortiq</a:t>
          </a:r>
          <a:r>
            <a:rPr lang="ru-RU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lavlagi</a:t>
          </a:r>
          <a:r>
            <a:rPr lang="ru-RU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davlatga</a:t>
          </a:r>
          <a:r>
            <a:rPr lang="ru-RU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topshirildi</a:t>
          </a:r>
          <a:r>
            <a:rPr lang="ru-RU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05BEFB55-CD66-4831-8130-417BFBEB64C5}" type="parTrans" cxnId="{1B5EF862-45B7-4A5D-994A-23B0FD30542D}">
      <dgm:prSet/>
      <dgm:spPr/>
      <dgm:t>
        <a:bodyPr/>
        <a:lstStyle/>
        <a:p>
          <a:endParaRPr lang="ru-RU"/>
        </a:p>
      </dgm:t>
    </dgm:pt>
    <dgm:pt modelId="{8C71E578-5B35-4123-9146-D9F26A14E4DA}" type="sibTrans" cxnId="{1B5EF862-45B7-4A5D-994A-23B0FD30542D}">
      <dgm:prSet/>
      <dgm:spPr/>
      <dgm:t>
        <a:bodyPr/>
        <a:lstStyle/>
        <a:p>
          <a:endParaRPr lang="ru-RU"/>
        </a:p>
      </dgm:t>
    </dgm:pt>
    <dgm:pt modelId="{9D29FFAE-8992-4428-AE96-E720F7C7BAC6}" type="pres">
      <dgm:prSet presAssocID="{CCF6F56F-7F60-45DB-A5EB-7DDD54234E6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E08071-75B3-468A-98AB-7B0BE8E90A66}" type="pres">
      <dgm:prSet presAssocID="{863D326E-C64C-4B93-923A-B31E943A1EBD}" presName="node" presStyleLbl="node1" presStyleIdx="0" presStyleCnt="3" custScaleX="1168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C111EC-424F-420B-ABA4-3285738B1ACC}" type="pres">
      <dgm:prSet presAssocID="{86ADDFCA-EF22-456F-9DEB-828A7DCEEE6F}" presName="sibTrans" presStyleCnt="0"/>
      <dgm:spPr/>
    </dgm:pt>
    <dgm:pt modelId="{BEDEC269-8885-4B92-96CD-8AFF2D38C5CC}" type="pres">
      <dgm:prSet presAssocID="{641A1816-68B3-4CF1-A7E4-5AE160865F39}" presName="node" presStyleLbl="node1" presStyleIdx="1" presStyleCnt="3" custScaleX="834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2BC4C2-4339-4E9E-A00B-25747A1324D2}" type="pres">
      <dgm:prSet presAssocID="{72B30655-B359-4E9C-AC4A-77978914FBB2}" presName="sibTrans" presStyleCnt="0"/>
      <dgm:spPr/>
    </dgm:pt>
    <dgm:pt modelId="{E0B9D6EC-E409-409A-8E6B-D72B579D94FF}" type="pres">
      <dgm:prSet presAssocID="{7C5D25E6-A318-4E42-8147-B092052CB12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5EF862-45B7-4A5D-994A-23B0FD30542D}" srcId="{CCF6F56F-7F60-45DB-A5EB-7DDD54234E66}" destId="{7C5D25E6-A318-4E42-8147-B092052CB12F}" srcOrd="2" destOrd="0" parTransId="{05BEFB55-CD66-4831-8130-417BFBEB64C5}" sibTransId="{8C71E578-5B35-4123-9146-D9F26A14E4DA}"/>
    <dgm:cxn modelId="{4AB1CC3B-7295-425F-AAEA-FCA1CA259897}" type="presOf" srcId="{CCF6F56F-7F60-45DB-A5EB-7DDD54234E66}" destId="{9D29FFAE-8992-4428-AE96-E720F7C7BAC6}" srcOrd="0" destOrd="0" presId="urn:microsoft.com/office/officeart/2005/8/layout/hList6"/>
    <dgm:cxn modelId="{660B6645-EAC8-4B3C-90E0-89C16827E5E6}" type="presOf" srcId="{641A1816-68B3-4CF1-A7E4-5AE160865F39}" destId="{BEDEC269-8885-4B92-96CD-8AFF2D38C5CC}" srcOrd="0" destOrd="0" presId="urn:microsoft.com/office/officeart/2005/8/layout/hList6"/>
    <dgm:cxn modelId="{07E73FBE-778B-4490-9D0F-3A4148E81EE9}" type="presOf" srcId="{7C5D25E6-A318-4E42-8147-B092052CB12F}" destId="{E0B9D6EC-E409-409A-8E6B-D72B579D94FF}" srcOrd="0" destOrd="0" presId="urn:microsoft.com/office/officeart/2005/8/layout/hList6"/>
    <dgm:cxn modelId="{6CB67119-2C80-48C8-9876-1ACEF7FA71BA}" srcId="{CCF6F56F-7F60-45DB-A5EB-7DDD54234E66}" destId="{863D326E-C64C-4B93-923A-B31E943A1EBD}" srcOrd="0" destOrd="0" parTransId="{7F1808F6-60CC-42D1-A799-115A63099D09}" sibTransId="{86ADDFCA-EF22-456F-9DEB-828A7DCEEE6F}"/>
    <dgm:cxn modelId="{C1F87B40-972A-438B-BF51-804797ED98C5}" type="presOf" srcId="{863D326E-C64C-4B93-923A-B31E943A1EBD}" destId="{D7E08071-75B3-468A-98AB-7B0BE8E90A66}" srcOrd="0" destOrd="0" presId="urn:microsoft.com/office/officeart/2005/8/layout/hList6"/>
    <dgm:cxn modelId="{614477AC-077E-4B1E-979A-51C44C0CC83B}" srcId="{CCF6F56F-7F60-45DB-A5EB-7DDD54234E66}" destId="{641A1816-68B3-4CF1-A7E4-5AE160865F39}" srcOrd="1" destOrd="0" parTransId="{7A10A928-51A3-4B6C-B984-5F69F26BCA6B}" sibTransId="{72B30655-B359-4E9C-AC4A-77978914FBB2}"/>
    <dgm:cxn modelId="{CDC1C43F-6953-44E3-9F70-08A4317A8B55}" type="presParOf" srcId="{9D29FFAE-8992-4428-AE96-E720F7C7BAC6}" destId="{D7E08071-75B3-468A-98AB-7B0BE8E90A66}" srcOrd="0" destOrd="0" presId="urn:microsoft.com/office/officeart/2005/8/layout/hList6"/>
    <dgm:cxn modelId="{DED7AFE3-AC05-4831-8B27-BFE340CCC0BC}" type="presParOf" srcId="{9D29FFAE-8992-4428-AE96-E720F7C7BAC6}" destId="{54C111EC-424F-420B-ABA4-3285738B1ACC}" srcOrd="1" destOrd="0" presId="urn:microsoft.com/office/officeart/2005/8/layout/hList6"/>
    <dgm:cxn modelId="{804B522E-210B-43AB-BDF9-BB146FC516E3}" type="presParOf" srcId="{9D29FFAE-8992-4428-AE96-E720F7C7BAC6}" destId="{BEDEC269-8885-4B92-96CD-8AFF2D38C5CC}" srcOrd="2" destOrd="0" presId="urn:microsoft.com/office/officeart/2005/8/layout/hList6"/>
    <dgm:cxn modelId="{41ED670F-BC98-4915-8906-16AA5F663C0B}" type="presParOf" srcId="{9D29FFAE-8992-4428-AE96-E720F7C7BAC6}" destId="{992BC4C2-4339-4E9E-A00B-25747A1324D2}" srcOrd="3" destOrd="0" presId="urn:microsoft.com/office/officeart/2005/8/layout/hList6"/>
    <dgm:cxn modelId="{DADD615D-020C-4FDF-97D8-797F5A088478}" type="presParOf" srcId="{9D29FFAE-8992-4428-AE96-E720F7C7BAC6}" destId="{E0B9D6EC-E409-409A-8E6B-D72B579D94FF}" srcOrd="4" destOrd="0" presId="urn:microsoft.com/office/officeart/2005/8/layout/hList6"/>
  </dgm:cxnLst>
  <dgm:bg>
    <a:solidFill>
      <a:schemeClr val="tx1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CF6F56F-7F60-45DB-A5EB-7DDD54234E66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CE8FC8-673E-46AF-A42E-4D644DC21FDD}">
      <dgm:prSet/>
      <dgm:spPr>
        <a:solidFill>
          <a:srgbClr val="C0C0C0"/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Qand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lavlagini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qayta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ishlovchi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Zirabuloq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Krasnogvardeysk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Qo‘qon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Yangiyo‘l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qand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zavodlari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qurildi</a:t>
          </a:r>
          <a:r>
            <a:rPr lang="ru-RU" dirty="0"/>
            <a:t>. </a:t>
          </a:r>
        </a:p>
      </dgm:t>
    </dgm:pt>
    <dgm:pt modelId="{D1651181-3C11-4A07-A481-1F5571838BB3}" type="parTrans" cxnId="{120A888B-1D48-46E8-A7C7-ECF59F0E1996}">
      <dgm:prSet/>
      <dgm:spPr/>
      <dgm:t>
        <a:bodyPr/>
        <a:lstStyle/>
        <a:p>
          <a:endParaRPr lang="ru-RU"/>
        </a:p>
      </dgm:t>
    </dgm:pt>
    <dgm:pt modelId="{34C2A06B-A741-4912-B391-A83C1CAA9A8A}" type="sibTrans" cxnId="{120A888B-1D48-46E8-A7C7-ECF59F0E1996}">
      <dgm:prSet/>
      <dgm:spPr/>
      <dgm:t>
        <a:bodyPr/>
        <a:lstStyle/>
        <a:p>
          <a:endParaRPr lang="ru-RU"/>
        </a:p>
      </dgm:t>
    </dgm:pt>
    <dgm:pt modelId="{174DFA83-8303-4CF1-A5C3-E24A8FF0BA91}">
      <dgm:prSet/>
      <dgm:spPr>
        <a:solidFill>
          <a:srgbClr val="DDDDDD"/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yillarida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butun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mamlakatda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ishlab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chiqariladigan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qandning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chorak</a:t>
          </a:r>
          <a:r>
            <a: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qismi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berar</a:t>
          </a:r>
          <a:r>
            <a: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ed</a:t>
          </a:r>
          <a:r>
            <a:rPr lang="en-US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</a:t>
          </a:r>
          <a:r>
            <a: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AF39AE-20D8-41CB-8E26-35E953BE53A5}" type="parTrans" cxnId="{750338C0-141D-46DF-879E-F07E75758037}">
      <dgm:prSet/>
      <dgm:spPr/>
      <dgm:t>
        <a:bodyPr/>
        <a:lstStyle/>
        <a:p>
          <a:endParaRPr lang="ru-RU"/>
        </a:p>
      </dgm:t>
    </dgm:pt>
    <dgm:pt modelId="{1743B92D-AB81-430D-A9CC-CF29ACB3244C}" type="sibTrans" cxnId="{750338C0-141D-46DF-879E-F07E75758037}">
      <dgm:prSet/>
      <dgm:spPr/>
      <dgm:t>
        <a:bodyPr/>
        <a:lstStyle/>
        <a:p>
          <a:endParaRPr lang="ru-RU"/>
        </a:p>
      </dgm:t>
    </dgm:pt>
    <dgm:pt modelId="{9D29FFAE-8992-4428-AE96-E720F7C7BAC6}" type="pres">
      <dgm:prSet presAssocID="{CCF6F56F-7F60-45DB-A5EB-7DDD54234E6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BFED116-096F-47EE-9EBF-4F603AF5B985}" type="pres">
      <dgm:prSet presAssocID="{E3CE8FC8-673E-46AF-A42E-4D644DC21FDD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5F0633-FF04-4920-961E-B0641653A051}" type="pres">
      <dgm:prSet presAssocID="{34C2A06B-A741-4912-B391-A83C1CAA9A8A}" presName="sibTrans" presStyleCnt="0"/>
      <dgm:spPr/>
    </dgm:pt>
    <dgm:pt modelId="{8C37B89C-9AB1-4713-AF2A-5D2169ABCFBD}" type="pres">
      <dgm:prSet presAssocID="{174DFA83-8303-4CF1-A5C3-E24A8FF0BA91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0A888B-1D48-46E8-A7C7-ECF59F0E1996}" srcId="{CCF6F56F-7F60-45DB-A5EB-7DDD54234E66}" destId="{E3CE8FC8-673E-46AF-A42E-4D644DC21FDD}" srcOrd="0" destOrd="0" parTransId="{D1651181-3C11-4A07-A481-1F5571838BB3}" sibTransId="{34C2A06B-A741-4912-B391-A83C1CAA9A8A}"/>
    <dgm:cxn modelId="{06D43DBB-6943-487D-858E-440ED0D1C724}" type="presOf" srcId="{CCF6F56F-7F60-45DB-A5EB-7DDD54234E66}" destId="{9D29FFAE-8992-4428-AE96-E720F7C7BAC6}" srcOrd="0" destOrd="0" presId="urn:microsoft.com/office/officeart/2005/8/layout/hList6"/>
    <dgm:cxn modelId="{750338C0-141D-46DF-879E-F07E75758037}" srcId="{CCF6F56F-7F60-45DB-A5EB-7DDD54234E66}" destId="{174DFA83-8303-4CF1-A5C3-E24A8FF0BA91}" srcOrd="1" destOrd="0" parTransId="{3BAF39AE-20D8-41CB-8E26-35E953BE53A5}" sibTransId="{1743B92D-AB81-430D-A9CC-CF29ACB3244C}"/>
    <dgm:cxn modelId="{704FE31B-B342-4007-AE99-A79DE05A30E6}" type="presOf" srcId="{174DFA83-8303-4CF1-A5C3-E24A8FF0BA91}" destId="{8C37B89C-9AB1-4713-AF2A-5D2169ABCFBD}" srcOrd="0" destOrd="0" presId="urn:microsoft.com/office/officeart/2005/8/layout/hList6"/>
    <dgm:cxn modelId="{99C22DCA-1623-42E0-9420-D788FB4290A1}" type="presOf" srcId="{E3CE8FC8-673E-46AF-A42E-4D644DC21FDD}" destId="{8BFED116-096F-47EE-9EBF-4F603AF5B985}" srcOrd="0" destOrd="0" presId="urn:microsoft.com/office/officeart/2005/8/layout/hList6"/>
    <dgm:cxn modelId="{A01F72D6-C94A-40EF-A402-70CAD1430C62}" type="presParOf" srcId="{9D29FFAE-8992-4428-AE96-E720F7C7BAC6}" destId="{8BFED116-096F-47EE-9EBF-4F603AF5B985}" srcOrd="0" destOrd="0" presId="urn:microsoft.com/office/officeart/2005/8/layout/hList6"/>
    <dgm:cxn modelId="{1C265DFA-0EA8-4E75-99B5-82AB66E191DA}" type="presParOf" srcId="{9D29FFAE-8992-4428-AE96-E720F7C7BAC6}" destId="{F25F0633-FF04-4920-961E-B0641653A051}" srcOrd="1" destOrd="0" presId="urn:microsoft.com/office/officeart/2005/8/layout/hList6"/>
    <dgm:cxn modelId="{CEF2801A-F940-403E-AF94-DD5EF1FC74E2}" type="presParOf" srcId="{9D29FFAE-8992-4428-AE96-E720F7C7BAC6}" destId="{8C37B89C-9AB1-4713-AF2A-5D2169ABCFBD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6D0D70F-E53C-4D4F-903B-656589B65C31}" type="doc">
      <dgm:prSet loTypeId="urn:microsoft.com/office/officeart/2005/8/layout/hList6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C24564C-9AA7-44A7-BC28-77D565D0A9E2}">
      <dgm:prSet/>
      <dgm:spPr/>
      <dgm:t>
        <a:bodyPr/>
        <a:lstStyle/>
        <a:p>
          <a:pPr rtl="0"/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O‘zbekistondagi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har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oilani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moddiy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jihatdan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ham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qiyin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ahvolga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solib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qo‘ydi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rtl="0"/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Shaharlarda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oziq-ovqatga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kartochka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tizimi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joriy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etilib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ishchi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xizmatchilarga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kuniga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400-500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grammdan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oila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a’zolariga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300-400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grammdan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non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berildi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FC33B9ED-A182-4B5C-AC27-8A6064B7018B}" type="parTrans" cxnId="{6D170C60-EC0C-4084-9AA9-28EB165CB60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6B1BD3-A717-415E-834F-0D77D3742383}" type="sibTrans" cxnId="{6D170C60-EC0C-4084-9AA9-28EB165CB60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F3369B-E660-43F4-A841-6EAE41D04CB6}" type="pres">
      <dgm:prSet presAssocID="{36D0D70F-E53C-4D4F-903B-656589B65C3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92F1B8-1501-47E8-9743-0689F1BC6AF3}" type="pres">
      <dgm:prSet presAssocID="{CC24564C-9AA7-44A7-BC28-77D565D0A9E2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FB4129-6ECB-42E1-84E6-5961046B7799}" type="presOf" srcId="{36D0D70F-E53C-4D4F-903B-656589B65C31}" destId="{B8F3369B-E660-43F4-A841-6EAE41D04CB6}" srcOrd="0" destOrd="0" presId="urn:microsoft.com/office/officeart/2005/8/layout/hList6"/>
    <dgm:cxn modelId="{6D170C60-EC0C-4084-9AA9-28EB165CB604}" srcId="{36D0D70F-E53C-4D4F-903B-656589B65C31}" destId="{CC24564C-9AA7-44A7-BC28-77D565D0A9E2}" srcOrd="0" destOrd="0" parTransId="{FC33B9ED-A182-4B5C-AC27-8A6064B7018B}" sibTransId="{C06B1BD3-A717-415E-834F-0D77D3742383}"/>
    <dgm:cxn modelId="{BA593BFD-0E5C-47A3-A389-85B914241DF8}" type="presOf" srcId="{CC24564C-9AA7-44A7-BC28-77D565D0A9E2}" destId="{D692F1B8-1501-47E8-9743-0689F1BC6AF3}" srcOrd="0" destOrd="0" presId="urn:microsoft.com/office/officeart/2005/8/layout/hList6"/>
    <dgm:cxn modelId="{C235C1EB-8608-4299-99C5-D09AB08AB2CE}" type="presParOf" srcId="{B8F3369B-E660-43F4-A841-6EAE41D04CB6}" destId="{D692F1B8-1501-47E8-9743-0689F1BC6AF3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6D0D70F-E53C-4D4F-903B-656589B65C31}" type="doc">
      <dgm:prSet loTypeId="urn:microsoft.com/office/officeart/2005/8/layout/hList6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2C2E9A-7DD0-415C-8B11-20661D5DE87C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Kolxozlarda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kattalar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12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yoshdan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oshgan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bolalar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majburiy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ish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kuni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normasi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1,5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marta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oshirilgan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Belgilangan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mehnat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normasini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bajara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olmagan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kolxozchilar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shafqatsiz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jazolangan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Qishloqlarda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kasalliklar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ocharchilik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natijasida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o‘n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minglab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kishilar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hayot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>
              <a:latin typeface="Arial" panose="020B0604020202020204" pitchFamily="34" charset="0"/>
              <a:cs typeface="Arial" panose="020B0604020202020204" pitchFamily="34" charset="0"/>
            </a:rPr>
            <a:t>vidolashgan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8472FEAA-C909-49C1-8AB3-5ECF2D2540DA}" type="parTrans" cxnId="{20637A90-5FE1-4095-9CA5-FD6D7A6B6D0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29008A-7A77-49D0-8266-57EAD978F2DD}" type="sibTrans" cxnId="{20637A90-5FE1-4095-9CA5-FD6D7A6B6D0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F3369B-E660-43F4-A841-6EAE41D04CB6}" type="pres">
      <dgm:prSet presAssocID="{36D0D70F-E53C-4D4F-903B-656589B65C3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7D452FA-EB5D-4D7F-B5DD-770807AE85ED}" type="pres">
      <dgm:prSet presAssocID="{EE2C2E9A-7DD0-415C-8B11-20661D5DE87C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637A90-5FE1-4095-9CA5-FD6D7A6B6D0C}" srcId="{36D0D70F-E53C-4D4F-903B-656589B65C31}" destId="{EE2C2E9A-7DD0-415C-8B11-20661D5DE87C}" srcOrd="0" destOrd="0" parTransId="{8472FEAA-C909-49C1-8AB3-5ECF2D2540DA}" sibTransId="{8D29008A-7A77-49D0-8266-57EAD978F2DD}"/>
    <dgm:cxn modelId="{AE2DF30D-7C02-4C8C-9B4C-0A4255B83106}" type="presOf" srcId="{EE2C2E9A-7DD0-415C-8B11-20661D5DE87C}" destId="{67D452FA-EB5D-4D7F-B5DD-770807AE85ED}" srcOrd="0" destOrd="0" presId="urn:microsoft.com/office/officeart/2005/8/layout/hList6"/>
    <dgm:cxn modelId="{166AD59C-1B22-4F8F-87B9-AC76333D7E4D}" type="presOf" srcId="{36D0D70F-E53C-4D4F-903B-656589B65C31}" destId="{B8F3369B-E660-43F4-A841-6EAE41D04CB6}" srcOrd="0" destOrd="0" presId="urn:microsoft.com/office/officeart/2005/8/layout/hList6"/>
    <dgm:cxn modelId="{87AC1BF4-369A-4DAC-BD88-CFFBEC154DE7}" type="presParOf" srcId="{B8F3369B-E660-43F4-A841-6EAE41D04CB6}" destId="{67D452FA-EB5D-4D7F-B5DD-770807AE85ED}" srcOrd="0" destOrd="0" presId="urn:microsoft.com/office/officeart/2005/8/layout/hList6"/>
  </dgm:cxnLst>
  <dgm:bg>
    <a:solidFill>
      <a:schemeClr val="tx1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83B1F8-6F3A-4CE6-A230-895048C2AC37}">
      <dsp:nvSpPr>
        <dsp:cNvPr id="0" name=""/>
        <dsp:cNvSpPr/>
      </dsp:nvSpPr>
      <dsp:spPr>
        <a:xfrm rot="16200000">
          <a:off x="1277912" y="-1277912"/>
          <a:ext cx="3168216" cy="5724041"/>
        </a:xfrm>
        <a:prstGeom prst="flowChartManualOperation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141" bIns="0" numCol="1" spcCol="1270" anchor="ctr" anchorCtr="0">
          <a:noAutofit/>
        </a:bodyPr>
        <a:lstStyle/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1941-yil 14-dekabrdan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harbiy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korxonalar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xodimlari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urushga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safarbar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qilinganlar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qatoriga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qo‘shildi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shu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korxonalarga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biriktirildi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7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Mehnat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intizomini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buzganlar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qattiq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jazolanadigan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bo‘ldi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O‘zboshimchalik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korxonadan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ketib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qolganlarga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    5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yildan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8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yilgacha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qamoq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jazosi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belgilandi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sp:txBody>
      <dsp:txXfrm rot="5400000">
        <a:off x="0" y="633643"/>
        <a:ext cx="5724041" cy="190093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83C8E0-47D0-4B55-8967-1E54B3FFC1B2}">
      <dsp:nvSpPr>
        <dsp:cNvPr id="0" name=""/>
        <dsp:cNvSpPr/>
      </dsp:nvSpPr>
      <dsp:spPr>
        <a:xfrm>
          <a:off x="68702" y="68142"/>
          <a:ext cx="4834831" cy="932562"/>
        </a:xfrm>
        <a:prstGeom prst="roundRect">
          <a:avLst>
            <a:gd name="adj" fmla="val 10000"/>
          </a:avLst>
        </a:prstGeom>
        <a:solidFill>
          <a:schemeClr val="tx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yillarida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aholi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tarkibida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harbiy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xizmatchilar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oilalari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evakuatsiya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qilinganlar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nogironlari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yetim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bolalar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deb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nomlangan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yangi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ijtimoiy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guruhlar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paydo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bo‘ldi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sp:txBody>
      <dsp:txXfrm>
        <a:off x="96016" y="95456"/>
        <a:ext cx="3828523" cy="877934"/>
      </dsp:txXfrm>
    </dsp:sp>
    <dsp:sp modelId="{3B699804-5303-436E-8F72-6D2ED8510E7C}">
      <dsp:nvSpPr>
        <dsp:cNvPr id="0" name=""/>
        <dsp:cNvSpPr/>
      </dsp:nvSpPr>
      <dsp:spPr>
        <a:xfrm>
          <a:off x="426602" y="1087990"/>
          <a:ext cx="4834831" cy="932562"/>
        </a:xfrm>
        <a:prstGeom prst="roundRect">
          <a:avLst>
            <a:gd name="adj" fmla="val 10000"/>
          </a:avLst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O‘zbekistonga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 </a:t>
          </a:r>
          <a:r>
            <a:rPr lang="ru-RU" sz="17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mln</a:t>
          </a:r>
          <a:r>
            <a:rPr lang="ru-RU" sz="17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nafardan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ortiq</a:t>
          </a:r>
          <a:r>
            <a:rPr lang="en-US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kishi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jumladan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7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200 000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bola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evakuatsiya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qilindi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sp:txBody>
      <dsp:txXfrm>
        <a:off x="453916" y="1115304"/>
        <a:ext cx="3747434" cy="877934"/>
      </dsp:txXfrm>
    </dsp:sp>
    <dsp:sp modelId="{A3498B2C-A5EA-4F6F-90C4-EA7F652708A1}">
      <dsp:nvSpPr>
        <dsp:cNvPr id="0" name=""/>
        <dsp:cNvSpPr/>
      </dsp:nvSpPr>
      <dsp:spPr>
        <a:xfrm>
          <a:off x="853205" y="2175980"/>
          <a:ext cx="4834831" cy="932562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millatga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mansub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yetim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bolalarni</a:t>
          </a:r>
          <a:r>
            <a:rPr lang="en-US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xalqi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farzandiday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ardoqlab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ularni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voyaga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yetkazdi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sp:txBody>
      <dsp:txXfrm>
        <a:off x="880519" y="2203294"/>
        <a:ext cx="3747434" cy="877934"/>
      </dsp:txXfrm>
    </dsp:sp>
    <dsp:sp modelId="{C409C862-E946-49B3-934D-FE223A15B88D}">
      <dsp:nvSpPr>
        <dsp:cNvPr id="0" name=""/>
        <dsp:cNvSpPr/>
      </dsp:nvSpPr>
      <dsp:spPr>
        <a:xfrm>
          <a:off x="4228665" y="707193"/>
          <a:ext cx="606165" cy="60616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4365052" y="707193"/>
        <a:ext cx="333391" cy="456139"/>
      </dsp:txXfrm>
    </dsp:sp>
    <dsp:sp modelId="{D43A14A5-B1F4-4C9C-BC6F-461E7233DE27}">
      <dsp:nvSpPr>
        <dsp:cNvPr id="0" name=""/>
        <dsp:cNvSpPr/>
      </dsp:nvSpPr>
      <dsp:spPr>
        <a:xfrm>
          <a:off x="4655268" y="1788966"/>
          <a:ext cx="606165" cy="60616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4791655" y="1788966"/>
        <a:ext cx="333391" cy="45613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5E4741-D381-4B1A-81F6-E32E0ACFCBB1}">
      <dsp:nvSpPr>
        <dsp:cNvPr id="0" name=""/>
        <dsp:cNvSpPr/>
      </dsp:nvSpPr>
      <dsp:spPr>
        <a:xfrm>
          <a:off x="0" y="38242"/>
          <a:ext cx="2841005" cy="2982227"/>
        </a:xfrm>
        <a:prstGeom prst="roundRect">
          <a:avLst>
            <a:gd name="adj" fmla="val 10000"/>
          </a:avLst>
        </a:prstGeom>
        <a:solidFill>
          <a:schemeClr val="tx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Masalan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toshkentlik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oddiy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temirchi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Shoahmad</a:t>
          </a: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Shomahmudovlar</a:t>
          </a: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oilasi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15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bolani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kattaqo‘rg‘onlik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nogironi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Hamid</a:t>
          </a: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Samadov</a:t>
          </a: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13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bolani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samarqandlik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kolxozchi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ayol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Fotima</a:t>
          </a: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Qosimova</a:t>
          </a: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10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bolani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olib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tarbiyaladi</a:t>
          </a:r>
          <a:r>
            <a:rPr lang="ru-RU" sz="1800" kern="1200" dirty="0"/>
            <a:t>. </a:t>
          </a:r>
        </a:p>
      </dsp:txBody>
      <dsp:txXfrm>
        <a:off x="83210" y="121452"/>
        <a:ext cx="2674585" cy="281580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3D3659-C636-4D48-AEA3-C6D5B5DDFD42}">
      <dsp:nvSpPr>
        <dsp:cNvPr id="0" name=""/>
        <dsp:cNvSpPr/>
      </dsp:nvSpPr>
      <dsp:spPr>
        <a:xfrm rot="16200000">
          <a:off x="1188131" y="-1188131"/>
          <a:ext cx="2952328" cy="532859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Respublikaga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davrida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30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dan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ortiq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harbiy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gospital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joylashtirildi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Jarohatlanganlarning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talaygina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qismi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jangovar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safga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qaytarildi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nogironlarining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ko‘pchiligi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ishga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joylashtirildi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sp:txBody>
      <dsp:txXfrm rot="5400000">
        <a:off x="0" y="590466"/>
        <a:ext cx="5328591" cy="177139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202DCB-3D8F-44C6-9F72-2E9539602BE0}">
      <dsp:nvSpPr>
        <dsp:cNvPr id="0" name=""/>
        <dsp:cNvSpPr/>
      </dsp:nvSpPr>
      <dsp:spPr>
        <a:xfrm rot="10800000">
          <a:off x="738614" y="140153"/>
          <a:ext cx="4912956" cy="1444496"/>
        </a:xfrm>
        <a:prstGeom prst="homePlate">
          <a:avLst/>
        </a:prstGeom>
        <a:solidFill>
          <a:schemeClr val="tx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6983" tIns="53340" rIns="99568" bIns="53340" numCol="1" spcCol="1270" anchor="ctr" anchorCtr="0">
          <a:noAutofit/>
        </a:bodyPr>
        <a:lstStyle/>
        <a:p>
          <a:pPr lvl="0" algn="ctr" defTabSz="6223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yillarida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milliy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siyosatda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kechirib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bo‘lmas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zo‘ravonlikka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yo‘l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qo‘yildi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Totalitar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tuzum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rahbarlarining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farmoyishi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Kavkaz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xalqlari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qrim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tatarlari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Volgabo‘yi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nemislari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1943–1944-yillarda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zudlik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mamlakatning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sharqiy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hududlariga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ko‘chirilib</a:t>
          </a:r>
          <a:r>
            <a:rPr lang="ru-RU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yuborildi</a:t>
          </a: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sp:txBody>
      <dsp:txXfrm rot="10800000">
        <a:off x="1099738" y="140153"/>
        <a:ext cx="4551832" cy="1444496"/>
      </dsp:txXfrm>
    </dsp:sp>
    <dsp:sp modelId="{3FF88060-8B42-47E6-B165-F242512F00A5}">
      <dsp:nvSpPr>
        <dsp:cNvPr id="0" name=""/>
        <dsp:cNvSpPr/>
      </dsp:nvSpPr>
      <dsp:spPr>
        <a:xfrm>
          <a:off x="0" y="140153"/>
          <a:ext cx="1444496" cy="1444496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B3C2E4-4D6D-4433-886C-D7E0E3843003}">
      <dsp:nvSpPr>
        <dsp:cNvPr id="0" name=""/>
        <dsp:cNvSpPr/>
      </dsp:nvSpPr>
      <dsp:spPr>
        <a:xfrm rot="10800000">
          <a:off x="536752" y="1755862"/>
          <a:ext cx="5109574" cy="1444496"/>
        </a:xfrm>
        <a:prstGeom prst="homePlate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6983" tIns="49530" rIns="92456" bIns="49530" numCol="1" spcCol="1270" anchor="ctr" anchorCtr="0">
          <a:noAutofit/>
        </a:bodyPr>
        <a:lstStyle/>
        <a:p>
          <a:pPr lvl="0" algn="ctr" defTabSz="5778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Qrimdan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151 604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nafar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qrim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tatarlari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Gruziyadan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</a:t>
          </a:r>
          <a:r>
            <a:rPr lang="ru-RU" sz="13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110 000 </a:t>
          </a:r>
          <a:r>
            <a:rPr lang="ru-RU" sz="13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nafar</a:t>
          </a:r>
          <a:r>
            <a:rPr lang="ru-RU" sz="13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mesxeti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turklari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Shimoliy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Kavkazdan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175 000</a:t>
          </a:r>
          <a:r>
            <a:rPr lang="en-US" sz="13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nafar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chechenlar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3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20 000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nafardan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ortiq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ingushlar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3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4500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nafar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bolqor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greklar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O‘zSSRga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ko‘chirildi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Mahalliy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aholi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jabrdiydalarga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xayrixohlik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bildirdi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samimiy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yordam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berdi</a:t>
          </a:r>
          <a:r>
            <a:rPr lang="ru-RU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sp:txBody>
      <dsp:txXfrm rot="10800000">
        <a:off x="897876" y="1755862"/>
        <a:ext cx="4748450" cy="1444496"/>
      </dsp:txXfrm>
    </dsp:sp>
    <dsp:sp modelId="{7C423165-908A-40B3-82C6-515504A2FD37}">
      <dsp:nvSpPr>
        <dsp:cNvPr id="0" name=""/>
        <dsp:cNvSpPr/>
      </dsp:nvSpPr>
      <dsp:spPr>
        <a:xfrm>
          <a:off x="0" y="1755862"/>
          <a:ext cx="1444496" cy="1444496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499ABA-2B7C-4917-A08E-4CF189EC54A2}">
      <dsp:nvSpPr>
        <dsp:cNvPr id="0" name=""/>
        <dsp:cNvSpPr/>
      </dsp:nvSpPr>
      <dsp:spPr>
        <a:xfrm rot="10800000">
          <a:off x="-1" y="71887"/>
          <a:ext cx="5482708" cy="894138"/>
        </a:xfrm>
        <a:prstGeom prst="homePlate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4290" tIns="53340" rIns="99568" bIns="53340" numCol="1" spcCol="1270" anchor="ctr" anchorCtr="0">
          <a:noAutofit/>
        </a:bodyPr>
        <a:lstStyle/>
        <a:p>
          <a:pPr lvl="0" algn="ctr" defTabSz="6223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/>
            <a:t>    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Darslikning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95-betida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izohli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     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atamalarni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yozib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savollarga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bering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223533" y="71887"/>
        <a:ext cx="5259174" cy="894138"/>
      </dsp:txXfrm>
    </dsp:sp>
    <dsp:sp modelId="{38C67714-3533-4660-8BCB-75A696E086B8}">
      <dsp:nvSpPr>
        <dsp:cNvPr id="0" name=""/>
        <dsp:cNvSpPr/>
      </dsp:nvSpPr>
      <dsp:spPr>
        <a:xfrm>
          <a:off x="0" y="0"/>
          <a:ext cx="1109948" cy="1036941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64A9FF-F72C-4DCA-B25B-4700BEDCAD62}">
      <dsp:nvSpPr>
        <dsp:cNvPr id="0" name=""/>
        <dsp:cNvSpPr/>
      </dsp:nvSpPr>
      <dsp:spPr>
        <a:xfrm rot="10800000">
          <a:off x="-1" y="1333577"/>
          <a:ext cx="5482708" cy="1086968"/>
        </a:xfrm>
        <a:prstGeom prst="homePlate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4290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i="0" kern="1200" dirty="0"/>
            <a:t>        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Mavzu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so‘ngida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jadvalni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to‘ldiring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jahon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urushida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            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xalqi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qahramonliklari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haqida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                           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yana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nimalarni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bilasiz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en-US" sz="2000" b="0" i="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271741" y="1333577"/>
        <a:ext cx="5210966" cy="1086968"/>
      </dsp:txXfrm>
    </dsp:sp>
    <dsp:sp modelId="{610F1ACD-860E-4098-8CF8-C89606BF847C}">
      <dsp:nvSpPr>
        <dsp:cNvPr id="0" name=""/>
        <dsp:cNvSpPr/>
      </dsp:nvSpPr>
      <dsp:spPr>
        <a:xfrm>
          <a:off x="0" y="1304820"/>
          <a:ext cx="1153483" cy="1143451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59489D-3622-421A-80B1-F0B4D6E122FE}">
      <dsp:nvSpPr>
        <dsp:cNvPr id="0" name=""/>
        <dsp:cNvSpPr/>
      </dsp:nvSpPr>
      <dsp:spPr>
        <a:xfrm rot="10800000">
          <a:off x="258635" y="180022"/>
          <a:ext cx="5376064" cy="2700294"/>
        </a:xfrm>
        <a:prstGeom prst="homePlate">
          <a:avLst/>
        </a:prstGeom>
        <a:solidFill>
          <a:schemeClr val="tx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0819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O‘zbekistonda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1942-yili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yangi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sanoat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mahsulotini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ishlab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chiqarish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2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baravar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ko‘paydi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1943-yilda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esa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sanoatning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respublika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xalq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xo‘jaligidagi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salmog‘i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75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foizgacha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ortdi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Harbiy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ishlab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chiqarish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quvvatlari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oshirib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bori</a:t>
          </a:r>
          <a:r>
            <a:rPr lang="en-US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ldi</a:t>
          </a:r>
          <a:r>
            <a:rPr lang="en-US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1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933708" y="180022"/>
        <a:ext cx="4700991" cy="2700294"/>
      </dsp:txXfrm>
    </dsp:sp>
    <dsp:sp modelId="{CC0C1119-825F-4314-ACCE-C48AB4A86E82}">
      <dsp:nvSpPr>
        <dsp:cNvPr id="0" name=""/>
        <dsp:cNvSpPr/>
      </dsp:nvSpPr>
      <dsp:spPr>
        <a:xfrm>
          <a:off x="0" y="576054"/>
          <a:ext cx="1813804" cy="192941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9E27E-86F4-4D6B-98BE-951CA7831DA8}">
      <dsp:nvSpPr>
        <dsp:cNvPr id="0" name=""/>
        <dsp:cNvSpPr/>
      </dsp:nvSpPr>
      <dsp:spPr>
        <a:xfrm rot="16200000">
          <a:off x="67" y="1479"/>
          <a:ext cx="3168216" cy="3165256"/>
        </a:xfrm>
        <a:prstGeom prst="flowChartManualOperation">
          <a:avLst/>
        </a:prstGeom>
        <a:solidFill>
          <a:schemeClr val="tx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yillarida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O‘zbekistonda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7 </a:t>
          </a:r>
          <a:r>
            <a:rPr lang="ru-RU" sz="18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</a:t>
          </a: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yirik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gidroelektr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stansiyasi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Oqqovoq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Qibray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Salor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Farhod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GESlari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qurildi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yangi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ko‘mir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neft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konlari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ochildi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eskilaridan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ko‘proq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foydalaniladigan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bo‘ldi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sp:txBody>
      <dsp:txXfrm rot="5400000">
        <a:off x="1547" y="633642"/>
        <a:ext cx="3165256" cy="19009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9E27E-86F4-4D6B-98BE-951CA7831DA8}">
      <dsp:nvSpPr>
        <dsp:cNvPr id="0" name=""/>
        <dsp:cNvSpPr/>
      </dsp:nvSpPr>
      <dsp:spPr>
        <a:xfrm rot="16200000">
          <a:off x="67" y="1479"/>
          <a:ext cx="3168216" cy="3165256"/>
        </a:xfrm>
        <a:prstGeom prst="flowChartManualOperation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1944-yil </a:t>
          </a:r>
          <a:r>
            <a:rPr lang="ru-RU" sz="18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martda</a:t>
          </a:r>
          <a:r>
            <a:rPr lang="ru-RU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Bekobodda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O‘rta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Osiyoda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dastlabki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zamonaviy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metallurgiya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kombinati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metallurgiya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zavodining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birinchi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navbati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ishga</a:t>
          </a: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tushirildi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 rot="5400000">
        <a:off x="1547" y="633642"/>
        <a:ext cx="3165256" cy="19009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C552F-8325-4358-977C-BF1AF21E2DC8}">
      <dsp:nvSpPr>
        <dsp:cNvPr id="0" name=""/>
        <dsp:cNvSpPr/>
      </dsp:nvSpPr>
      <dsp:spPr>
        <a:xfrm rot="10800000">
          <a:off x="540056" y="107876"/>
          <a:ext cx="5036558" cy="1376923"/>
        </a:xfrm>
        <a:prstGeom prst="homePlate">
          <a:avLst/>
        </a:prstGeom>
        <a:solidFill>
          <a:schemeClr val="tx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7185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en-US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davrida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harakatdagi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armiya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zarur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narsalarning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hammasini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texnika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qurol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yarog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‘,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o‘q-dori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oziq-ovqatlarni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uzluksiz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olib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turdi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sp:txBody>
      <dsp:txXfrm rot="10800000">
        <a:off x="884287" y="107876"/>
        <a:ext cx="4692327" cy="1376923"/>
      </dsp:txXfrm>
    </dsp:sp>
    <dsp:sp modelId="{F474F388-27D3-4669-89CF-770480390BD2}">
      <dsp:nvSpPr>
        <dsp:cNvPr id="0" name=""/>
        <dsp:cNvSpPr/>
      </dsp:nvSpPr>
      <dsp:spPr>
        <a:xfrm>
          <a:off x="72008" y="71869"/>
          <a:ext cx="1376923" cy="1376923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1846CC-6D92-4D7C-887A-7EFCF9327D2C}">
      <dsp:nvSpPr>
        <dsp:cNvPr id="0" name=""/>
        <dsp:cNvSpPr/>
      </dsp:nvSpPr>
      <dsp:spPr>
        <a:xfrm rot="10800000">
          <a:off x="504039" y="1584044"/>
          <a:ext cx="5114568" cy="1376923"/>
        </a:xfrm>
        <a:prstGeom prst="homePlate">
          <a:avLst/>
        </a:prstGeom>
        <a:solidFill>
          <a:schemeClr val="tx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7185" tIns="57150" rIns="106680" bIns="57150" numCol="1" spcCol="1270" anchor="ctr" anchorCtr="0">
          <a:noAutofit/>
        </a:bodyPr>
        <a:lstStyle/>
        <a:p>
          <a:pPr lvl="0" algn="ctr" defTabSz="6667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2000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dan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ortiq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samolyot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22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mln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dona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minamyot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500 000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dona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snaryad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hamda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millionlab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dona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gimnastyorka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sanitar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poyezdlar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paxtali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ust-bosh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etik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askarlar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kiyimlar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mahsulotlarni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frontga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yetkazib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berdi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sp:txBody>
      <dsp:txXfrm rot="10800000">
        <a:off x="848270" y="1584044"/>
        <a:ext cx="4770337" cy="1376923"/>
      </dsp:txXfrm>
    </dsp:sp>
    <dsp:sp modelId="{6FF52ECC-B7C9-4C19-ABF6-33C9DFC2DB51}">
      <dsp:nvSpPr>
        <dsp:cNvPr id="0" name=""/>
        <dsp:cNvSpPr/>
      </dsp:nvSpPr>
      <dsp:spPr>
        <a:xfrm>
          <a:off x="35997" y="1656043"/>
          <a:ext cx="1376923" cy="1376923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E08071-75B3-468A-98AB-7B0BE8E90A66}">
      <dsp:nvSpPr>
        <dsp:cNvPr id="0" name=""/>
        <dsp:cNvSpPr/>
      </dsp:nvSpPr>
      <dsp:spPr>
        <a:xfrm rot="16200000">
          <a:off x="-532196" y="533942"/>
          <a:ext cx="3200357" cy="2132471"/>
        </a:xfrm>
        <a:prstGeom prst="flowChartManualOperation">
          <a:avLst/>
        </a:prstGeom>
        <a:solidFill>
          <a:schemeClr val="tx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Kolxozchi</a:t>
          </a:r>
          <a:r>
            <a:rPr lang="en-US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dehqonlar</a:t>
          </a:r>
          <a:r>
            <a:rPr lang="en-US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kuchlari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Yuqori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Chirchiq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Shimoliy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Farg‘ona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So‘x-Shohimardon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Uchqo‘rg‘on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kanallari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Kosonsoy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Rudasoy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suv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omborlari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</a:t>
          </a:r>
          <a:r>
            <a:rPr lang="ru-RU" sz="16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qurildi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.   </a:t>
          </a:r>
        </a:p>
      </dsp:txBody>
      <dsp:txXfrm rot="5400000">
        <a:off x="1747" y="640070"/>
        <a:ext cx="2132471" cy="1920215"/>
      </dsp:txXfrm>
    </dsp:sp>
    <dsp:sp modelId="{BEDEC269-8885-4B92-96CD-8AFF2D38C5CC}">
      <dsp:nvSpPr>
        <dsp:cNvPr id="0" name=""/>
        <dsp:cNvSpPr/>
      </dsp:nvSpPr>
      <dsp:spPr>
        <a:xfrm rot="16200000">
          <a:off x="1432285" y="838752"/>
          <a:ext cx="3200357" cy="1522852"/>
        </a:xfrm>
        <a:prstGeom prst="flowChartManualOperation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7950" bIns="0" numCol="1" spcCol="1270" anchor="ctr" anchorCtr="0">
          <a:noAutofit/>
        </a:bodyPr>
        <a:lstStyle/>
        <a:p>
          <a:pPr lvl="0" algn="ctr" defTabSz="7556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Kattaqo‘rg‘on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suv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ombori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suvga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to‘ldirila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boshlandi</a:t>
          </a:r>
          <a:r>
            <a:rPr lang="ru-RU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sp:txBody>
      <dsp:txXfrm rot="5400000">
        <a:off x="2271037" y="640071"/>
        <a:ext cx="1522852" cy="1920215"/>
      </dsp:txXfrm>
    </dsp:sp>
    <dsp:sp modelId="{E0B9D6EC-E409-409A-8E6B-D72B579D94FF}">
      <dsp:nvSpPr>
        <dsp:cNvPr id="0" name=""/>
        <dsp:cNvSpPr/>
      </dsp:nvSpPr>
      <dsp:spPr>
        <a:xfrm rot="16200000">
          <a:off x="3242671" y="688039"/>
          <a:ext cx="3200357" cy="1824277"/>
        </a:xfrm>
        <a:prstGeom prst="flowChartManualOperation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250" bIns="0" numCol="1" spcCol="1270" anchor="ctr" anchorCtr="0">
          <a:noAutofit/>
        </a:bodyPr>
        <a:lstStyle/>
        <a:p>
          <a:pPr lvl="0" algn="ctr" defTabSz="6667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Samarqand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Farg‘ona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Toshkent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viloyatlarida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qand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lavlagi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unumli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yerlar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ajratilib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1943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yili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1,5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mln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sentnerdan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ortiq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lavlagi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davlatga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5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topshirildi</a:t>
          </a:r>
          <a:r>
            <a:rPr lang="ru-RU" sz="15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sp:txBody>
      <dsp:txXfrm rot="5400000">
        <a:off x="3930711" y="640070"/>
        <a:ext cx="1824277" cy="192021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FED116-096F-47EE-9EBF-4F603AF5B985}">
      <dsp:nvSpPr>
        <dsp:cNvPr id="0" name=""/>
        <dsp:cNvSpPr/>
      </dsp:nvSpPr>
      <dsp:spPr>
        <a:xfrm rot="16200000">
          <a:off x="-228092" y="230939"/>
          <a:ext cx="3200357" cy="2738478"/>
        </a:xfrm>
        <a:prstGeom prst="flowChartManualOperation">
          <a:avLst/>
        </a:prstGeom>
        <a:solidFill>
          <a:srgbClr val="C0C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5930" bIns="0" numCol="1" spcCol="1270" anchor="ctr" anchorCtr="0">
          <a:noAutofit/>
        </a:bodyPr>
        <a:lstStyle/>
        <a:p>
          <a:pPr lvl="0" algn="ctr" defTabSz="9334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Qand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lavlagini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qayta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ishlovchi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Zirabuloq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Krasnogvardeysk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Qo‘qon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Yangiyo‘l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qand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zavodlari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qurildi</a:t>
          </a:r>
          <a:r>
            <a:rPr lang="ru-RU" sz="2100" kern="1200" dirty="0"/>
            <a:t>. </a:t>
          </a:r>
        </a:p>
      </dsp:txBody>
      <dsp:txXfrm rot="5400000">
        <a:off x="2848" y="640070"/>
        <a:ext cx="2738478" cy="1920215"/>
      </dsp:txXfrm>
    </dsp:sp>
    <dsp:sp modelId="{8C37B89C-9AB1-4713-AF2A-5D2169ABCFBD}">
      <dsp:nvSpPr>
        <dsp:cNvPr id="0" name=""/>
        <dsp:cNvSpPr/>
      </dsp:nvSpPr>
      <dsp:spPr>
        <a:xfrm rot="16200000">
          <a:off x="2715772" y="230939"/>
          <a:ext cx="3200357" cy="2738478"/>
        </a:xfrm>
        <a:prstGeom prst="flowChartManualOperation">
          <a:avLst/>
        </a:prstGeom>
        <a:solidFill>
          <a:srgbClr val="DDDDD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5930" bIns="0" numCol="1" spcCol="1270" anchor="ctr" anchorCtr="0">
          <a:noAutofit/>
        </a:bodyPr>
        <a:lstStyle/>
        <a:p>
          <a:pPr lvl="0" algn="ctr" defTabSz="9334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yillarida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O‘zbekiston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butun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mamlakatda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ishlab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chiqariladigan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qandning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chorak</a:t>
          </a:r>
          <a:r>
            <a:rPr lang="ru-RU" sz="21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qismi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berar</a:t>
          </a:r>
          <a:r>
            <a:rPr lang="ru-RU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ed</a:t>
          </a:r>
          <a:r>
            <a:rPr lang="en-US" sz="21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</a:t>
          </a:r>
          <a:r>
            <a:rPr lang="en-US" sz="2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1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2946712" y="640070"/>
        <a:ext cx="2738478" cy="192021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92F1B8-1501-47E8-9743-0689F1BC6AF3}">
      <dsp:nvSpPr>
        <dsp:cNvPr id="0" name=""/>
        <dsp:cNvSpPr/>
      </dsp:nvSpPr>
      <dsp:spPr>
        <a:xfrm rot="16200000">
          <a:off x="1289747" y="-1289747"/>
          <a:ext cx="3108543" cy="5688037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8906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O‘zbekistondagi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har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oilani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moddiy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jihatdan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ham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qiyin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ahvolga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solib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qo‘ydi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Shaharlarda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oziq-ovqatga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kartochka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tizimi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joriy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etilib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ishchi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xizmatchilarga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kuniga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400-500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grammdan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oila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a’zolariga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300-400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grammdan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non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200" kern="1200" dirty="0" err="1">
              <a:latin typeface="Arial" panose="020B0604020202020204" pitchFamily="34" charset="0"/>
              <a:cs typeface="Arial" panose="020B0604020202020204" pitchFamily="34" charset="0"/>
            </a:rPr>
            <a:t>berildi</a:t>
          </a:r>
          <a:r>
            <a:rPr lang="ru-RU" sz="22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sp:txBody>
      <dsp:txXfrm rot="5400000">
        <a:off x="0" y="621709"/>
        <a:ext cx="5688037" cy="186512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D452FA-EB5D-4D7F-B5DD-770807AE85ED}">
      <dsp:nvSpPr>
        <dsp:cNvPr id="0" name=""/>
        <dsp:cNvSpPr/>
      </dsp:nvSpPr>
      <dsp:spPr>
        <a:xfrm rot="16200000">
          <a:off x="1289747" y="-1289747"/>
          <a:ext cx="3108543" cy="5688037"/>
        </a:xfrm>
        <a:prstGeom prst="flowChartManualOperation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Kolxozlarda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kattalar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12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yoshdan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oshgan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bolalar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majburiy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ish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kuni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normasi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1,5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marta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oshirilgan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Belgilangan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mehnat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normasini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bajara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olmagan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kolxozchilar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shafqatsiz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jazolangan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Qishloqlarda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kasalliklar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ocharchilik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natijasida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o‘n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minglab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kishilar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hayot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vidolashgan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sp:txBody>
      <dsp:txXfrm rot="5400000">
        <a:off x="0" y="621709"/>
        <a:ext cx="5688037" cy="18651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780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1625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199690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9238442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4719878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8362084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6861941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0407625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9790899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840244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4657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966909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62158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66238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465536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5516507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281277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064904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3808962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9957860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419808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0326587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9259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8253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5188611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439107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807749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9626356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760829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552547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59" y="1006528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8588764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788254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59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6734394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649004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59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75930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0936028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59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80565721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59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544507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576016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59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6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123839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690862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59" y="852009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2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09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478634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859581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82179933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795887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673983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53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06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459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0697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250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2967032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905973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2264860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4599571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79533790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0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0047404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0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28797045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2305954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5624394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57077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4463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161167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61103042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9345591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84549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4700481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542828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7078278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9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1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79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1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92942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9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1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79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1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927781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1049529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52475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7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7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3952145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84411493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9085267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223446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2223446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65319856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223446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2223446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207659327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3761999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14947252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83023915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4913674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45710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145710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8242145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45710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145710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01526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690863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852010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3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10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3545870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4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4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4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2209674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4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4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4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80130794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5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79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19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8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2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0840087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5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79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19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8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2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93910562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15282144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21795886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5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2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5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2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20699222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5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2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5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2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23467139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0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1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8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50087248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0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1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8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06944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9115780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79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5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5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8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1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95985714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79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5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5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8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1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22337666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599430"/>
            <a:ext cx="1111198" cy="1670445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56239" y="599430"/>
            <a:ext cx="1111198" cy="1670445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638131" y="599430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156039" y="599430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31959" y="2353087"/>
            <a:ext cx="237762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2956240" y="2353087"/>
            <a:ext cx="2371252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50187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696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349207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78672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5485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585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738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891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367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62113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4456498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9919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69599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93190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5595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318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45733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07107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765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574926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16813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512509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196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347416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377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178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163148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0100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57843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087994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652169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8681605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569272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636778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279825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921614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5557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23554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707489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715585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92876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515408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877741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673805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801040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8890732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354625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41556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2092659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53602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7816467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4096209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3489808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4527730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7733013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599431"/>
            <a:ext cx="1111198" cy="1670445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56239" y="599431"/>
            <a:ext cx="1111198" cy="1670445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638131" y="599431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156039" y="599431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31959" y="2353088"/>
            <a:ext cx="237762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2956240" y="2353088"/>
            <a:ext cx="2371252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994767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767" y="535381"/>
            <a:ext cx="5644642" cy="26453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7" name="bg object 17"/>
          <p:cNvSpPr/>
          <p:nvPr/>
        </p:nvSpPr>
        <p:spPr>
          <a:xfrm>
            <a:off x="66775" y="71054"/>
            <a:ext cx="5644642" cy="42862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46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7838" y="719705"/>
            <a:ext cx="1822346" cy="2151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9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6117" y="745220"/>
            <a:ext cx="2505361" cy="1454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73510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328032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7594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394992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956427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266323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06425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792956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07269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7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7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965803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690863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852010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3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10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649806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230590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75433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1880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6077979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0934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53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06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459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8400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751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223737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88999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4534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75896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672788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09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495263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89678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755737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3626075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64146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869852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93276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3106348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0692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1320105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71" Type="http://schemas.openxmlformats.org/officeDocument/2006/relationships/hyperlink" Target="https://twitter.com/" TargetMode="Externa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hyperlink" Target="https://www.facebook.com" TargetMode="Externa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hyperlink" Target="https://www.linkedin.com/" TargetMode="Externa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0.xml"/><Relationship Id="rId18" Type="http://schemas.openxmlformats.org/officeDocument/2006/relationships/slideLayout" Target="../slideLayouts/slideLayout85.xml"/><Relationship Id="rId26" Type="http://schemas.openxmlformats.org/officeDocument/2006/relationships/slideLayout" Target="../slideLayouts/slideLayout93.xml"/><Relationship Id="rId39" Type="http://schemas.openxmlformats.org/officeDocument/2006/relationships/slideLayout" Target="../slideLayouts/slideLayout106.xml"/><Relationship Id="rId21" Type="http://schemas.openxmlformats.org/officeDocument/2006/relationships/slideLayout" Target="../slideLayouts/slideLayout88.xml"/><Relationship Id="rId34" Type="http://schemas.openxmlformats.org/officeDocument/2006/relationships/slideLayout" Target="../slideLayouts/slideLayout101.xml"/><Relationship Id="rId42" Type="http://schemas.openxmlformats.org/officeDocument/2006/relationships/slideLayout" Target="../slideLayouts/slideLayout109.xml"/><Relationship Id="rId47" Type="http://schemas.openxmlformats.org/officeDocument/2006/relationships/slideLayout" Target="../slideLayouts/slideLayout114.xml"/><Relationship Id="rId50" Type="http://schemas.openxmlformats.org/officeDocument/2006/relationships/slideLayout" Target="../slideLayouts/slideLayout117.xml"/><Relationship Id="rId55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74.xml"/><Relationship Id="rId2" Type="http://schemas.openxmlformats.org/officeDocument/2006/relationships/slideLayout" Target="../slideLayouts/slideLayout69.xml"/><Relationship Id="rId16" Type="http://schemas.openxmlformats.org/officeDocument/2006/relationships/slideLayout" Target="../slideLayouts/slideLayout83.xml"/><Relationship Id="rId20" Type="http://schemas.openxmlformats.org/officeDocument/2006/relationships/slideLayout" Target="../slideLayouts/slideLayout87.xml"/><Relationship Id="rId29" Type="http://schemas.openxmlformats.org/officeDocument/2006/relationships/slideLayout" Target="../slideLayouts/slideLayout96.xml"/><Relationship Id="rId41" Type="http://schemas.openxmlformats.org/officeDocument/2006/relationships/slideLayout" Target="../slideLayouts/slideLayout108.xml"/><Relationship Id="rId54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24" Type="http://schemas.openxmlformats.org/officeDocument/2006/relationships/slideLayout" Target="../slideLayouts/slideLayout91.xml"/><Relationship Id="rId32" Type="http://schemas.openxmlformats.org/officeDocument/2006/relationships/slideLayout" Target="../slideLayouts/slideLayout99.xml"/><Relationship Id="rId37" Type="http://schemas.openxmlformats.org/officeDocument/2006/relationships/slideLayout" Target="../slideLayouts/slideLayout104.xml"/><Relationship Id="rId40" Type="http://schemas.openxmlformats.org/officeDocument/2006/relationships/slideLayout" Target="../slideLayouts/slideLayout107.xml"/><Relationship Id="rId45" Type="http://schemas.openxmlformats.org/officeDocument/2006/relationships/slideLayout" Target="../slideLayouts/slideLayout112.xml"/><Relationship Id="rId53" Type="http://schemas.openxmlformats.org/officeDocument/2006/relationships/slideLayout" Target="../slideLayouts/slideLayout12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72.xml"/><Relationship Id="rId15" Type="http://schemas.openxmlformats.org/officeDocument/2006/relationships/slideLayout" Target="../slideLayouts/slideLayout82.xml"/><Relationship Id="rId23" Type="http://schemas.openxmlformats.org/officeDocument/2006/relationships/slideLayout" Target="../slideLayouts/slideLayout90.xml"/><Relationship Id="rId28" Type="http://schemas.openxmlformats.org/officeDocument/2006/relationships/slideLayout" Target="../slideLayouts/slideLayout95.xml"/><Relationship Id="rId36" Type="http://schemas.openxmlformats.org/officeDocument/2006/relationships/slideLayout" Target="../slideLayouts/slideLayout103.xml"/><Relationship Id="rId49" Type="http://schemas.openxmlformats.org/officeDocument/2006/relationships/slideLayout" Target="../slideLayouts/slideLayout116.xml"/><Relationship Id="rId57" Type="http://schemas.openxmlformats.org/officeDocument/2006/relationships/slideLayout" Target="../slideLayouts/slideLayout124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77.xml"/><Relationship Id="rId19" Type="http://schemas.openxmlformats.org/officeDocument/2006/relationships/slideLayout" Target="../slideLayouts/slideLayout86.xml"/><Relationship Id="rId31" Type="http://schemas.openxmlformats.org/officeDocument/2006/relationships/slideLayout" Target="../slideLayouts/slideLayout98.xml"/><Relationship Id="rId44" Type="http://schemas.openxmlformats.org/officeDocument/2006/relationships/slideLayout" Target="../slideLayouts/slideLayout111.xml"/><Relationship Id="rId52" Type="http://schemas.openxmlformats.org/officeDocument/2006/relationships/slideLayout" Target="../slideLayouts/slideLayout11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Relationship Id="rId14" Type="http://schemas.openxmlformats.org/officeDocument/2006/relationships/slideLayout" Target="../slideLayouts/slideLayout81.xml"/><Relationship Id="rId22" Type="http://schemas.openxmlformats.org/officeDocument/2006/relationships/slideLayout" Target="../slideLayouts/slideLayout89.xml"/><Relationship Id="rId27" Type="http://schemas.openxmlformats.org/officeDocument/2006/relationships/slideLayout" Target="../slideLayouts/slideLayout94.xml"/><Relationship Id="rId30" Type="http://schemas.openxmlformats.org/officeDocument/2006/relationships/slideLayout" Target="../slideLayouts/slideLayout97.xml"/><Relationship Id="rId35" Type="http://schemas.openxmlformats.org/officeDocument/2006/relationships/slideLayout" Target="../slideLayouts/slideLayout102.xml"/><Relationship Id="rId43" Type="http://schemas.openxmlformats.org/officeDocument/2006/relationships/slideLayout" Target="../slideLayouts/slideLayout110.xml"/><Relationship Id="rId48" Type="http://schemas.openxmlformats.org/officeDocument/2006/relationships/slideLayout" Target="../slideLayouts/slideLayout115.xml"/><Relationship Id="rId56" Type="http://schemas.openxmlformats.org/officeDocument/2006/relationships/slideLayout" Target="../slideLayouts/slideLayout123.xml"/><Relationship Id="rId8" Type="http://schemas.openxmlformats.org/officeDocument/2006/relationships/slideLayout" Target="../slideLayouts/slideLayout75.xml"/><Relationship Id="rId51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9.xml"/><Relationship Id="rId17" Type="http://schemas.openxmlformats.org/officeDocument/2006/relationships/slideLayout" Target="../slideLayouts/slideLayout84.xml"/><Relationship Id="rId25" Type="http://schemas.openxmlformats.org/officeDocument/2006/relationships/slideLayout" Target="../slideLayouts/slideLayout92.xml"/><Relationship Id="rId33" Type="http://schemas.openxmlformats.org/officeDocument/2006/relationships/slideLayout" Target="../slideLayouts/slideLayout100.xml"/><Relationship Id="rId38" Type="http://schemas.openxmlformats.org/officeDocument/2006/relationships/slideLayout" Target="../slideLayouts/slideLayout105.xml"/><Relationship Id="rId46" Type="http://schemas.openxmlformats.org/officeDocument/2006/relationships/slideLayout" Target="../slideLayouts/slideLayout113.xml"/><Relationship Id="rId59" Type="http://schemas.openxmlformats.org/officeDocument/2006/relationships/hyperlink" Target="https://www.facebook.com" TargetMode="Externa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7.xml"/><Relationship Id="rId18" Type="http://schemas.openxmlformats.org/officeDocument/2006/relationships/slideLayout" Target="../slideLayouts/slideLayout142.xml"/><Relationship Id="rId26" Type="http://schemas.openxmlformats.org/officeDocument/2006/relationships/slideLayout" Target="../slideLayouts/slideLayout150.xml"/><Relationship Id="rId39" Type="http://schemas.openxmlformats.org/officeDocument/2006/relationships/slideLayout" Target="../slideLayouts/slideLayout163.xml"/><Relationship Id="rId21" Type="http://schemas.openxmlformats.org/officeDocument/2006/relationships/slideLayout" Target="../slideLayouts/slideLayout145.xml"/><Relationship Id="rId34" Type="http://schemas.openxmlformats.org/officeDocument/2006/relationships/slideLayout" Target="../slideLayouts/slideLayout158.xml"/><Relationship Id="rId42" Type="http://schemas.openxmlformats.org/officeDocument/2006/relationships/slideLayout" Target="../slideLayouts/slideLayout166.xml"/><Relationship Id="rId47" Type="http://schemas.openxmlformats.org/officeDocument/2006/relationships/slideLayout" Target="../slideLayouts/slideLayout171.xml"/><Relationship Id="rId50" Type="http://schemas.openxmlformats.org/officeDocument/2006/relationships/slideLayout" Target="../slideLayouts/slideLayout174.xml"/><Relationship Id="rId55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26.xml"/><Relationship Id="rId16" Type="http://schemas.openxmlformats.org/officeDocument/2006/relationships/slideLayout" Target="../slideLayouts/slideLayout140.xml"/><Relationship Id="rId20" Type="http://schemas.openxmlformats.org/officeDocument/2006/relationships/slideLayout" Target="../slideLayouts/slideLayout144.xml"/><Relationship Id="rId29" Type="http://schemas.openxmlformats.org/officeDocument/2006/relationships/slideLayout" Target="../slideLayouts/slideLayout153.xml"/><Relationship Id="rId41" Type="http://schemas.openxmlformats.org/officeDocument/2006/relationships/slideLayout" Target="../slideLayouts/slideLayout165.xml"/><Relationship Id="rId54" Type="http://schemas.openxmlformats.org/officeDocument/2006/relationships/slideLayout" Target="../slideLayouts/slideLayout178.xml"/><Relationship Id="rId62" Type="http://schemas.openxmlformats.org/officeDocument/2006/relationships/hyperlink" Target="https://twitter.com/" TargetMode="External"/><Relationship Id="rId1" Type="http://schemas.openxmlformats.org/officeDocument/2006/relationships/slideLayout" Target="../slideLayouts/slideLayout125.xml"/><Relationship Id="rId6" Type="http://schemas.openxmlformats.org/officeDocument/2006/relationships/slideLayout" Target="../slideLayouts/slideLayout130.xml"/><Relationship Id="rId11" Type="http://schemas.openxmlformats.org/officeDocument/2006/relationships/slideLayout" Target="../slideLayouts/slideLayout135.xml"/><Relationship Id="rId24" Type="http://schemas.openxmlformats.org/officeDocument/2006/relationships/slideLayout" Target="../slideLayouts/slideLayout148.xml"/><Relationship Id="rId32" Type="http://schemas.openxmlformats.org/officeDocument/2006/relationships/slideLayout" Target="../slideLayouts/slideLayout156.xml"/><Relationship Id="rId37" Type="http://schemas.openxmlformats.org/officeDocument/2006/relationships/slideLayout" Target="../slideLayouts/slideLayout161.xml"/><Relationship Id="rId40" Type="http://schemas.openxmlformats.org/officeDocument/2006/relationships/slideLayout" Target="../slideLayouts/slideLayout164.xml"/><Relationship Id="rId45" Type="http://schemas.openxmlformats.org/officeDocument/2006/relationships/slideLayout" Target="../slideLayouts/slideLayout169.xml"/><Relationship Id="rId53" Type="http://schemas.openxmlformats.org/officeDocument/2006/relationships/slideLayout" Target="../slideLayouts/slideLayout177.xml"/><Relationship Id="rId58" Type="http://schemas.openxmlformats.org/officeDocument/2006/relationships/slideLayout" Target="../slideLayouts/slideLayout182.xml"/><Relationship Id="rId5" Type="http://schemas.openxmlformats.org/officeDocument/2006/relationships/slideLayout" Target="../slideLayouts/slideLayout129.xml"/><Relationship Id="rId15" Type="http://schemas.openxmlformats.org/officeDocument/2006/relationships/slideLayout" Target="../slideLayouts/slideLayout139.xml"/><Relationship Id="rId23" Type="http://schemas.openxmlformats.org/officeDocument/2006/relationships/slideLayout" Target="../slideLayouts/slideLayout147.xml"/><Relationship Id="rId28" Type="http://schemas.openxmlformats.org/officeDocument/2006/relationships/slideLayout" Target="../slideLayouts/slideLayout152.xml"/><Relationship Id="rId36" Type="http://schemas.openxmlformats.org/officeDocument/2006/relationships/slideLayout" Target="../slideLayouts/slideLayout160.xml"/><Relationship Id="rId49" Type="http://schemas.openxmlformats.org/officeDocument/2006/relationships/slideLayout" Target="../slideLayouts/slideLayout173.xml"/><Relationship Id="rId57" Type="http://schemas.openxmlformats.org/officeDocument/2006/relationships/slideLayout" Target="../slideLayouts/slideLayout181.xml"/><Relationship Id="rId61" Type="http://schemas.openxmlformats.org/officeDocument/2006/relationships/hyperlink" Target="https://www.linkedin.com/" TargetMode="External"/><Relationship Id="rId10" Type="http://schemas.openxmlformats.org/officeDocument/2006/relationships/slideLayout" Target="../slideLayouts/slideLayout134.xml"/><Relationship Id="rId19" Type="http://schemas.openxmlformats.org/officeDocument/2006/relationships/slideLayout" Target="../slideLayouts/slideLayout143.xml"/><Relationship Id="rId31" Type="http://schemas.openxmlformats.org/officeDocument/2006/relationships/slideLayout" Target="../slideLayouts/slideLayout155.xml"/><Relationship Id="rId44" Type="http://schemas.openxmlformats.org/officeDocument/2006/relationships/slideLayout" Target="../slideLayouts/slideLayout168.xml"/><Relationship Id="rId52" Type="http://schemas.openxmlformats.org/officeDocument/2006/relationships/slideLayout" Target="../slideLayouts/slideLayout176.xml"/><Relationship Id="rId60" Type="http://schemas.openxmlformats.org/officeDocument/2006/relationships/hyperlink" Target="https://www.facebook.com" TargetMode="External"/><Relationship Id="rId4" Type="http://schemas.openxmlformats.org/officeDocument/2006/relationships/slideLayout" Target="../slideLayouts/slideLayout128.xml"/><Relationship Id="rId9" Type="http://schemas.openxmlformats.org/officeDocument/2006/relationships/slideLayout" Target="../slideLayouts/slideLayout133.xml"/><Relationship Id="rId14" Type="http://schemas.openxmlformats.org/officeDocument/2006/relationships/slideLayout" Target="../slideLayouts/slideLayout138.xml"/><Relationship Id="rId22" Type="http://schemas.openxmlformats.org/officeDocument/2006/relationships/slideLayout" Target="../slideLayouts/slideLayout146.xml"/><Relationship Id="rId27" Type="http://schemas.openxmlformats.org/officeDocument/2006/relationships/slideLayout" Target="../slideLayouts/slideLayout151.xml"/><Relationship Id="rId30" Type="http://schemas.openxmlformats.org/officeDocument/2006/relationships/slideLayout" Target="../slideLayouts/slideLayout154.xml"/><Relationship Id="rId35" Type="http://schemas.openxmlformats.org/officeDocument/2006/relationships/slideLayout" Target="../slideLayouts/slideLayout159.xml"/><Relationship Id="rId43" Type="http://schemas.openxmlformats.org/officeDocument/2006/relationships/slideLayout" Target="../slideLayouts/slideLayout167.xml"/><Relationship Id="rId48" Type="http://schemas.openxmlformats.org/officeDocument/2006/relationships/slideLayout" Target="../slideLayouts/slideLayout172.xml"/><Relationship Id="rId56" Type="http://schemas.openxmlformats.org/officeDocument/2006/relationships/slideLayout" Target="../slideLayouts/slideLayout180.xml"/><Relationship Id="rId8" Type="http://schemas.openxmlformats.org/officeDocument/2006/relationships/slideLayout" Target="../slideLayouts/slideLayout132.xml"/><Relationship Id="rId51" Type="http://schemas.openxmlformats.org/officeDocument/2006/relationships/slideLayout" Target="../slideLayouts/slideLayout175.xml"/><Relationship Id="rId3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6.xml"/><Relationship Id="rId17" Type="http://schemas.openxmlformats.org/officeDocument/2006/relationships/slideLayout" Target="../slideLayouts/slideLayout141.xml"/><Relationship Id="rId25" Type="http://schemas.openxmlformats.org/officeDocument/2006/relationships/slideLayout" Target="../slideLayouts/slideLayout149.xml"/><Relationship Id="rId33" Type="http://schemas.openxmlformats.org/officeDocument/2006/relationships/slideLayout" Target="../slideLayouts/slideLayout157.xml"/><Relationship Id="rId38" Type="http://schemas.openxmlformats.org/officeDocument/2006/relationships/slideLayout" Target="../slideLayouts/slideLayout162.xml"/><Relationship Id="rId46" Type="http://schemas.openxmlformats.org/officeDocument/2006/relationships/slideLayout" Target="../slideLayouts/slideLayout170.xml"/><Relationship Id="rId5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567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6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>
                <a:solidFill>
                  <a:schemeClr val="tx1"/>
                </a:solidFill>
              </a:rPr>
              <a:pPr algn="ctr"/>
              <a:t>‹#›</a:t>
            </a:fld>
            <a:endParaRPr lang="en-US" sz="567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7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8" name="Rectangle 17">
            <a:hlinkClick r:id="rId69"/>
          </p:cNvPr>
          <p:cNvSpPr/>
          <p:nvPr userDrawn="1"/>
        </p:nvSpPr>
        <p:spPr>
          <a:xfrm>
            <a:off x="5035235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5" name="Rectangle 24">
            <a:hlinkClick r:id="rId70"/>
          </p:cNvPr>
          <p:cNvSpPr/>
          <p:nvPr userDrawn="1"/>
        </p:nvSpPr>
        <p:spPr>
          <a:xfrm>
            <a:off x="5240258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6" name="Rectangle 25">
            <a:hlinkClick r:id="rId71"/>
          </p:cNvPr>
          <p:cNvSpPr/>
          <p:nvPr userDrawn="1"/>
        </p:nvSpPr>
        <p:spPr>
          <a:xfrm>
            <a:off x="5449973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5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2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</p:spTree>
    <p:extLst>
      <p:ext uri="{BB962C8B-B14F-4D97-AF65-F5344CB8AC3E}">
        <p14:creationId xmlns:p14="http://schemas.microsoft.com/office/powerpoint/2010/main" val="28906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888" r:id="rId2"/>
    <p:sldLayoutId id="2147483889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650" r:id="rId10"/>
    <p:sldLayoutId id="2147483664" r:id="rId11"/>
    <p:sldLayoutId id="2147483678" r:id="rId12"/>
    <p:sldLayoutId id="2147483679" r:id="rId13"/>
    <p:sldLayoutId id="2147483652" r:id="rId14"/>
    <p:sldLayoutId id="2147483665" r:id="rId15"/>
    <p:sldLayoutId id="2147483653" r:id="rId16"/>
    <p:sldLayoutId id="2147483666" r:id="rId17"/>
    <p:sldLayoutId id="2147483654" r:id="rId18"/>
    <p:sldLayoutId id="2147483667" r:id="rId19"/>
    <p:sldLayoutId id="2147483655" r:id="rId20"/>
    <p:sldLayoutId id="2147483734" r:id="rId21"/>
    <p:sldLayoutId id="2147483735" r:id="rId22"/>
    <p:sldLayoutId id="2147483736" r:id="rId23"/>
    <p:sldLayoutId id="2147483844" r:id="rId24"/>
    <p:sldLayoutId id="2147483845" r:id="rId25"/>
    <p:sldLayoutId id="2147483846" r:id="rId26"/>
    <p:sldLayoutId id="2147483847" r:id="rId27"/>
    <p:sldLayoutId id="2147483848" r:id="rId28"/>
    <p:sldLayoutId id="2147483849" r:id="rId29"/>
    <p:sldLayoutId id="2147483850" r:id="rId30"/>
    <p:sldLayoutId id="2147483851" r:id="rId31"/>
    <p:sldLayoutId id="2147483852" r:id="rId32"/>
    <p:sldLayoutId id="2147483853" r:id="rId33"/>
    <p:sldLayoutId id="2147483854" r:id="rId34"/>
    <p:sldLayoutId id="2147483855" r:id="rId35"/>
    <p:sldLayoutId id="2147483856" r:id="rId36"/>
    <p:sldLayoutId id="2147483857" r:id="rId37"/>
    <p:sldLayoutId id="2147483858" r:id="rId38"/>
    <p:sldLayoutId id="2147483859" r:id="rId39"/>
    <p:sldLayoutId id="2147483860" r:id="rId40"/>
    <p:sldLayoutId id="2147483861" r:id="rId41"/>
    <p:sldLayoutId id="2147483862" r:id="rId42"/>
    <p:sldLayoutId id="2147483863" r:id="rId43"/>
    <p:sldLayoutId id="2147483864" r:id="rId44"/>
    <p:sldLayoutId id="2147483865" r:id="rId45"/>
    <p:sldLayoutId id="2147483866" r:id="rId46"/>
    <p:sldLayoutId id="2147483867" r:id="rId47"/>
    <p:sldLayoutId id="2147483868" r:id="rId48"/>
    <p:sldLayoutId id="2147483869" r:id="rId49"/>
    <p:sldLayoutId id="2147483870" r:id="rId50"/>
    <p:sldLayoutId id="2147483871" r:id="rId51"/>
    <p:sldLayoutId id="2147483872" r:id="rId52"/>
    <p:sldLayoutId id="2147483873" r:id="rId53"/>
    <p:sldLayoutId id="2147483874" r:id="rId54"/>
    <p:sldLayoutId id="2147483875" r:id="rId55"/>
    <p:sldLayoutId id="2147483876" r:id="rId56"/>
    <p:sldLayoutId id="2147483877" r:id="rId57"/>
    <p:sldLayoutId id="2147483878" r:id="rId58"/>
    <p:sldLayoutId id="2147483879" r:id="rId59"/>
    <p:sldLayoutId id="2147483880" r:id="rId60"/>
    <p:sldLayoutId id="2147483881" r:id="rId61"/>
    <p:sldLayoutId id="2147483882" r:id="rId62"/>
    <p:sldLayoutId id="2147483883" r:id="rId63"/>
    <p:sldLayoutId id="2147483884" r:id="rId64"/>
    <p:sldLayoutId id="2147483885" r:id="rId65"/>
    <p:sldLayoutId id="2147483886" r:id="rId66"/>
    <p:sldLayoutId id="2147483897" r:id="rId67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567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6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/>
              <a:pPr algn="ctr"/>
              <a:t>‹#›</a:t>
            </a:fld>
            <a:endParaRPr lang="en-US" sz="567" dirty="0"/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7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5035235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5240258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5449973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5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2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752" r:id="rId13"/>
    <p:sldLayoutId id="2147483753" r:id="rId14"/>
    <p:sldLayoutId id="2147483754" r:id="rId15"/>
    <p:sldLayoutId id="2147483755" r:id="rId16"/>
    <p:sldLayoutId id="2147483774" r:id="rId17"/>
    <p:sldLayoutId id="2147483756" r:id="rId18"/>
    <p:sldLayoutId id="2147483775" r:id="rId19"/>
    <p:sldLayoutId id="2147483757" r:id="rId20"/>
    <p:sldLayoutId id="2147483776" r:id="rId21"/>
    <p:sldLayoutId id="2147483758" r:id="rId22"/>
    <p:sldLayoutId id="2147483777" r:id="rId23"/>
    <p:sldLayoutId id="2147483759" r:id="rId24"/>
    <p:sldLayoutId id="2147483778" r:id="rId25"/>
    <p:sldLayoutId id="2147483760" r:id="rId26"/>
    <p:sldLayoutId id="2147483779" r:id="rId27"/>
    <p:sldLayoutId id="2147483761" r:id="rId28"/>
    <p:sldLayoutId id="2147483780" r:id="rId29"/>
    <p:sldLayoutId id="2147483762" r:id="rId30"/>
    <p:sldLayoutId id="2147483781" r:id="rId31"/>
    <p:sldLayoutId id="2147483763" r:id="rId32"/>
    <p:sldLayoutId id="2147483782" r:id="rId33"/>
    <p:sldLayoutId id="2147483764" r:id="rId34"/>
    <p:sldLayoutId id="2147483783" r:id="rId35"/>
    <p:sldLayoutId id="2147483765" r:id="rId36"/>
    <p:sldLayoutId id="2147483784" r:id="rId37"/>
    <p:sldLayoutId id="2147483785" r:id="rId38"/>
    <p:sldLayoutId id="2147483766" r:id="rId39"/>
    <p:sldLayoutId id="2147483768" r:id="rId40"/>
    <p:sldLayoutId id="2147483786" r:id="rId41"/>
    <p:sldLayoutId id="2147483788" r:id="rId42"/>
    <p:sldLayoutId id="2147483769" r:id="rId43"/>
    <p:sldLayoutId id="2147483767" r:id="rId44"/>
    <p:sldLayoutId id="2147483787" r:id="rId45"/>
    <p:sldLayoutId id="2147483771" r:id="rId46"/>
    <p:sldLayoutId id="2147483773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842" r:id="rId55"/>
    <p:sldLayoutId id="2147483841" r:id="rId56"/>
    <p:sldLayoutId id="2147483843" r:id="rId57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31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7" b="0" i="0" u="none" strike="noStrike" kern="1200" cap="none" spc="0" normalizeH="0" baseline="0" noProof="0" dirty="0">
                <a:ln>
                  <a:noFill/>
                </a:ln>
                <a:solidFill>
                  <a:srgbClr val="57565A">
                    <a:tint val="75000"/>
                  </a:srgbClr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5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31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290D8D-6BA0-418D-AFED-C65293F70DA0}" type="slidenum">
              <a:rPr kumimoji="0" lang="en-US" sz="567" b="0" i="0" u="none" strike="noStrike" kern="1200" cap="none" spc="0" normalizeH="0" baseline="0" noProof="0" smtClean="0">
                <a:ln>
                  <a:noFill/>
                </a:ln>
                <a:solidFill>
                  <a:srgbClr val="57565A">
                    <a:tint val="75000"/>
                  </a:srgbClr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ctr" defTabSz="431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567" b="0" i="0" u="none" strike="noStrike" kern="1200" cap="none" spc="0" normalizeH="0" baseline="0" noProof="0" dirty="0">
              <a:ln>
                <a:noFill/>
              </a:ln>
              <a:solidFill>
                <a:srgbClr val="57565A">
                  <a:tint val="75000"/>
                </a:srgbClr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4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4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6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Rectangle 17">
            <a:hlinkClick r:id="rId60"/>
          </p:cNvPr>
          <p:cNvSpPr/>
          <p:nvPr userDrawn="1"/>
        </p:nvSpPr>
        <p:spPr>
          <a:xfrm>
            <a:off x="5035235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Rectangle 24">
            <a:hlinkClick r:id="rId61"/>
          </p:cNvPr>
          <p:cNvSpPr/>
          <p:nvPr userDrawn="1"/>
        </p:nvSpPr>
        <p:spPr>
          <a:xfrm>
            <a:off x="5240258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Rectangle 25">
            <a:hlinkClick r:id="rId62"/>
          </p:cNvPr>
          <p:cNvSpPr/>
          <p:nvPr userDrawn="1"/>
        </p:nvSpPr>
        <p:spPr>
          <a:xfrm>
            <a:off x="5449973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4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1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8613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  <p:sldLayoutId id="2147483910" r:id="rId12"/>
    <p:sldLayoutId id="2147483911" r:id="rId13"/>
    <p:sldLayoutId id="2147483912" r:id="rId14"/>
    <p:sldLayoutId id="2147483913" r:id="rId15"/>
    <p:sldLayoutId id="2147483914" r:id="rId16"/>
    <p:sldLayoutId id="2147483915" r:id="rId17"/>
    <p:sldLayoutId id="2147483916" r:id="rId18"/>
    <p:sldLayoutId id="2147483917" r:id="rId19"/>
    <p:sldLayoutId id="2147483918" r:id="rId20"/>
    <p:sldLayoutId id="2147483919" r:id="rId21"/>
    <p:sldLayoutId id="2147483920" r:id="rId22"/>
    <p:sldLayoutId id="2147483921" r:id="rId23"/>
    <p:sldLayoutId id="2147483922" r:id="rId24"/>
    <p:sldLayoutId id="2147483923" r:id="rId25"/>
    <p:sldLayoutId id="2147483924" r:id="rId26"/>
    <p:sldLayoutId id="2147483925" r:id="rId27"/>
    <p:sldLayoutId id="2147483926" r:id="rId28"/>
    <p:sldLayoutId id="2147483927" r:id="rId29"/>
    <p:sldLayoutId id="2147483928" r:id="rId30"/>
    <p:sldLayoutId id="2147483929" r:id="rId31"/>
    <p:sldLayoutId id="2147483930" r:id="rId32"/>
    <p:sldLayoutId id="2147483931" r:id="rId33"/>
    <p:sldLayoutId id="2147483932" r:id="rId34"/>
    <p:sldLayoutId id="2147483933" r:id="rId35"/>
    <p:sldLayoutId id="2147483934" r:id="rId36"/>
    <p:sldLayoutId id="2147483935" r:id="rId37"/>
    <p:sldLayoutId id="2147483936" r:id="rId38"/>
    <p:sldLayoutId id="2147483937" r:id="rId39"/>
    <p:sldLayoutId id="2147483938" r:id="rId40"/>
    <p:sldLayoutId id="2147483939" r:id="rId41"/>
    <p:sldLayoutId id="2147483940" r:id="rId42"/>
    <p:sldLayoutId id="2147483941" r:id="rId43"/>
    <p:sldLayoutId id="2147483942" r:id="rId44"/>
    <p:sldLayoutId id="2147483943" r:id="rId45"/>
    <p:sldLayoutId id="2147483944" r:id="rId46"/>
    <p:sldLayoutId id="2147483945" r:id="rId47"/>
    <p:sldLayoutId id="2147483946" r:id="rId48"/>
    <p:sldLayoutId id="2147483947" r:id="rId49"/>
    <p:sldLayoutId id="2147483948" r:id="rId50"/>
    <p:sldLayoutId id="2147483949" r:id="rId51"/>
    <p:sldLayoutId id="2147483950" r:id="rId52"/>
    <p:sldLayoutId id="2147483951" r:id="rId53"/>
    <p:sldLayoutId id="2147483952" r:id="rId54"/>
    <p:sldLayoutId id="2147483953" r:id="rId55"/>
    <p:sldLayoutId id="2147483954" r:id="rId56"/>
    <p:sldLayoutId id="2147483955" r:id="rId57"/>
    <p:sldLayoutId id="2147483956" r:id="rId58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6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diagramLayout" Target="../diagrams/layout11.xml"/><Relationship Id="rId7" Type="http://schemas.openxmlformats.org/officeDocument/2006/relationships/image" Target="../media/image16.jp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6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diagramLayout" Target="../diagrams/layout3.xml"/><Relationship Id="rId7" Type="http://schemas.openxmlformats.org/officeDocument/2006/relationships/image" Target="../media/image6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9.gif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51631" cy="101958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91493" y="245223"/>
            <a:ext cx="3780420" cy="537176"/>
          </a:xfrm>
          <a:prstGeom prst="rect">
            <a:avLst/>
          </a:prstGeom>
        </p:spPr>
        <p:txBody>
          <a:bodyPr vert="horz" wrap="square" lIns="0" tIns="14583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14"/>
              </a:spcBef>
            </a:pPr>
            <a:r>
              <a:rPr lang="en-US" sz="3395" b="1" spc="5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3395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95" b="1" spc="5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endParaRPr sz="339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723638" y="1300785"/>
            <a:ext cx="4665863" cy="1211849"/>
          </a:xfrm>
          <a:prstGeom prst="rect">
            <a:avLst/>
          </a:prstGeom>
        </p:spPr>
        <p:txBody>
          <a:bodyPr vert="horz" wrap="square" lIns="0" tIns="13949" rIns="0" bIns="0" rtlCol="0">
            <a:spAutoFit/>
          </a:bodyPr>
          <a:lstStyle/>
          <a:p>
            <a:pPr marL="18387">
              <a:spcBef>
                <a:spcPts val="110"/>
              </a:spcBef>
              <a:spcAft>
                <a:spcPts val="600"/>
              </a:spcAft>
            </a:pP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8387">
              <a:spcBef>
                <a:spcPts val="110"/>
              </a:spcBef>
              <a:spcAft>
                <a:spcPts val="600"/>
              </a:spcAft>
            </a:pP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sanoati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qishloq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xo‘jaligi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front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xizmatida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696151" y="227771"/>
            <a:ext cx="919878" cy="564182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696151" y="227771"/>
            <a:ext cx="919878" cy="564182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32221" y="323900"/>
            <a:ext cx="847804" cy="323783"/>
          </a:xfrm>
          <a:prstGeom prst="rect">
            <a:avLst/>
          </a:prstGeom>
        </p:spPr>
        <p:txBody>
          <a:bodyPr vert="horz" wrap="square" lIns="0" tIns="15852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10-sinf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8" name="object 11">
            <a:extLst>
              <a:ext uri="{FF2B5EF4-FFF2-40B4-BE49-F238E27FC236}">
                <a16:creationId xmlns:a16="http://schemas.microsoft.com/office/drawing/2014/main" id="{5B75B315-3F99-4F20-AE24-482E239D9233}"/>
              </a:ext>
            </a:extLst>
          </p:cNvPr>
          <p:cNvSpPr/>
          <p:nvPr/>
        </p:nvSpPr>
        <p:spPr>
          <a:xfrm>
            <a:off x="256182" y="323900"/>
            <a:ext cx="467457" cy="468053"/>
          </a:xfrm>
          <a:custGeom>
            <a:avLst/>
            <a:gdLst/>
            <a:ahLst/>
            <a:cxnLst/>
            <a:rect l="l" t="t" r="r" b="b"/>
            <a:pathLst>
              <a:path w="407034" h="366395">
                <a:moveTo>
                  <a:pt x="406874" y="352624"/>
                </a:moveTo>
                <a:lnTo>
                  <a:pt x="0" y="352624"/>
                </a:lnTo>
                <a:lnTo>
                  <a:pt x="0" y="366187"/>
                </a:lnTo>
                <a:lnTo>
                  <a:pt x="406874" y="366187"/>
                </a:lnTo>
                <a:lnTo>
                  <a:pt x="406874" y="352624"/>
                </a:lnTo>
                <a:close/>
              </a:path>
              <a:path w="407034" h="366395">
                <a:moveTo>
                  <a:pt x="54248" y="0"/>
                </a:moveTo>
                <a:lnTo>
                  <a:pt x="0" y="0"/>
                </a:lnTo>
                <a:lnTo>
                  <a:pt x="0" y="21700"/>
                </a:lnTo>
                <a:lnTo>
                  <a:pt x="6781" y="35261"/>
                </a:lnTo>
                <a:lnTo>
                  <a:pt x="6781" y="352624"/>
                </a:lnTo>
                <a:lnTo>
                  <a:pt x="20342" y="352624"/>
                </a:lnTo>
                <a:lnTo>
                  <a:pt x="20342" y="40686"/>
                </a:lnTo>
                <a:lnTo>
                  <a:pt x="47468" y="40686"/>
                </a:lnTo>
                <a:lnTo>
                  <a:pt x="47468" y="35261"/>
                </a:lnTo>
                <a:lnTo>
                  <a:pt x="51537" y="27122"/>
                </a:lnTo>
                <a:lnTo>
                  <a:pt x="17632" y="27122"/>
                </a:lnTo>
                <a:lnTo>
                  <a:pt x="13561" y="18986"/>
                </a:lnTo>
                <a:lnTo>
                  <a:pt x="13561" y="13561"/>
                </a:lnTo>
                <a:lnTo>
                  <a:pt x="54248" y="13561"/>
                </a:lnTo>
                <a:lnTo>
                  <a:pt x="54248" y="0"/>
                </a:lnTo>
                <a:close/>
              </a:path>
              <a:path w="407034" h="366395">
                <a:moveTo>
                  <a:pt x="47468" y="40686"/>
                </a:moveTo>
                <a:lnTo>
                  <a:pt x="33903" y="40686"/>
                </a:lnTo>
                <a:lnTo>
                  <a:pt x="33903" y="352624"/>
                </a:lnTo>
                <a:lnTo>
                  <a:pt x="47468" y="352624"/>
                </a:lnTo>
                <a:lnTo>
                  <a:pt x="47468" y="196656"/>
                </a:lnTo>
                <a:lnTo>
                  <a:pt x="115282" y="196656"/>
                </a:lnTo>
                <a:lnTo>
                  <a:pt x="115282" y="183092"/>
                </a:lnTo>
                <a:lnTo>
                  <a:pt x="47468" y="183092"/>
                </a:lnTo>
                <a:lnTo>
                  <a:pt x="47468" y="40686"/>
                </a:lnTo>
                <a:close/>
              </a:path>
              <a:path w="407034" h="366395">
                <a:moveTo>
                  <a:pt x="115282" y="196656"/>
                </a:moveTo>
                <a:lnTo>
                  <a:pt x="101718" y="196656"/>
                </a:lnTo>
                <a:lnTo>
                  <a:pt x="101718" y="352624"/>
                </a:lnTo>
                <a:lnTo>
                  <a:pt x="115282" y="352624"/>
                </a:lnTo>
                <a:lnTo>
                  <a:pt x="115282" y="196656"/>
                </a:lnTo>
                <a:close/>
              </a:path>
              <a:path w="407034" h="366395">
                <a:moveTo>
                  <a:pt x="203436" y="93578"/>
                </a:moveTo>
                <a:lnTo>
                  <a:pt x="157999" y="125453"/>
                </a:lnTo>
                <a:lnTo>
                  <a:pt x="130820" y="164782"/>
                </a:lnTo>
                <a:lnTo>
                  <a:pt x="128844" y="181062"/>
                </a:lnTo>
                <a:lnTo>
                  <a:pt x="128844" y="352624"/>
                </a:lnTo>
                <a:lnTo>
                  <a:pt x="142405" y="352624"/>
                </a:lnTo>
                <a:lnTo>
                  <a:pt x="142405" y="217001"/>
                </a:lnTo>
                <a:lnTo>
                  <a:pt x="278030" y="217001"/>
                </a:lnTo>
                <a:lnTo>
                  <a:pt x="278030" y="203436"/>
                </a:lnTo>
                <a:lnTo>
                  <a:pt x="142405" y="203436"/>
                </a:lnTo>
                <a:lnTo>
                  <a:pt x="142405" y="181062"/>
                </a:lnTo>
                <a:lnTo>
                  <a:pt x="155852" y="145109"/>
                </a:lnTo>
                <a:lnTo>
                  <a:pt x="203436" y="109857"/>
                </a:lnTo>
                <a:lnTo>
                  <a:pt x="226642" y="109857"/>
                </a:lnTo>
                <a:lnTo>
                  <a:pt x="203436" y="93578"/>
                </a:lnTo>
                <a:close/>
              </a:path>
              <a:path w="407034" h="366395">
                <a:moveTo>
                  <a:pt x="203436" y="236664"/>
                </a:moveTo>
                <a:lnTo>
                  <a:pt x="170622" y="262844"/>
                </a:lnTo>
                <a:lnTo>
                  <a:pt x="169531" y="270568"/>
                </a:lnTo>
                <a:lnTo>
                  <a:pt x="169531" y="352624"/>
                </a:lnTo>
                <a:lnTo>
                  <a:pt x="183092" y="352624"/>
                </a:lnTo>
                <a:lnTo>
                  <a:pt x="183092" y="265146"/>
                </a:lnTo>
                <a:lnTo>
                  <a:pt x="185806" y="260399"/>
                </a:lnTo>
                <a:lnTo>
                  <a:pt x="190554" y="258364"/>
                </a:lnTo>
                <a:lnTo>
                  <a:pt x="203436" y="252262"/>
                </a:lnTo>
                <a:lnTo>
                  <a:pt x="229994" y="252262"/>
                </a:lnTo>
                <a:lnTo>
                  <a:pt x="228474" y="250449"/>
                </a:lnTo>
                <a:lnTo>
                  <a:pt x="222421" y="246157"/>
                </a:lnTo>
                <a:lnTo>
                  <a:pt x="203436" y="236664"/>
                </a:lnTo>
                <a:close/>
              </a:path>
              <a:path w="407034" h="366395">
                <a:moveTo>
                  <a:pt x="229994" y="252262"/>
                </a:moveTo>
                <a:lnTo>
                  <a:pt x="203436" y="252262"/>
                </a:lnTo>
                <a:lnTo>
                  <a:pt x="216320" y="258364"/>
                </a:lnTo>
                <a:lnTo>
                  <a:pt x="221068" y="260399"/>
                </a:lnTo>
                <a:lnTo>
                  <a:pt x="223782" y="265146"/>
                </a:lnTo>
                <a:lnTo>
                  <a:pt x="223782" y="352624"/>
                </a:lnTo>
                <a:lnTo>
                  <a:pt x="237343" y="352624"/>
                </a:lnTo>
                <a:lnTo>
                  <a:pt x="237343" y="270568"/>
                </a:lnTo>
                <a:lnTo>
                  <a:pt x="236252" y="262844"/>
                </a:lnTo>
                <a:lnTo>
                  <a:pt x="233190" y="256075"/>
                </a:lnTo>
                <a:lnTo>
                  <a:pt x="229994" y="252262"/>
                </a:lnTo>
                <a:close/>
              </a:path>
              <a:path w="407034" h="366395">
                <a:moveTo>
                  <a:pt x="278030" y="217001"/>
                </a:moveTo>
                <a:lnTo>
                  <a:pt x="264469" y="217001"/>
                </a:lnTo>
                <a:lnTo>
                  <a:pt x="264469" y="352624"/>
                </a:lnTo>
                <a:lnTo>
                  <a:pt x="278030" y="352624"/>
                </a:lnTo>
                <a:lnTo>
                  <a:pt x="278030" y="217001"/>
                </a:lnTo>
                <a:close/>
              </a:path>
              <a:path w="407034" h="366395">
                <a:moveTo>
                  <a:pt x="305156" y="81373"/>
                </a:moveTo>
                <a:lnTo>
                  <a:pt x="291592" y="81373"/>
                </a:lnTo>
                <a:lnTo>
                  <a:pt x="291592" y="352624"/>
                </a:lnTo>
                <a:lnTo>
                  <a:pt x="305156" y="352624"/>
                </a:lnTo>
                <a:lnTo>
                  <a:pt x="305156" y="196656"/>
                </a:lnTo>
                <a:lnTo>
                  <a:pt x="372971" y="196656"/>
                </a:lnTo>
                <a:lnTo>
                  <a:pt x="372971" y="183092"/>
                </a:lnTo>
                <a:lnTo>
                  <a:pt x="305156" y="183092"/>
                </a:lnTo>
                <a:lnTo>
                  <a:pt x="305156" y="172923"/>
                </a:lnTo>
                <a:lnTo>
                  <a:pt x="318717" y="164105"/>
                </a:lnTo>
                <a:lnTo>
                  <a:pt x="342452" y="164105"/>
                </a:lnTo>
                <a:lnTo>
                  <a:pt x="337031" y="160037"/>
                </a:lnTo>
                <a:lnTo>
                  <a:pt x="331944" y="156646"/>
                </a:lnTo>
                <a:lnTo>
                  <a:pt x="305156" y="156646"/>
                </a:lnTo>
                <a:lnTo>
                  <a:pt x="305156" y="81373"/>
                </a:lnTo>
                <a:close/>
              </a:path>
              <a:path w="407034" h="366395">
                <a:moveTo>
                  <a:pt x="372971" y="196656"/>
                </a:moveTo>
                <a:lnTo>
                  <a:pt x="359406" y="196656"/>
                </a:lnTo>
                <a:lnTo>
                  <a:pt x="359406" y="352624"/>
                </a:lnTo>
                <a:lnTo>
                  <a:pt x="372971" y="352624"/>
                </a:lnTo>
                <a:lnTo>
                  <a:pt x="372971" y="196656"/>
                </a:lnTo>
                <a:close/>
              </a:path>
              <a:path w="407034" h="366395">
                <a:moveTo>
                  <a:pt x="400093" y="40686"/>
                </a:moveTo>
                <a:lnTo>
                  <a:pt x="386532" y="40686"/>
                </a:lnTo>
                <a:lnTo>
                  <a:pt x="386532" y="352624"/>
                </a:lnTo>
                <a:lnTo>
                  <a:pt x="400093" y="352624"/>
                </a:lnTo>
                <a:lnTo>
                  <a:pt x="400093" y="40686"/>
                </a:lnTo>
                <a:close/>
              </a:path>
              <a:path w="407034" h="366395">
                <a:moveTo>
                  <a:pt x="226642" y="109857"/>
                </a:moveTo>
                <a:lnTo>
                  <a:pt x="203436" y="109857"/>
                </a:lnTo>
                <a:lnTo>
                  <a:pt x="241411" y="136302"/>
                </a:lnTo>
                <a:lnTo>
                  <a:pt x="251022" y="145013"/>
                </a:lnTo>
                <a:lnTo>
                  <a:pt x="258281" y="155630"/>
                </a:lnTo>
                <a:lnTo>
                  <a:pt x="262869" y="167773"/>
                </a:lnTo>
                <a:lnTo>
                  <a:pt x="264469" y="181062"/>
                </a:lnTo>
                <a:lnTo>
                  <a:pt x="264469" y="203436"/>
                </a:lnTo>
                <a:lnTo>
                  <a:pt x="278030" y="203436"/>
                </a:lnTo>
                <a:lnTo>
                  <a:pt x="278030" y="181062"/>
                </a:lnTo>
                <a:lnTo>
                  <a:pt x="276049" y="164743"/>
                </a:lnTo>
                <a:lnTo>
                  <a:pt x="270317" y="149696"/>
                </a:lnTo>
                <a:lnTo>
                  <a:pt x="261153" y="136430"/>
                </a:lnTo>
                <a:lnTo>
                  <a:pt x="248874" y="125453"/>
                </a:lnTo>
                <a:lnTo>
                  <a:pt x="226642" y="109857"/>
                </a:lnTo>
                <a:close/>
              </a:path>
              <a:path w="407034" h="366395">
                <a:moveTo>
                  <a:pt x="88157" y="147830"/>
                </a:moveTo>
                <a:lnTo>
                  <a:pt x="69843" y="160037"/>
                </a:lnTo>
                <a:lnTo>
                  <a:pt x="64422" y="164105"/>
                </a:lnTo>
                <a:lnTo>
                  <a:pt x="61029" y="170207"/>
                </a:lnTo>
                <a:lnTo>
                  <a:pt x="61029" y="183092"/>
                </a:lnTo>
                <a:lnTo>
                  <a:pt x="74594" y="183092"/>
                </a:lnTo>
                <a:lnTo>
                  <a:pt x="74594" y="174952"/>
                </a:lnTo>
                <a:lnTo>
                  <a:pt x="75952" y="172923"/>
                </a:lnTo>
                <a:lnTo>
                  <a:pt x="77306" y="171561"/>
                </a:lnTo>
                <a:lnTo>
                  <a:pt x="88157" y="164782"/>
                </a:lnTo>
                <a:lnTo>
                  <a:pt x="115282" y="164782"/>
                </a:lnTo>
                <a:lnTo>
                  <a:pt x="115282" y="156646"/>
                </a:lnTo>
                <a:lnTo>
                  <a:pt x="101718" y="156646"/>
                </a:lnTo>
                <a:lnTo>
                  <a:pt x="88157" y="147830"/>
                </a:lnTo>
                <a:close/>
              </a:path>
              <a:path w="407034" h="366395">
                <a:moveTo>
                  <a:pt x="115282" y="164782"/>
                </a:moveTo>
                <a:lnTo>
                  <a:pt x="88157" y="164782"/>
                </a:lnTo>
                <a:lnTo>
                  <a:pt x="101718" y="173598"/>
                </a:lnTo>
                <a:lnTo>
                  <a:pt x="101718" y="183092"/>
                </a:lnTo>
                <a:lnTo>
                  <a:pt x="115282" y="183092"/>
                </a:lnTo>
                <a:lnTo>
                  <a:pt x="115282" y="164782"/>
                </a:lnTo>
                <a:close/>
              </a:path>
              <a:path w="407034" h="366395">
                <a:moveTo>
                  <a:pt x="342452" y="164105"/>
                </a:moveTo>
                <a:lnTo>
                  <a:pt x="318717" y="164105"/>
                </a:lnTo>
                <a:lnTo>
                  <a:pt x="329568" y="170888"/>
                </a:lnTo>
                <a:lnTo>
                  <a:pt x="331603" y="172242"/>
                </a:lnTo>
                <a:lnTo>
                  <a:pt x="332280" y="174279"/>
                </a:lnTo>
                <a:lnTo>
                  <a:pt x="332280" y="183092"/>
                </a:lnTo>
                <a:lnTo>
                  <a:pt x="345843" y="183092"/>
                </a:lnTo>
                <a:lnTo>
                  <a:pt x="345843" y="170207"/>
                </a:lnTo>
                <a:lnTo>
                  <a:pt x="342452" y="164105"/>
                </a:lnTo>
                <a:close/>
              </a:path>
              <a:path w="407034" h="366395">
                <a:moveTo>
                  <a:pt x="406874" y="0"/>
                </a:moveTo>
                <a:lnTo>
                  <a:pt x="352626" y="0"/>
                </a:lnTo>
                <a:lnTo>
                  <a:pt x="352626" y="21700"/>
                </a:lnTo>
                <a:lnTo>
                  <a:pt x="359406" y="35261"/>
                </a:lnTo>
                <a:lnTo>
                  <a:pt x="359406" y="183092"/>
                </a:lnTo>
                <a:lnTo>
                  <a:pt x="372971" y="183092"/>
                </a:lnTo>
                <a:lnTo>
                  <a:pt x="372971" y="40686"/>
                </a:lnTo>
                <a:lnTo>
                  <a:pt x="400093" y="40686"/>
                </a:lnTo>
                <a:lnTo>
                  <a:pt x="400093" y="35261"/>
                </a:lnTo>
                <a:lnTo>
                  <a:pt x="404163" y="27122"/>
                </a:lnTo>
                <a:lnTo>
                  <a:pt x="370255" y="27122"/>
                </a:lnTo>
                <a:lnTo>
                  <a:pt x="366187" y="18986"/>
                </a:lnTo>
                <a:lnTo>
                  <a:pt x="366187" y="13561"/>
                </a:lnTo>
                <a:lnTo>
                  <a:pt x="406874" y="13561"/>
                </a:lnTo>
                <a:lnTo>
                  <a:pt x="406874" y="0"/>
                </a:lnTo>
                <a:close/>
              </a:path>
              <a:path w="407034" h="366395">
                <a:moveTo>
                  <a:pt x="305156" y="40686"/>
                </a:moveTo>
                <a:lnTo>
                  <a:pt x="101718" y="40686"/>
                </a:lnTo>
                <a:lnTo>
                  <a:pt x="101718" y="156646"/>
                </a:lnTo>
                <a:lnTo>
                  <a:pt x="115282" y="156646"/>
                </a:lnTo>
                <a:lnTo>
                  <a:pt x="115282" y="81373"/>
                </a:lnTo>
                <a:lnTo>
                  <a:pt x="305156" y="81373"/>
                </a:lnTo>
                <a:lnTo>
                  <a:pt x="305156" y="67812"/>
                </a:lnTo>
                <a:lnTo>
                  <a:pt x="115282" y="67812"/>
                </a:lnTo>
                <a:lnTo>
                  <a:pt x="115282" y="54248"/>
                </a:lnTo>
                <a:lnTo>
                  <a:pt x="305156" y="54248"/>
                </a:lnTo>
                <a:lnTo>
                  <a:pt x="305156" y="40686"/>
                </a:lnTo>
                <a:close/>
              </a:path>
              <a:path w="407034" h="366395">
                <a:moveTo>
                  <a:pt x="318717" y="147830"/>
                </a:moveTo>
                <a:lnTo>
                  <a:pt x="305156" y="156646"/>
                </a:lnTo>
                <a:lnTo>
                  <a:pt x="331944" y="156646"/>
                </a:lnTo>
                <a:lnTo>
                  <a:pt x="318717" y="147830"/>
                </a:lnTo>
                <a:close/>
              </a:path>
              <a:path w="407034" h="366395">
                <a:moveTo>
                  <a:pt x="305156" y="54248"/>
                </a:moveTo>
                <a:lnTo>
                  <a:pt x="291592" y="54248"/>
                </a:lnTo>
                <a:lnTo>
                  <a:pt x="291592" y="67812"/>
                </a:lnTo>
                <a:lnTo>
                  <a:pt x="305156" y="67812"/>
                </a:lnTo>
                <a:lnTo>
                  <a:pt x="305156" y="54248"/>
                </a:lnTo>
                <a:close/>
              </a:path>
              <a:path w="407034" h="366395">
                <a:moveTo>
                  <a:pt x="54248" y="13561"/>
                </a:moveTo>
                <a:lnTo>
                  <a:pt x="40686" y="13561"/>
                </a:lnTo>
                <a:lnTo>
                  <a:pt x="40686" y="18986"/>
                </a:lnTo>
                <a:lnTo>
                  <a:pt x="36619" y="27122"/>
                </a:lnTo>
                <a:lnTo>
                  <a:pt x="51537" y="27122"/>
                </a:lnTo>
                <a:lnTo>
                  <a:pt x="54248" y="21700"/>
                </a:lnTo>
                <a:lnTo>
                  <a:pt x="54248" y="13561"/>
                </a:lnTo>
                <a:close/>
              </a:path>
              <a:path w="407034" h="366395">
                <a:moveTo>
                  <a:pt x="406874" y="13561"/>
                </a:moveTo>
                <a:lnTo>
                  <a:pt x="393313" y="13561"/>
                </a:lnTo>
                <a:lnTo>
                  <a:pt x="393313" y="18986"/>
                </a:lnTo>
                <a:lnTo>
                  <a:pt x="389242" y="27122"/>
                </a:lnTo>
                <a:lnTo>
                  <a:pt x="404163" y="27122"/>
                </a:lnTo>
                <a:lnTo>
                  <a:pt x="406874" y="21700"/>
                </a:lnTo>
                <a:lnTo>
                  <a:pt x="406874" y="13561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4FA900A5-BD7B-42F0-B243-A1B999BF15BC}"/>
              </a:ext>
            </a:extLst>
          </p:cNvPr>
          <p:cNvSpPr/>
          <p:nvPr/>
        </p:nvSpPr>
        <p:spPr>
          <a:xfrm>
            <a:off x="251639" y="1109430"/>
            <a:ext cx="343665" cy="87414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id="{D7DD059B-96D9-447D-8493-FC0F045EDE35}"/>
              </a:ext>
            </a:extLst>
          </p:cNvPr>
          <p:cNvSpPr/>
          <p:nvPr/>
        </p:nvSpPr>
        <p:spPr>
          <a:xfrm>
            <a:off x="251638" y="2073422"/>
            <a:ext cx="343665" cy="87414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tx1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</p:spTree>
    <p:extLst>
      <p:ext uri="{BB962C8B-B14F-4D97-AF65-F5344CB8AC3E}">
        <p14:creationId xmlns:p14="http://schemas.microsoft.com/office/powerpoint/2010/main" val="840335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15" y="39731"/>
            <a:ext cx="5688037" cy="1384995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1941-yili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davlatga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1,6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mln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tonna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ziyod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paxta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topshirildi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Sab-zavot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poliz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ekinlari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pilla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go‘sht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topshirish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majb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riyatlari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oshig‘i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bajarildi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texnik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ekinlarni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1942-yil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bahorida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220 500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gektar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o‘zlash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tirildi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yillarida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paxta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yetishtirishni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oshirish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qo‘yilgan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5" y="1497013"/>
            <a:ext cx="2628900" cy="17430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745" y="1497012"/>
            <a:ext cx="2631007" cy="1745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417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934858630"/>
              </p:ext>
            </p:extLst>
          </p:nvPr>
        </p:nvGraphicFramePr>
        <p:xfrm>
          <a:off x="2715" y="39730"/>
          <a:ext cx="5756735" cy="3200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872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647236833"/>
              </p:ext>
            </p:extLst>
          </p:nvPr>
        </p:nvGraphicFramePr>
        <p:xfrm>
          <a:off x="2715" y="39730"/>
          <a:ext cx="5688037" cy="3200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2696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15" y="39731"/>
            <a:ext cx="5688037" cy="1323439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yillarida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qishloq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xo‘jalik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sharoitlarda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4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tonnadan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ziyod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paxta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xomashyosi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82 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pud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mahsulotlarni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davlatga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yetkazib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fashizm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ustidan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qozonilgan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g‘alabaga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qo‘shilgan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munosib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hissa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745" y="1520072"/>
            <a:ext cx="2419536" cy="161955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00" y="1520072"/>
            <a:ext cx="2381181" cy="1619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399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468503601"/>
              </p:ext>
            </p:extLst>
          </p:nvPr>
        </p:nvGraphicFramePr>
        <p:xfrm>
          <a:off x="2715" y="39731"/>
          <a:ext cx="5688037" cy="3108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0317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444496820"/>
              </p:ext>
            </p:extLst>
          </p:nvPr>
        </p:nvGraphicFramePr>
        <p:xfrm>
          <a:off x="2715" y="39731"/>
          <a:ext cx="5688037" cy="3108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751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881551743"/>
              </p:ext>
            </p:extLst>
          </p:nvPr>
        </p:nvGraphicFramePr>
        <p:xfrm>
          <a:off x="2715" y="39731"/>
          <a:ext cx="5688037" cy="3108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3661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514231303"/>
              </p:ext>
            </p:extLst>
          </p:nvPr>
        </p:nvGraphicFramePr>
        <p:xfrm>
          <a:off x="2716" y="39731"/>
          <a:ext cx="2841005" cy="3108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883" y="42204"/>
            <a:ext cx="2404231" cy="1629241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727" y="1710353"/>
            <a:ext cx="2127535" cy="151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1661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903363970"/>
              </p:ext>
            </p:extLst>
          </p:nvPr>
        </p:nvGraphicFramePr>
        <p:xfrm>
          <a:off x="143421" y="71872"/>
          <a:ext cx="5328592" cy="295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39772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054391787"/>
              </p:ext>
            </p:extLst>
          </p:nvPr>
        </p:nvGraphicFramePr>
        <p:xfrm>
          <a:off x="2716" y="39731"/>
          <a:ext cx="5756734" cy="3323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690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4501" y="-15753"/>
            <a:ext cx="4342554" cy="509089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3200" dirty="0" err="1"/>
              <a:t>Reja</a:t>
            </a:r>
            <a:endParaRPr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107418" y="641003"/>
            <a:ext cx="5480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75936">
              <a:spcAft>
                <a:spcPts val="94"/>
              </a:spcAft>
              <a:defRPr/>
            </a:pP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yillarida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sanoati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2993" y="1042791"/>
            <a:ext cx="55446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75936">
              <a:spcAft>
                <a:spcPts val="94"/>
              </a:spcAft>
              <a:defRPr/>
            </a:pP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O‘zbekistonning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qurol-yarog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aslahaxonasiga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aylantirilishi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9318" y="1728056"/>
            <a:ext cx="5495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75936">
              <a:spcAft>
                <a:spcPts val="94"/>
              </a:spcAft>
              <a:defRPr/>
            </a:pP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Qishloq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xo‘jaligidagi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ahvol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Aholi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turmushi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qiyinchiliklar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6013" y="2467174"/>
            <a:ext cx="55460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O‘zbek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xalqining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bag‘rikengligi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baynalmilal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yordami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014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9445" y="39731"/>
            <a:ext cx="5331307" cy="1200329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Xullas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yillarida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bag‘rikengligi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mehmonnavozligi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sabr-toqati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bardoshini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namoyish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xalqlarini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hayratga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soldi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8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28504"/>
            <a:ext cx="3224188" cy="181158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188" y="1428504"/>
            <a:ext cx="2529568" cy="1811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2296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105">
            <a:extLst>
              <a:ext uri="{FF2B5EF4-FFF2-40B4-BE49-F238E27FC236}">
                <a16:creationId xmlns:a16="http://schemas.microsoft.com/office/drawing/2014/main" id="{958BDEDB-0A0D-4F5A-A9B9-99ACA3199C62}"/>
              </a:ext>
            </a:extLst>
          </p:cNvPr>
          <p:cNvSpPr>
            <a:spLocks noEditPoints="1"/>
          </p:cNvSpPr>
          <p:nvPr/>
        </p:nvSpPr>
        <p:spPr bwMode="auto">
          <a:xfrm>
            <a:off x="2540776" y="2700284"/>
            <a:ext cx="400859" cy="277833"/>
          </a:xfrm>
          <a:custGeom>
            <a:avLst/>
            <a:gdLst>
              <a:gd name="T0" fmla="*/ 473 w 478"/>
              <a:gd name="T1" fmla="*/ 39 h 633"/>
              <a:gd name="T2" fmla="*/ 239 w 478"/>
              <a:gd name="T3" fmla="*/ 0 h 633"/>
              <a:gd name="T4" fmla="*/ 239 w 478"/>
              <a:gd name="T5" fmla="*/ 0 h 633"/>
              <a:gd name="T6" fmla="*/ 239 w 478"/>
              <a:gd name="T7" fmla="*/ 0 h 633"/>
              <a:gd name="T8" fmla="*/ 239 w 478"/>
              <a:gd name="T9" fmla="*/ 0 h 633"/>
              <a:gd name="T10" fmla="*/ 193 w 478"/>
              <a:gd name="T11" fmla="*/ 2 h 633"/>
              <a:gd name="T12" fmla="*/ 192 w 478"/>
              <a:gd name="T13" fmla="*/ 2 h 633"/>
              <a:gd name="T14" fmla="*/ 192 w 478"/>
              <a:gd name="T15" fmla="*/ 2 h 633"/>
              <a:gd name="T16" fmla="*/ 191 w 478"/>
              <a:gd name="T17" fmla="*/ 2 h 633"/>
              <a:gd name="T18" fmla="*/ 145 w 478"/>
              <a:gd name="T19" fmla="*/ 7 h 633"/>
              <a:gd name="T20" fmla="*/ 144 w 478"/>
              <a:gd name="T21" fmla="*/ 7 h 633"/>
              <a:gd name="T22" fmla="*/ 98 w 478"/>
              <a:gd name="T23" fmla="*/ 15 h 633"/>
              <a:gd name="T24" fmla="*/ 98 w 478"/>
              <a:gd name="T25" fmla="*/ 15 h 633"/>
              <a:gd name="T26" fmla="*/ 52 w 478"/>
              <a:gd name="T27" fmla="*/ 26 h 633"/>
              <a:gd name="T28" fmla="*/ 51 w 478"/>
              <a:gd name="T29" fmla="*/ 26 h 633"/>
              <a:gd name="T30" fmla="*/ 4 w 478"/>
              <a:gd name="T31" fmla="*/ 39 h 633"/>
              <a:gd name="T32" fmla="*/ 0 w 478"/>
              <a:gd name="T33" fmla="*/ 46 h 633"/>
              <a:gd name="T34" fmla="*/ 0 w 478"/>
              <a:gd name="T35" fmla="*/ 435 h 633"/>
              <a:gd name="T36" fmla="*/ 102 w 478"/>
              <a:gd name="T37" fmla="*/ 553 h 633"/>
              <a:gd name="T38" fmla="*/ 142 w 478"/>
              <a:gd name="T39" fmla="*/ 582 h 633"/>
              <a:gd name="T40" fmla="*/ 142 w 478"/>
              <a:gd name="T41" fmla="*/ 582 h 633"/>
              <a:gd name="T42" fmla="*/ 238 w 478"/>
              <a:gd name="T43" fmla="*/ 633 h 633"/>
              <a:gd name="T44" fmla="*/ 238 w 478"/>
              <a:gd name="T45" fmla="*/ 633 h 633"/>
              <a:gd name="T46" fmla="*/ 239 w 478"/>
              <a:gd name="T47" fmla="*/ 633 h 633"/>
              <a:gd name="T48" fmla="*/ 239 w 478"/>
              <a:gd name="T49" fmla="*/ 633 h 633"/>
              <a:gd name="T50" fmla="*/ 239 w 478"/>
              <a:gd name="T51" fmla="*/ 633 h 633"/>
              <a:gd name="T52" fmla="*/ 239 w 478"/>
              <a:gd name="T53" fmla="*/ 633 h 633"/>
              <a:gd name="T54" fmla="*/ 241 w 478"/>
              <a:gd name="T55" fmla="*/ 633 h 633"/>
              <a:gd name="T56" fmla="*/ 373 w 478"/>
              <a:gd name="T57" fmla="*/ 560 h 633"/>
              <a:gd name="T58" fmla="*/ 478 w 478"/>
              <a:gd name="T59" fmla="*/ 435 h 633"/>
              <a:gd name="T60" fmla="*/ 478 w 478"/>
              <a:gd name="T61" fmla="*/ 46 h 633"/>
              <a:gd name="T62" fmla="*/ 473 w 478"/>
              <a:gd name="T63" fmla="*/ 39 h 633"/>
              <a:gd name="T64" fmla="*/ 199 w 478"/>
              <a:gd name="T65" fmla="*/ 15 h 633"/>
              <a:gd name="T66" fmla="*/ 232 w 478"/>
              <a:gd name="T67" fmla="*/ 14 h 633"/>
              <a:gd name="T68" fmla="*/ 232 w 478"/>
              <a:gd name="T69" fmla="*/ 617 h 633"/>
              <a:gd name="T70" fmla="*/ 200 w 478"/>
              <a:gd name="T71" fmla="*/ 601 h 633"/>
              <a:gd name="T72" fmla="*/ 199 w 478"/>
              <a:gd name="T73" fmla="*/ 15 h 633"/>
              <a:gd name="T74" fmla="*/ 186 w 478"/>
              <a:gd name="T75" fmla="*/ 593 h 633"/>
              <a:gd name="T76" fmla="*/ 153 w 478"/>
              <a:gd name="T77" fmla="*/ 572 h 633"/>
              <a:gd name="T78" fmla="*/ 153 w 478"/>
              <a:gd name="T79" fmla="*/ 20 h 633"/>
              <a:gd name="T80" fmla="*/ 185 w 478"/>
              <a:gd name="T81" fmla="*/ 17 h 633"/>
              <a:gd name="T82" fmla="*/ 186 w 478"/>
              <a:gd name="T83" fmla="*/ 593 h 633"/>
              <a:gd name="T84" fmla="*/ 60 w 478"/>
              <a:gd name="T85" fmla="*/ 38 h 633"/>
              <a:gd name="T86" fmla="*/ 92 w 478"/>
              <a:gd name="T87" fmla="*/ 31 h 633"/>
              <a:gd name="T88" fmla="*/ 93 w 478"/>
              <a:gd name="T89" fmla="*/ 528 h 633"/>
              <a:gd name="T90" fmla="*/ 60 w 478"/>
              <a:gd name="T91" fmla="*/ 500 h 633"/>
              <a:gd name="T92" fmla="*/ 60 w 478"/>
              <a:gd name="T93" fmla="*/ 38 h 633"/>
              <a:gd name="T94" fmla="*/ 14 w 478"/>
              <a:gd name="T95" fmla="*/ 435 h 633"/>
              <a:gd name="T96" fmla="*/ 14 w 478"/>
              <a:gd name="T97" fmla="*/ 51 h 633"/>
              <a:gd name="T98" fmla="*/ 46 w 478"/>
              <a:gd name="T99" fmla="*/ 42 h 633"/>
              <a:gd name="T100" fmla="*/ 46 w 478"/>
              <a:gd name="T101" fmla="*/ 487 h 633"/>
              <a:gd name="T102" fmla="*/ 14 w 478"/>
              <a:gd name="T103" fmla="*/ 435 h 633"/>
              <a:gd name="T104" fmla="*/ 107 w 478"/>
              <a:gd name="T105" fmla="*/ 539 h 633"/>
              <a:gd name="T106" fmla="*/ 106 w 478"/>
              <a:gd name="T107" fmla="*/ 28 h 633"/>
              <a:gd name="T108" fmla="*/ 139 w 478"/>
              <a:gd name="T109" fmla="*/ 22 h 633"/>
              <a:gd name="T110" fmla="*/ 139 w 478"/>
              <a:gd name="T111" fmla="*/ 563 h 633"/>
              <a:gd name="T112" fmla="*/ 111 w 478"/>
              <a:gd name="T113" fmla="*/ 542 h 633"/>
              <a:gd name="T114" fmla="*/ 107 w 478"/>
              <a:gd name="T115" fmla="*/ 539 h 633"/>
              <a:gd name="T116" fmla="*/ 464 w 478"/>
              <a:gd name="T117" fmla="*/ 435 h 633"/>
              <a:gd name="T118" fmla="*/ 246 w 478"/>
              <a:gd name="T119" fmla="*/ 617 h 633"/>
              <a:gd name="T120" fmla="*/ 246 w 478"/>
              <a:gd name="T121" fmla="*/ 14 h 633"/>
              <a:gd name="T122" fmla="*/ 464 w 478"/>
              <a:gd name="T123" fmla="*/ 51 h 633"/>
              <a:gd name="T124" fmla="*/ 464 w 478"/>
              <a:gd name="T125" fmla="*/ 435 h 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78" h="633">
                <a:moveTo>
                  <a:pt x="473" y="39"/>
                </a:moveTo>
                <a:cubicBezTo>
                  <a:pt x="414" y="21"/>
                  <a:pt x="326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24" y="0"/>
                  <a:pt x="208" y="1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2"/>
                  <a:pt x="192" y="2"/>
                  <a:pt x="192" y="2"/>
                </a:cubicBezTo>
                <a:cubicBezTo>
                  <a:pt x="192" y="2"/>
                  <a:pt x="192" y="2"/>
                  <a:pt x="191" y="2"/>
                </a:cubicBezTo>
                <a:cubicBezTo>
                  <a:pt x="176" y="3"/>
                  <a:pt x="160" y="5"/>
                  <a:pt x="145" y="7"/>
                </a:cubicBezTo>
                <a:cubicBezTo>
                  <a:pt x="145" y="7"/>
                  <a:pt x="145" y="7"/>
                  <a:pt x="144" y="7"/>
                </a:cubicBezTo>
                <a:cubicBezTo>
                  <a:pt x="129" y="9"/>
                  <a:pt x="114" y="12"/>
                  <a:pt x="98" y="15"/>
                </a:cubicBezTo>
                <a:cubicBezTo>
                  <a:pt x="98" y="15"/>
                  <a:pt x="98" y="15"/>
                  <a:pt x="98" y="15"/>
                </a:cubicBezTo>
                <a:cubicBezTo>
                  <a:pt x="83" y="18"/>
                  <a:pt x="67" y="22"/>
                  <a:pt x="52" y="26"/>
                </a:cubicBezTo>
                <a:cubicBezTo>
                  <a:pt x="51" y="26"/>
                  <a:pt x="51" y="26"/>
                  <a:pt x="51" y="26"/>
                </a:cubicBezTo>
                <a:cubicBezTo>
                  <a:pt x="36" y="30"/>
                  <a:pt x="20" y="34"/>
                  <a:pt x="4" y="39"/>
                </a:cubicBezTo>
                <a:cubicBezTo>
                  <a:pt x="2" y="40"/>
                  <a:pt x="0" y="43"/>
                  <a:pt x="0" y="46"/>
                </a:cubicBezTo>
                <a:cubicBezTo>
                  <a:pt x="0" y="435"/>
                  <a:pt x="0" y="435"/>
                  <a:pt x="0" y="435"/>
                </a:cubicBezTo>
                <a:cubicBezTo>
                  <a:pt x="0" y="450"/>
                  <a:pt x="13" y="486"/>
                  <a:pt x="102" y="553"/>
                </a:cubicBezTo>
                <a:cubicBezTo>
                  <a:pt x="115" y="563"/>
                  <a:pt x="129" y="573"/>
                  <a:pt x="142" y="582"/>
                </a:cubicBezTo>
                <a:cubicBezTo>
                  <a:pt x="142" y="582"/>
                  <a:pt x="142" y="582"/>
                  <a:pt x="142" y="582"/>
                </a:cubicBezTo>
                <a:cubicBezTo>
                  <a:pt x="182" y="609"/>
                  <a:pt x="220" y="629"/>
                  <a:pt x="238" y="633"/>
                </a:cubicBezTo>
                <a:cubicBezTo>
                  <a:pt x="238" y="633"/>
                  <a:pt x="238" y="633"/>
                  <a:pt x="238" y="633"/>
                </a:cubicBezTo>
                <a:cubicBezTo>
                  <a:pt x="238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40" y="633"/>
                  <a:pt x="240" y="633"/>
                  <a:pt x="241" y="633"/>
                </a:cubicBezTo>
                <a:cubicBezTo>
                  <a:pt x="261" y="629"/>
                  <a:pt x="320" y="598"/>
                  <a:pt x="373" y="560"/>
                </a:cubicBezTo>
                <a:cubicBezTo>
                  <a:pt x="421" y="526"/>
                  <a:pt x="478" y="477"/>
                  <a:pt x="478" y="435"/>
                </a:cubicBezTo>
                <a:cubicBezTo>
                  <a:pt x="478" y="46"/>
                  <a:pt x="478" y="46"/>
                  <a:pt x="478" y="46"/>
                </a:cubicBezTo>
                <a:cubicBezTo>
                  <a:pt x="478" y="43"/>
                  <a:pt x="476" y="40"/>
                  <a:pt x="473" y="39"/>
                </a:cubicBezTo>
                <a:close/>
                <a:moveTo>
                  <a:pt x="199" y="15"/>
                </a:moveTo>
                <a:cubicBezTo>
                  <a:pt x="210" y="15"/>
                  <a:pt x="221" y="14"/>
                  <a:pt x="232" y="14"/>
                </a:cubicBezTo>
                <a:cubicBezTo>
                  <a:pt x="232" y="617"/>
                  <a:pt x="232" y="617"/>
                  <a:pt x="232" y="617"/>
                </a:cubicBezTo>
                <a:cubicBezTo>
                  <a:pt x="224" y="614"/>
                  <a:pt x="213" y="608"/>
                  <a:pt x="200" y="601"/>
                </a:cubicBezTo>
                <a:lnTo>
                  <a:pt x="199" y="15"/>
                </a:lnTo>
                <a:close/>
                <a:moveTo>
                  <a:pt x="186" y="593"/>
                </a:moveTo>
                <a:cubicBezTo>
                  <a:pt x="175" y="587"/>
                  <a:pt x="165" y="580"/>
                  <a:pt x="153" y="572"/>
                </a:cubicBezTo>
                <a:cubicBezTo>
                  <a:pt x="153" y="20"/>
                  <a:pt x="153" y="20"/>
                  <a:pt x="153" y="20"/>
                </a:cubicBezTo>
                <a:cubicBezTo>
                  <a:pt x="164" y="19"/>
                  <a:pt x="175" y="17"/>
                  <a:pt x="185" y="17"/>
                </a:cubicBezTo>
                <a:lnTo>
                  <a:pt x="186" y="593"/>
                </a:lnTo>
                <a:close/>
                <a:moveTo>
                  <a:pt x="60" y="38"/>
                </a:moveTo>
                <a:cubicBezTo>
                  <a:pt x="71" y="35"/>
                  <a:pt x="82" y="33"/>
                  <a:pt x="92" y="31"/>
                </a:cubicBezTo>
                <a:cubicBezTo>
                  <a:pt x="93" y="528"/>
                  <a:pt x="93" y="528"/>
                  <a:pt x="93" y="528"/>
                </a:cubicBezTo>
                <a:cubicBezTo>
                  <a:pt x="81" y="518"/>
                  <a:pt x="70" y="509"/>
                  <a:pt x="60" y="500"/>
                </a:cubicBezTo>
                <a:lnTo>
                  <a:pt x="60" y="38"/>
                </a:lnTo>
                <a:close/>
                <a:moveTo>
                  <a:pt x="14" y="435"/>
                </a:moveTo>
                <a:cubicBezTo>
                  <a:pt x="14" y="51"/>
                  <a:pt x="14" y="51"/>
                  <a:pt x="14" y="51"/>
                </a:cubicBezTo>
                <a:cubicBezTo>
                  <a:pt x="24" y="48"/>
                  <a:pt x="35" y="45"/>
                  <a:pt x="46" y="42"/>
                </a:cubicBezTo>
                <a:cubicBezTo>
                  <a:pt x="46" y="487"/>
                  <a:pt x="46" y="487"/>
                  <a:pt x="46" y="487"/>
                </a:cubicBezTo>
                <a:cubicBezTo>
                  <a:pt x="25" y="465"/>
                  <a:pt x="14" y="447"/>
                  <a:pt x="14" y="435"/>
                </a:cubicBezTo>
                <a:close/>
                <a:moveTo>
                  <a:pt x="107" y="539"/>
                </a:moveTo>
                <a:cubicBezTo>
                  <a:pt x="106" y="28"/>
                  <a:pt x="106" y="28"/>
                  <a:pt x="106" y="28"/>
                </a:cubicBezTo>
                <a:cubicBezTo>
                  <a:pt x="117" y="26"/>
                  <a:pt x="128" y="24"/>
                  <a:pt x="139" y="22"/>
                </a:cubicBezTo>
                <a:cubicBezTo>
                  <a:pt x="139" y="563"/>
                  <a:pt x="139" y="563"/>
                  <a:pt x="139" y="563"/>
                </a:cubicBezTo>
                <a:cubicBezTo>
                  <a:pt x="130" y="556"/>
                  <a:pt x="120" y="549"/>
                  <a:pt x="111" y="542"/>
                </a:cubicBezTo>
                <a:cubicBezTo>
                  <a:pt x="109" y="541"/>
                  <a:pt x="108" y="540"/>
                  <a:pt x="107" y="539"/>
                </a:cubicBezTo>
                <a:close/>
                <a:moveTo>
                  <a:pt x="464" y="435"/>
                </a:moveTo>
                <a:cubicBezTo>
                  <a:pt x="464" y="496"/>
                  <a:pt x="297" y="598"/>
                  <a:pt x="246" y="617"/>
                </a:cubicBezTo>
                <a:cubicBezTo>
                  <a:pt x="246" y="14"/>
                  <a:pt x="246" y="14"/>
                  <a:pt x="246" y="14"/>
                </a:cubicBezTo>
                <a:cubicBezTo>
                  <a:pt x="327" y="15"/>
                  <a:pt x="408" y="34"/>
                  <a:pt x="464" y="51"/>
                </a:cubicBezTo>
                <a:lnTo>
                  <a:pt x="464" y="43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Freeform 136">
            <a:extLst>
              <a:ext uri="{FF2B5EF4-FFF2-40B4-BE49-F238E27FC236}">
                <a16:creationId xmlns:a16="http://schemas.microsoft.com/office/drawing/2014/main" id="{D05EFC8F-6FD8-4199-B335-F2CEC100CAD9}"/>
              </a:ext>
            </a:extLst>
          </p:cNvPr>
          <p:cNvSpPr>
            <a:spLocks noEditPoints="1"/>
          </p:cNvSpPr>
          <p:nvPr/>
        </p:nvSpPr>
        <p:spPr bwMode="auto">
          <a:xfrm>
            <a:off x="3970057" y="1087813"/>
            <a:ext cx="319005" cy="284367"/>
          </a:xfrm>
          <a:custGeom>
            <a:avLst/>
            <a:gdLst>
              <a:gd name="T0" fmla="*/ 100 w 616"/>
              <a:gd name="T1" fmla="*/ 285 h 509"/>
              <a:gd name="T2" fmla="*/ 323 w 616"/>
              <a:gd name="T3" fmla="*/ 422 h 509"/>
              <a:gd name="T4" fmla="*/ 323 w 616"/>
              <a:gd name="T5" fmla="*/ 278 h 509"/>
              <a:gd name="T6" fmla="*/ 114 w 616"/>
              <a:gd name="T7" fmla="*/ 292 h 509"/>
              <a:gd name="T8" fmla="*/ 612 w 616"/>
              <a:gd name="T9" fmla="*/ 188 h 509"/>
              <a:gd name="T10" fmla="*/ 555 w 616"/>
              <a:gd name="T11" fmla="*/ 4 h 509"/>
              <a:gd name="T12" fmla="*/ 554 w 616"/>
              <a:gd name="T13" fmla="*/ 3 h 509"/>
              <a:gd name="T14" fmla="*/ 553 w 616"/>
              <a:gd name="T15" fmla="*/ 1 h 509"/>
              <a:gd name="T16" fmla="*/ 551 w 616"/>
              <a:gd name="T17" fmla="*/ 1 h 509"/>
              <a:gd name="T18" fmla="*/ 549 w 616"/>
              <a:gd name="T19" fmla="*/ 0 h 509"/>
              <a:gd name="T20" fmla="*/ 308 w 616"/>
              <a:gd name="T21" fmla="*/ 0 h 509"/>
              <a:gd name="T22" fmla="*/ 147 w 616"/>
              <a:gd name="T23" fmla="*/ 0 h 509"/>
              <a:gd name="T24" fmla="*/ 66 w 616"/>
              <a:gd name="T25" fmla="*/ 0 h 509"/>
              <a:gd name="T26" fmla="*/ 64 w 616"/>
              <a:gd name="T27" fmla="*/ 1 h 509"/>
              <a:gd name="T28" fmla="*/ 62 w 616"/>
              <a:gd name="T29" fmla="*/ 2 h 509"/>
              <a:gd name="T30" fmla="*/ 61 w 616"/>
              <a:gd name="T31" fmla="*/ 4 h 509"/>
              <a:gd name="T32" fmla="*/ 60 w 616"/>
              <a:gd name="T33" fmla="*/ 5 h 509"/>
              <a:gd name="T34" fmla="*/ 27 w 616"/>
              <a:gd name="T35" fmla="*/ 242 h 509"/>
              <a:gd name="T36" fmla="*/ 582 w 616"/>
              <a:gd name="T37" fmla="*/ 509 h 509"/>
              <a:gd name="T38" fmla="*/ 606 w 616"/>
              <a:gd name="T39" fmla="*/ 229 h 509"/>
              <a:gd name="T40" fmla="*/ 464 w 616"/>
              <a:gd name="T41" fmla="*/ 232 h 509"/>
              <a:gd name="T42" fmla="*/ 463 w 616"/>
              <a:gd name="T43" fmla="*/ 14 h 509"/>
              <a:gd name="T44" fmla="*/ 391 w 616"/>
              <a:gd name="T45" fmla="*/ 219 h 509"/>
              <a:gd name="T46" fmla="*/ 315 w 616"/>
              <a:gd name="T47" fmla="*/ 14 h 509"/>
              <a:gd name="T48" fmla="*/ 391 w 616"/>
              <a:gd name="T49" fmla="*/ 219 h 509"/>
              <a:gd name="T50" fmla="*/ 257 w 616"/>
              <a:gd name="T51" fmla="*/ 232 h 509"/>
              <a:gd name="T52" fmla="*/ 234 w 616"/>
              <a:gd name="T53" fmla="*/ 14 h 509"/>
              <a:gd name="T54" fmla="*/ 117 w 616"/>
              <a:gd name="T55" fmla="*/ 192 h 509"/>
              <a:gd name="T56" fmla="*/ 202 w 616"/>
              <a:gd name="T57" fmla="*/ 190 h 509"/>
              <a:gd name="T58" fmla="*/ 117 w 616"/>
              <a:gd name="T59" fmla="*/ 192 h 509"/>
              <a:gd name="T60" fmla="*/ 72 w 616"/>
              <a:gd name="T61" fmla="*/ 14 h 509"/>
              <a:gd name="T62" fmla="*/ 48 w 616"/>
              <a:gd name="T63" fmla="*/ 232 h 509"/>
              <a:gd name="T64" fmla="*/ 392 w 616"/>
              <a:gd name="T65" fmla="*/ 495 h 509"/>
              <a:gd name="T66" fmla="*/ 503 w 616"/>
              <a:gd name="T67" fmla="*/ 495 h 509"/>
              <a:gd name="T68" fmla="*/ 517 w 616"/>
              <a:gd name="T69" fmla="*/ 285 h 509"/>
              <a:gd name="T70" fmla="*/ 378 w 616"/>
              <a:gd name="T71" fmla="*/ 285 h 509"/>
              <a:gd name="T72" fmla="*/ 41 w 616"/>
              <a:gd name="T73" fmla="*/ 246 h 509"/>
              <a:gd name="T74" fmla="*/ 113 w 616"/>
              <a:gd name="T75" fmla="*/ 229 h 509"/>
              <a:gd name="T76" fmla="*/ 215 w 616"/>
              <a:gd name="T77" fmla="*/ 229 h 509"/>
              <a:gd name="T78" fmla="*/ 308 w 616"/>
              <a:gd name="T79" fmla="*/ 217 h 509"/>
              <a:gd name="T80" fmla="*/ 410 w 616"/>
              <a:gd name="T81" fmla="*/ 217 h 509"/>
              <a:gd name="T82" fmla="*/ 511 w 616"/>
              <a:gd name="T83" fmla="*/ 217 h 509"/>
              <a:gd name="T84" fmla="*/ 575 w 616"/>
              <a:gd name="T85" fmla="*/ 495 h 509"/>
              <a:gd name="T86" fmla="*/ 513 w 616"/>
              <a:gd name="T87" fmla="*/ 189 h 509"/>
              <a:gd name="T88" fmla="*/ 598 w 616"/>
              <a:gd name="T89" fmla="*/ 192 h 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616" h="509">
                <a:moveTo>
                  <a:pt x="323" y="278"/>
                </a:moveTo>
                <a:cubicBezTo>
                  <a:pt x="107" y="278"/>
                  <a:pt x="107" y="278"/>
                  <a:pt x="107" y="278"/>
                </a:cubicBezTo>
                <a:cubicBezTo>
                  <a:pt x="104" y="278"/>
                  <a:pt x="100" y="282"/>
                  <a:pt x="100" y="285"/>
                </a:cubicBezTo>
                <a:cubicBezTo>
                  <a:pt x="100" y="415"/>
                  <a:pt x="100" y="415"/>
                  <a:pt x="100" y="415"/>
                </a:cubicBezTo>
                <a:cubicBezTo>
                  <a:pt x="100" y="419"/>
                  <a:pt x="104" y="422"/>
                  <a:pt x="107" y="422"/>
                </a:cubicBezTo>
                <a:cubicBezTo>
                  <a:pt x="323" y="422"/>
                  <a:pt x="323" y="422"/>
                  <a:pt x="323" y="422"/>
                </a:cubicBezTo>
                <a:cubicBezTo>
                  <a:pt x="327" y="422"/>
                  <a:pt x="330" y="419"/>
                  <a:pt x="330" y="415"/>
                </a:cubicBezTo>
                <a:cubicBezTo>
                  <a:pt x="330" y="285"/>
                  <a:pt x="330" y="285"/>
                  <a:pt x="330" y="285"/>
                </a:cubicBezTo>
                <a:cubicBezTo>
                  <a:pt x="330" y="282"/>
                  <a:pt x="327" y="278"/>
                  <a:pt x="323" y="278"/>
                </a:cubicBezTo>
                <a:close/>
                <a:moveTo>
                  <a:pt x="316" y="408"/>
                </a:moveTo>
                <a:cubicBezTo>
                  <a:pt x="114" y="408"/>
                  <a:pt x="114" y="408"/>
                  <a:pt x="114" y="408"/>
                </a:cubicBezTo>
                <a:cubicBezTo>
                  <a:pt x="114" y="292"/>
                  <a:pt x="114" y="292"/>
                  <a:pt x="114" y="292"/>
                </a:cubicBezTo>
                <a:cubicBezTo>
                  <a:pt x="316" y="292"/>
                  <a:pt x="316" y="292"/>
                  <a:pt x="316" y="292"/>
                </a:cubicBezTo>
                <a:lnTo>
                  <a:pt x="316" y="408"/>
                </a:lnTo>
                <a:close/>
                <a:moveTo>
                  <a:pt x="612" y="188"/>
                </a:moveTo>
                <a:cubicBezTo>
                  <a:pt x="556" y="5"/>
                  <a:pt x="556" y="5"/>
                  <a:pt x="556" y="5"/>
                </a:cubicBezTo>
                <a:cubicBezTo>
                  <a:pt x="556" y="5"/>
                  <a:pt x="556" y="5"/>
                  <a:pt x="556" y="5"/>
                </a:cubicBezTo>
                <a:cubicBezTo>
                  <a:pt x="556" y="5"/>
                  <a:pt x="555" y="4"/>
                  <a:pt x="555" y="4"/>
                </a:cubicBezTo>
                <a:cubicBezTo>
                  <a:pt x="555" y="4"/>
                  <a:pt x="555" y="4"/>
                  <a:pt x="555" y="4"/>
                </a:cubicBezTo>
                <a:cubicBezTo>
                  <a:pt x="555" y="3"/>
                  <a:pt x="555" y="3"/>
                  <a:pt x="555" y="3"/>
                </a:cubicBezTo>
                <a:cubicBezTo>
                  <a:pt x="555" y="3"/>
                  <a:pt x="554" y="3"/>
                  <a:pt x="554" y="3"/>
                </a:cubicBezTo>
                <a:cubicBezTo>
                  <a:pt x="554" y="2"/>
                  <a:pt x="554" y="2"/>
                  <a:pt x="554" y="2"/>
                </a:cubicBezTo>
                <a:cubicBezTo>
                  <a:pt x="554" y="2"/>
                  <a:pt x="553" y="2"/>
                  <a:pt x="553" y="2"/>
                </a:cubicBezTo>
                <a:cubicBezTo>
                  <a:pt x="553" y="2"/>
                  <a:pt x="553" y="1"/>
                  <a:pt x="553" y="1"/>
                </a:cubicBezTo>
                <a:cubicBezTo>
                  <a:pt x="552" y="1"/>
                  <a:pt x="552" y="1"/>
                  <a:pt x="552" y="1"/>
                </a:cubicBezTo>
                <a:cubicBezTo>
                  <a:pt x="552" y="1"/>
                  <a:pt x="552" y="1"/>
                  <a:pt x="551" y="1"/>
                </a:cubicBezTo>
                <a:cubicBezTo>
                  <a:pt x="551" y="1"/>
                  <a:pt x="551" y="1"/>
                  <a:pt x="551" y="1"/>
                </a:cubicBezTo>
                <a:cubicBezTo>
                  <a:pt x="551" y="0"/>
                  <a:pt x="550" y="0"/>
                  <a:pt x="550" y="0"/>
                </a:cubicBezTo>
                <a:cubicBezTo>
                  <a:pt x="550" y="0"/>
                  <a:pt x="550" y="0"/>
                  <a:pt x="549" y="0"/>
                </a:cubicBezTo>
                <a:cubicBezTo>
                  <a:pt x="549" y="0"/>
                  <a:pt x="549" y="0"/>
                  <a:pt x="549" y="0"/>
                </a:cubicBezTo>
                <a:cubicBezTo>
                  <a:pt x="469" y="0"/>
                  <a:pt x="469" y="0"/>
                  <a:pt x="469" y="0"/>
                </a:cubicBezTo>
                <a:cubicBezTo>
                  <a:pt x="469" y="0"/>
                  <a:pt x="469" y="0"/>
                  <a:pt x="469" y="0"/>
                </a:cubicBezTo>
                <a:cubicBezTo>
                  <a:pt x="308" y="0"/>
                  <a:pt x="308" y="0"/>
                  <a:pt x="308" y="0"/>
                </a:cubicBezTo>
                <a:cubicBezTo>
                  <a:pt x="308" y="0"/>
                  <a:pt x="308" y="0"/>
                  <a:pt x="30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7" y="0"/>
                  <a:pt x="66" y="0"/>
                  <a:pt x="66" y="0"/>
                </a:cubicBezTo>
                <a:cubicBezTo>
                  <a:pt x="66" y="0"/>
                  <a:pt x="66" y="0"/>
                  <a:pt x="65" y="1"/>
                </a:cubicBezTo>
                <a:cubicBezTo>
                  <a:pt x="65" y="1"/>
                  <a:pt x="65" y="1"/>
                  <a:pt x="65" y="1"/>
                </a:cubicBezTo>
                <a:cubicBezTo>
                  <a:pt x="65" y="1"/>
                  <a:pt x="64" y="1"/>
                  <a:pt x="64" y="1"/>
                </a:cubicBezTo>
                <a:cubicBezTo>
                  <a:pt x="64" y="1"/>
                  <a:pt x="64" y="1"/>
                  <a:pt x="64" y="1"/>
                </a:cubicBezTo>
                <a:cubicBezTo>
                  <a:pt x="63" y="1"/>
                  <a:pt x="63" y="2"/>
                  <a:pt x="63" y="2"/>
                </a:cubicBezTo>
                <a:cubicBezTo>
                  <a:pt x="63" y="2"/>
                  <a:pt x="63" y="2"/>
                  <a:pt x="62" y="2"/>
                </a:cubicBezTo>
                <a:cubicBezTo>
                  <a:pt x="62" y="2"/>
                  <a:pt x="62" y="2"/>
                  <a:pt x="62" y="3"/>
                </a:cubicBezTo>
                <a:cubicBezTo>
                  <a:pt x="62" y="3"/>
                  <a:pt x="62" y="3"/>
                  <a:pt x="62" y="3"/>
                </a:cubicBezTo>
                <a:cubicBezTo>
                  <a:pt x="61" y="3"/>
                  <a:pt x="61" y="3"/>
                  <a:pt x="61" y="4"/>
                </a:cubicBezTo>
                <a:cubicBezTo>
                  <a:pt x="61" y="4"/>
                  <a:pt x="61" y="4"/>
                  <a:pt x="61" y="4"/>
                </a:cubicBezTo>
                <a:cubicBezTo>
                  <a:pt x="61" y="4"/>
                  <a:pt x="61" y="5"/>
                  <a:pt x="61" y="5"/>
                </a:cubicBezTo>
                <a:cubicBezTo>
                  <a:pt x="61" y="5"/>
                  <a:pt x="60" y="5"/>
                  <a:pt x="60" y="5"/>
                </a:cubicBezTo>
                <a:cubicBezTo>
                  <a:pt x="5" y="188"/>
                  <a:pt x="5" y="188"/>
                  <a:pt x="5" y="188"/>
                </a:cubicBezTo>
                <a:cubicBezTo>
                  <a:pt x="0" y="203"/>
                  <a:pt x="2" y="218"/>
                  <a:pt x="10" y="229"/>
                </a:cubicBezTo>
                <a:cubicBezTo>
                  <a:pt x="15" y="235"/>
                  <a:pt x="20" y="239"/>
                  <a:pt x="27" y="242"/>
                </a:cubicBezTo>
                <a:cubicBezTo>
                  <a:pt x="27" y="502"/>
                  <a:pt x="27" y="502"/>
                  <a:pt x="27" y="502"/>
                </a:cubicBezTo>
                <a:cubicBezTo>
                  <a:pt x="27" y="506"/>
                  <a:pt x="30" y="509"/>
                  <a:pt x="34" y="509"/>
                </a:cubicBezTo>
                <a:cubicBezTo>
                  <a:pt x="582" y="509"/>
                  <a:pt x="582" y="509"/>
                  <a:pt x="582" y="509"/>
                </a:cubicBezTo>
                <a:cubicBezTo>
                  <a:pt x="586" y="509"/>
                  <a:pt x="589" y="506"/>
                  <a:pt x="589" y="502"/>
                </a:cubicBezTo>
                <a:cubicBezTo>
                  <a:pt x="589" y="242"/>
                  <a:pt x="589" y="242"/>
                  <a:pt x="589" y="242"/>
                </a:cubicBezTo>
                <a:cubicBezTo>
                  <a:pt x="596" y="239"/>
                  <a:pt x="602" y="235"/>
                  <a:pt x="606" y="229"/>
                </a:cubicBezTo>
                <a:cubicBezTo>
                  <a:pt x="614" y="218"/>
                  <a:pt x="616" y="203"/>
                  <a:pt x="612" y="188"/>
                </a:cubicBezTo>
                <a:close/>
                <a:moveTo>
                  <a:pt x="493" y="220"/>
                </a:moveTo>
                <a:cubicBezTo>
                  <a:pt x="486" y="228"/>
                  <a:pt x="476" y="232"/>
                  <a:pt x="464" y="232"/>
                </a:cubicBezTo>
                <a:cubicBezTo>
                  <a:pt x="439" y="232"/>
                  <a:pt x="417" y="213"/>
                  <a:pt x="414" y="190"/>
                </a:cubicBezTo>
                <a:cubicBezTo>
                  <a:pt x="396" y="14"/>
                  <a:pt x="396" y="14"/>
                  <a:pt x="396" y="14"/>
                </a:cubicBezTo>
                <a:cubicBezTo>
                  <a:pt x="463" y="14"/>
                  <a:pt x="463" y="14"/>
                  <a:pt x="463" y="14"/>
                </a:cubicBezTo>
                <a:cubicBezTo>
                  <a:pt x="499" y="192"/>
                  <a:pt x="499" y="192"/>
                  <a:pt x="499" y="192"/>
                </a:cubicBezTo>
                <a:cubicBezTo>
                  <a:pt x="501" y="202"/>
                  <a:pt x="499" y="212"/>
                  <a:pt x="493" y="220"/>
                </a:cubicBezTo>
                <a:close/>
                <a:moveTo>
                  <a:pt x="391" y="219"/>
                </a:moveTo>
                <a:cubicBezTo>
                  <a:pt x="383" y="228"/>
                  <a:pt x="373" y="232"/>
                  <a:pt x="360" y="232"/>
                </a:cubicBezTo>
                <a:cubicBezTo>
                  <a:pt x="336" y="232"/>
                  <a:pt x="315" y="213"/>
                  <a:pt x="315" y="190"/>
                </a:cubicBezTo>
                <a:cubicBezTo>
                  <a:pt x="315" y="14"/>
                  <a:pt x="315" y="14"/>
                  <a:pt x="315" y="14"/>
                </a:cubicBezTo>
                <a:cubicBezTo>
                  <a:pt x="382" y="14"/>
                  <a:pt x="382" y="14"/>
                  <a:pt x="382" y="14"/>
                </a:cubicBezTo>
                <a:cubicBezTo>
                  <a:pt x="400" y="191"/>
                  <a:pt x="400" y="191"/>
                  <a:pt x="400" y="191"/>
                </a:cubicBezTo>
                <a:cubicBezTo>
                  <a:pt x="401" y="201"/>
                  <a:pt x="398" y="211"/>
                  <a:pt x="391" y="219"/>
                </a:cubicBezTo>
                <a:close/>
                <a:moveTo>
                  <a:pt x="301" y="190"/>
                </a:moveTo>
                <a:cubicBezTo>
                  <a:pt x="301" y="201"/>
                  <a:pt x="297" y="212"/>
                  <a:pt x="288" y="220"/>
                </a:cubicBezTo>
                <a:cubicBezTo>
                  <a:pt x="280" y="228"/>
                  <a:pt x="269" y="232"/>
                  <a:pt x="257" y="232"/>
                </a:cubicBezTo>
                <a:cubicBezTo>
                  <a:pt x="244" y="232"/>
                  <a:pt x="233" y="228"/>
                  <a:pt x="226" y="219"/>
                </a:cubicBezTo>
                <a:cubicBezTo>
                  <a:pt x="219" y="211"/>
                  <a:pt x="216" y="201"/>
                  <a:pt x="217" y="191"/>
                </a:cubicBezTo>
                <a:cubicBezTo>
                  <a:pt x="234" y="14"/>
                  <a:pt x="234" y="14"/>
                  <a:pt x="234" y="14"/>
                </a:cubicBezTo>
                <a:cubicBezTo>
                  <a:pt x="301" y="14"/>
                  <a:pt x="301" y="14"/>
                  <a:pt x="301" y="14"/>
                </a:cubicBezTo>
                <a:lnTo>
                  <a:pt x="301" y="190"/>
                </a:lnTo>
                <a:close/>
                <a:moveTo>
                  <a:pt x="117" y="192"/>
                </a:moveTo>
                <a:cubicBezTo>
                  <a:pt x="153" y="14"/>
                  <a:pt x="153" y="14"/>
                  <a:pt x="153" y="14"/>
                </a:cubicBezTo>
                <a:cubicBezTo>
                  <a:pt x="220" y="14"/>
                  <a:pt x="220" y="14"/>
                  <a:pt x="220" y="14"/>
                </a:cubicBezTo>
                <a:cubicBezTo>
                  <a:pt x="202" y="190"/>
                  <a:pt x="202" y="190"/>
                  <a:pt x="202" y="190"/>
                </a:cubicBezTo>
                <a:cubicBezTo>
                  <a:pt x="200" y="213"/>
                  <a:pt x="177" y="232"/>
                  <a:pt x="152" y="232"/>
                </a:cubicBezTo>
                <a:cubicBezTo>
                  <a:pt x="140" y="232"/>
                  <a:pt x="130" y="228"/>
                  <a:pt x="123" y="220"/>
                </a:cubicBezTo>
                <a:cubicBezTo>
                  <a:pt x="117" y="212"/>
                  <a:pt x="115" y="202"/>
                  <a:pt x="117" y="192"/>
                </a:cubicBezTo>
                <a:close/>
                <a:moveTo>
                  <a:pt x="22" y="220"/>
                </a:moveTo>
                <a:cubicBezTo>
                  <a:pt x="16" y="213"/>
                  <a:pt x="15" y="203"/>
                  <a:pt x="18" y="192"/>
                </a:cubicBezTo>
                <a:cubicBezTo>
                  <a:pt x="72" y="14"/>
                  <a:pt x="72" y="14"/>
                  <a:pt x="72" y="14"/>
                </a:cubicBezTo>
                <a:cubicBezTo>
                  <a:pt x="139" y="14"/>
                  <a:pt x="139" y="14"/>
                  <a:pt x="139" y="14"/>
                </a:cubicBezTo>
                <a:cubicBezTo>
                  <a:pt x="103" y="189"/>
                  <a:pt x="103" y="189"/>
                  <a:pt x="103" y="189"/>
                </a:cubicBezTo>
                <a:cubicBezTo>
                  <a:pt x="99" y="212"/>
                  <a:pt x="73" y="232"/>
                  <a:pt x="48" y="232"/>
                </a:cubicBezTo>
                <a:cubicBezTo>
                  <a:pt x="37" y="232"/>
                  <a:pt x="27" y="228"/>
                  <a:pt x="22" y="220"/>
                </a:cubicBezTo>
                <a:close/>
                <a:moveTo>
                  <a:pt x="503" y="495"/>
                </a:moveTo>
                <a:cubicBezTo>
                  <a:pt x="392" y="495"/>
                  <a:pt x="392" y="495"/>
                  <a:pt x="392" y="495"/>
                </a:cubicBezTo>
                <a:cubicBezTo>
                  <a:pt x="392" y="292"/>
                  <a:pt x="392" y="292"/>
                  <a:pt x="392" y="292"/>
                </a:cubicBezTo>
                <a:cubicBezTo>
                  <a:pt x="503" y="292"/>
                  <a:pt x="503" y="292"/>
                  <a:pt x="503" y="292"/>
                </a:cubicBezTo>
                <a:lnTo>
                  <a:pt x="503" y="495"/>
                </a:lnTo>
                <a:close/>
                <a:moveTo>
                  <a:pt x="575" y="495"/>
                </a:moveTo>
                <a:cubicBezTo>
                  <a:pt x="517" y="495"/>
                  <a:pt x="517" y="495"/>
                  <a:pt x="517" y="495"/>
                </a:cubicBezTo>
                <a:cubicBezTo>
                  <a:pt x="517" y="285"/>
                  <a:pt x="517" y="285"/>
                  <a:pt x="517" y="285"/>
                </a:cubicBezTo>
                <a:cubicBezTo>
                  <a:pt x="517" y="282"/>
                  <a:pt x="514" y="278"/>
                  <a:pt x="510" y="278"/>
                </a:cubicBezTo>
                <a:cubicBezTo>
                  <a:pt x="385" y="278"/>
                  <a:pt x="385" y="278"/>
                  <a:pt x="385" y="278"/>
                </a:cubicBezTo>
                <a:cubicBezTo>
                  <a:pt x="381" y="278"/>
                  <a:pt x="378" y="282"/>
                  <a:pt x="378" y="285"/>
                </a:cubicBezTo>
                <a:cubicBezTo>
                  <a:pt x="378" y="495"/>
                  <a:pt x="378" y="495"/>
                  <a:pt x="378" y="495"/>
                </a:cubicBezTo>
                <a:cubicBezTo>
                  <a:pt x="41" y="495"/>
                  <a:pt x="41" y="495"/>
                  <a:pt x="41" y="495"/>
                </a:cubicBezTo>
                <a:cubicBezTo>
                  <a:pt x="41" y="246"/>
                  <a:pt x="41" y="246"/>
                  <a:pt x="41" y="246"/>
                </a:cubicBezTo>
                <a:cubicBezTo>
                  <a:pt x="43" y="246"/>
                  <a:pt x="46" y="246"/>
                  <a:pt x="48" y="246"/>
                </a:cubicBezTo>
                <a:cubicBezTo>
                  <a:pt x="71" y="246"/>
                  <a:pt x="92" y="234"/>
                  <a:pt x="106" y="217"/>
                </a:cubicBezTo>
                <a:cubicBezTo>
                  <a:pt x="107" y="221"/>
                  <a:pt x="110" y="225"/>
                  <a:pt x="113" y="229"/>
                </a:cubicBezTo>
                <a:cubicBezTo>
                  <a:pt x="122" y="240"/>
                  <a:pt x="136" y="246"/>
                  <a:pt x="152" y="246"/>
                </a:cubicBezTo>
                <a:cubicBezTo>
                  <a:pt x="175" y="246"/>
                  <a:pt x="196" y="234"/>
                  <a:pt x="207" y="216"/>
                </a:cubicBezTo>
                <a:cubicBezTo>
                  <a:pt x="209" y="221"/>
                  <a:pt x="212" y="225"/>
                  <a:pt x="215" y="229"/>
                </a:cubicBezTo>
                <a:cubicBezTo>
                  <a:pt x="226" y="240"/>
                  <a:pt x="241" y="246"/>
                  <a:pt x="257" y="246"/>
                </a:cubicBezTo>
                <a:cubicBezTo>
                  <a:pt x="272" y="246"/>
                  <a:pt x="287" y="240"/>
                  <a:pt x="298" y="230"/>
                </a:cubicBezTo>
                <a:cubicBezTo>
                  <a:pt x="302" y="226"/>
                  <a:pt x="306" y="221"/>
                  <a:pt x="308" y="217"/>
                </a:cubicBezTo>
                <a:cubicBezTo>
                  <a:pt x="318" y="234"/>
                  <a:pt x="338" y="246"/>
                  <a:pt x="360" y="246"/>
                </a:cubicBezTo>
                <a:cubicBezTo>
                  <a:pt x="376" y="246"/>
                  <a:pt x="391" y="240"/>
                  <a:pt x="401" y="229"/>
                </a:cubicBezTo>
                <a:cubicBezTo>
                  <a:pt x="405" y="225"/>
                  <a:pt x="407" y="221"/>
                  <a:pt x="410" y="217"/>
                </a:cubicBezTo>
                <a:cubicBezTo>
                  <a:pt x="421" y="234"/>
                  <a:pt x="442" y="246"/>
                  <a:pt x="464" y="246"/>
                </a:cubicBezTo>
                <a:cubicBezTo>
                  <a:pt x="480" y="246"/>
                  <a:pt x="495" y="240"/>
                  <a:pt x="504" y="229"/>
                </a:cubicBezTo>
                <a:cubicBezTo>
                  <a:pt x="507" y="225"/>
                  <a:pt x="509" y="221"/>
                  <a:pt x="511" y="217"/>
                </a:cubicBezTo>
                <a:cubicBezTo>
                  <a:pt x="524" y="234"/>
                  <a:pt x="546" y="246"/>
                  <a:pt x="568" y="246"/>
                </a:cubicBezTo>
                <a:cubicBezTo>
                  <a:pt x="570" y="246"/>
                  <a:pt x="573" y="246"/>
                  <a:pt x="575" y="246"/>
                </a:cubicBezTo>
                <a:lnTo>
                  <a:pt x="575" y="495"/>
                </a:lnTo>
                <a:close/>
                <a:moveTo>
                  <a:pt x="595" y="220"/>
                </a:moveTo>
                <a:cubicBezTo>
                  <a:pt x="589" y="228"/>
                  <a:pt x="579" y="232"/>
                  <a:pt x="568" y="232"/>
                </a:cubicBezTo>
                <a:cubicBezTo>
                  <a:pt x="543" y="232"/>
                  <a:pt x="518" y="212"/>
                  <a:pt x="513" y="189"/>
                </a:cubicBezTo>
                <a:cubicBezTo>
                  <a:pt x="477" y="14"/>
                  <a:pt x="477" y="14"/>
                  <a:pt x="477" y="14"/>
                </a:cubicBezTo>
                <a:cubicBezTo>
                  <a:pt x="544" y="14"/>
                  <a:pt x="544" y="14"/>
                  <a:pt x="544" y="14"/>
                </a:cubicBezTo>
                <a:cubicBezTo>
                  <a:pt x="598" y="192"/>
                  <a:pt x="598" y="192"/>
                  <a:pt x="598" y="192"/>
                </a:cubicBezTo>
                <a:cubicBezTo>
                  <a:pt x="601" y="203"/>
                  <a:pt x="600" y="213"/>
                  <a:pt x="595" y="2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Freeform 140">
            <a:extLst>
              <a:ext uri="{FF2B5EF4-FFF2-40B4-BE49-F238E27FC236}">
                <a16:creationId xmlns:a16="http://schemas.microsoft.com/office/drawing/2014/main" id="{E7C20720-FE14-4B8A-8DB6-7896C094EDB1}"/>
              </a:ext>
            </a:extLst>
          </p:cNvPr>
          <p:cNvSpPr>
            <a:spLocks noEditPoints="1"/>
          </p:cNvSpPr>
          <p:nvPr/>
        </p:nvSpPr>
        <p:spPr bwMode="auto">
          <a:xfrm>
            <a:off x="2243637" y="1062365"/>
            <a:ext cx="316387" cy="342611"/>
          </a:xfrm>
          <a:custGeom>
            <a:avLst/>
            <a:gdLst>
              <a:gd name="T0" fmla="*/ 418 w 791"/>
              <a:gd name="T1" fmla="*/ 262 h 792"/>
              <a:gd name="T2" fmla="*/ 402 w 791"/>
              <a:gd name="T3" fmla="*/ 292 h 792"/>
              <a:gd name="T4" fmla="*/ 527 w 791"/>
              <a:gd name="T5" fmla="*/ 280 h 792"/>
              <a:gd name="T6" fmla="*/ 370 w 791"/>
              <a:gd name="T7" fmla="*/ 236 h 792"/>
              <a:gd name="T8" fmla="*/ 453 w 791"/>
              <a:gd name="T9" fmla="*/ 288 h 792"/>
              <a:gd name="T10" fmla="*/ 494 w 791"/>
              <a:gd name="T11" fmla="*/ 281 h 792"/>
              <a:gd name="T12" fmla="*/ 757 w 791"/>
              <a:gd name="T13" fmla="*/ 235 h 792"/>
              <a:gd name="T14" fmla="*/ 467 w 791"/>
              <a:gd name="T15" fmla="*/ 7 h 792"/>
              <a:gd name="T16" fmla="*/ 395 w 791"/>
              <a:gd name="T17" fmla="*/ 0 h 792"/>
              <a:gd name="T18" fmla="*/ 225 w 791"/>
              <a:gd name="T19" fmla="*/ 39 h 792"/>
              <a:gd name="T20" fmla="*/ 15 w 791"/>
              <a:gd name="T21" fmla="*/ 285 h 792"/>
              <a:gd name="T22" fmla="*/ 2 w 791"/>
              <a:gd name="T23" fmla="*/ 350 h 792"/>
              <a:gd name="T24" fmla="*/ 0 w 791"/>
              <a:gd name="T25" fmla="*/ 419 h 792"/>
              <a:gd name="T26" fmla="*/ 167 w 791"/>
              <a:gd name="T27" fmla="*/ 719 h 792"/>
              <a:gd name="T28" fmla="*/ 71 w 791"/>
              <a:gd name="T29" fmla="*/ 597 h 792"/>
              <a:gd name="T30" fmla="*/ 14 w 791"/>
              <a:gd name="T31" fmla="*/ 382 h 792"/>
              <a:gd name="T32" fmla="*/ 18 w 791"/>
              <a:gd name="T33" fmla="*/ 336 h 792"/>
              <a:gd name="T34" fmla="*/ 122 w 791"/>
              <a:gd name="T35" fmla="*/ 524 h 792"/>
              <a:gd name="T36" fmla="*/ 117 w 791"/>
              <a:gd name="T37" fmla="*/ 177 h 792"/>
              <a:gd name="T38" fmla="*/ 101 w 791"/>
              <a:gd name="T39" fmla="*/ 153 h 792"/>
              <a:gd name="T40" fmla="*/ 198 w 791"/>
              <a:gd name="T41" fmla="*/ 69 h 792"/>
              <a:gd name="T42" fmla="*/ 248 w 791"/>
              <a:gd name="T43" fmla="*/ 68 h 792"/>
              <a:gd name="T44" fmla="*/ 221 w 791"/>
              <a:gd name="T45" fmla="*/ 77 h 792"/>
              <a:gd name="T46" fmla="*/ 443 w 791"/>
              <a:gd name="T47" fmla="*/ 17 h 792"/>
              <a:gd name="T48" fmla="*/ 300 w 791"/>
              <a:gd name="T49" fmla="*/ 86 h 792"/>
              <a:gd name="T50" fmla="*/ 263 w 791"/>
              <a:gd name="T51" fmla="*/ 64 h 792"/>
              <a:gd name="T52" fmla="*/ 757 w 791"/>
              <a:gd name="T53" fmla="*/ 519 h 792"/>
              <a:gd name="T54" fmla="*/ 732 w 791"/>
              <a:gd name="T55" fmla="*/ 273 h 792"/>
              <a:gd name="T56" fmla="*/ 725 w 791"/>
              <a:gd name="T57" fmla="*/ 259 h 792"/>
              <a:gd name="T58" fmla="*/ 642 w 791"/>
              <a:gd name="T59" fmla="*/ 315 h 792"/>
              <a:gd name="T60" fmla="*/ 602 w 791"/>
              <a:gd name="T61" fmla="*/ 392 h 792"/>
              <a:gd name="T62" fmla="*/ 591 w 791"/>
              <a:gd name="T63" fmla="*/ 419 h 792"/>
              <a:gd name="T64" fmla="*/ 454 w 791"/>
              <a:gd name="T65" fmla="*/ 677 h 792"/>
              <a:gd name="T66" fmla="*/ 323 w 791"/>
              <a:gd name="T67" fmla="*/ 460 h 792"/>
              <a:gd name="T68" fmla="*/ 310 w 791"/>
              <a:gd name="T69" fmla="*/ 240 h 792"/>
              <a:gd name="T70" fmla="*/ 434 w 791"/>
              <a:gd name="T71" fmla="*/ 180 h 792"/>
              <a:gd name="T72" fmla="*/ 400 w 791"/>
              <a:gd name="T73" fmla="*/ 104 h 792"/>
              <a:gd name="T74" fmla="*/ 79 w 791"/>
              <a:gd name="T75" fmla="*/ 444 h 792"/>
              <a:gd name="T76" fmla="*/ 322 w 791"/>
              <a:gd name="T77" fmla="*/ 97 h 792"/>
              <a:gd name="T78" fmla="*/ 305 w 791"/>
              <a:gd name="T79" fmla="*/ 115 h 792"/>
              <a:gd name="T80" fmla="*/ 479 w 791"/>
              <a:gd name="T81" fmla="*/ 76 h 792"/>
              <a:gd name="T82" fmla="*/ 327 w 791"/>
              <a:gd name="T83" fmla="*/ 122 h 792"/>
              <a:gd name="T84" fmla="*/ 381 w 791"/>
              <a:gd name="T85" fmla="*/ 164 h 792"/>
              <a:gd name="T86" fmla="*/ 337 w 791"/>
              <a:gd name="T87" fmla="*/ 189 h 792"/>
              <a:gd name="T88" fmla="*/ 255 w 791"/>
              <a:gd name="T89" fmla="*/ 144 h 792"/>
              <a:gd name="T90" fmla="*/ 360 w 791"/>
              <a:gd name="T91" fmla="*/ 168 h 792"/>
              <a:gd name="T92" fmla="*/ 330 w 791"/>
              <a:gd name="T93" fmla="*/ 176 h 792"/>
              <a:gd name="T94" fmla="*/ 229 w 791"/>
              <a:gd name="T95" fmla="*/ 389 h 792"/>
              <a:gd name="T96" fmla="*/ 325 w 791"/>
              <a:gd name="T97" fmla="*/ 474 h 792"/>
              <a:gd name="T98" fmla="*/ 402 w 791"/>
              <a:gd name="T99" fmla="*/ 567 h 792"/>
              <a:gd name="T100" fmla="*/ 423 w 791"/>
              <a:gd name="T101" fmla="*/ 165 h 792"/>
              <a:gd name="T102" fmla="*/ 240 w 791"/>
              <a:gd name="T103" fmla="*/ 648 h 792"/>
              <a:gd name="T104" fmla="*/ 220 w 791"/>
              <a:gd name="T105" fmla="*/ 533 h 792"/>
              <a:gd name="T106" fmla="*/ 458 w 791"/>
              <a:gd name="T107" fmla="*/ 691 h 792"/>
              <a:gd name="T108" fmla="*/ 536 w 791"/>
              <a:gd name="T109" fmla="*/ 648 h 792"/>
              <a:gd name="T110" fmla="*/ 570 w 791"/>
              <a:gd name="T111" fmla="*/ 592 h 792"/>
              <a:gd name="T112" fmla="*/ 669 w 791"/>
              <a:gd name="T113" fmla="*/ 662 h 7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791" h="792">
                <a:moveTo>
                  <a:pt x="495" y="267"/>
                </a:moveTo>
                <a:cubicBezTo>
                  <a:pt x="495" y="267"/>
                  <a:pt x="495" y="267"/>
                  <a:pt x="494" y="267"/>
                </a:cubicBezTo>
                <a:cubicBezTo>
                  <a:pt x="489" y="267"/>
                  <a:pt x="472" y="265"/>
                  <a:pt x="463" y="264"/>
                </a:cubicBezTo>
                <a:cubicBezTo>
                  <a:pt x="453" y="252"/>
                  <a:pt x="430" y="223"/>
                  <a:pt x="413" y="223"/>
                </a:cubicBezTo>
                <a:cubicBezTo>
                  <a:pt x="413" y="223"/>
                  <a:pt x="412" y="223"/>
                  <a:pt x="411" y="223"/>
                </a:cubicBezTo>
                <a:cubicBezTo>
                  <a:pt x="404" y="224"/>
                  <a:pt x="402" y="228"/>
                  <a:pt x="402" y="230"/>
                </a:cubicBezTo>
                <a:cubicBezTo>
                  <a:pt x="400" y="238"/>
                  <a:pt x="407" y="244"/>
                  <a:pt x="417" y="252"/>
                </a:cubicBezTo>
                <a:cubicBezTo>
                  <a:pt x="419" y="254"/>
                  <a:pt x="422" y="256"/>
                  <a:pt x="424" y="258"/>
                </a:cubicBezTo>
                <a:cubicBezTo>
                  <a:pt x="423" y="259"/>
                  <a:pt x="420" y="261"/>
                  <a:pt x="418" y="262"/>
                </a:cubicBezTo>
                <a:cubicBezTo>
                  <a:pt x="413" y="249"/>
                  <a:pt x="392" y="233"/>
                  <a:pt x="379" y="224"/>
                </a:cubicBezTo>
                <a:cubicBezTo>
                  <a:pt x="376" y="223"/>
                  <a:pt x="373" y="222"/>
                  <a:pt x="370" y="222"/>
                </a:cubicBezTo>
                <a:cubicBezTo>
                  <a:pt x="351" y="222"/>
                  <a:pt x="330" y="258"/>
                  <a:pt x="324" y="269"/>
                </a:cubicBezTo>
                <a:cubicBezTo>
                  <a:pt x="323" y="270"/>
                  <a:pt x="323" y="272"/>
                  <a:pt x="323" y="273"/>
                </a:cubicBezTo>
                <a:cubicBezTo>
                  <a:pt x="323" y="278"/>
                  <a:pt x="327" y="290"/>
                  <a:pt x="346" y="290"/>
                </a:cubicBezTo>
                <a:cubicBezTo>
                  <a:pt x="361" y="290"/>
                  <a:pt x="381" y="283"/>
                  <a:pt x="391" y="279"/>
                </a:cubicBezTo>
                <a:cubicBezTo>
                  <a:pt x="391" y="279"/>
                  <a:pt x="391" y="279"/>
                  <a:pt x="391" y="279"/>
                </a:cubicBezTo>
                <a:cubicBezTo>
                  <a:pt x="391" y="279"/>
                  <a:pt x="392" y="279"/>
                  <a:pt x="392" y="279"/>
                </a:cubicBezTo>
                <a:cubicBezTo>
                  <a:pt x="394" y="279"/>
                  <a:pt x="399" y="287"/>
                  <a:pt x="402" y="292"/>
                </a:cubicBezTo>
                <a:cubicBezTo>
                  <a:pt x="407" y="301"/>
                  <a:pt x="412" y="310"/>
                  <a:pt x="421" y="315"/>
                </a:cubicBezTo>
                <a:cubicBezTo>
                  <a:pt x="424" y="317"/>
                  <a:pt x="428" y="318"/>
                  <a:pt x="432" y="318"/>
                </a:cubicBezTo>
                <a:cubicBezTo>
                  <a:pt x="432" y="318"/>
                  <a:pt x="432" y="318"/>
                  <a:pt x="432" y="318"/>
                </a:cubicBezTo>
                <a:cubicBezTo>
                  <a:pt x="445" y="318"/>
                  <a:pt x="455" y="308"/>
                  <a:pt x="463" y="299"/>
                </a:cubicBezTo>
                <a:cubicBezTo>
                  <a:pt x="465" y="300"/>
                  <a:pt x="468" y="301"/>
                  <a:pt x="471" y="302"/>
                </a:cubicBezTo>
                <a:cubicBezTo>
                  <a:pt x="480" y="306"/>
                  <a:pt x="492" y="310"/>
                  <a:pt x="503" y="310"/>
                </a:cubicBezTo>
                <a:cubicBezTo>
                  <a:pt x="503" y="310"/>
                  <a:pt x="503" y="310"/>
                  <a:pt x="503" y="310"/>
                </a:cubicBezTo>
                <a:cubicBezTo>
                  <a:pt x="514" y="310"/>
                  <a:pt x="521" y="305"/>
                  <a:pt x="524" y="300"/>
                </a:cubicBezTo>
                <a:cubicBezTo>
                  <a:pt x="531" y="291"/>
                  <a:pt x="529" y="284"/>
                  <a:pt x="527" y="280"/>
                </a:cubicBezTo>
                <a:cubicBezTo>
                  <a:pt x="521" y="267"/>
                  <a:pt x="498" y="266"/>
                  <a:pt x="497" y="266"/>
                </a:cubicBezTo>
                <a:cubicBezTo>
                  <a:pt x="496" y="266"/>
                  <a:pt x="495" y="267"/>
                  <a:pt x="495" y="267"/>
                </a:cubicBezTo>
                <a:close/>
                <a:moveTo>
                  <a:pt x="403" y="269"/>
                </a:moveTo>
                <a:cubicBezTo>
                  <a:pt x="400" y="267"/>
                  <a:pt x="396" y="265"/>
                  <a:pt x="392" y="265"/>
                </a:cubicBezTo>
                <a:cubicBezTo>
                  <a:pt x="390" y="265"/>
                  <a:pt x="388" y="265"/>
                  <a:pt x="387" y="266"/>
                </a:cubicBezTo>
                <a:cubicBezTo>
                  <a:pt x="386" y="266"/>
                  <a:pt x="386" y="266"/>
                  <a:pt x="386" y="266"/>
                </a:cubicBezTo>
                <a:cubicBezTo>
                  <a:pt x="377" y="269"/>
                  <a:pt x="358" y="276"/>
                  <a:pt x="346" y="276"/>
                </a:cubicBezTo>
                <a:cubicBezTo>
                  <a:pt x="340" y="276"/>
                  <a:pt x="338" y="274"/>
                  <a:pt x="337" y="273"/>
                </a:cubicBezTo>
                <a:cubicBezTo>
                  <a:pt x="348" y="255"/>
                  <a:pt x="363" y="236"/>
                  <a:pt x="370" y="236"/>
                </a:cubicBezTo>
                <a:cubicBezTo>
                  <a:pt x="370" y="236"/>
                  <a:pt x="371" y="236"/>
                  <a:pt x="371" y="236"/>
                </a:cubicBezTo>
                <a:cubicBezTo>
                  <a:pt x="391" y="250"/>
                  <a:pt x="403" y="262"/>
                  <a:pt x="405" y="267"/>
                </a:cubicBezTo>
                <a:cubicBezTo>
                  <a:pt x="404" y="268"/>
                  <a:pt x="404" y="268"/>
                  <a:pt x="403" y="269"/>
                </a:cubicBezTo>
                <a:close/>
                <a:moveTo>
                  <a:pt x="515" y="286"/>
                </a:moveTo>
                <a:cubicBezTo>
                  <a:pt x="515" y="287"/>
                  <a:pt x="515" y="289"/>
                  <a:pt x="513" y="292"/>
                </a:cubicBezTo>
                <a:cubicBezTo>
                  <a:pt x="511" y="294"/>
                  <a:pt x="509" y="296"/>
                  <a:pt x="503" y="296"/>
                </a:cubicBezTo>
                <a:cubicBezTo>
                  <a:pt x="494" y="296"/>
                  <a:pt x="484" y="292"/>
                  <a:pt x="476" y="289"/>
                </a:cubicBezTo>
                <a:cubicBezTo>
                  <a:pt x="469" y="286"/>
                  <a:pt x="465" y="285"/>
                  <a:pt x="461" y="285"/>
                </a:cubicBezTo>
                <a:cubicBezTo>
                  <a:pt x="456" y="285"/>
                  <a:pt x="454" y="287"/>
                  <a:pt x="453" y="288"/>
                </a:cubicBezTo>
                <a:cubicBezTo>
                  <a:pt x="446" y="298"/>
                  <a:pt x="438" y="304"/>
                  <a:pt x="432" y="304"/>
                </a:cubicBezTo>
                <a:cubicBezTo>
                  <a:pt x="431" y="304"/>
                  <a:pt x="429" y="304"/>
                  <a:pt x="428" y="303"/>
                </a:cubicBezTo>
                <a:cubicBezTo>
                  <a:pt x="422" y="300"/>
                  <a:pt x="418" y="292"/>
                  <a:pt x="414" y="285"/>
                </a:cubicBezTo>
                <a:cubicBezTo>
                  <a:pt x="413" y="284"/>
                  <a:pt x="412" y="282"/>
                  <a:pt x="411" y="281"/>
                </a:cubicBezTo>
                <a:cubicBezTo>
                  <a:pt x="418" y="279"/>
                  <a:pt x="432" y="271"/>
                  <a:pt x="436" y="266"/>
                </a:cubicBezTo>
                <a:cubicBezTo>
                  <a:pt x="438" y="263"/>
                  <a:pt x="440" y="261"/>
                  <a:pt x="439" y="258"/>
                </a:cubicBezTo>
                <a:cubicBezTo>
                  <a:pt x="444" y="263"/>
                  <a:pt x="449" y="269"/>
                  <a:pt x="453" y="275"/>
                </a:cubicBezTo>
                <a:cubicBezTo>
                  <a:pt x="454" y="276"/>
                  <a:pt x="456" y="277"/>
                  <a:pt x="458" y="278"/>
                </a:cubicBezTo>
                <a:cubicBezTo>
                  <a:pt x="459" y="278"/>
                  <a:pt x="487" y="281"/>
                  <a:pt x="494" y="281"/>
                </a:cubicBezTo>
                <a:cubicBezTo>
                  <a:pt x="496" y="281"/>
                  <a:pt x="496" y="281"/>
                  <a:pt x="497" y="280"/>
                </a:cubicBezTo>
                <a:cubicBezTo>
                  <a:pt x="497" y="280"/>
                  <a:pt x="497" y="280"/>
                  <a:pt x="497" y="280"/>
                </a:cubicBezTo>
                <a:cubicBezTo>
                  <a:pt x="504" y="280"/>
                  <a:pt x="513" y="283"/>
                  <a:pt x="515" y="286"/>
                </a:cubicBezTo>
                <a:close/>
                <a:moveTo>
                  <a:pt x="691" y="658"/>
                </a:moveTo>
                <a:cubicBezTo>
                  <a:pt x="724" y="621"/>
                  <a:pt x="751" y="577"/>
                  <a:pt x="768" y="529"/>
                </a:cubicBezTo>
                <a:cubicBezTo>
                  <a:pt x="768" y="528"/>
                  <a:pt x="769" y="527"/>
                  <a:pt x="769" y="527"/>
                </a:cubicBezTo>
                <a:cubicBezTo>
                  <a:pt x="783" y="486"/>
                  <a:pt x="791" y="442"/>
                  <a:pt x="791" y="396"/>
                </a:cubicBezTo>
                <a:cubicBezTo>
                  <a:pt x="791" y="339"/>
                  <a:pt x="779" y="285"/>
                  <a:pt x="757" y="236"/>
                </a:cubicBezTo>
                <a:cubicBezTo>
                  <a:pt x="757" y="236"/>
                  <a:pt x="757" y="235"/>
                  <a:pt x="757" y="235"/>
                </a:cubicBezTo>
                <a:cubicBezTo>
                  <a:pt x="709" y="128"/>
                  <a:pt x="616" y="48"/>
                  <a:pt x="505" y="16"/>
                </a:cubicBezTo>
                <a:cubicBezTo>
                  <a:pt x="504" y="16"/>
                  <a:pt x="504" y="15"/>
                  <a:pt x="503" y="15"/>
                </a:cubicBezTo>
                <a:cubicBezTo>
                  <a:pt x="501" y="15"/>
                  <a:pt x="498" y="14"/>
                  <a:pt x="496" y="13"/>
                </a:cubicBezTo>
                <a:cubicBezTo>
                  <a:pt x="495" y="13"/>
                  <a:pt x="494" y="13"/>
                  <a:pt x="493" y="12"/>
                </a:cubicBezTo>
                <a:cubicBezTo>
                  <a:pt x="490" y="12"/>
                  <a:pt x="488" y="11"/>
                  <a:pt x="486" y="11"/>
                </a:cubicBezTo>
                <a:cubicBezTo>
                  <a:pt x="484" y="10"/>
                  <a:pt x="483" y="10"/>
                  <a:pt x="482" y="10"/>
                </a:cubicBezTo>
                <a:cubicBezTo>
                  <a:pt x="480" y="10"/>
                  <a:pt x="479" y="9"/>
                  <a:pt x="477" y="9"/>
                </a:cubicBezTo>
                <a:cubicBezTo>
                  <a:pt x="477" y="9"/>
                  <a:pt x="477" y="9"/>
                  <a:pt x="477" y="9"/>
                </a:cubicBezTo>
                <a:cubicBezTo>
                  <a:pt x="474" y="8"/>
                  <a:pt x="471" y="8"/>
                  <a:pt x="467" y="7"/>
                </a:cubicBezTo>
                <a:cubicBezTo>
                  <a:pt x="467" y="7"/>
                  <a:pt x="467" y="7"/>
                  <a:pt x="467" y="7"/>
                </a:cubicBezTo>
                <a:cubicBezTo>
                  <a:pt x="467" y="7"/>
                  <a:pt x="466" y="7"/>
                  <a:pt x="466" y="7"/>
                </a:cubicBezTo>
                <a:cubicBezTo>
                  <a:pt x="461" y="6"/>
                  <a:pt x="456" y="5"/>
                  <a:pt x="451" y="4"/>
                </a:cubicBezTo>
                <a:cubicBezTo>
                  <a:pt x="450" y="4"/>
                  <a:pt x="449" y="4"/>
                  <a:pt x="448" y="4"/>
                </a:cubicBezTo>
                <a:cubicBezTo>
                  <a:pt x="443" y="3"/>
                  <a:pt x="438" y="3"/>
                  <a:pt x="432" y="2"/>
                </a:cubicBezTo>
                <a:cubicBezTo>
                  <a:pt x="432" y="2"/>
                  <a:pt x="431" y="2"/>
                  <a:pt x="430" y="2"/>
                </a:cubicBezTo>
                <a:cubicBezTo>
                  <a:pt x="425" y="1"/>
                  <a:pt x="419" y="1"/>
                  <a:pt x="414" y="1"/>
                </a:cubicBezTo>
                <a:cubicBezTo>
                  <a:pt x="413" y="1"/>
                  <a:pt x="413" y="1"/>
                  <a:pt x="412" y="1"/>
                </a:cubicBezTo>
                <a:cubicBezTo>
                  <a:pt x="407" y="0"/>
                  <a:pt x="401" y="0"/>
                  <a:pt x="395" y="0"/>
                </a:cubicBezTo>
                <a:cubicBezTo>
                  <a:pt x="392" y="0"/>
                  <a:pt x="388" y="0"/>
                  <a:pt x="385" y="0"/>
                </a:cubicBezTo>
                <a:cubicBezTo>
                  <a:pt x="383" y="1"/>
                  <a:pt x="381" y="1"/>
                  <a:pt x="379" y="1"/>
                </a:cubicBezTo>
                <a:cubicBezTo>
                  <a:pt x="378" y="1"/>
                  <a:pt x="376" y="1"/>
                  <a:pt x="374" y="1"/>
                </a:cubicBezTo>
                <a:cubicBezTo>
                  <a:pt x="372" y="1"/>
                  <a:pt x="369" y="1"/>
                  <a:pt x="367" y="1"/>
                </a:cubicBezTo>
                <a:cubicBezTo>
                  <a:pt x="366" y="1"/>
                  <a:pt x="365" y="1"/>
                  <a:pt x="364" y="2"/>
                </a:cubicBezTo>
                <a:cubicBezTo>
                  <a:pt x="361" y="2"/>
                  <a:pt x="358" y="2"/>
                  <a:pt x="355" y="2"/>
                </a:cubicBezTo>
                <a:cubicBezTo>
                  <a:pt x="355" y="2"/>
                  <a:pt x="355" y="2"/>
                  <a:pt x="355" y="2"/>
                </a:cubicBezTo>
                <a:cubicBezTo>
                  <a:pt x="310" y="7"/>
                  <a:pt x="267" y="19"/>
                  <a:pt x="226" y="38"/>
                </a:cubicBezTo>
                <a:cubicBezTo>
                  <a:pt x="226" y="38"/>
                  <a:pt x="226" y="39"/>
                  <a:pt x="225" y="39"/>
                </a:cubicBezTo>
                <a:cubicBezTo>
                  <a:pt x="215" y="44"/>
                  <a:pt x="205" y="49"/>
                  <a:pt x="195" y="55"/>
                </a:cubicBezTo>
                <a:cubicBezTo>
                  <a:pt x="195" y="55"/>
                  <a:pt x="195" y="55"/>
                  <a:pt x="194" y="55"/>
                </a:cubicBezTo>
                <a:cubicBezTo>
                  <a:pt x="140" y="87"/>
                  <a:pt x="93" y="133"/>
                  <a:pt x="59" y="187"/>
                </a:cubicBezTo>
                <a:cubicBezTo>
                  <a:pt x="59" y="187"/>
                  <a:pt x="59" y="187"/>
                  <a:pt x="59" y="188"/>
                </a:cubicBezTo>
                <a:cubicBezTo>
                  <a:pt x="44" y="211"/>
                  <a:pt x="32" y="237"/>
                  <a:pt x="23" y="263"/>
                </a:cubicBezTo>
                <a:cubicBezTo>
                  <a:pt x="22" y="264"/>
                  <a:pt x="22" y="264"/>
                  <a:pt x="22" y="265"/>
                </a:cubicBezTo>
                <a:cubicBezTo>
                  <a:pt x="20" y="270"/>
                  <a:pt x="19" y="275"/>
                  <a:pt x="17" y="280"/>
                </a:cubicBezTo>
                <a:cubicBezTo>
                  <a:pt x="17" y="280"/>
                  <a:pt x="17" y="280"/>
                  <a:pt x="17" y="280"/>
                </a:cubicBezTo>
                <a:cubicBezTo>
                  <a:pt x="16" y="282"/>
                  <a:pt x="16" y="284"/>
                  <a:pt x="15" y="285"/>
                </a:cubicBezTo>
                <a:cubicBezTo>
                  <a:pt x="15" y="287"/>
                  <a:pt x="15" y="288"/>
                  <a:pt x="14" y="290"/>
                </a:cubicBezTo>
                <a:cubicBezTo>
                  <a:pt x="13" y="292"/>
                  <a:pt x="13" y="294"/>
                  <a:pt x="12" y="297"/>
                </a:cubicBezTo>
                <a:cubicBezTo>
                  <a:pt x="11" y="300"/>
                  <a:pt x="11" y="303"/>
                  <a:pt x="10" y="307"/>
                </a:cubicBezTo>
                <a:cubicBezTo>
                  <a:pt x="9" y="309"/>
                  <a:pt x="9" y="310"/>
                  <a:pt x="9" y="312"/>
                </a:cubicBezTo>
                <a:cubicBezTo>
                  <a:pt x="8" y="315"/>
                  <a:pt x="8" y="317"/>
                  <a:pt x="7" y="320"/>
                </a:cubicBezTo>
                <a:cubicBezTo>
                  <a:pt x="7" y="321"/>
                  <a:pt x="6" y="323"/>
                  <a:pt x="6" y="325"/>
                </a:cubicBezTo>
                <a:cubicBezTo>
                  <a:pt x="5" y="328"/>
                  <a:pt x="5" y="332"/>
                  <a:pt x="4" y="336"/>
                </a:cubicBezTo>
                <a:cubicBezTo>
                  <a:pt x="4" y="337"/>
                  <a:pt x="4" y="338"/>
                  <a:pt x="4" y="340"/>
                </a:cubicBezTo>
                <a:cubicBezTo>
                  <a:pt x="3" y="343"/>
                  <a:pt x="3" y="346"/>
                  <a:pt x="2" y="350"/>
                </a:cubicBezTo>
                <a:cubicBezTo>
                  <a:pt x="2" y="351"/>
                  <a:pt x="2" y="352"/>
                  <a:pt x="2" y="353"/>
                </a:cubicBezTo>
                <a:cubicBezTo>
                  <a:pt x="1" y="358"/>
                  <a:pt x="1" y="362"/>
                  <a:pt x="1" y="366"/>
                </a:cubicBezTo>
                <a:cubicBezTo>
                  <a:pt x="1" y="367"/>
                  <a:pt x="1" y="367"/>
                  <a:pt x="1" y="368"/>
                </a:cubicBezTo>
                <a:cubicBezTo>
                  <a:pt x="0" y="372"/>
                  <a:pt x="0" y="375"/>
                  <a:pt x="0" y="379"/>
                </a:cubicBezTo>
                <a:cubicBezTo>
                  <a:pt x="0" y="380"/>
                  <a:pt x="0" y="382"/>
                  <a:pt x="0" y="383"/>
                </a:cubicBezTo>
                <a:cubicBezTo>
                  <a:pt x="0" y="387"/>
                  <a:pt x="0" y="392"/>
                  <a:pt x="0" y="396"/>
                </a:cubicBezTo>
                <a:cubicBezTo>
                  <a:pt x="0" y="400"/>
                  <a:pt x="0" y="404"/>
                  <a:pt x="0" y="407"/>
                </a:cubicBezTo>
                <a:cubicBezTo>
                  <a:pt x="0" y="408"/>
                  <a:pt x="0" y="409"/>
                  <a:pt x="0" y="410"/>
                </a:cubicBezTo>
                <a:cubicBezTo>
                  <a:pt x="0" y="413"/>
                  <a:pt x="0" y="416"/>
                  <a:pt x="0" y="419"/>
                </a:cubicBezTo>
                <a:cubicBezTo>
                  <a:pt x="0" y="420"/>
                  <a:pt x="0" y="420"/>
                  <a:pt x="0" y="421"/>
                </a:cubicBezTo>
                <a:cubicBezTo>
                  <a:pt x="1" y="425"/>
                  <a:pt x="1" y="428"/>
                  <a:pt x="1" y="431"/>
                </a:cubicBezTo>
                <a:cubicBezTo>
                  <a:pt x="1" y="432"/>
                  <a:pt x="1" y="432"/>
                  <a:pt x="1" y="432"/>
                </a:cubicBezTo>
                <a:cubicBezTo>
                  <a:pt x="7" y="492"/>
                  <a:pt x="26" y="548"/>
                  <a:pt x="55" y="598"/>
                </a:cubicBezTo>
                <a:cubicBezTo>
                  <a:pt x="55" y="598"/>
                  <a:pt x="55" y="598"/>
                  <a:pt x="55" y="598"/>
                </a:cubicBezTo>
                <a:cubicBezTo>
                  <a:pt x="57" y="601"/>
                  <a:pt x="59" y="604"/>
                  <a:pt x="60" y="606"/>
                </a:cubicBezTo>
                <a:cubicBezTo>
                  <a:pt x="61" y="607"/>
                  <a:pt x="61" y="608"/>
                  <a:pt x="62" y="609"/>
                </a:cubicBezTo>
                <a:cubicBezTo>
                  <a:pt x="63" y="610"/>
                  <a:pt x="64" y="611"/>
                  <a:pt x="64" y="613"/>
                </a:cubicBezTo>
                <a:cubicBezTo>
                  <a:pt x="91" y="654"/>
                  <a:pt x="126" y="690"/>
                  <a:pt x="167" y="719"/>
                </a:cubicBezTo>
                <a:cubicBezTo>
                  <a:pt x="167" y="719"/>
                  <a:pt x="167" y="719"/>
                  <a:pt x="168" y="719"/>
                </a:cubicBezTo>
                <a:cubicBezTo>
                  <a:pt x="232" y="765"/>
                  <a:pt x="311" y="792"/>
                  <a:pt x="395" y="792"/>
                </a:cubicBezTo>
                <a:cubicBezTo>
                  <a:pt x="512" y="792"/>
                  <a:pt x="616" y="741"/>
                  <a:pt x="689" y="661"/>
                </a:cubicBezTo>
                <a:cubicBezTo>
                  <a:pt x="690" y="660"/>
                  <a:pt x="691" y="659"/>
                  <a:pt x="691" y="658"/>
                </a:cubicBezTo>
                <a:close/>
                <a:moveTo>
                  <a:pt x="79" y="610"/>
                </a:moveTo>
                <a:cubicBezTo>
                  <a:pt x="79" y="610"/>
                  <a:pt x="79" y="609"/>
                  <a:pt x="79" y="609"/>
                </a:cubicBezTo>
                <a:cubicBezTo>
                  <a:pt x="77" y="607"/>
                  <a:pt x="76" y="605"/>
                  <a:pt x="75" y="604"/>
                </a:cubicBezTo>
                <a:cubicBezTo>
                  <a:pt x="74" y="602"/>
                  <a:pt x="73" y="601"/>
                  <a:pt x="73" y="600"/>
                </a:cubicBezTo>
                <a:cubicBezTo>
                  <a:pt x="72" y="599"/>
                  <a:pt x="71" y="598"/>
                  <a:pt x="71" y="597"/>
                </a:cubicBezTo>
                <a:cubicBezTo>
                  <a:pt x="69" y="594"/>
                  <a:pt x="68" y="592"/>
                  <a:pt x="67" y="590"/>
                </a:cubicBezTo>
                <a:cubicBezTo>
                  <a:pt x="67" y="590"/>
                  <a:pt x="66" y="589"/>
                  <a:pt x="66" y="589"/>
                </a:cubicBezTo>
                <a:cubicBezTo>
                  <a:pt x="36" y="537"/>
                  <a:pt x="18" y="478"/>
                  <a:pt x="14" y="417"/>
                </a:cubicBezTo>
                <a:cubicBezTo>
                  <a:pt x="14" y="417"/>
                  <a:pt x="14" y="417"/>
                  <a:pt x="14" y="417"/>
                </a:cubicBezTo>
                <a:cubicBezTo>
                  <a:pt x="14" y="414"/>
                  <a:pt x="14" y="411"/>
                  <a:pt x="14" y="407"/>
                </a:cubicBezTo>
                <a:cubicBezTo>
                  <a:pt x="14" y="407"/>
                  <a:pt x="14" y="407"/>
                  <a:pt x="14" y="406"/>
                </a:cubicBezTo>
                <a:cubicBezTo>
                  <a:pt x="14" y="403"/>
                  <a:pt x="14" y="399"/>
                  <a:pt x="14" y="396"/>
                </a:cubicBezTo>
                <a:cubicBezTo>
                  <a:pt x="14" y="393"/>
                  <a:pt x="14" y="389"/>
                  <a:pt x="14" y="386"/>
                </a:cubicBezTo>
                <a:cubicBezTo>
                  <a:pt x="14" y="385"/>
                  <a:pt x="14" y="384"/>
                  <a:pt x="14" y="382"/>
                </a:cubicBezTo>
                <a:cubicBezTo>
                  <a:pt x="14" y="380"/>
                  <a:pt x="14" y="378"/>
                  <a:pt x="14" y="376"/>
                </a:cubicBezTo>
                <a:cubicBezTo>
                  <a:pt x="14" y="374"/>
                  <a:pt x="14" y="373"/>
                  <a:pt x="14" y="371"/>
                </a:cubicBezTo>
                <a:cubicBezTo>
                  <a:pt x="15" y="370"/>
                  <a:pt x="15" y="368"/>
                  <a:pt x="15" y="366"/>
                </a:cubicBezTo>
                <a:cubicBezTo>
                  <a:pt x="15" y="364"/>
                  <a:pt x="15" y="362"/>
                  <a:pt x="15" y="361"/>
                </a:cubicBezTo>
                <a:cubicBezTo>
                  <a:pt x="15" y="359"/>
                  <a:pt x="16" y="357"/>
                  <a:pt x="16" y="356"/>
                </a:cubicBezTo>
                <a:cubicBezTo>
                  <a:pt x="16" y="354"/>
                  <a:pt x="16" y="352"/>
                  <a:pt x="16" y="351"/>
                </a:cubicBezTo>
                <a:cubicBezTo>
                  <a:pt x="17" y="349"/>
                  <a:pt x="17" y="347"/>
                  <a:pt x="17" y="346"/>
                </a:cubicBezTo>
                <a:cubicBezTo>
                  <a:pt x="17" y="344"/>
                  <a:pt x="17" y="342"/>
                  <a:pt x="18" y="340"/>
                </a:cubicBezTo>
                <a:cubicBezTo>
                  <a:pt x="18" y="339"/>
                  <a:pt x="18" y="338"/>
                  <a:pt x="18" y="336"/>
                </a:cubicBezTo>
                <a:cubicBezTo>
                  <a:pt x="19" y="334"/>
                  <a:pt x="19" y="332"/>
                  <a:pt x="19" y="330"/>
                </a:cubicBezTo>
                <a:cubicBezTo>
                  <a:pt x="19" y="329"/>
                  <a:pt x="20" y="328"/>
                  <a:pt x="20" y="327"/>
                </a:cubicBezTo>
                <a:cubicBezTo>
                  <a:pt x="20" y="325"/>
                  <a:pt x="21" y="322"/>
                  <a:pt x="21" y="320"/>
                </a:cubicBezTo>
                <a:cubicBezTo>
                  <a:pt x="21" y="319"/>
                  <a:pt x="22" y="319"/>
                  <a:pt x="22" y="318"/>
                </a:cubicBezTo>
                <a:cubicBezTo>
                  <a:pt x="22" y="316"/>
                  <a:pt x="22" y="315"/>
                  <a:pt x="23" y="313"/>
                </a:cubicBezTo>
                <a:cubicBezTo>
                  <a:pt x="34" y="366"/>
                  <a:pt x="49" y="425"/>
                  <a:pt x="67" y="452"/>
                </a:cubicBezTo>
                <a:cubicBezTo>
                  <a:pt x="85" y="479"/>
                  <a:pt x="102" y="487"/>
                  <a:pt x="113" y="492"/>
                </a:cubicBezTo>
                <a:cubicBezTo>
                  <a:pt x="123" y="497"/>
                  <a:pt x="125" y="498"/>
                  <a:pt x="124" y="509"/>
                </a:cubicBezTo>
                <a:cubicBezTo>
                  <a:pt x="124" y="513"/>
                  <a:pt x="123" y="518"/>
                  <a:pt x="122" y="524"/>
                </a:cubicBezTo>
                <a:cubicBezTo>
                  <a:pt x="122" y="524"/>
                  <a:pt x="122" y="524"/>
                  <a:pt x="122" y="524"/>
                </a:cubicBezTo>
                <a:cubicBezTo>
                  <a:pt x="121" y="525"/>
                  <a:pt x="121" y="527"/>
                  <a:pt x="121" y="528"/>
                </a:cubicBezTo>
                <a:cubicBezTo>
                  <a:pt x="115" y="555"/>
                  <a:pt x="107" y="595"/>
                  <a:pt x="129" y="652"/>
                </a:cubicBezTo>
                <a:cubicBezTo>
                  <a:pt x="129" y="653"/>
                  <a:pt x="129" y="654"/>
                  <a:pt x="129" y="655"/>
                </a:cubicBezTo>
                <a:cubicBezTo>
                  <a:pt x="129" y="658"/>
                  <a:pt x="131" y="661"/>
                  <a:pt x="133" y="662"/>
                </a:cubicBezTo>
                <a:cubicBezTo>
                  <a:pt x="136" y="668"/>
                  <a:pt x="139" y="675"/>
                  <a:pt x="143" y="682"/>
                </a:cubicBezTo>
                <a:cubicBezTo>
                  <a:pt x="119" y="661"/>
                  <a:pt x="98" y="637"/>
                  <a:pt x="79" y="610"/>
                </a:cubicBezTo>
                <a:close/>
                <a:moveTo>
                  <a:pt x="70" y="196"/>
                </a:moveTo>
                <a:cubicBezTo>
                  <a:pt x="90" y="190"/>
                  <a:pt x="105" y="184"/>
                  <a:pt x="117" y="177"/>
                </a:cubicBezTo>
                <a:cubicBezTo>
                  <a:pt x="124" y="172"/>
                  <a:pt x="133" y="168"/>
                  <a:pt x="142" y="164"/>
                </a:cubicBezTo>
                <a:cubicBezTo>
                  <a:pt x="155" y="158"/>
                  <a:pt x="168" y="152"/>
                  <a:pt x="180" y="144"/>
                </a:cubicBezTo>
                <a:cubicBezTo>
                  <a:pt x="181" y="144"/>
                  <a:pt x="181" y="144"/>
                  <a:pt x="182" y="144"/>
                </a:cubicBezTo>
                <a:cubicBezTo>
                  <a:pt x="240" y="144"/>
                  <a:pt x="240" y="144"/>
                  <a:pt x="240" y="144"/>
                </a:cubicBezTo>
                <a:cubicBezTo>
                  <a:pt x="225" y="178"/>
                  <a:pt x="214" y="218"/>
                  <a:pt x="206" y="259"/>
                </a:cubicBezTo>
                <a:cubicBezTo>
                  <a:pt x="39" y="259"/>
                  <a:pt x="39" y="259"/>
                  <a:pt x="39" y="259"/>
                </a:cubicBezTo>
                <a:cubicBezTo>
                  <a:pt x="47" y="237"/>
                  <a:pt x="58" y="216"/>
                  <a:pt x="70" y="196"/>
                </a:cubicBezTo>
                <a:close/>
                <a:moveTo>
                  <a:pt x="101" y="154"/>
                </a:moveTo>
                <a:cubicBezTo>
                  <a:pt x="101" y="154"/>
                  <a:pt x="101" y="153"/>
                  <a:pt x="101" y="153"/>
                </a:cubicBezTo>
                <a:cubicBezTo>
                  <a:pt x="105" y="149"/>
                  <a:pt x="109" y="144"/>
                  <a:pt x="112" y="140"/>
                </a:cubicBezTo>
                <a:cubicBezTo>
                  <a:pt x="113" y="140"/>
                  <a:pt x="113" y="139"/>
                  <a:pt x="114" y="139"/>
                </a:cubicBezTo>
                <a:cubicBezTo>
                  <a:pt x="117" y="135"/>
                  <a:pt x="121" y="130"/>
                  <a:pt x="125" y="126"/>
                </a:cubicBezTo>
                <a:cubicBezTo>
                  <a:pt x="126" y="126"/>
                  <a:pt x="126" y="126"/>
                  <a:pt x="126" y="126"/>
                </a:cubicBezTo>
                <a:cubicBezTo>
                  <a:pt x="141" y="111"/>
                  <a:pt x="157" y="97"/>
                  <a:pt x="174" y="85"/>
                </a:cubicBezTo>
                <a:cubicBezTo>
                  <a:pt x="174" y="85"/>
                  <a:pt x="174" y="85"/>
                  <a:pt x="175" y="85"/>
                </a:cubicBezTo>
                <a:cubicBezTo>
                  <a:pt x="179" y="81"/>
                  <a:pt x="184" y="78"/>
                  <a:pt x="189" y="75"/>
                </a:cubicBezTo>
                <a:cubicBezTo>
                  <a:pt x="189" y="75"/>
                  <a:pt x="190" y="74"/>
                  <a:pt x="190" y="74"/>
                </a:cubicBezTo>
                <a:cubicBezTo>
                  <a:pt x="193" y="72"/>
                  <a:pt x="196" y="71"/>
                  <a:pt x="198" y="69"/>
                </a:cubicBezTo>
                <a:cubicBezTo>
                  <a:pt x="203" y="73"/>
                  <a:pt x="206" y="77"/>
                  <a:pt x="208" y="81"/>
                </a:cubicBezTo>
                <a:cubicBezTo>
                  <a:pt x="209" y="87"/>
                  <a:pt x="207" y="94"/>
                  <a:pt x="201" y="103"/>
                </a:cubicBezTo>
                <a:cubicBezTo>
                  <a:pt x="183" y="130"/>
                  <a:pt x="159" y="141"/>
                  <a:pt x="137" y="151"/>
                </a:cubicBezTo>
                <a:cubicBezTo>
                  <a:pt x="127" y="155"/>
                  <a:pt x="118" y="160"/>
                  <a:pt x="109" y="165"/>
                </a:cubicBezTo>
                <a:cubicBezTo>
                  <a:pt x="103" y="169"/>
                  <a:pt x="93" y="173"/>
                  <a:pt x="83" y="177"/>
                </a:cubicBezTo>
                <a:cubicBezTo>
                  <a:pt x="88" y="169"/>
                  <a:pt x="94" y="161"/>
                  <a:pt x="101" y="154"/>
                </a:cubicBezTo>
                <a:close/>
                <a:moveTo>
                  <a:pt x="229" y="52"/>
                </a:moveTo>
                <a:cubicBezTo>
                  <a:pt x="244" y="59"/>
                  <a:pt x="249" y="64"/>
                  <a:pt x="249" y="66"/>
                </a:cubicBezTo>
                <a:cubicBezTo>
                  <a:pt x="249" y="66"/>
                  <a:pt x="249" y="67"/>
                  <a:pt x="248" y="68"/>
                </a:cubicBezTo>
                <a:cubicBezTo>
                  <a:pt x="236" y="77"/>
                  <a:pt x="215" y="101"/>
                  <a:pt x="220" y="116"/>
                </a:cubicBezTo>
                <a:cubicBezTo>
                  <a:pt x="221" y="119"/>
                  <a:pt x="224" y="125"/>
                  <a:pt x="234" y="125"/>
                </a:cubicBezTo>
                <a:cubicBezTo>
                  <a:pt x="234" y="125"/>
                  <a:pt x="234" y="125"/>
                  <a:pt x="234" y="125"/>
                </a:cubicBezTo>
                <a:cubicBezTo>
                  <a:pt x="235" y="125"/>
                  <a:pt x="235" y="125"/>
                  <a:pt x="236" y="125"/>
                </a:cubicBezTo>
                <a:cubicBezTo>
                  <a:pt x="241" y="125"/>
                  <a:pt x="245" y="124"/>
                  <a:pt x="250" y="122"/>
                </a:cubicBezTo>
                <a:cubicBezTo>
                  <a:pt x="248" y="125"/>
                  <a:pt x="247" y="127"/>
                  <a:pt x="246" y="130"/>
                </a:cubicBezTo>
                <a:cubicBezTo>
                  <a:pt x="197" y="130"/>
                  <a:pt x="197" y="130"/>
                  <a:pt x="197" y="130"/>
                </a:cubicBezTo>
                <a:cubicBezTo>
                  <a:pt x="202" y="124"/>
                  <a:pt x="208" y="118"/>
                  <a:pt x="213" y="111"/>
                </a:cubicBezTo>
                <a:cubicBezTo>
                  <a:pt x="221" y="99"/>
                  <a:pt x="224" y="87"/>
                  <a:pt x="221" y="77"/>
                </a:cubicBezTo>
                <a:cubicBezTo>
                  <a:pt x="220" y="72"/>
                  <a:pt x="216" y="66"/>
                  <a:pt x="211" y="62"/>
                </a:cubicBezTo>
                <a:cubicBezTo>
                  <a:pt x="217" y="58"/>
                  <a:pt x="223" y="55"/>
                  <a:pt x="229" y="52"/>
                </a:cubicBezTo>
                <a:close/>
                <a:moveTo>
                  <a:pt x="395" y="14"/>
                </a:moveTo>
                <a:cubicBezTo>
                  <a:pt x="400" y="14"/>
                  <a:pt x="405" y="14"/>
                  <a:pt x="410" y="15"/>
                </a:cubicBezTo>
                <a:cubicBezTo>
                  <a:pt x="411" y="15"/>
                  <a:pt x="412" y="15"/>
                  <a:pt x="412" y="15"/>
                </a:cubicBezTo>
                <a:cubicBezTo>
                  <a:pt x="417" y="15"/>
                  <a:pt x="422" y="15"/>
                  <a:pt x="427" y="16"/>
                </a:cubicBezTo>
                <a:cubicBezTo>
                  <a:pt x="427" y="16"/>
                  <a:pt x="428" y="16"/>
                  <a:pt x="429" y="16"/>
                </a:cubicBezTo>
                <a:cubicBezTo>
                  <a:pt x="433" y="16"/>
                  <a:pt x="438" y="17"/>
                  <a:pt x="443" y="17"/>
                </a:cubicBezTo>
                <a:cubicBezTo>
                  <a:pt x="443" y="17"/>
                  <a:pt x="443" y="17"/>
                  <a:pt x="443" y="17"/>
                </a:cubicBezTo>
                <a:cubicBezTo>
                  <a:pt x="448" y="18"/>
                  <a:pt x="453" y="19"/>
                  <a:pt x="457" y="19"/>
                </a:cubicBezTo>
                <a:cubicBezTo>
                  <a:pt x="458" y="19"/>
                  <a:pt x="459" y="20"/>
                  <a:pt x="459" y="20"/>
                </a:cubicBezTo>
                <a:cubicBezTo>
                  <a:pt x="459" y="20"/>
                  <a:pt x="459" y="20"/>
                  <a:pt x="459" y="21"/>
                </a:cubicBezTo>
                <a:cubicBezTo>
                  <a:pt x="455" y="27"/>
                  <a:pt x="445" y="32"/>
                  <a:pt x="436" y="35"/>
                </a:cubicBezTo>
                <a:cubicBezTo>
                  <a:pt x="427" y="37"/>
                  <a:pt x="412" y="41"/>
                  <a:pt x="391" y="54"/>
                </a:cubicBezTo>
                <a:cubicBezTo>
                  <a:pt x="391" y="54"/>
                  <a:pt x="391" y="54"/>
                  <a:pt x="391" y="54"/>
                </a:cubicBezTo>
                <a:cubicBezTo>
                  <a:pt x="386" y="57"/>
                  <a:pt x="381" y="61"/>
                  <a:pt x="376" y="65"/>
                </a:cubicBezTo>
                <a:cubicBezTo>
                  <a:pt x="358" y="78"/>
                  <a:pt x="340" y="81"/>
                  <a:pt x="320" y="83"/>
                </a:cubicBezTo>
                <a:cubicBezTo>
                  <a:pt x="314" y="84"/>
                  <a:pt x="307" y="85"/>
                  <a:pt x="300" y="86"/>
                </a:cubicBezTo>
                <a:cubicBezTo>
                  <a:pt x="288" y="89"/>
                  <a:pt x="277" y="94"/>
                  <a:pt x="266" y="100"/>
                </a:cubicBezTo>
                <a:cubicBezTo>
                  <a:pt x="265" y="100"/>
                  <a:pt x="263" y="101"/>
                  <a:pt x="261" y="102"/>
                </a:cubicBezTo>
                <a:cubicBezTo>
                  <a:pt x="261" y="102"/>
                  <a:pt x="261" y="102"/>
                  <a:pt x="261" y="102"/>
                </a:cubicBezTo>
                <a:cubicBezTo>
                  <a:pt x="252" y="106"/>
                  <a:pt x="244" y="110"/>
                  <a:pt x="235" y="111"/>
                </a:cubicBezTo>
                <a:cubicBezTo>
                  <a:pt x="235" y="111"/>
                  <a:pt x="234" y="111"/>
                  <a:pt x="234" y="111"/>
                </a:cubicBezTo>
                <a:cubicBezTo>
                  <a:pt x="234" y="111"/>
                  <a:pt x="234" y="111"/>
                  <a:pt x="234" y="111"/>
                </a:cubicBezTo>
                <a:cubicBezTo>
                  <a:pt x="234" y="111"/>
                  <a:pt x="233" y="111"/>
                  <a:pt x="233" y="111"/>
                </a:cubicBezTo>
                <a:cubicBezTo>
                  <a:pt x="233" y="106"/>
                  <a:pt x="243" y="89"/>
                  <a:pt x="256" y="79"/>
                </a:cubicBezTo>
                <a:cubicBezTo>
                  <a:pt x="263" y="74"/>
                  <a:pt x="263" y="68"/>
                  <a:pt x="263" y="64"/>
                </a:cubicBezTo>
                <a:cubicBezTo>
                  <a:pt x="263" y="62"/>
                  <a:pt x="262" y="54"/>
                  <a:pt x="246" y="45"/>
                </a:cubicBezTo>
                <a:cubicBezTo>
                  <a:pt x="292" y="25"/>
                  <a:pt x="342" y="14"/>
                  <a:pt x="395" y="14"/>
                </a:cubicBezTo>
                <a:close/>
                <a:moveTo>
                  <a:pt x="757" y="519"/>
                </a:moveTo>
                <a:cubicBezTo>
                  <a:pt x="583" y="519"/>
                  <a:pt x="583" y="519"/>
                  <a:pt x="583" y="519"/>
                </a:cubicBezTo>
                <a:cubicBezTo>
                  <a:pt x="586" y="510"/>
                  <a:pt x="590" y="502"/>
                  <a:pt x="596" y="495"/>
                </a:cubicBezTo>
                <a:cubicBezTo>
                  <a:pt x="611" y="476"/>
                  <a:pt x="637" y="413"/>
                  <a:pt x="632" y="403"/>
                </a:cubicBezTo>
                <a:cubicBezTo>
                  <a:pt x="632" y="403"/>
                  <a:pt x="632" y="403"/>
                  <a:pt x="632" y="403"/>
                </a:cubicBezTo>
                <a:cubicBezTo>
                  <a:pt x="777" y="403"/>
                  <a:pt x="777" y="403"/>
                  <a:pt x="777" y="403"/>
                </a:cubicBezTo>
                <a:cubicBezTo>
                  <a:pt x="776" y="443"/>
                  <a:pt x="769" y="482"/>
                  <a:pt x="757" y="519"/>
                </a:cubicBezTo>
                <a:close/>
                <a:moveTo>
                  <a:pt x="652" y="328"/>
                </a:moveTo>
                <a:cubicBezTo>
                  <a:pt x="652" y="321"/>
                  <a:pt x="660" y="316"/>
                  <a:pt x="665" y="314"/>
                </a:cubicBezTo>
                <a:cubicBezTo>
                  <a:pt x="673" y="332"/>
                  <a:pt x="692" y="376"/>
                  <a:pt x="707" y="389"/>
                </a:cubicBezTo>
                <a:cubicBezTo>
                  <a:pt x="621" y="389"/>
                  <a:pt x="621" y="389"/>
                  <a:pt x="621" y="389"/>
                </a:cubicBezTo>
                <a:cubicBezTo>
                  <a:pt x="636" y="369"/>
                  <a:pt x="654" y="342"/>
                  <a:pt x="652" y="328"/>
                </a:cubicBezTo>
                <a:close/>
                <a:moveTo>
                  <a:pt x="730" y="389"/>
                </a:moveTo>
                <a:cubicBezTo>
                  <a:pt x="735" y="382"/>
                  <a:pt x="734" y="369"/>
                  <a:pt x="733" y="365"/>
                </a:cubicBezTo>
                <a:cubicBezTo>
                  <a:pt x="727" y="329"/>
                  <a:pt x="724" y="286"/>
                  <a:pt x="729" y="278"/>
                </a:cubicBezTo>
                <a:cubicBezTo>
                  <a:pt x="730" y="276"/>
                  <a:pt x="731" y="275"/>
                  <a:pt x="732" y="273"/>
                </a:cubicBezTo>
                <a:cubicBezTo>
                  <a:pt x="757" y="273"/>
                  <a:pt x="757" y="273"/>
                  <a:pt x="757" y="273"/>
                </a:cubicBezTo>
                <a:cubicBezTo>
                  <a:pt x="769" y="310"/>
                  <a:pt x="776" y="349"/>
                  <a:pt x="777" y="389"/>
                </a:cubicBezTo>
                <a:lnTo>
                  <a:pt x="730" y="389"/>
                </a:lnTo>
                <a:close/>
                <a:moveTo>
                  <a:pt x="752" y="259"/>
                </a:moveTo>
                <a:cubicBezTo>
                  <a:pt x="742" y="259"/>
                  <a:pt x="742" y="259"/>
                  <a:pt x="742" y="259"/>
                </a:cubicBezTo>
                <a:cubicBezTo>
                  <a:pt x="744" y="257"/>
                  <a:pt x="746" y="254"/>
                  <a:pt x="749" y="252"/>
                </a:cubicBezTo>
                <a:cubicBezTo>
                  <a:pt x="750" y="254"/>
                  <a:pt x="751" y="257"/>
                  <a:pt x="752" y="259"/>
                </a:cubicBezTo>
                <a:close/>
                <a:moveTo>
                  <a:pt x="742" y="237"/>
                </a:moveTo>
                <a:cubicBezTo>
                  <a:pt x="736" y="244"/>
                  <a:pt x="730" y="252"/>
                  <a:pt x="725" y="259"/>
                </a:cubicBezTo>
                <a:cubicBezTo>
                  <a:pt x="723" y="259"/>
                  <a:pt x="723" y="259"/>
                  <a:pt x="723" y="259"/>
                </a:cubicBezTo>
                <a:cubicBezTo>
                  <a:pt x="719" y="259"/>
                  <a:pt x="716" y="263"/>
                  <a:pt x="716" y="266"/>
                </a:cubicBezTo>
                <a:cubicBezTo>
                  <a:pt x="716" y="268"/>
                  <a:pt x="716" y="269"/>
                  <a:pt x="717" y="270"/>
                </a:cubicBezTo>
                <a:cubicBezTo>
                  <a:pt x="706" y="287"/>
                  <a:pt x="717" y="354"/>
                  <a:pt x="719" y="367"/>
                </a:cubicBezTo>
                <a:cubicBezTo>
                  <a:pt x="720" y="372"/>
                  <a:pt x="720" y="378"/>
                  <a:pt x="719" y="380"/>
                </a:cubicBezTo>
                <a:cubicBezTo>
                  <a:pt x="719" y="380"/>
                  <a:pt x="718" y="380"/>
                  <a:pt x="718" y="379"/>
                </a:cubicBezTo>
                <a:cubicBezTo>
                  <a:pt x="708" y="373"/>
                  <a:pt x="687" y="331"/>
                  <a:pt x="676" y="302"/>
                </a:cubicBezTo>
                <a:cubicBezTo>
                  <a:pt x="674" y="299"/>
                  <a:pt x="671" y="297"/>
                  <a:pt x="667" y="298"/>
                </a:cubicBezTo>
                <a:cubicBezTo>
                  <a:pt x="659" y="300"/>
                  <a:pt x="647" y="306"/>
                  <a:pt x="642" y="315"/>
                </a:cubicBezTo>
                <a:cubicBezTo>
                  <a:pt x="629" y="320"/>
                  <a:pt x="629" y="320"/>
                  <a:pt x="629" y="320"/>
                </a:cubicBezTo>
                <a:cubicBezTo>
                  <a:pt x="584" y="300"/>
                  <a:pt x="584" y="300"/>
                  <a:pt x="584" y="300"/>
                </a:cubicBezTo>
                <a:cubicBezTo>
                  <a:pt x="581" y="299"/>
                  <a:pt x="577" y="300"/>
                  <a:pt x="575" y="304"/>
                </a:cubicBezTo>
                <a:cubicBezTo>
                  <a:pt x="573" y="307"/>
                  <a:pt x="575" y="312"/>
                  <a:pt x="579" y="313"/>
                </a:cubicBezTo>
                <a:cubicBezTo>
                  <a:pt x="626" y="334"/>
                  <a:pt x="626" y="334"/>
                  <a:pt x="626" y="334"/>
                </a:cubicBezTo>
                <a:cubicBezTo>
                  <a:pt x="627" y="334"/>
                  <a:pt x="628" y="334"/>
                  <a:pt x="629" y="334"/>
                </a:cubicBezTo>
                <a:cubicBezTo>
                  <a:pt x="630" y="334"/>
                  <a:pt x="630" y="334"/>
                  <a:pt x="631" y="334"/>
                </a:cubicBezTo>
                <a:cubicBezTo>
                  <a:pt x="638" y="331"/>
                  <a:pt x="638" y="331"/>
                  <a:pt x="638" y="331"/>
                </a:cubicBezTo>
                <a:cubicBezTo>
                  <a:pt x="637" y="342"/>
                  <a:pt x="619" y="368"/>
                  <a:pt x="602" y="392"/>
                </a:cubicBezTo>
                <a:cubicBezTo>
                  <a:pt x="602" y="392"/>
                  <a:pt x="602" y="392"/>
                  <a:pt x="601" y="392"/>
                </a:cubicBezTo>
                <a:cubicBezTo>
                  <a:pt x="600" y="394"/>
                  <a:pt x="598" y="397"/>
                  <a:pt x="596" y="399"/>
                </a:cubicBezTo>
                <a:cubicBezTo>
                  <a:pt x="595" y="400"/>
                  <a:pt x="594" y="402"/>
                  <a:pt x="595" y="404"/>
                </a:cubicBezTo>
                <a:cubicBezTo>
                  <a:pt x="592" y="405"/>
                  <a:pt x="589" y="405"/>
                  <a:pt x="587" y="403"/>
                </a:cubicBezTo>
                <a:cubicBezTo>
                  <a:pt x="579" y="394"/>
                  <a:pt x="528" y="328"/>
                  <a:pt x="528" y="328"/>
                </a:cubicBezTo>
                <a:cubicBezTo>
                  <a:pt x="526" y="325"/>
                  <a:pt x="521" y="324"/>
                  <a:pt x="518" y="327"/>
                </a:cubicBezTo>
                <a:cubicBezTo>
                  <a:pt x="515" y="329"/>
                  <a:pt x="515" y="333"/>
                  <a:pt x="517" y="336"/>
                </a:cubicBezTo>
                <a:cubicBezTo>
                  <a:pt x="519" y="339"/>
                  <a:pt x="568" y="402"/>
                  <a:pt x="577" y="412"/>
                </a:cubicBezTo>
                <a:cubicBezTo>
                  <a:pt x="581" y="417"/>
                  <a:pt x="586" y="419"/>
                  <a:pt x="591" y="419"/>
                </a:cubicBezTo>
                <a:cubicBezTo>
                  <a:pt x="597" y="419"/>
                  <a:pt x="604" y="416"/>
                  <a:pt x="610" y="412"/>
                </a:cubicBezTo>
                <a:cubicBezTo>
                  <a:pt x="612" y="413"/>
                  <a:pt x="615" y="413"/>
                  <a:pt x="618" y="414"/>
                </a:cubicBezTo>
                <a:cubicBezTo>
                  <a:pt x="613" y="430"/>
                  <a:pt x="599" y="468"/>
                  <a:pt x="585" y="486"/>
                </a:cubicBezTo>
                <a:cubicBezTo>
                  <a:pt x="564" y="513"/>
                  <a:pt x="558" y="546"/>
                  <a:pt x="568" y="568"/>
                </a:cubicBezTo>
                <a:cubicBezTo>
                  <a:pt x="569" y="570"/>
                  <a:pt x="569" y="571"/>
                  <a:pt x="569" y="573"/>
                </a:cubicBezTo>
                <a:cubicBezTo>
                  <a:pt x="566" y="580"/>
                  <a:pt x="554" y="586"/>
                  <a:pt x="548" y="588"/>
                </a:cubicBezTo>
                <a:cubicBezTo>
                  <a:pt x="546" y="589"/>
                  <a:pt x="545" y="590"/>
                  <a:pt x="544" y="591"/>
                </a:cubicBezTo>
                <a:cubicBezTo>
                  <a:pt x="540" y="598"/>
                  <a:pt x="526" y="620"/>
                  <a:pt x="525" y="631"/>
                </a:cubicBezTo>
                <a:cubicBezTo>
                  <a:pt x="520" y="639"/>
                  <a:pt x="472" y="672"/>
                  <a:pt x="454" y="677"/>
                </a:cubicBezTo>
                <a:cubicBezTo>
                  <a:pt x="444" y="680"/>
                  <a:pt x="441" y="675"/>
                  <a:pt x="432" y="657"/>
                </a:cubicBezTo>
                <a:cubicBezTo>
                  <a:pt x="430" y="654"/>
                  <a:pt x="429" y="650"/>
                  <a:pt x="427" y="647"/>
                </a:cubicBezTo>
                <a:cubicBezTo>
                  <a:pt x="413" y="621"/>
                  <a:pt x="409" y="599"/>
                  <a:pt x="416" y="589"/>
                </a:cubicBezTo>
                <a:cubicBezTo>
                  <a:pt x="428" y="574"/>
                  <a:pt x="414" y="558"/>
                  <a:pt x="403" y="546"/>
                </a:cubicBezTo>
                <a:cubicBezTo>
                  <a:pt x="400" y="542"/>
                  <a:pt x="397" y="539"/>
                  <a:pt x="395" y="536"/>
                </a:cubicBezTo>
                <a:cubicBezTo>
                  <a:pt x="392" y="532"/>
                  <a:pt x="392" y="529"/>
                  <a:pt x="394" y="522"/>
                </a:cubicBezTo>
                <a:cubicBezTo>
                  <a:pt x="395" y="513"/>
                  <a:pt x="397" y="501"/>
                  <a:pt x="391" y="481"/>
                </a:cubicBezTo>
                <a:cubicBezTo>
                  <a:pt x="384" y="461"/>
                  <a:pt x="366" y="459"/>
                  <a:pt x="351" y="459"/>
                </a:cubicBezTo>
                <a:cubicBezTo>
                  <a:pt x="342" y="459"/>
                  <a:pt x="333" y="459"/>
                  <a:pt x="323" y="460"/>
                </a:cubicBezTo>
                <a:cubicBezTo>
                  <a:pt x="312" y="461"/>
                  <a:pt x="299" y="463"/>
                  <a:pt x="285" y="463"/>
                </a:cubicBezTo>
                <a:cubicBezTo>
                  <a:pt x="280" y="463"/>
                  <a:pt x="276" y="463"/>
                  <a:pt x="271" y="462"/>
                </a:cubicBezTo>
                <a:cubicBezTo>
                  <a:pt x="262" y="462"/>
                  <a:pt x="255" y="458"/>
                  <a:pt x="250" y="451"/>
                </a:cubicBezTo>
                <a:cubicBezTo>
                  <a:pt x="237" y="433"/>
                  <a:pt x="238" y="393"/>
                  <a:pt x="252" y="342"/>
                </a:cubicBezTo>
                <a:cubicBezTo>
                  <a:pt x="259" y="318"/>
                  <a:pt x="297" y="295"/>
                  <a:pt x="312" y="288"/>
                </a:cubicBezTo>
                <a:cubicBezTo>
                  <a:pt x="313" y="288"/>
                  <a:pt x="314" y="287"/>
                  <a:pt x="315" y="285"/>
                </a:cubicBezTo>
                <a:cubicBezTo>
                  <a:pt x="319" y="278"/>
                  <a:pt x="318" y="272"/>
                  <a:pt x="316" y="269"/>
                </a:cubicBezTo>
                <a:cubicBezTo>
                  <a:pt x="313" y="262"/>
                  <a:pt x="308" y="259"/>
                  <a:pt x="303" y="257"/>
                </a:cubicBezTo>
                <a:cubicBezTo>
                  <a:pt x="303" y="251"/>
                  <a:pt x="305" y="242"/>
                  <a:pt x="310" y="240"/>
                </a:cubicBezTo>
                <a:cubicBezTo>
                  <a:pt x="315" y="238"/>
                  <a:pt x="322" y="237"/>
                  <a:pt x="327" y="237"/>
                </a:cubicBezTo>
                <a:cubicBezTo>
                  <a:pt x="336" y="236"/>
                  <a:pt x="342" y="236"/>
                  <a:pt x="345" y="231"/>
                </a:cubicBezTo>
                <a:cubicBezTo>
                  <a:pt x="346" y="229"/>
                  <a:pt x="347" y="225"/>
                  <a:pt x="344" y="221"/>
                </a:cubicBezTo>
                <a:cubicBezTo>
                  <a:pt x="344" y="220"/>
                  <a:pt x="343" y="216"/>
                  <a:pt x="346" y="212"/>
                </a:cubicBezTo>
                <a:cubicBezTo>
                  <a:pt x="348" y="208"/>
                  <a:pt x="352" y="206"/>
                  <a:pt x="356" y="207"/>
                </a:cubicBezTo>
                <a:cubicBezTo>
                  <a:pt x="358" y="207"/>
                  <a:pt x="359" y="207"/>
                  <a:pt x="361" y="207"/>
                </a:cubicBezTo>
                <a:cubicBezTo>
                  <a:pt x="376" y="207"/>
                  <a:pt x="385" y="194"/>
                  <a:pt x="388" y="188"/>
                </a:cubicBezTo>
                <a:cubicBezTo>
                  <a:pt x="395" y="186"/>
                  <a:pt x="412" y="179"/>
                  <a:pt x="426" y="179"/>
                </a:cubicBezTo>
                <a:cubicBezTo>
                  <a:pt x="429" y="179"/>
                  <a:pt x="432" y="179"/>
                  <a:pt x="434" y="180"/>
                </a:cubicBezTo>
                <a:cubicBezTo>
                  <a:pt x="441" y="181"/>
                  <a:pt x="446" y="180"/>
                  <a:pt x="448" y="175"/>
                </a:cubicBezTo>
                <a:cubicBezTo>
                  <a:pt x="452" y="167"/>
                  <a:pt x="445" y="150"/>
                  <a:pt x="426" y="125"/>
                </a:cubicBezTo>
                <a:cubicBezTo>
                  <a:pt x="425" y="123"/>
                  <a:pt x="422" y="122"/>
                  <a:pt x="419" y="122"/>
                </a:cubicBezTo>
                <a:cubicBezTo>
                  <a:pt x="416" y="123"/>
                  <a:pt x="414" y="125"/>
                  <a:pt x="414" y="128"/>
                </a:cubicBezTo>
                <a:cubicBezTo>
                  <a:pt x="410" y="159"/>
                  <a:pt x="410" y="159"/>
                  <a:pt x="410" y="159"/>
                </a:cubicBezTo>
                <a:cubicBezTo>
                  <a:pt x="400" y="155"/>
                  <a:pt x="385" y="149"/>
                  <a:pt x="381" y="139"/>
                </a:cubicBezTo>
                <a:cubicBezTo>
                  <a:pt x="379" y="135"/>
                  <a:pt x="381" y="129"/>
                  <a:pt x="386" y="121"/>
                </a:cubicBezTo>
                <a:cubicBezTo>
                  <a:pt x="390" y="115"/>
                  <a:pt x="394" y="110"/>
                  <a:pt x="399" y="105"/>
                </a:cubicBezTo>
                <a:cubicBezTo>
                  <a:pt x="400" y="105"/>
                  <a:pt x="400" y="105"/>
                  <a:pt x="400" y="104"/>
                </a:cubicBezTo>
                <a:cubicBezTo>
                  <a:pt x="412" y="94"/>
                  <a:pt x="425" y="87"/>
                  <a:pt x="431" y="87"/>
                </a:cubicBezTo>
                <a:cubicBezTo>
                  <a:pt x="431" y="87"/>
                  <a:pt x="431" y="87"/>
                  <a:pt x="431" y="87"/>
                </a:cubicBezTo>
                <a:cubicBezTo>
                  <a:pt x="435" y="87"/>
                  <a:pt x="440" y="90"/>
                  <a:pt x="445" y="92"/>
                </a:cubicBezTo>
                <a:cubicBezTo>
                  <a:pt x="451" y="95"/>
                  <a:pt x="458" y="99"/>
                  <a:pt x="466" y="99"/>
                </a:cubicBezTo>
                <a:cubicBezTo>
                  <a:pt x="475" y="99"/>
                  <a:pt x="483" y="94"/>
                  <a:pt x="490" y="85"/>
                </a:cubicBezTo>
                <a:cubicBezTo>
                  <a:pt x="505" y="66"/>
                  <a:pt x="497" y="42"/>
                  <a:pt x="490" y="26"/>
                </a:cubicBezTo>
                <a:cubicBezTo>
                  <a:pt x="602" y="55"/>
                  <a:pt x="695" y="134"/>
                  <a:pt x="742" y="237"/>
                </a:cubicBezTo>
                <a:close/>
                <a:moveTo>
                  <a:pt x="119" y="480"/>
                </a:moveTo>
                <a:cubicBezTo>
                  <a:pt x="109" y="475"/>
                  <a:pt x="95" y="468"/>
                  <a:pt x="79" y="444"/>
                </a:cubicBezTo>
                <a:cubicBezTo>
                  <a:pt x="73" y="435"/>
                  <a:pt x="67" y="421"/>
                  <a:pt x="61" y="403"/>
                </a:cubicBezTo>
                <a:cubicBezTo>
                  <a:pt x="194" y="403"/>
                  <a:pt x="194" y="403"/>
                  <a:pt x="194" y="403"/>
                </a:cubicBezTo>
                <a:cubicBezTo>
                  <a:pt x="194" y="443"/>
                  <a:pt x="198" y="482"/>
                  <a:pt x="204" y="519"/>
                </a:cubicBezTo>
                <a:cubicBezTo>
                  <a:pt x="137" y="519"/>
                  <a:pt x="137" y="519"/>
                  <a:pt x="137" y="519"/>
                </a:cubicBezTo>
                <a:cubicBezTo>
                  <a:pt x="138" y="516"/>
                  <a:pt x="138" y="513"/>
                  <a:pt x="138" y="510"/>
                </a:cubicBezTo>
                <a:cubicBezTo>
                  <a:pt x="139" y="490"/>
                  <a:pt x="129" y="485"/>
                  <a:pt x="119" y="480"/>
                </a:cubicBezTo>
                <a:close/>
                <a:moveTo>
                  <a:pt x="273" y="112"/>
                </a:moveTo>
                <a:cubicBezTo>
                  <a:pt x="282" y="107"/>
                  <a:pt x="292" y="102"/>
                  <a:pt x="303" y="100"/>
                </a:cubicBezTo>
                <a:cubicBezTo>
                  <a:pt x="309" y="99"/>
                  <a:pt x="316" y="98"/>
                  <a:pt x="322" y="97"/>
                </a:cubicBezTo>
                <a:cubicBezTo>
                  <a:pt x="341" y="94"/>
                  <a:pt x="363" y="92"/>
                  <a:pt x="384" y="76"/>
                </a:cubicBezTo>
                <a:cubicBezTo>
                  <a:pt x="386" y="75"/>
                  <a:pt x="387" y="74"/>
                  <a:pt x="388" y="73"/>
                </a:cubicBezTo>
                <a:cubicBezTo>
                  <a:pt x="388" y="97"/>
                  <a:pt x="388" y="97"/>
                  <a:pt x="388" y="97"/>
                </a:cubicBezTo>
                <a:cubicBezTo>
                  <a:pt x="383" y="102"/>
                  <a:pt x="378" y="108"/>
                  <a:pt x="374" y="113"/>
                </a:cubicBezTo>
                <a:cubicBezTo>
                  <a:pt x="370" y="120"/>
                  <a:pt x="368" y="125"/>
                  <a:pt x="367" y="130"/>
                </a:cubicBezTo>
                <a:cubicBezTo>
                  <a:pt x="342" y="130"/>
                  <a:pt x="342" y="130"/>
                  <a:pt x="342" y="130"/>
                </a:cubicBezTo>
                <a:cubicBezTo>
                  <a:pt x="343" y="127"/>
                  <a:pt x="344" y="124"/>
                  <a:pt x="343" y="120"/>
                </a:cubicBezTo>
                <a:cubicBezTo>
                  <a:pt x="341" y="112"/>
                  <a:pt x="334" y="107"/>
                  <a:pt x="325" y="107"/>
                </a:cubicBezTo>
                <a:cubicBezTo>
                  <a:pt x="318" y="107"/>
                  <a:pt x="310" y="110"/>
                  <a:pt x="305" y="115"/>
                </a:cubicBezTo>
                <a:cubicBezTo>
                  <a:pt x="302" y="118"/>
                  <a:pt x="301" y="122"/>
                  <a:pt x="302" y="125"/>
                </a:cubicBezTo>
                <a:cubicBezTo>
                  <a:pt x="303" y="127"/>
                  <a:pt x="304" y="129"/>
                  <a:pt x="306" y="130"/>
                </a:cubicBezTo>
                <a:cubicBezTo>
                  <a:pt x="261" y="130"/>
                  <a:pt x="261" y="130"/>
                  <a:pt x="261" y="130"/>
                </a:cubicBezTo>
                <a:cubicBezTo>
                  <a:pt x="264" y="124"/>
                  <a:pt x="267" y="119"/>
                  <a:pt x="270" y="113"/>
                </a:cubicBezTo>
                <a:cubicBezTo>
                  <a:pt x="271" y="113"/>
                  <a:pt x="272" y="112"/>
                  <a:pt x="273" y="112"/>
                </a:cubicBezTo>
                <a:close/>
                <a:moveTo>
                  <a:pt x="440" y="48"/>
                </a:moveTo>
                <a:cubicBezTo>
                  <a:pt x="451" y="45"/>
                  <a:pt x="465" y="38"/>
                  <a:pt x="471" y="27"/>
                </a:cubicBezTo>
                <a:cubicBezTo>
                  <a:pt x="472" y="26"/>
                  <a:pt x="472" y="25"/>
                  <a:pt x="473" y="24"/>
                </a:cubicBezTo>
                <a:cubicBezTo>
                  <a:pt x="479" y="34"/>
                  <a:pt x="492" y="60"/>
                  <a:pt x="479" y="76"/>
                </a:cubicBezTo>
                <a:cubicBezTo>
                  <a:pt x="473" y="84"/>
                  <a:pt x="469" y="85"/>
                  <a:pt x="466" y="85"/>
                </a:cubicBezTo>
                <a:cubicBezTo>
                  <a:pt x="461" y="85"/>
                  <a:pt x="456" y="82"/>
                  <a:pt x="451" y="80"/>
                </a:cubicBezTo>
                <a:cubicBezTo>
                  <a:pt x="445" y="76"/>
                  <a:pt x="439" y="73"/>
                  <a:pt x="432" y="73"/>
                </a:cubicBezTo>
                <a:cubicBezTo>
                  <a:pt x="424" y="72"/>
                  <a:pt x="413" y="77"/>
                  <a:pt x="402" y="85"/>
                </a:cubicBezTo>
                <a:cubicBezTo>
                  <a:pt x="402" y="64"/>
                  <a:pt x="402" y="64"/>
                  <a:pt x="402" y="64"/>
                </a:cubicBezTo>
                <a:cubicBezTo>
                  <a:pt x="419" y="54"/>
                  <a:pt x="432" y="50"/>
                  <a:pt x="440" y="48"/>
                </a:cubicBezTo>
                <a:close/>
                <a:moveTo>
                  <a:pt x="322" y="122"/>
                </a:moveTo>
                <a:cubicBezTo>
                  <a:pt x="325" y="121"/>
                  <a:pt x="327" y="121"/>
                  <a:pt x="328" y="122"/>
                </a:cubicBezTo>
                <a:cubicBezTo>
                  <a:pt x="328" y="122"/>
                  <a:pt x="327" y="122"/>
                  <a:pt x="327" y="122"/>
                </a:cubicBezTo>
                <a:cubicBezTo>
                  <a:pt x="325" y="122"/>
                  <a:pt x="324" y="122"/>
                  <a:pt x="322" y="122"/>
                </a:cubicBezTo>
                <a:close/>
                <a:moveTo>
                  <a:pt x="368" y="144"/>
                </a:moveTo>
                <a:cubicBezTo>
                  <a:pt x="368" y="144"/>
                  <a:pt x="368" y="145"/>
                  <a:pt x="368" y="145"/>
                </a:cubicBezTo>
                <a:cubicBezTo>
                  <a:pt x="374" y="157"/>
                  <a:pt x="387" y="165"/>
                  <a:pt x="398" y="170"/>
                </a:cubicBezTo>
                <a:cubicBezTo>
                  <a:pt x="388" y="173"/>
                  <a:pt x="381" y="176"/>
                  <a:pt x="380" y="176"/>
                </a:cubicBezTo>
                <a:cubicBezTo>
                  <a:pt x="379" y="177"/>
                  <a:pt x="378" y="178"/>
                  <a:pt x="377" y="180"/>
                </a:cubicBezTo>
                <a:cubicBezTo>
                  <a:pt x="376" y="179"/>
                  <a:pt x="375" y="178"/>
                  <a:pt x="374" y="178"/>
                </a:cubicBezTo>
                <a:cubicBezTo>
                  <a:pt x="375" y="177"/>
                  <a:pt x="375" y="175"/>
                  <a:pt x="376" y="174"/>
                </a:cubicBezTo>
                <a:cubicBezTo>
                  <a:pt x="382" y="171"/>
                  <a:pt x="381" y="166"/>
                  <a:pt x="381" y="164"/>
                </a:cubicBezTo>
                <a:cubicBezTo>
                  <a:pt x="379" y="157"/>
                  <a:pt x="370" y="155"/>
                  <a:pt x="356" y="153"/>
                </a:cubicBezTo>
                <a:cubicBezTo>
                  <a:pt x="356" y="153"/>
                  <a:pt x="355" y="153"/>
                  <a:pt x="354" y="153"/>
                </a:cubicBezTo>
                <a:cubicBezTo>
                  <a:pt x="346" y="153"/>
                  <a:pt x="342" y="158"/>
                  <a:pt x="342" y="163"/>
                </a:cubicBezTo>
                <a:cubicBezTo>
                  <a:pt x="340" y="161"/>
                  <a:pt x="338" y="160"/>
                  <a:pt x="336" y="159"/>
                </a:cubicBezTo>
                <a:cubicBezTo>
                  <a:pt x="335" y="159"/>
                  <a:pt x="333" y="159"/>
                  <a:pt x="332" y="159"/>
                </a:cubicBezTo>
                <a:cubicBezTo>
                  <a:pt x="321" y="159"/>
                  <a:pt x="312" y="170"/>
                  <a:pt x="311" y="179"/>
                </a:cubicBezTo>
                <a:cubicBezTo>
                  <a:pt x="311" y="186"/>
                  <a:pt x="315" y="192"/>
                  <a:pt x="323" y="193"/>
                </a:cubicBezTo>
                <a:cubicBezTo>
                  <a:pt x="323" y="193"/>
                  <a:pt x="324" y="193"/>
                  <a:pt x="325" y="193"/>
                </a:cubicBezTo>
                <a:cubicBezTo>
                  <a:pt x="330" y="193"/>
                  <a:pt x="334" y="192"/>
                  <a:pt x="337" y="189"/>
                </a:cubicBezTo>
                <a:cubicBezTo>
                  <a:pt x="336" y="191"/>
                  <a:pt x="335" y="194"/>
                  <a:pt x="336" y="196"/>
                </a:cubicBezTo>
                <a:cubicBezTo>
                  <a:pt x="337" y="197"/>
                  <a:pt x="337" y="198"/>
                  <a:pt x="338" y="199"/>
                </a:cubicBezTo>
                <a:cubicBezTo>
                  <a:pt x="336" y="201"/>
                  <a:pt x="335" y="203"/>
                  <a:pt x="333" y="205"/>
                </a:cubicBezTo>
                <a:cubicBezTo>
                  <a:pt x="330" y="210"/>
                  <a:pt x="329" y="217"/>
                  <a:pt x="330" y="223"/>
                </a:cubicBezTo>
                <a:cubicBezTo>
                  <a:pt x="329" y="223"/>
                  <a:pt x="327" y="223"/>
                  <a:pt x="326" y="223"/>
                </a:cubicBezTo>
                <a:cubicBezTo>
                  <a:pt x="320" y="224"/>
                  <a:pt x="311" y="224"/>
                  <a:pt x="305" y="227"/>
                </a:cubicBezTo>
                <a:cubicBezTo>
                  <a:pt x="291" y="232"/>
                  <a:pt x="289" y="249"/>
                  <a:pt x="289" y="259"/>
                </a:cubicBezTo>
                <a:cubicBezTo>
                  <a:pt x="220" y="259"/>
                  <a:pt x="220" y="259"/>
                  <a:pt x="220" y="259"/>
                </a:cubicBezTo>
                <a:cubicBezTo>
                  <a:pt x="228" y="217"/>
                  <a:pt x="240" y="178"/>
                  <a:pt x="255" y="144"/>
                </a:cubicBezTo>
                <a:lnTo>
                  <a:pt x="368" y="144"/>
                </a:lnTo>
                <a:close/>
                <a:moveTo>
                  <a:pt x="346" y="175"/>
                </a:moveTo>
                <a:cubicBezTo>
                  <a:pt x="346" y="175"/>
                  <a:pt x="346" y="174"/>
                  <a:pt x="346" y="174"/>
                </a:cubicBezTo>
                <a:cubicBezTo>
                  <a:pt x="346" y="175"/>
                  <a:pt x="347" y="176"/>
                  <a:pt x="348" y="177"/>
                </a:cubicBezTo>
                <a:cubicBezTo>
                  <a:pt x="348" y="177"/>
                  <a:pt x="348" y="177"/>
                  <a:pt x="348" y="177"/>
                </a:cubicBezTo>
                <a:cubicBezTo>
                  <a:pt x="347" y="178"/>
                  <a:pt x="345" y="180"/>
                  <a:pt x="344" y="181"/>
                </a:cubicBezTo>
                <a:cubicBezTo>
                  <a:pt x="345" y="179"/>
                  <a:pt x="345" y="177"/>
                  <a:pt x="346" y="175"/>
                </a:cubicBezTo>
                <a:close/>
                <a:moveTo>
                  <a:pt x="363" y="169"/>
                </a:moveTo>
                <a:cubicBezTo>
                  <a:pt x="362" y="168"/>
                  <a:pt x="361" y="168"/>
                  <a:pt x="360" y="168"/>
                </a:cubicBezTo>
                <a:cubicBezTo>
                  <a:pt x="360" y="168"/>
                  <a:pt x="360" y="168"/>
                  <a:pt x="359" y="168"/>
                </a:cubicBezTo>
                <a:cubicBezTo>
                  <a:pt x="361" y="168"/>
                  <a:pt x="362" y="168"/>
                  <a:pt x="363" y="168"/>
                </a:cubicBezTo>
                <a:cubicBezTo>
                  <a:pt x="363" y="169"/>
                  <a:pt x="363" y="169"/>
                  <a:pt x="363" y="169"/>
                </a:cubicBezTo>
                <a:close/>
                <a:moveTo>
                  <a:pt x="361" y="184"/>
                </a:moveTo>
                <a:cubicBezTo>
                  <a:pt x="362" y="185"/>
                  <a:pt x="362" y="186"/>
                  <a:pt x="363" y="187"/>
                </a:cubicBezTo>
                <a:cubicBezTo>
                  <a:pt x="361" y="187"/>
                  <a:pt x="360" y="187"/>
                  <a:pt x="357" y="188"/>
                </a:cubicBezTo>
                <a:cubicBezTo>
                  <a:pt x="359" y="187"/>
                  <a:pt x="360" y="185"/>
                  <a:pt x="361" y="184"/>
                </a:cubicBezTo>
                <a:close/>
                <a:moveTo>
                  <a:pt x="332" y="173"/>
                </a:moveTo>
                <a:cubicBezTo>
                  <a:pt x="332" y="174"/>
                  <a:pt x="331" y="175"/>
                  <a:pt x="330" y="176"/>
                </a:cubicBezTo>
                <a:cubicBezTo>
                  <a:pt x="329" y="177"/>
                  <a:pt x="328" y="179"/>
                  <a:pt x="326" y="179"/>
                </a:cubicBezTo>
                <a:cubicBezTo>
                  <a:pt x="326" y="178"/>
                  <a:pt x="327" y="177"/>
                  <a:pt x="328" y="175"/>
                </a:cubicBezTo>
                <a:cubicBezTo>
                  <a:pt x="329" y="174"/>
                  <a:pt x="331" y="173"/>
                  <a:pt x="332" y="173"/>
                </a:cubicBezTo>
                <a:close/>
                <a:moveTo>
                  <a:pt x="297" y="273"/>
                </a:moveTo>
                <a:cubicBezTo>
                  <a:pt x="298" y="273"/>
                  <a:pt x="300" y="273"/>
                  <a:pt x="301" y="272"/>
                </a:cubicBezTo>
                <a:cubicBezTo>
                  <a:pt x="302" y="272"/>
                  <a:pt x="303" y="273"/>
                  <a:pt x="303" y="274"/>
                </a:cubicBezTo>
                <a:cubicBezTo>
                  <a:pt x="303" y="275"/>
                  <a:pt x="304" y="275"/>
                  <a:pt x="303" y="277"/>
                </a:cubicBezTo>
                <a:cubicBezTo>
                  <a:pt x="292" y="283"/>
                  <a:pt x="247" y="307"/>
                  <a:pt x="239" y="338"/>
                </a:cubicBezTo>
                <a:cubicBezTo>
                  <a:pt x="234" y="354"/>
                  <a:pt x="231" y="372"/>
                  <a:pt x="229" y="389"/>
                </a:cubicBezTo>
                <a:cubicBezTo>
                  <a:pt x="208" y="389"/>
                  <a:pt x="208" y="389"/>
                  <a:pt x="208" y="389"/>
                </a:cubicBezTo>
                <a:cubicBezTo>
                  <a:pt x="208" y="349"/>
                  <a:pt x="212" y="310"/>
                  <a:pt x="218" y="273"/>
                </a:cubicBezTo>
                <a:lnTo>
                  <a:pt x="297" y="273"/>
                </a:lnTo>
                <a:close/>
                <a:moveTo>
                  <a:pt x="208" y="403"/>
                </a:moveTo>
                <a:cubicBezTo>
                  <a:pt x="227" y="403"/>
                  <a:pt x="227" y="403"/>
                  <a:pt x="227" y="403"/>
                </a:cubicBezTo>
                <a:cubicBezTo>
                  <a:pt x="226" y="425"/>
                  <a:pt x="229" y="445"/>
                  <a:pt x="239" y="459"/>
                </a:cubicBezTo>
                <a:cubicBezTo>
                  <a:pt x="246" y="469"/>
                  <a:pt x="257" y="475"/>
                  <a:pt x="270" y="476"/>
                </a:cubicBezTo>
                <a:cubicBezTo>
                  <a:pt x="275" y="477"/>
                  <a:pt x="280" y="477"/>
                  <a:pt x="285" y="477"/>
                </a:cubicBezTo>
                <a:cubicBezTo>
                  <a:pt x="299" y="477"/>
                  <a:pt x="313" y="475"/>
                  <a:pt x="325" y="474"/>
                </a:cubicBezTo>
                <a:cubicBezTo>
                  <a:pt x="334" y="473"/>
                  <a:pt x="343" y="473"/>
                  <a:pt x="351" y="473"/>
                </a:cubicBezTo>
                <a:cubicBezTo>
                  <a:pt x="369" y="473"/>
                  <a:pt x="374" y="478"/>
                  <a:pt x="377" y="486"/>
                </a:cubicBezTo>
                <a:cubicBezTo>
                  <a:pt x="383" y="501"/>
                  <a:pt x="381" y="510"/>
                  <a:pt x="380" y="519"/>
                </a:cubicBezTo>
                <a:cubicBezTo>
                  <a:pt x="218" y="519"/>
                  <a:pt x="218" y="519"/>
                  <a:pt x="218" y="519"/>
                </a:cubicBezTo>
                <a:cubicBezTo>
                  <a:pt x="212" y="482"/>
                  <a:pt x="208" y="443"/>
                  <a:pt x="208" y="403"/>
                </a:cubicBezTo>
                <a:close/>
                <a:moveTo>
                  <a:pt x="402" y="567"/>
                </a:moveTo>
                <a:cubicBezTo>
                  <a:pt x="406" y="573"/>
                  <a:pt x="408" y="577"/>
                  <a:pt x="405" y="581"/>
                </a:cubicBezTo>
                <a:cubicBezTo>
                  <a:pt x="404" y="582"/>
                  <a:pt x="403" y="584"/>
                  <a:pt x="402" y="586"/>
                </a:cubicBezTo>
                <a:lnTo>
                  <a:pt x="402" y="567"/>
                </a:lnTo>
                <a:close/>
                <a:moveTo>
                  <a:pt x="402" y="623"/>
                </a:moveTo>
                <a:cubicBezTo>
                  <a:pt x="405" y="633"/>
                  <a:pt x="409" y="641"/>
                  <a:pt x="412" y="648"/>
                </a:cubicBezTo>
                <a:cubicBezTo>
                  <a:pt x="402" y="648"/>
                  <a:pt x="402" y="648"/>
                  <a:pt x="402" y="648"/>
                </a:cubicBezTo>
                <a:lnTo>
                  <a:pt x="402" y="623"/>
                </a:lnTo>
                <a:close/>
                <a:moveTo>
                  <a:pt x="423" y="165"/>
                </a:moveTo>
                <a:cubicBezTo>
                  <a:pt x="425" y="149"/>
                  <a:pt x="425" y="149"/>
                  <a:pt x="425" y="149"/>
                </a:cubicBezTo>
                <a:cubicBezTo>
                  <a:pt x="429" y="155"/>
                  <a:pt x="433" y="162"/>
                  <a:pt x="434" y="166"/>
                </a:cubicBezTo>
                <a:cubicBezTo>
                  <a:pt x="432" y="165"/>
                  <a:pt x="429" y="165"/>
                  <a:pt x="426" y="165"/>
                </a:cubicBezTo>
                <a:cubicBezTo>
                  <a:pt x="425" y="165"/>
                  <a:pt x="424" y="165"/>
                  <a:pt x="423" y="165"/>
                </a:cubicBezTo>
                <a:close/>
                <a:moveTo>
                  <a:pt x="204" y="273"/>
                </a:moveTo>
                <a:cubicBezTo>
                  <a:pt x="198" y="310"/>
                  <a:pt x="194" y="349"/>
                  <a:pt x="194" y="389"/>
                </a:cubicBezTo>
                <a:cubicBezTo>
                  <a:pt x="56" y="389"/>
                  <a:pt x="56" y="389"/>
                  <a:pt x="56" y="389"/>
                </a:cubicBezTo>
                <a:cubicBezTo>
                  <a:pt x="48" y="361"/>
                  <a:pt x="39" y="325"/>
                  <a:pt x="31" y="282"/>
                </a:cubicBezTo>
                <a:cubicBezTo>
                  <a:pt x="32" y="279"/>
                  <a:pt x="33" y="276"/>
                  <a:pt x="34" y="273"/>
                </a:cubicBezTo>
                <a:lnTo>
                  <a:pt x="204" y="273"/>
                </a:lnTo>
                <a:close/>
                <a:moveTo>
                  <a:pt x="134" y="533"/>
                </a:moveTo>
                <a:cubicBezTo>
                  <a:pt x="206" y="533"/>
                  <a:pt x="206" y="533"/>
                  <a:pt x="206" y="533"/>
                </a:cubicBezTo>
                <a:cubicBezTo>
                  <a:pt x="214" y="574"/>
                  <a:pt x="225" y="613"/>
                  <a:pt x="240" y="648"/>
                </a:cubicBezTo>
                <a:cubicBezTo>
                  <a:pt x="143" y="648"/>
                  <a:pt x="143" y="648"/>
                  <a:pt x="143" y="648"/>
                </a:cubicBezTo>
                <a:cubicBezTo>
                  <a:pt x="122" y="595"/>
                  <a:pt x="129" y="558"/>
                  <a:pt x="134" y="533"/>
                </a:cubicBezTo>
                <a:close/>
                <a:moveTo>
                  <a:pt x="220" y="533"/>
                </a:moveTo>
                <a:cubicBezTo>
                  <a:pt x="379" y="533"/>
                  <a:pt x="379" y="533"/>
                  <a:pt x="379" y="533"/>
                </a:cubicBezTo>
                <a:cubicBezTo>
                  <a:pt x="379" y="536"/>
                  <a:pt x="380" y="540"/>
                  <a:pt x="383" y="544"/>
                </a:cubicBezTo>
                <a:cubicBezTo>
                  <a:pt x="385" y="546"/>
                  <a:pt x="386" y="548"/>
                  <a:pt x="388" y="550"/>
                </a:cubicBezTo>
                <a:cubicBezTo>
                  <a:pt x="388" y="648"/>
                  <a:pt x="388" y="648"/>
                  <a:pt x="388" y="648"/>
                </a:cubicBezTo>
                <a:cubicBezTo>
                  <a:pt x="255" y="648"/>
                  <a:pt x="255" y="648"/>
                  <a:pt x="255" y="648"/>
                </a:cubicBezTo>
                <a:cubicBezTo>
                  <a:pt x="240" y="614"/>
                  <a:pt x="228" y="575"/>
                  <a:pt x="220" y="533"/>
                </a:cubicBezTo>
                <a:close/>
                <a:moveTo>
                  <a:pt x="388" y="662"/>
                </a:moveTo>
                <a:cubicBezTo>
                  <a:pt x="388" y="777"/>
                  <a:pt x="388" y="777"/>
                  <a:pt x="388" y="777"/>
                </a:cubicBezTo>
                <a:cubicBezTo>
                  <a:pt x="339" y="774"/>
                  <a:pt x="294" y="730"/>
                  <a:pt x="261" y="662"/>
                </a:cubicBezTo>
                <a:lnTo>
                  <a:pt x="388" y="662"/>
                </a:lnTo>
                <a:close/>
                <a:moveTo>
                  <a:pt x="402" y="662"/>
                </a:moveTo>
                <a:cubicBezTo>
                  <a:pt x="419" y="662"/>
                  <a:pt x="419" y="662"/>
                  <a:pt x="419" y="662"/>
                </a:cubicBezTo>
                <a:cubicBezTo>
                  <a:pt x="419" y="662"/>
                  <a:pt x="419" y="663"/>
                  <a:pt x="419" y="663"/>
                </a:cubicBezTo>
                <a:cubicBezTo>
                  <a:pt x="427" y="678"/>
                  <a:pt x="433" y="692"/>
                  <a:pt x="449" y="692"/>
                </a:cubicBezTo>
                <a:cubicBezTo>
                  <a:pt x="452" y="692"/>
                  <a:pt x="455" y="691"/>
                  <a:pt x="458" y="691"/>
                </a:cubicBezTo>
                <a:cubicBezTo>
                  <a:pt x="470" y="687"/>
                  <a:pt x="491" y="675"/>
                  <a:pt x="505" y="665"/>
                </a:cubicBezTo>
                <a:cubicBezTo>
                  <a:pt x="506" y="664"/>
                  <a:pt x="508" y="663"/>
                  <a:pt x="509" y="662"/>
                </a:cubicBezTo>
                <a:cubicBezTo>
                  <a:pt x="529" y="662"/>
                  <a:pt x="529" y="662"/>
                  <a:pt x="529" y="662"/>
                </a:cubicBezTo>
                <a:cubicBezTo>
                  <a:pt x="496" y="732"/>
                  <a:pt x="450" y="774"/>
                  <a:pt x="402" y="777"/>
                </a:cubicBezTo>
                <a:lnTo>
                  <a:pt x="402" y="662"/>
                </a:lnTo>
                <a:close/>
                <a:moveTo>
                  <a:pt x="528" y="648"/>
                </a:moveTo>
                <a:cubicBezTo>
                  <a:pt x="539" y="638"/>
                  <a:pt x="539" y="634"/>
                  <a:pt x="539" y="632"/>
                </a:cubicBezTo>
                <a:cubicBezTo>
                  <a:pt x="539" y="628"/>
                  <a:pt x="545" y="617"/>
                  <a:pt x="552" y="605"/>
                </a:cubicBezTo>
                <a:cubicBezTo>
                  <a:pt x="547" y="621"/>
                  <a:pt x="541" y="635"/>
                  <a:pt x="536" y="648"/>
                </a:cubicBezTo>
                <a:lnTo>
                  <a:pt x="528" y="648"/>
                </a:lnTo>
                <a:close/>
                <a:moveTo>
                  <a:pt x="570" y="592"/>
                </a:moveTo>
                <a:cubicBezTo>
                  <a:pt x="575" y="588"/>
                  <a:pt x="579" y="584"/>
                  <a:pt x="582" y="579"/>
                </a:cubicBezTo>
                <a:cubicBezTo>
                  <a:pt x="584" y="573"/>
                  <a:pt x="584" y="567"/>
                  <a:pt x="581" y="561"/>
                </a:cubicBezTo>
                <a:cubicBezTo>
                  <a:pt x="577" y="554"/>
                  <a:pt x="576" y="544"/>
                  <a:pt x="579" y="533"/>
                </a:cubicBezTo>
                <a:cubicBezTo>
                  <a:pt x="752" y="533"/>
                  <a:pt x="752" y="533"/>
                  <a:pt x="752" y="533"/>
                </a:cubicBezTo>
                <a:cubicBezTo>
                  <a:pt x="735" y="575"/>
                  <a:pt x="711" y="614"/>
                  <a:pt x="682" y="648"/>
                </a:cubicBezTo>
                <a:cubicBezTo>
                  <a:pt x="551" y="648"/>
                  <a:pt x="551" y="648"/>
                  <a:pt x="551" y="648"/>
                </a:cubicBezTo>
                <a:cubicBezTo>
                  <a:pt x="558" y="631"/>
                  <a:pt x="565" y="612"/>
                  <a:pt x="570" y="592"/>
                </a:cubicBezTo>
                <a:close/>
                <a:moveTo>
                  <a:pt x="175" y="708"/>
                </a:moveTo>
                <a:cubicBezTo>
                  <a:pt x="164" y="691"/>
                  <a:pt x="155" y="676"/>
                  <a:pt x="149" y="662"/>
                </a:cubicBezTo>
                <a:cubicBezTo>
                  <a:pt x="246" y="662"/>
                  <a:pt x="246" y="662"/>
                  <a:pt x="246" y="662"/>
                </a:cubicBezTo>
                <a:cubicBezTo>
                  <a:pt x="248" y="666"/>
                  <a:pt x="250" y="670"/>
                  <a:pt x="252" y="674"/>
                </a:cubicBezTo>
                <a:cubicBezTo>
                  <a:pt x="275" y="720"/>
                  <a:pt x="302" y="753"/>
                  <a:pt x="333" y="772"/>
                </a:cubicBezTo>
                <a:cubicBezTo>
                  <a:pt x="275" y="763"/>
                  <a:pt x="221" y="740"/>
                  <a:pt x="175" y="708"/>
                </a:cubicBezTo>
                <a:close/>
                <a:moveTo>
                  <a:pt x="457" y="773"/>
                </a:moveTo>
                <a:cubicBezTo>
                  <a:pt x="491" y="751"/>
                  <a:pt x="521" y="713"/>
                  <a:pt x="545" y="662"/>
                </a:cubicBezTo>
                <a:cubicBezTo>
                  <a:pt x="669" y="662"/>
                  <a:pt x="669" y="662"/>
                  <a:pt x="669" y="662"/>
                </a:cubicBezTo>
                <a:cubicBezTo>
                  <a:pt x="613" y="719"/>
                  <a:pt x="539" y="759"/>
                  <a:pt x="457" y="77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Mustaqil</a:t>
            </a:r>
            <a:r>
              <a:rPr lang="en-US" sz="2400" dirty="0"/>
              <a:t> </a:t>
            </a:r>
            <a:r>
              <a:rPr lang="en-US" sz="2400" dirty="0" err="1"/>
              <a:t>bajarish</a:t>
            </a:r>
            <a:r>
              <a:rPr lang="en-US" sz="2400" dirty="0"/>
              <a:t> </a:t>
            </a:r>
            <a:r>
              <a:rPr lang="en-US" sz="2400" dirty="0" err="1"/>
              <a:t>uchun</a:t>
            </a:r>
            <a:r>
              <a:rPr lang="en-US" sz="2400" dirty="0"/>
              <a:t> </a:t>
            </a:r>
            <a:r>
              <a:rPr lang="en-US" sz="2400" dirty="0" err="1"/>
              <a:t>topshiriq</a:t>
            </a: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29012641"/>
              </p:ext>
            </p:extLst>
          </p:nvPr>
        </p:nvGraphicFramePr>
        <p:xfrm>
          <a:off x="131884" y="628654"/>
          <a:ext cx="5482706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488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5945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1941-yil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sentyabr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dekabr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oylarida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hukumati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xo‘jaligini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izga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solish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korxona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ishga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tushirilishi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to‘g‘risida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resurslarni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safarbar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to‘g‘risida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vazifalarni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belgilab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330" y="1430338"/>
            <a:ext cx="2533650" cy="18097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64" y="1430338"/>
            <a:ext cx="3106390" cy="1802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828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594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Kadrlar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sanoat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xomashyosi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yoqilg‘i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stanoklar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uskunalar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keskin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yetishmasligiga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qaramay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1941-yil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dekabriga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Toshkentdagi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63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hududidagi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230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sanoat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korxonalari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mudofaa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mahsulotarini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Ko‘chirib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kelingan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zavodlar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quvvatini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oshirib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8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2577" y="1368016"/>
            <a:ext cx="2571750" cy="178117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1" y="1368016"/>
            <a:ext cx="2850337" cy="1797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492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956875129"/>
              </p:ext>
            </p:extLst>
          </p:nvPr>
        </p:nvGraphicFramePr>
        <p:xfrm>
          <a:off x="35409" y="0"/>
          <a:ext cx="5724041" cy="3168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3710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112274014"/>
              </p:ext>
            </p:extLst>
          </p:nvPr>
        </p:nvGraphicFramePr>
        <p:xfrm>
          <a:off x="0" y="71872"/>
          <a:ext cx="5759449" cy="30603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384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670547855"/>
              </p:ext>
            </p:extLst>
          </p:nvPr>
        </p:nvGraphicFramePr>
        <p:xfrm>
          <a:off x="35410" y="0"/>
          <a:ext cx="3168351" cy="3168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494" y="0"/>
            <a:ext cx="2499956" cy="107998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769" y="2232112"/>
            <a:ext cx="2483681" cy="93610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09" y="1151992"/>
            <a:ext cx="1800200" cy="977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841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960572036"/>
              </p:ext>
            </p:extLst>
          </p:nvPr>
        </p:nvGraphicFramePr>
        <p:xfrm>
          <a:off x="35410" y="0"/>
          <a:ext cx="3168351" cy="3168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1772" y="431912"/>
            <a:ext cx="2430299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195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597375805"/>
              </p:ext>
            </p:extLst>
          </p:nvPr>
        </p:nvGraphicFramePr>
        <p:xfrm>
          <a:off x="71413" y="0"/>
          <a:ext cx="5741969" cy="3168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5968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9_Aqua Teal Dark">
      <a:dk1>
        <a:srgbClr val="FFFFFF"/>
      </a:dk1>
      <a:lt1>
        <a:srgbClr val="2B2B2D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153348</TotalTime>
  <Words>800</Words>
  <Application>Microsoft Office PowerPoint</Application>
  <PresentationFormat>Произвольный</PresentationFormat>
  <Paragraphs>40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Arial</vt:lpstr>
      <vt:lpstr>Calibri</vt:lpstr>
      <vt:lpstr>Open Sans</vt:lpstr>
      <vt:lpstr>Open Sans Light</vt:lpstr>
      <vt:lpstr>Times New Roman</vt:lpstr>
      <vt:lpstr>Office Theme</vt:lpstr>
      <vt:lpstr>1_Office Theme</vt:lpstr>
      <vt:lpstr>2_Office Theme</vt:lpstr>
      <vt:lpstr>O‘zbekiston tarixi</vt:lpstr>
      <vt:lpstr>Reja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User</cp:lastModifiedBy>
  <cp:revision>1595</cp:revision>
  <dcterms:created xsi:type="dcterms:W3CDTF">2014-10-08T23:03:32Z</dcterms:created>
  <dcterms:modified xsi:type="dcterms:W3CDTF">2021-01-14T13:00:50Z</dcterms:modified>
</cp:coreProperties>
</file>