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356" r:id="rId11"/>
    <p:sldId id="1446" r:id="rId12"/>
    <p:sldId id="1431" r:id="rId13"/>
    <p:sldId id="1473" r:id="rId14"/>
    <p:sldId id="1468" r:id="rId15"/>
    <p:sldId id="1474" r:id="rId16"/>
    <p:sldId id="1476" r:id="rId17"/>
    <p:sldId id="1475" r:id="rId18"/>
    <p:sldId id="1469" r:id="rId19"/>
    <p:sldId id="1477" r:id="rId20"/>
    <p:sldId id="1471" r:id="rId21"/>
    <p:sldId id="1482" r:id="rId22"/>
    <p:sldId id="1479" r:id="rId23"/>
    <p:sldId id="1478" r:id="rId24"/>
    <p:sldId id="1480" r:id="rId25"/>
    <p:sldId id="1470" r:id="rId26"/>
    <p:sldId id="1481" r:id="rId27"/>
    <p:sldId id="1472" r:id="rId28"/>
    <p:sldId id="1419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46"/>
            <p14:sldId id="1431"/>
            <p14:sldId id="1473"/>
            <p14:sldId id="1468"/>
            <p14:sldId id="1474"/>
            <p14:sldId id="1476"/>
            <p14:sldId id="1475"/>
            <p14:sldId id="1469"/>
            <p14:sldId id="1477"/>
            <p14:sldId id="1471"/>
            <p14:sldId id="1482"/>
            <p14:sldId id="1479"/>
            <p14:sldId id="1478"/>
            <p14:sldId id="1480"/>
            <p14:sldId id="1470"/>
            <p14:sldId id="1481"/>
            <p14:sldId id="1472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C0C0"/>
    <a:srgbClr val="DDDDDD"/>
    <a:srgbClr val="000000"/>
    <a:srgbClr val="B2B2B2"/>
    <a:srgbClr val="FFFFFF"/>
    <a:srgbClr val="808080"/>
    <a:srgbClr val="5F5F5F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DC8F5-BA7F-4BB1-896E-E285EB6857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19878-8675-413F-B886-898BF9FBCC91}">
      <dgm:prSet custT="1"/>
      <dgm:spPr>
        <a:solidFill>
          <a:srgbClr val="00B050"/>
        </a:solidFill>
      </dgm:spPr>
      <dgm:t>
        <a:bodyPr/>
        <a:lstStyle/>
        <a:p>
          <a:pPr algn="l" rtl="0">
            <a:lnSpc>
              <a:spcPct val="100000"/>
            </a:lnSpc>
          </a:pPr>
          <a:r>
            <a:rPr lang="en-US" sz="1700" dirty="0" smtClean="0"/>
            <a:t>   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tumanlarida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faol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geologik-qidiruv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XX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boshlangan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 rtl="0">
            <a:lnSpc>
              <a:spcPct val="100000"/>
            </a:lnSpc>
          </a:pP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O‘sha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Jarqo‘rg‘on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Buxorodagi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shaharchasi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Qorovulbozor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Sariqtosh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konlari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ochilgan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0296D-35C9-453A-BEC4-45987D0521EF}" type="parTrans" cxnId="{5818CEEA-AE4A-49CA-8707-6E82D68BBDC8}">
      <dgm:prSet/>
      <dgm:spPr/>
      <dgm:t>
        <a:bodyPr/>
        <a:lstStyle/>
        <a:p>
          <a:endParaRPr lang="ru-RU"/>
        </a:p>
      </dgm:t>
    </dgm:pt>
    <dgm:pt modelId="{E65B97FC-A7F1-42A6-A5FA-46E6F9607C37}" type="sibTrans" cxnId="{5818CEEA-AE4A-49CA-8707-6E82D68BBDC8}">
      <dgm:prSet/>
      <dgm:spPr/>
      <dgm:t>
        <a:bodyPr/>
        <a:lstStyle/>
        <a:p>
          <a:endParaRPr lang="ru-RU"/>
        </a:p>
      </dgm:t>
    </dgm:pt>
    <dgm:pt modelId="{3FCE6ABD-AB6A-4094-B55D-D05EC7B10D76}" type="pres">
      <dgm:prSet presAssocID="{33CDC8F5-BA7F-4BB1-896E-E285EB6857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10695-1FB5-44F4-B795-D29A18DF3688}" type="pres">
      <dgm:prSet presAssocID="{59C19878-8675-413F-B886-898BF9FBCC91}" presName="composite" presStyleCnt="0"/>
      <dgm:spPr/>
    </dgm:pt>
    <dgm:pt modelId="{4B66492C-D55F-479B-9514-6B023DB99EE8}" type="pres">
      <dgm:prSet presAssocID="{59C19878-8675-413F-B886-898BF9FBCC91}" presName="imgShp" presStyleLbl="fgImgPlace1" presStyleIdx="0" presStyleCnt="1" custScaleX="114124" custScaleY="119259" custLinFactNeighborX="-15371" custLinFactNeighborY="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03CD20-2E83-49A6-A7DB-70244FD9BA0E}" type="pres">
      <dgm:prSet presAssocID="{59C19878-8675-413F-B886-898BF9FBCC91}" presName="txShp" presStyleLbl="node1" presStyleIdx="0" presStyleCnt="1" custScaleX="121307" custScaleY="149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90E27C-0F81-4161-9E8E-6C8A81842695}" type="presOf" srcId="{59C19878-8675-413F-B886-898BF9FBCC91}" destId="{1A03CD20-2E83-49A6-A7DB-70244FD9BA0E}" srcOrd="0" destOrd="0" presId="urn:microsoft.com/office/officeart/2005/8/layout/vList3"/>
    <dgm:cxn modelId="{5818CEEA-AE4A-49CA-8707-6E82D68BBDC8}" srcId="{33CDC8F5-BA7F-4BB1-896E-E285EB6857A5}" destId="{59C19878-8675-413F-B886-898BF9FBCC91}" srcOrd="0" destOrd="0" parTransId="{5740296D-35C9-453A-BEC4-45987D0521EF}" sibTransId="{E65B97FC-A7F1-42A6-A5FA-46E6F9607C37}"/>
    <dgm:cxn modelId="{EDB9C438-C81E-4A62-B436-3C6658E4DE95}" type="presOf" srcId="{33CDC8F5-BA7F-4BB1-896E-E285EB6857A5}" destId="{3FCE6ABD-AB6A-4094-B55D-D05EC7B10D76}" srcOrd="0" destOrd="0" presId="urn:microsoft.com/office/officeart/2005/8/layout/vList3"/>
    <dgm:cxn modelId="{C7118AF3-F9CE-4B72-9F60-249168F8FD46}" type="presParOf" srcId="{3FCE6ABD-AB6A-4094-B55D-D05EC7B10D76}" destId="{8AE10695-1FB5-44F4-B795-D29A18DF3688}" srcOrd="0" destOrd="0" presId="urn:microsoft.com/office/officeart/2005/8/layout/vList3"/>
    <dgm:cxn modelId="{8E1BD8BC-B4B8-4283-9A0F-8F0A0731A679}" type="presParOf" srcId="{8AE10695-1FB5-44F4-B795-D29A18DF3688}" destId="{4B66492C-D55F-479B-9514-6B023DB99EE8}" srcOrd="0" destOrd="0" presId="urn:microsoft.com/office/officeart/2005/8/layout/vList3"/>
    <dgm:cxn modelId="{283E3E11-8FFC-49A5-9AAF-25043E5C5C14}" type="presParOf" srcId="{8AE10695-1FB5-44F4-B795-D29A18DF3688}" destId="{1A03CD20-2E83-49A6-A7DB-70244FD9BA0E}" srcOrd="1" destOrd="0" presId="urn:microsoft.com/office/officeart/2005/8/layout/vList3"/>
  </dgm:cxnLst>
  <dgm:bg>
    <a:solidFill>
      <a:schemeClr val="bg1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7382B-38E6-4AAE-B5B8-50A2F35823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69DC8-A43B-48E5-81FE-B58C3970E50F}">
      <dgm:prSet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marL="180975" indent="0" algn="l" rtl="0">
            <a:lnSpc>
              <a:spcPct val="100000"/>
            </a:lnSpc>
          </a:pPr>
          <a:r>
            <a:rPr lang="en-US" dirty="0" smtClean="0"/>
            <a:t>   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Buxoro-Xiva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geologik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mintaqalarida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Jarqoq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Muborak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Uchqir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O‘rtabuloq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Kultak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konlari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marL="180975" indent="265113" algn="l" rtl="0">
            <a:lnSpc>
              <a:spcPct val="100000"/>
            </a:lnSpc>
          </a:pP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Hisor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tog‘larining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janubi-g‘arbiy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tumanlarida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Odamtosh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kondensat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koni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Ustyurt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qatlamlarining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topilishi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O‘zbekistonni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jahondagi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zahirasi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o‘lkaga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aylantirdi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F4ACC-5171-43BF-8217-F13F298F7B76}" type="parTrans" cxnId="{3DC4072D-E781-4565-98B8-9C6CFA1D6255}">
      <dgm:prSet/>
      <dgm:spPr/>
      <dgm:t>
        <a:bodyPr/>
        <a:lstStyle/>
        <a:p>
          <a:endParaRPr lang="ru-RU"/>
        </a:p>
      </dgm:t>
    </dgm:pt>
    <dgm:pt modelId="{21A1245E-7B37-4305-B5BF-E633E9F1E53E}" type="sibTrans" cxnId="{3DC4072D-E781-4565-98B8-9C6CFA1D6255}">
      <dgm:prSet/>
      <dgm:spPr/>
      <dgm:t>
        <a:bodyPr/>
        <a:lstStyle/>
        <a:p>
          <a:endParaRPr lang="ru-RU"/>
        </a:p>
      </dgm:t>
    </dgm:pt>
    <dgm:pt modelId="{9B10D790-C4CB-4E7E-A427-BE66458C8D68}" type="pres">
      <dgm:prSet presAssocID="{5CB7382B-38E6-4AAE-B5B8-50A2F35823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81569-4BFC-40E9-B468-06BA6843CA33}" type="pres">
      <dgm:prSet presAssocID="{8BE69DC8-A43B-48E5-81FE-B58C3970E50F}" presName="composite" presStyleCnt="0"/>
      <dgm:spPr/>
    </dgm:pt>
    <dgm:pt modelId="{7E60A7DC-11B8-4E1D-B1BE-63F7AED4B9FF}" type="pres">
      <dgm:prSet presAssocID="{8BE69DC8-A43B-48E5-81FE-B58C3970E50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665A42-C7FC-4CF4-9F94-893264501F0D}" type="pres">
      <dgm:prSet presAssocID="{8BE69DC8-A43B-48E5-81FE-B58C3970E50F}" presName="txShp" presStyleLbl="node1" presStyleIdx="0" presStyleCnt="1" custScaleX="138220" custScaleY="15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4072D-E781-4565-98B8-9C6CFA1D6255}" srcId="{5CB7382B-38E6-4AAE-B5B8-50A2F3582332}" destId="{8BE69DC8-A43B-48E5-81FE-B58C3970E50F}" srcOrd="0" destOrd="0" parTransId="{17AF4ACC-5171-43BF-8217-F13F298F7B76}" sibTransId="{21A1245E-7B37-4305-B5BF-E633E9F1E53E}"/>
    <dgm:cxn modelId="{F7ABD437-079E-4AC0-9D70-C19D49A8BE2D}" type="presOf" srcId="{8BE69DC8-A43B-48E5-81FE-B58C3970E50F}" destId="{6A665A42-C7FC-4CF4-9F94-893264501F0D}" srcOrd="0" destOrd="0" presId="urn:microsoft.com/office/officeart/2005/8/layout/vList3"/>
    <dgm:cxn modelId="{9D21FB42-DDB4-4FA4-A25E-A64861131324}" type="presOf" srcId="{5CB7382B-38E6-4AAE-B5B8-50A2F3582332}" destId="{9B10D790-C4CB-4E7E-A427-BE66458C8D68}" srcOrd="0" destOrd="0" presId="urn:microsoft.com/office/officeart/2005/8/layout/vList3"/>
    <dgm:cxn modelId="{27F3009A-7729-4644-AE79-737F46C71C7E}" type="presParOf" srcId="{9B10D790-C4CB-4E7E-A427-BE66458C8D68}" destId="{AAE81569-4BFC-40E9-B468-06BA6843CA33}" srcOrd="0" destOrd="0" presId="urn:microsoft.com/office/officeart/2005/8/layout/vList3"/>
    <dgm:cxn modelId="{6E8D1955-766E-49E2-AD87-BB1ECAD56557}" type="presParOf" srcId="{AAE81569-4BFC-40E9-B468-06BA6843CA33}" destId="{7E60A7DC-11B8-4E1D-B1BE-63F7AED4B9FF}" srcOrd="0" destOrd="0" presId="urn:microsoft.com/office/officeart/2005/8/layout/vList3"/>
    <dgm:cxn modelId="{D5A5DFC4-FDC2-47E1-A526-CA582F7B673D}" type="presParOf" srcId="{AAE81569-4BFC-40E9-B468-06BA6843CA33}" destId="{6A665A42-C7FC-4CF4-9F94-893264501F0D}" srcOrd="1" destOrd="0" presId="urn:microsoft.com/office/officeart/2005/8/layout/vList3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45E84-AB09-4B50-BA0A-33CB2C7DC5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C2455-05B7-4802-AFCF-A6A09940FAD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90488" indent="176213" algn="l" rtl="0"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angori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olov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bunyodkorlari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gazchilar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shahriga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zudlik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solindi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qazib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sur’atlari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misli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ko‘rilmagan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90488" indent="176213" algn="l" rtl="0"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1960-yilda 0,4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mlrd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ru-RU" sz="18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1975-yilga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ko‘rsatkich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33,7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mlrd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ru-RU" sz="18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4BB38-2342-40F8-8A05-43A1DBCEAED9}" type="parTrans" cxnId="{FC56FA5E-497A-4995-842C-CBC08C57A4D4}">
      <dgm:prSet/>
      <dgm:spPr/>
      <dgm:t>
        <a:bodyPr/>
        <a:lstStyle/>
        <a:p>
          <a:endParaRPr lang="ru-RU"/>
        </a:p>
      </dgm:t>
    </dgm:pt>
    <dgm:pt modelId="{963254E6-63CE-4BFE-843E-EA0DDE8C27AD}" type="sibTrans" cxnId="{FC56FA5E-497A-4995-842C-CBC08C57A4D4}">
      <dgm:prSet/>
      <dgm:spPr/>
      <dgm:t>
        <a:bodyPr/>
        <a:lstStyle/>
        <a:p>
          <a:endParaRPr lang="ru-RU"/>
        </a:p>
      </dgm:t>
    </dgm:pt>
    <dgm:pt modelId="{F595C12C-9725-47DD-AD11-6CC698E6E436}" type="pres">
      <dgm:prSet presAssocID="{E4745E84-AB09-4B50-BA0A-33CB2C7DC5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10B24C-A2A9-4839-B133-5DC8A0656F90}" type="pres">
      <dgm:prSet presAssocID="{ACCC2455-05B7-4802-AFCF-A6A09940FA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98156-4BB8-4EE0-9C15-C96393BD512D}" type="presOf" srcId="{ACCC2455-05B7-4802-AFCF-A6A09940FAD0}" destId="{2310B24C-A2A9-4839-B133-5DC8A0656F90}" srcOrd="0" destOrd="0" presId="urn:microsoft.com/office/officeart/2005/8/layout/hList6"/>
    <dgm:cxn modelId="{F817BC78-B717-45B3-9922-87586DCF89DF}" type="presOf" srcId="{E4745E84-AB09-4B50-BA0A-33CB2C7DC5EB}" destId="{F595C12C-9725-47DD-AD11-6CC698E6E436}" srcOrd="0" destOrd="0" presId="urn:microsoft.com/office/officeart/2005/8/layout/hList6"/>
    <dgm:cxn modelId="{FC56FA5E-497A-4995-842C-CBC08C57A4D4}" srcId="{E4745E84-AB09-4B50-BA0A-33CB2C7DC5EB}" destId="{ACCC2455-05B7-4802-AFCF-A6A09940FAD0}" srcOrd="0" destOrd="0" parTransId="{88D4BB38-2342-40F8-8A05-43A1DBCEAED9}" sibTransId="{963254E6-63CE-4BFE-843E-EA0DDE8C27AD}"/>
    <dgm:cxn modelId="{AEA95ABB-CA10-494C-9B33-D172E0C8E3C4}" type="presParOf" srcId="{F595C12C-9725-47DD-AD11-6CC698E6E436}" destId="{2310B24C-A2A9-4839-B133-5DC8A0656F9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45E84-AB09-4B50-BA0A-33CB2C7DC5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C2455-05B7-4802-AFCF-A6A09940FAD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90488" indent="176213" algn="l" rtl="0">
            <a:lnSpc>
              <a:spcPct val="100000"/>
            </a:lnSpc>
          </a:pP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chiqarishni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oshirishdan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gazni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RSFSRning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markazlariga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tashib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ketish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4BB38-2342-40F8-8A05-43A1DBCEAED9}" type="parTrans" cxnId="{FC56FA5E-497A-4995-842C-CBC08C57A4D4}">
      <dgm:prSet/>
      <dgm:spPr/>
      <dgm:t>
        <a:bodyPr/>
        <a:lstStyle/>
        <a:p>
          <a:endParaRPr lang="ru-RU"/>
        </a:p>
      </dgm:t>
    </dgm:pt>
    <dgm:pt modelId="{963254E6-63CE-4BFE-843E-EA0DDE8C27AD}" type="sibTrans" cxnId="{FC56FA5E-497A-4995-842C-CBC08C57A4D4}">
      <dgm:prSet/>
      <dgm:spPr/>
      <dgm:t>
        <a:bodyPr/>
        <a:lstStyle/>
        <a:p>
          <a:endParaRPr lang="ru-RU"/>
        </a:p>
      </dgm:t>
    </dgm:pt>
    <dgm:pt modelId="{F595C12C-9725-47DD-AD11-6CC698E6E436}" type="pres">
      <dgm:prSet presAssocID="{E4745E84-AB09-4B50-BA0A-33CB2C7DC5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10B24C-A2A9-4839-B133-5DC8A0656F90}" type="pres">
      <dgm:prSet presAssocID="{ACCC2455-05B7-4802-AFCF-A6A09940FA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8C800-1260-4FA1-B806-71F5EF71CA66}" type="presOf" srcId="{E4745E84-AB09-4B50-BA0A-33CB2C7DC5EB}" destId="{F595C12C-9725-47DD-AD11-6CC698E6E436}" srcOrd="0" destOrd="0" presId="urn:microsoft.com/office/officeart/2005/8/layout/hList6"/>
    <dgm:cxn modelId="{6691844D-E312-44A5-AF76-1F7CF4F3E113}" type="presOf" srcId="{ACCC2455-05B7-4802-AFCF-A6A09940FAD0}" destId="{2310B24C-A2A9-4839-B133-5DC8A0656F90}" srcOrd="0" destOrd="0" presId="urn:microsoft.com/office/officeart/2005/8/layout/hList6"/>
    <dgm:cxn modelId="{FC56FA5E-497A-4995-842C-CBC08C57A4D4}" srcId="{E4745E84-AB09-4B50-BA0A-33CB2C7DC5EB}" destId="{ACCC2455-05B7-4802-AFCF-A6A09940FAD0}" srcOrd="0" destOrd="0" parTransId="{88D4BB38-2342-40F8-8A05-43A1DBCEAED9}" sibTransId="{963254E6-63CE-4BFE-843E-EA0DDE8C27AD}"/>
    <dgm:cxn modelId="{C36C0E00-6F70-468E-9809-47B8CCAD455E}" type="presParOf" srcId="{F595C12C-9725-47DD-AD11-6CC698E6E436}" destId="{2310B24C-A2A9-4839-B133-5DC8A0656F9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32BF2-1B8C-4140-9EEF-1B9E39E61A2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6A3509-BD34-49E9-87D2-3251921AC3E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80975" indent="177800" algn="l"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kon-metallurgiya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solinishi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industrial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qiyofasini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o‘zgartirib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yubordi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ttifoqqa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bo‘ysunuvchi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yopiq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ataluvchi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Uchquduq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mintaqalardan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kelindi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7D399-E029-49C0-A34C-5C19EF1B919E}" type="parTrans" cxnId="{5C1DFD8F-A4F8-4867-97C9-7EFD7BAA9C5D}">
      <dgm:prSet/>
      <dgm:spPr/>
      <dgm:t>
        <a:bodyPr/>
        <a:lstStyle/>
        <a:p>
          <a:endParaRPr lang="ru-RU"/>
        </a:p>
      </dgm:t>
    </dgm:pt>
    <dgm:pt modelId="{9C3ED079-CA20-45BC-BCA2-B112A1C009AB}" type="sibTrans" cxnId="{5C1DFD8F-A4F8-4867-97C9-7EFD7BAA9C5D}">
      <dgm:prSet/>
      <dgm:spPr/>
      <dgm:t>
        <a:bodyPr/>
        <a:lstStyle/>
        <a:p>
          <a:endParaRPr lang="ru-RU"/>
        </a:p>
      </dgm:t>
    </dgm:pt>
    <dgm:pt modelId="{32F03841-87B9-4218-9D5B-48A492B2D55E}" type="pres">
      <dgm:prSet presAssocID="{F9A32BF2-1B8C-4140-9EEF-1B9E39E61A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EFC03-9703-4761-9577-BE6320FEEF21}" type="pres">
      <dgm:prSet presAssocID="{C76A3509-BD34-49E9-87D2-3251921AC3E3}" presName="composite" presStyleCnt="0"/>
      <dgm:spPr/>
    </dgm:pt>
    <dgm:pt modelId="{434EF4FF-3D5C-4248-95D3-8112CE7CA2C4}" type="pres">
      <dgm:prSet presAssocID="{C76A3509-BD34-49E9-87D2-3251921AC3E3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611592-F02A-4A49-8521-60A5DFAC5750}" type="pres">
      <dgm:prSet presAssocID="{C76A3509-BD34-49E9-87D2-3251921AC3E3}" presName="txShp" presStyleLbl="node1" presStyleIdx="0" presStyleCnt="1" custScaleX="138772" custScaleY="15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8FD5B-65EF-40F9-9031-A49E6824030F}" type="presOf" srcId="{F9A32BF2-1B8C-4140-9EEF-1B9E39E61A2C}" destId="{32F03841-87B9-4218-9D5B-48A492B2D55E}" srcOrd="0" destOrd="0" presId="urn:microsoft.com/office/officeart/2005/8/layout/vList3"/>
    <dgm:cxn modelId="{5C1DFD8F-A4F8-4867-97C9-7EFD7BAA9C5D}" srcId="{F9A32BF2-1B8C-4140-9EEF-1B9E39E61A2C}" destId="{C76A3509-BD34-49E9-87D2-3251921AC3E3}" srcOrd="0" destOrd="0" parTransId="{8CB7D399-E029-49C0-A34C-5C19EF1B919E}" sibTransId="{9C3ED079-CA20-45BC-BCA2-B112A1C009AB}"/>
    <dgm:cxn modelId="{9AA68D92-0D4B-4845-9D22-704B67088F03}" type="presOf" srcId="{C76A3509-BD34-49E9-87D2-3251921AC3E3}" destId="{4E611592-F02A-4A49-8521-60A5DFAC5750}" srcOrd="0" destOrd="0" presId="urn:microsoft.com/office/officeart/2005/8/layout/vList3"/>
    <dgm:cxn modelId="{A83D91AC-3BF0-4420-8CF2-6C23502DDD1E}" type="presParOf" srcId="{32F03841-87B9-4218-9D5B-48A492B2D55E}" destId="{A75EFC03-9703-4761-9577-BE6320FEEF21}" srcOrd="0" destOrd="0" presId="urn:microsoft.com/office/officeart/2005/8/layout/vList3"/>
    <dgm:cxn modelId="{B53F69B2-AA44-49C9-9517-73197DD2CD01}" type="presParOf" srcId="{A75EFC03-9703-4761-9577-BE6320FEEF21}" destId="{434EF4FF-3D5C-4248-95D3-8112CE7CA2C4}" srcOrd="0" destOrd="0" presId="urn:microsoft.com/office/officeart/2005/8/layout/vList3"/>
    <dgm:cxn modelId="{2206F75E-029E-46AD-AE8A-DB44BD6F4132}" type="presParOf" srcId="{A75EFC03-9703-4761-9577-BE6320FEEF21}" destId="{4E611592-F02A-4A49-8521-60A5DFAC5750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1F546-DBBD-4C0B-81C3-1E147FC404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90CDB-77A9-424A-9AB8-4FB5479B0A7D}">
      <dgm:prSet custT="1"/>
      <dgm:spPr>
        <a:solidFill>
          <a:schemeClr val="tx1"/>
        </a:solidFill>
      </dgm:spPr>
      <dgm:t>
        <a:bodyPr/>
        <a:lstStyle/>
        <a:p>
          <a:pPr marL="628650" indent="-90488" rtl="0">
            <a:lnSpc>
              <a:spcPct val="100000"/>
            </a:lnSpc>
          </a:pPr>
          <a:r>
            <a:rPr lang="en-US" sz="1400" b="0" i="0" dirty="0" smtClean="0"/>
            <a:t>    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123-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sahifasida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9DBF-7B62-4B14-8A8D-82654E8EED32}" type="parTrans" cxnId="{442667CA-27E7-4418-89AB-6EB0F06623D1}">
      <dgm:prSet/>
      <dgm:spPr/>
      <dgm:t>
        <a:bodyPr/>
        <a:lstStyle/>
        <a:p>
          <a:endParaRPr lang="ru-RU"/>
        </a:p>
      </dgm:t>
    </dgm:pt>
    <dgm:pt modelId="{A8EEAC04-A424-46F7-8B86-90951C50BD0C}" type="sibTrans" cxnId="{442667CA-27E7-4418-89AB-6EB0F06623D1}">
      <dgm:prSet/>
      <dgm:spPr/>
      <dgm:t>
        <a:bodyPr/>
        <a:lstStyle/>
        <a:p>
          <a:endParaRPr lang="ru-RU"/>
        </a:p>
      </dgm:t>
    </dgm:pt>
    <dgm:pt modelId="{2DB57C9D-3BAF-47C2-967E-BEDF4ACE8C58}">
      <dgm:prSet custT="1"/>
      <dgm:spPr>
        <a:solidFill>
          <a:schemeClr val="tx1"/>
        </a:solidFill>
      </dgm:spPr>
      <dgm:t>
        <a:bodyPr/>
        <a:lstStyle/>
        <a:p>
          <a:pPr marL="62865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boyliklari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dunyoda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egallagan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o‘rni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ma‘lumotlar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A8E8A-0D8D-4CF1-9D2A-D03E8EED5AA9}" type="parTrans" cxnId="{47562161-84F0-49E5-A745-707033DDB1E7}">
      <dgm:prSet/>
      <dgm:spPr/>
      <dgm:t>
        <a:bodyPr/>
        <a:lstStyle/>
        <a:p>
          <a:endParaRPr lang="ru-RU"/>
        </a:p>
      </dgm:t>
    </dgm:pt>
    <dgm:pt modelId="{FF24C78D-28ED-4963-B71A-7123D4F57F4C}" type="sibTrans" cxnId="{47562161-84F0-49E5-A745-707033DDB1E7}">
      <dgm:prSet/>
      <dgm:spPr/>
      <dgm:t>
        <a:bodyPr/>
        <a:lstStyle/>
        <a:p>
          <a:endParaRPr lang="ru-RU"/>
        </a:p>
      </dgm:t>
    </dgm:pt>
    <dgm:pt modelId="{B066781E-4593-4554-B286-B5F6D548A13D}" type="pres">
      <dgm:prSet presAssocID="{D3E1F546-DBBD-4C0B-81C3-1E147FC40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E3100-5FE4-4ACB-A802-CE102BEC5C08}" type="pres">
      <dgm:prSet presAssocID="{94B90CDB-77A9-424A-9AB8-4FB5479B0A7D}" presName="composite" presStyleCnt="0"/>
      <dgm:spPr/>
    </dgm:pt>
    <dgm:pt modelId="{38C67714-3533-4660-8BCB-75A696E086B8}" type="pres">
      <dgm:prSet presAssocID="{94B90CDB-77A9-424A-9AB8-4FB5479B0A7D}" presName="imgShp" presStyleLbl="fgImgPlace1" presStyleIdx="0" presStyleCnt="2" custScaleX="126637" custScaleY="123848" custLinFactX="-947" custLinFactNeighborX="-100000" custLinFactNeighborY="-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499ABA-2B7C-4917-A08E-4CF189EC54A2}" type="pres">
      <dgm:prSet presAssocID="{94B90CDB-77A9-424A-9AB8-4FB5479B0A7D}" presName="txShp" presStyleLbl="node1" presStyleIdx="0" presStyleCnt="2" custScaleX="150376" custScaleY="12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B6F2-C1DB-4711-BE0B-9CC51CDB693C}" type="pres">
      <dgm:prSet presAssocID="{A8EEAC04-A424-46F7-8B86-90951C50BD0C}" presName="spacing" presStyleCnt="0"/>
      <dgm:spPr/>
    </dgm:pt>
    <dgm:pt modelId="{A1FD8338-E6C7-49D1-925D-F7390B69BC53}" type="pres">
      <dgm:prSet presAssocID="{2DB57C9D-3BAF-47C2-967E-BEDF4ACE8C58}" presName="composite" presStyleCnt="0"/>
      <dgm:spPr/>
    </dgm:pt>
    <dgm:pt modelId="{610F1ACD-860E-4098-8CF8-C89606BF847C}" type="pres">
      <dgm:prSet presAssocID="{2DB57C9D-3BAF-47C2-967E-BEDF4ACE8C58}" presName="imgShp" presStyleLbl="fgImgPlace1" presStyleIdx="1" presStyleCnt="2" custScaleX="134969" custScaleY="130113" custLinFactX="-12289" custLinFactNeighborX="-100000" custLinFactNeighborY="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64A9FF-F72C-4DCA-B25B-4700BEDCAD62}" type="pres">
      <dgm:prSet presAssocID="{2DB57C9D-3BAF-47C2-967E-BEDF4ACE8C58}" presName="txShp" presStyleLbl="node1" presStyleIdx="1" presStyleCnt="2" custScaleX="150376" custLinFactNeighborX="0" custLinFactNeighborY="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D864C-8C13-43EC-B9D6-9BD7CA9E83AB}" type="presOf" srcId="{2DB57C9D-3BAF-47C2-967E-BEDF4ACE8C58}" destId="{9964A9FF-F72C-4DCA-B25B-4700BEDCAD62}" srcOrd="0" destOrd="0" presId="urn:microsoft.com/office/officeart/2005/8/layout/vList3"/>
    <dgm:cxn modelId="{442667CA-27E7-4418-89AB-6EB0F06623D1}" srcId="{D3E1F546-DBBD-4C0B-81C3-1E147FC40416}" destId="{94B90CDB-77A9-424A-9AB8-4FB5479B0A7D}" srcOrd="0" destOrd="0" parTransId="{B1CD9DBF-7B62-4B14-8A8D-82654E8EED32}" sibTransId="{A8EEAC04-A424-46F7-8B86-90951C50BD0C}"/>
    <dgm:cxn modelId="{47562161-84F0-49E5-A745-707033DDB1E7}" srcId="{D3E1F546-DBBD-4C0B-81C3-1E147FC40416}" destId="{2DB57C9D-3BAF-47C2-967E-BEDF4ACE8C58}" srcOrd="1" destOrd="0" parTransId="{EB9A8E8A-0D8D-4CF1-9D2A-D03E8EED5AA9}" sibTransId="{FF24C78D-28ED-4963-B71A-7123D4F57F4C}"/>
    <dgm:cxn modelId="{62DC3312-1B6C-43DD-95B4-6B3B31A58238}" type="presOf" srcId="{94B90CDB-77A9-424A-9AB8-4FB5479B0A7D}" destId="{C7499ABA-2B7C-4917-A08E-4CF189EC54A2}" srcOrd="0" destOrd="0" presId="urn:microsoft.com/office/officeart/2005/8/layout/vList3"/>
    <dgm:cxn modelId="{A9E3A6DF-A330-483D-B218-C86982D0D38B}" type="presOf" srcId="{D3E1F546-DBBD-4C0B-81C3-1E147FC40416}" destId="{B066781E-4593-4554-B286-B5F6D548A13D}" srcOrd="0" destOrd="0" presId="urn:microsoft.com/office/officeart/2005/8/layout/vList3"/>
    <dgm:cxn modelId="{3E291B53-8F70-4C1E-B5B2-A2C61820886C}" type="presParOf" srcId="{B066781E-4593-4554-B286-B5F6D548A13D}" destId="{BCAE3100-5FE4-4ACB-A802-CE102BEC5C08}" srcOrd="0" destOrd="0" presId="urn:microsoft.com/office/officeart/2005/8/layout/vList3"/>
    <dgm:cxn modelId="{D51974FE-9012-4384-961E-5D1207872B96}" type="presParOf" srcId="{BCAE3100-5FE4-4ACB-A802-CE102BEC5C08}" destId="{38C67714-3533-4660-8BCB-75A696E086B8}" srcOrd="0" destOrd="0" presId="urn:microsoft.com/office/officeart/2005/8/layout/vList3"/>
    <dgm:cxn modelId="{DA75551A-B920-4203-B486-99FBF142E177}" type="presParOf" srcId="{BCAE3100-5FE4-4ACB-A802-CE102BEC5C08}" destId="{C7499ABA-2B7C-4917-A08E-4CF189EC54A2}" srcOrd="1" destOrd="0" presId="urn:microsoft.com/office/officeart/2005/8/layout/vList3"/>
    <dgm:cxn modelId="{CADCEBC3-1B97-4068-B6A7-14968DE39904}" type="presParOf" srcId="{B066781E-4593-4554-B286-B5F6D548A13D}" destId="{7FD5B6F2-C1DB-4711-BE0B-9CC51CDB693C}" srcOrd="1" destOrd="0" presId="urn:microsoft.com/office/officeart/2005/8/layout/vList3"/>
    <dgm:cxn modelId="{79EE3813-BFAC-4E62-8837-8CF190DAED99}" type="presParOf" srcId="{B066781E-4593-4554-B286-B5F6D548A13D}" destId="{A1FD8338-E6C7-49D1-925D-F7390B69BC53}" srcOrd="2" destOrd="0" presId="urn:microsoft.com/office/officeart/2005/8/layout/vList3"/>
    <dgm:cxn modelId="{CB1BD16E-479E-406B-9EBB-934B570DC812}" type="presParOf" srcId="{A1FD8338-E6C7-49D1-925D-F7390B69BC53}" destId="{610F1ACD-860E-4098-8CF8-C89606BF847C}" srcOrd="0" destOrd="0" presId="urn:microsoft.com/office/officeart/2005/8/layout/vList3"/>
    <dgm:cxn modelId="{EB394917-3CC2-4AFA-8F9A-95995B175A60}" type="presParOf" srcId="{A1FD8338-E6C7-49D1-925D-F7390B69BC53}" destId="{9964A9FF-F72C-4DCA-B25B-4700BEDCA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3CD20-2E83-49A6-A7DB-70244FD9BA0E}">
      <dsp:nvSpPr>
        <dsp:cNvPr id="0" name=""/>
        <dsp:cNvSpPr/>
      </dsp:nvSpPr>
      <dsp:spPr>
        <a:xfrm rot="10800000">
          <a:off x="891411" y="118582"/>
          <a:ext cx="4588491" cy="2837115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tumanlarida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faol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geologik-qidiruv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XX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boshlangan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O‘sha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Jarqo‘rg‘on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Buxorodagi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shaharchasi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Qorovulbozor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Sariqtosh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konlari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ochilgan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00690" y="118582"/>
        <a:ext cx="3879212" cy="2837115"/>
      </dsp:txXfrm>
    </dsp:sp>
    <dsp:sp modelId="{4B66492C-D55F-479B-9514-6B023DB99EE8}">
      <dsp:nvSpPr>
        <dsp:cNvPr id="0" name=""/>
        <dsp:cNvSpPr/>
      </dsp:nvSpPr>
      <dsp:spPr>
        <a:xfrm>
          <a:off x="0" y="411875"/>
          <a:ext cx="2172500" cy="22702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65A42-C7FC-4CF4-9F94-893264501F0D}">
      <dsp:nvSpPr>
        <dsp:cNvPr id="0" name=""/>
        <dsp:cNvSpPr/>
      </dsp:nvSpPr>
      <dsp:spPr>
        <a:xfrm rot="10800000">
          <a:off x="340523" y="125781"/>
          <a:ext cx="5162592" cy="2844781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720" tIns="60960" rIns="113792" bIns="60960" numCol="1" spcCol="1270" anchor="ctr" anchorCtr="0">
          <a:noAutofit/>
        </a:bodyPr>
        <a:lstStyle/>
        <a:p>
          <a:pPr marL="180975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Buxoro-Xiva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geologik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mintaqalarida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Jarqoq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Muborak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Uchqir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O‘rtabuloq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Kultak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marL="180975" lvl="0" indent="265113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tog‘larining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janubi-g‘arbiy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tumanlarida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Odamtosh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kondensat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Ustyurt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qatlamlarining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topilishi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jahondagi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zahirasi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o‘lkaga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aylantirdi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1718" y="125781"/>
        <a:ext cx="4451397" cy="2844781"/>
      </dsp:txXfrm>
    </dsp:sp>
    <dsp:sp modelId="{7E60A7DC-11B8-4E1D-B1BE-63F7AED4B9FF}">
      <dsp:nvSpPr>
        <dsp:cNvPr id="0" name=""/>
        <dsp:cNvSpPr/>
      </dsp:nvSpPr>
      <dsp:spPr>
        <a:xfrm>
          <a:off x="113507" y="607387"/>
          <a:ext cx="1881569" cy="18815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0B24C-A2A9-4839-B133-5DC8A0656F90}">
      <dsp:nvSpPr>
        <dsp:cNvPr id="0" name=""/>
        <dsp:cNvSpPr/>
      </dsp:nvSpPr>
      <dsp:spPr>
        <a:xfrm rot="16200000">
          <a:off x="1530170" y="-1527427"/>
          <a:ext cx="2556284" cy="5611139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90488" lvl="0" indent="176213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angori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olov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bunyodkorlari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gazchilar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Gazli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shahriga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zudlik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solindi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qazib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sur’atlari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misli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ko‘rilmagan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90488" lvl="0" indent="176213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1960-yilda 0,4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mlrd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ru-RU" sz="1800" kern="12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1975-yilga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ko‘rsatkich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33,7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mlrd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ru-RU" sz="1800" kern="12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43" y="511257"/>
        <a:ext cx="5611139" cy="1533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0B24C-A2A9-4839-B133-5DC8A0656F90}">
      <dsp:nvSpPr>
        <dsp:cNvPr id="0" name=""/>
        <dsp:cNvSpPr/>
      </dsp:nvSpPr>
      <dsp:spPr>
        <a:xfrm rot="16200000">
          <a:off x="1530170" y="-1530170"/>
          <a:ext cx="2556284" cy="5616624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90488" lvl="0" indent="176213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chiqarishni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oshirishdan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gazni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RSFSRning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markazlariga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tashib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ketish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511257"/>
        <a:ext cx="5616624" cy="1533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1592-F02A-4A49-8521-60A5DFAC5750}">
      <dsp:nvSpPr>
        <dsp:cNvPr id="0" name=""/>
        <dsp:cNvSpPr/>
      </dsp:nvSpPr>
      <dsp:spPr>
        <a:xfrm rot="10800000">
          <a:off x="329224" y="125944"/>
          <a:ext cx="5257041" cy="291632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717" tIns="68580" rIns="128016" bIns="68580" numCol="1" spcCol="1270" anchor="ctr" anchorCtr="0">
          <a:noAutofit/>
        </a:bodyPr>
        <a:lstStyle/>
        <a:p>
          <a:pPr marL="180975" lvl="0" indent="17780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kon-metallurgiya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solinishi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industrial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qiyofasini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o‘zgartirib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yubordi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ttifoqqa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bo‘ysunuvchi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yopiq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ataluvchi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Uchquduq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mintaqalardan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kelindi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8305" y="125944"/>
        <a:ext cx="4527960" cy="2916326"/>
      </dsp:txXfrm>
    </dsp:sp>
    <dsp:sp modelId="{434EF4FF-3D5C-4248-95D3-8112CE7CA2C4}">
      <dsp:nvSpPr>
        <dsp:cNvPr id="0" name=""/>
        <dsp:cNvSpPr/>
      </dsp:nvSpPr>
      <dsp:spPr>
        <a:xfrm>
          <a:off x="110362" y="630854"/>
          <a:ext cx="1906507" cy="19065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ABA-2B7C-4917-A08E-4CF189EC54A2}">
      <dsp:nvSpPr>
        <dsp:cNvPr id="0" name=""/>
        <dsp:cNvSpPr/>
      </dsp:nvSpPr>
      <dsp:spPr>
        <a:xfrm rot="10800000">
          <a:off x="-1" y="185"/>
          <a:ext cx="5482708" cy="1069249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53" tIns="53340" rIns="99568" bIns="53340" numCol="1" spcCol="1270" anchor="ctr" anchorCtr="0">
          <a:noAutofit/>
        </a:bodyPr>
        <a:lstStyle/>
        <a:p>
          <a:pPr marL="628650" lvl="0" indent="-90488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    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123-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sahifasida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7311" y="185"/>
        <a:ext cx="5215396" cy="1069249"/>
      </dsp:txXfrm>
    </dsp:sp>
    <dsp:sp modelId="{38C67714-3533-4660-8BCB-75A696E086B8}">
      <dsp:nvSpPr>
        <dsp:cNvPr id="0" name=""/>
        <dsp:cNvSpPr/>
      </dsp:nvSpPr>
      <dsp:spPr>
        <a:xfrm>
          <a:off x="0" y="150"/>
          <a:ext cx="1091424" cy="10673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4A9FF-F72C-4DCA-B25B-4700BEDCAD62}">
      <dsp:nvSpPr>
        <dsp:cNvPr id="0" name=""/>
        <dsp:cNvSpPr/>
      </dsp:nvSpPr>
      <dsp:spPr>
        <a:xfrm rot="10800000">
          <a:off x="-1" y="1457434"/>
          <a:ext cx="5482708" cy="861853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53" tIns="68580" rIns="128016" bIns="68580" numCol="1" spcCol="1270" anchor="ctr" anchorCtr="0">
          <a:noAutofit/>
        </a:bodyPr>
        <a:lstStyle/>
        <a:p>
          <a:pPr marL="62865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boyliklari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dunyoda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egallagan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o‘rni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ma‘lumotlar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5462" y="1457434"/>
        <a:ext cx="5267245" cy="861853"/>
      </dsp:txXfrm>
    </dsp:sp>
    <dsp:sp modelId="{610F1ACD-860E-4098-8CF8-C89606BF847C}">
      <dsp:nvSpPr>
        <dsp:cNvPr id="0" name=""/>
        <dsp:cNvSpPr/>
      </dsp:nvSpPr>
      <dsp:spPr>
        <a:xfrm>
          <a:off x="0" y="1326889"/>
          <a:ext cx="1163234" cy="11213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8348" y="4166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33" y="219796"/>
            <a:ext cx="4284475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55489" y="1187996"/>
            <a:ext cx="4716524" cy="139651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sz="24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tog‘-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keltirilishi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221" y="323900"/>
            <a:ext cx="84780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155928" y="32524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4719" y="1239377"/>
            <a:ext cx="343665" cy="8053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04720" y="2160104"/>
            <a:ext cx="343665" cy="8237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7" y="35650"/>
            <a:ext cx="568803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50-60-yillarida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rudasini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Bepoyon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tumanlarining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o‘zlashtirilishi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taqozo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2" y="1468770"/>
            <a:ext cx="2676525" cy="1612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1468770"/>
            <a:ext cx="2466975" cy="16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163" y="58747"/>
            <a:ext cx="561662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 3-sentabrda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kon-metallurgiya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poydevor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qo‘yilishi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shahriga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boshqarmasi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Sovetobod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Nurobod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Uchquduq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Muruntov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Krasnogorsk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Zafarobod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Shalqar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shaharchalariga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728056"/>
            <a:ext cx="1666092" cy="1247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06" y="1734013"/>
            <a:ext cx="1628711" cy="1242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7" y="1512031"/>
            <a:ext cx="1396739" cy="16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163" y="37952"/>
            <a:ext cx="561662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shahriga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aprelda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1404976"/>
            <a:ext cx="2514600" cy="16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46702"/>
            <a:ext cx="561662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Muruntov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1961-yili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quyma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(999,9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1963-yil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O‘zSSR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o‘rinlaridan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3" y="1224000"/>
            <a:ext cx="3274308" cy="18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46702"/>
            <a:ext cx="5616624" cy="1477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70-80-yillarida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quymasi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O‘zSSR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oltinining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ko‘rsatishicha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bahosida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62" y="1647140"/>
            <a:ext cx="2466975" cy="1506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" y="1647140"/>
            <a:ext cx="2471109" cy="1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3100298"/>
              </p:ext>
            </p:extLst>
          </p:nvPr>
        </p:nvGraphicFramePr>
        <p:xfrm>
          <a:off x="62820" y="71872"/>
          <a:ext cx="5696629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719944"/>
            <a:ext cx="536459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0638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opiq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bo‘ysunmagan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0638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joylarda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maxfiy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0638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0638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kelgindilardan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0638">
              <a:buFont typeface="Wingdings" panose="05000000000000000000" pitchFamily="2" charset="2"/>
              <a:buChar char="ü"/>
            </a:pP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bahonalar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yuborilgan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Yopiq</a:t>
            </a:r>
            <a:r>
              <a:rPr lang="en-US" sz="2800" dirty="0" smtClean="0"/>
              <a:t> </a:t>
            </a:r>
            <a:r>
              <a:rPr lang="en-US" sz="2800" dirty="0" err="1" smtClean="0"/>
              <a:t>shaharlar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55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595650"/>
            <a:ext cx="5580620" cy="230832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jtimoiy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tamoyillarining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Markazdan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navbatsiz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uy-joy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imtiyozlar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ishloqlardan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yigit-qizlari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uy-joyga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uy-joy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turishardi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ahalliy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kamsitilgan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Yopiq</a:t>
            </a:r>
            <a:r>
              <a:rPr lang="en-US" sz="2800" dirty="0" smtClean="0"/>
              <a:t> </a:t>
            </a:r>
            <a:r>
              <a:rPr lang="en-US" sz="2800" dirty="0" err="1" smtClean="0"/>
              <a:t>shaharlar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5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54" y="107876"/>
            <a:ext cx="5626683" cy="29700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asrlar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mobaynida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shakllangan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mintaqaning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xalqlari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vakillaridan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iborat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aholining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millatli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tarkibi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60–80-yillarida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yevropalik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kengayib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r>
              <a:rPr lang="ru-RU" sz="1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aholidan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mintaqalardan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koreyslar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yashardi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6990819"/>
              </p:ext>
            </p:extLst>
          </p:nvPr>
        </p:nvGraphicFramePr>
        <p:xfrm>
          <a:off x="169327" y="611932"/>
          <a:ext cx="548270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8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01" y="-15753"/>
            <a:ext cx="4342554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/>
              <a:t>R</a:t>
            </a:r>
            <a:r>
              <a:rPr lang="en-US" sz="3200" dirty="0" err="1" smtClean="0"/>
              <a:t>eja</a:t>
            </a:r>
            <a:endParaRPr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5509" y="586686"/>
            <a:ext cx="46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boyliklarining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manfaatlariga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qildirilishi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413" y="1296008"/>
            <a:ext cx="469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konlarining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15430" y="723447"/>
            <a:ext cx="0" cy="2098318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6" name="Стрелка вправо 5"/>
          <p:cNvSpPr/>
          <p:nvPr/>
        </p:nvSpPr>
        <p:spPr>
          <a:xfrm>
            <a:off x="229021" y="632036"/>
            <a:ext cx="706488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9021" y="1808397"/>
            <a:ext cx="706488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5509" y="1747629"/>
            <a:ext cx="4674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Qizilqumda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oltin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konlarini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o‘zlashtirish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509" y="2398029"/>
            <a:ext cx="469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shaharlariga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solinishi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hamda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demografik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jarayonlardagi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o‘zgarishlar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9021" y="2448136"/>
            <a:ext cx="706488" cy="48463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02720" y="1223622"/>
            <a:ext cx="732789" cy="48463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611932"/>
            <a:ext cx="5544020" cy="218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volfram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manfaatlariga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favqulodda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maxfiylik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niqobi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tekinga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ketilardi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O‘zbekiston</a:t>
            </a:r>
            <a:r>
              <a:rPr lang="en-US" sz="2400" dirty="0" smtClean="0"/>
              <a:t> </a:t>
            </a:r>
            <a:r>
              <a:rPr lang="en-US" sz="2400" dirty="0" err="1" smtClean="0"/>
              <a:t>tabiati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49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7141940"/>
              </p:ext>
            </p:extLst>
          </p:nvPr>
        </p:nvGraphicFramePr>
        <p:xfrm>
          <a:off x="71412" y="71872"/>
          <a:ext cx="5688037" cy="307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0701609"/>
              </p:ext>
            </p:extLst>
          </p:nvPr>
        </p:nvGraphicFramePr>
        <p:xfrm>
          <a:off x="71413" y="71417"/>
          <a:ext cx="561662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0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34" y="44689"/>
            <a:ext cx="569649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1956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neft-gaz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topilishi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sur’atlarda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6" y="1406006"/>
            <a:ext cx="2368190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1396820"/>
            <a:ext cx="21621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8632893"/>
              </p:ext>
            </p:extLst>
          </p:nvPr>
        </p:nvGraphicFramePr>
        <p:xfrm>
          <a:off x="71413" y="575928"/>
          <a:ext cx="5616624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Gazli</a:t>
            </a:r>
            <a:r>
              <a:rPr lang="en-US" sz="2400" dirty="0" smtClean="0"/>
              <a:t> </a:t>
            </a:r>
            <a:r>
              <a:rPr lang="en-US" sz="2400" dirty="0" err="1" smtClean="0"/>
              <a:t>shahri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8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6808470"/>
              </p:ext>
            </p:extLst>
          </p:nvPr>
        </p:nvGraphicFramePr>
        <p:xfrm>
          <a:off x="71413" y="575928"/>
          <a:ext cx="5616624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Gazli</a:t>
            </a:r>
            <a:r>
              <a:rPr lang="en-US" sz="2400" dirty="0" smtClean="0"/>
              <a:t> </a:t>
            </a:r>
            <a:r>
              <a:rPr lang="en-US" sz="2400" dirty="0" err="1" smtClean="0"/>
              <a:t>shahri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7" y="683940"/>
            <a:ext cx="5184576" cy="19389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Butunittifoq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1960-yildagi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foizdan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1975-yilda 20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ko‘tarildi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O‘zbekiston</a:t>
            </a:r>
            <a:r>
              <a:rPr lang="en-US" sz="2800" dirty="0" smtClean="0"/>
              <a:t> </a:t>
            </a:r>
            <a:r>
              <a:rPr lang="en-US" sz="2800" dirty="0" err="1" smtClean="0"/>
              <a:t>gazi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95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152260</TotalTime>
  <Words>779</Words>
  <Application>Microsoft Office PowerPoint</Application>
  <PresentationFormat>Произвольный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O‘zbekiston tarixi</vt:lpstr>
      <vt:lpstr>Reja</vt:lpstr>
      <vt:lpstr>O‘zbekiston tabiati</vt:lpstr>
      <vt:lpstr>Презентация PowerPoint</vt:lpstr>
      <vt:lpstr>Презентация PowerPoint</vt:lpstr>
      <vt:lpstr>Презентация PowerPoint</vt:lpstr>
      <vt:lpstr>Gazli shahri</vt:lpstr>
      <vt:lpstr>Gazli shahri</vt:lpstr>
      <vt:lpstr>O‘zbekiston gazi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Yopiq shaharlar</vt:lpstr>
      <vt:lpstr>Yopiq shaharlar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1553</cp:revision>
  <dcterms:created xsi:type="dcterms:W3CDTF">2014-10-08T23:03:32Z</dcterms:created>
  <dcterms:modified xsi:type="dcterms:W3CDTF">2021-03-02T12:35:07Z</dcterms:modified>
</cp:coreProperties>
</file>