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02" r:id="rId12"/>
    <p:sldId id="1446" r:id="rId13"/>
    <p:sldId id="1431" r:id="rId14"/>
    <p:sldId id="1457" r:id="rId15"/>
    <p:sldId id="1458" r:id="rId16"/>
    <p:sldId id="1433" r:id="rId17"/>
    <p:sldId id="1462" r:id="rId18"/>
    <p:sldId id="1463" r:id="rId19"/>
    <p:sldId id="1467" r:id="rId20"/>
    <p:sldId id="1466" r:id="rId21"/>
    <p:sldId id="1465" r:id="rId22"/>
    <p:sldId id="1459" r:id="rId23"/>
    <p:sldId id="1456" r:id="rId24"/>
    <p:sldId id="1460" r:id="rId25"/>
    <p:sldId id="1447" r:id="rId26"/>
    <p:sldId id="1455" r:id="rId27"/>
    <p:sldId id="1461" r:id="rId28"/>
    <p:sldId id="1438" r:id="rId29"/>
    <p:sldId id="1464" r:id="rId30"/>
    <p:sldId id="1419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46"/>
            <p14:sldId id="1431"/>
            <p14:sldId id="1457"/>
            <p14:sldId id="1458"/>
            <p14:sldId id="1433"/>
            <p14:sldId id="1462"/>
            <p14:sldId id="1463"/>
            <p14:sldId id="1467"/>
            <p14:sldId id="1466"/>
            <p14:sldId id="1465"/>
            <p14:sldId id="1459"/>
            <p14:sldId id="1456"/>
            <p14:sldId id="1460"/>
            <p14:sldId id="1447"/>
            <p14:sldId id="1455"/>
            <p14:sldId id="1461"/>
            <p14:sldId id="1438"/>
            <p14:sldId id="1464"/>
            <p14:sldId id="14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000000"/>
    <a:srgbClr val="B2B2B2"/>
    <a:srgbClr val="FFFFFF"/>
    <a:srgbClr val="808080"/>
    <a:srgbClr val="5F5F5F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4F363-147F-478E-9523-AC72E3AE079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296D1-34A1-44A1-BD0E-A5C774A270B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1959-yil 15-martda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Kompartiyasi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Komitetining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lavozimiga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(1917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1983)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saylandi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lavozimda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umrining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oxirigacha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samarali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faoliyat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ko‘rsatdi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7AB8C-9C32-45E3-8686-A53FB9672D1C}" type="parTrans" cxnId="{59C92D1E-0E4A-4054-9861-3F6D5B9AFC48}">
      <dgm:prSet/>
      <dgm:spPr/>
      <dgm:t>
        <a:bodyPr/>
        <a:lstStyle/>
        <a:p>
          <a:endParaRPr lang="ru-RU"/>
        </a:p>
      </dgm:t>
    </dgm:pt>
    <dgm:pt modelId="{24942E30-EB89-4195-B38E-ED708A9F58D7}" type="sibTrans" cxnId="{59C92D1E-0E4A-4054-9861-3F6D5B9AFC48}">
      <dgm:prSet/>
      <dgm:spPr/>
      <dgm:t>
        <a:bodyPr/>
        <a:lstStyle/>
        <a:p>
          <a:endParaRPr lang="ru-RU"/>
        </a:p>
      </dgm:t>
    </dgm:pt>
    <dgm:pt modelId="{55EDA8D0-59F1-4E02-9540-884FC76B9D21}" type="pres">
      <dgm:prSet presAssocID="{49A4F363-147F-478E-9523-AC72E3AE07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AACE1A-621E-4C07-AD3A-7FFD31DF98D5}" type="pres">
      <dgm:prSet presAssocID="{840296D1-34A1-44A1-BD0E-A5C774A270B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C92D1E-0E4A-4054-9861-3F6D5B9AFC48}" srcId="{49A4F363-147F-478E-9523-AC72E3AE079E}" destId="{840296D1-34A1-44A1-BD0E-A5C774A270B8}" srcOrd="0" destOrd="0" parTransId="{DF27AB8C-9C32-45E3-8686-A53FB9672D1C}" sibTransId="{24942E30-EB89-4195-B38E-ED708A9F58D7}"/>
    <dgm:cxn modelId="{2A0615A5-4A97-45E7-A521-0CE8B46FA902}" type="presOf" srcId="{49A4F363-147F-478E-9523-AC72E3AE079E}" destId="{55EDA8D0-59F1-4E02-9540-884FC76B9D21}" srcOrd="0" destOrd="0" presId="urn:microsoft.com/office/officeart/2005/8/layout/hList6"/>
    <dgm:cxn modelId="{60722298-1247-4DE0-9BF4-FC831F205263}" type="presOf" srcId="{840296D1-34A1-44A1-BD0E-A5C774A270B8}" destId="{06AACE1A-621E-4C07-AD3A-7FFD31DF98D5}" srcOrd="0" destOrd="0" presId="urn:microsoft.com/office/officeart/2005/8/layout/hList6"/>
    <dgm:cxn modelId="{E2E953F3-ADC7-40BE-82A2-C46CC483FDC0}" type="presParOf" srcId="{55EDA8D0-59F1-4E02-9540-884FC76B9D21}" destId="{06AACE1A-621E-4C07-AD3A-7FFD31DF98D5}" srcOrd="0" destOrd="0" presId="urn:microsoft.com/office/officeart/2005/8/layout/hList6"/>
  </dgm:cxnLst>
  <dgm:bg>
    <a:solidFill>
      <a:schemeClr val="bg1">
        <a:lumMod val="50000"/>
        <a:lumOff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4F363-147F-478E-9523-AC72E3AE079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DFD07-4DB6-4289-B87D-0912A0FF9A18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atoqli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siyosat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jamoat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arbobi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yozuvchi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0FA04-7907-4D6A-AC68-ED5ED27159AD}" type="parTrans" cxnId="{D5E33682-A3E9-49A6-A265-371BFF7ABDC5}">
      <dgm:prSet/>
      <dgm:spPr/>
      <dgm:t>
        <a:bodyPr/>
        <a:lstStyle/>
        <a:p>
          <a:endParaRPr lang="ru-RU"/>
        </a:p>
      </dgm:t>
    </dgm:pt>
    <dgm:pt modelId="{A6C48DDC-0F49-4A86-B286-3BF23598BE72}" type="sibTrans" cxnId="{D5E33682-A3E9-49A6-A265-371BFF7ABDC5}">
      <dgm:prSet/>
      <dgm:spPr/>
      <dgm:t>
        <a:bodyPr/>
        <a:lstStyle/>
        <a:p>
          <a:endParaRPr lang="ru-RU"/>
        </a:p>
      </dgm:t>
    </dgm:pt>
    <dgm:pt modelId="{55EDA8D0-59F1-4E02-9540-884FC76B9D21}" type="pres">
      <dgm:prSet presAssocID="{49A4F363-147F-478E-9523-AC72E3AE07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2586C-06E7-4B9D-BD03-5580A30C56C9}" type="pres">
      <dgm:prSet presAssocID="{E3BDFD07-4DB6-4289-B87D-0912A0FF9A1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28D26-4404-4D21-8F9F-0AD00E75CF0B}" type="presOf" srcId="{49A4F363-147F-478E-9523-AC72E3AE079E}" destId="{55EDA8D0-59F1-4E02-9540-884FC76B9D21}" srcOrd="0" destOrd="0" presId="urn:microsoft.com/office/officeart/2005/8/layout/hList6"/>
    <dgm:cxn modelId="{513FA35E-2C6D-4DC9-A390-53CDDF4CEF5C}" type="presOf" srcId="{E3BDFD07-4DB6-4289-B87D-0912A0FF9A18}" destId="{C102586C-06E7-4B9D-BD03-5580A30C56C9}" srcOrd="0" destOrd="0" presId="urn:microsoft.com/office/officeart/2005/8/layout/hList6"/>
    <dgm:cxn modelId="{D5E33682-A3E9-49A6-A265-371BFF7ABDC5}" srcId="{49A4F363-147F-478E-9523-AC72E3AE079E}" destId="{E3BDFD07-4DB6-4289-B87D-0912A0FF9A18}" srcOrd="0" destOrd="0" parTransId="{9410FA04-7907-4D6A-AC68-ED5ED27159AD}" sibTransId="{A6C48DDC-0F49-4A86-B286-3BF23598BE72}"/>
    <dgm:cxn modelId="{D60FC91F-4A39-4D09-A1D6-F8B9EAB3530C}" type="presParOf" srcId="{55EDA8D0-59F1-4E02-9540-884FC76B9D21}" destId="{C102586C-06E7-4B9D-BD03-5580A30C56C9}" srcOrd="0" destOrd="0" presId="urn:microsoft.com/office/officeart/2005/8/layout/hList6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BD8C7-FFF6-4216-BFF6-CC5B4F40E4D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212AF1-1F52-4A4E-9296-F401EC543DA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>
            <a:lnSpc>
              <a:spcPct val="100000"/>
            </a:lnSpc>
          </a:pPr>
          <a:r>
            <a:rPr lang="ru-RU" sz="1500" b="1" i="0" dirty="0" smtClean="0">
              <a:latin typeface="Arial" pitchFamily="34" charset="0"/>
              <a:cs typeface="Arial" pitchFamily="34" charset="0"/>
            </a:rPr>
            <a:t>      </a:t>
          </a:r>
          <a:r>
            <a:rPr lang="en-US" sz="15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en-US" sz="15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Rashidovich</a:t>
          </a:r>
          <a:r>
            <a:rPr lang="en-US" sz="15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 - Sotsialistik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Qahramoni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(1974),</a:t>
          </a:r>
        </a:p>
        <a:p>
          <a:pPr algn="l" rtl="0">
            <a:lnSpc>
              <a:spcPct val="100000"/>
            </a:lnSpc>
          </a:pP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Oʻzbekiston SSR 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Kommunistik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partiyasi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l" rtl="0">
            <a:lnSpc>
              <a:spcPct val="100000"/>
            </a:lnSpc>
          </a:pP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1939-yildan KPSS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aʼzosi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 rtl="0">
            <a:lnSpc>
              <a:spcPct val="100000"/>
            </a:lnSpc>
          </a:pP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Samarqand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Universitetining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filologiya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fakultetini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tugatgan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(1941). </a:t>
          </a:r>
        </a:p>
        <a:p>
          <a:pPr algn="l" rtl="0">
            <a:lnSpc>
              <a:spcPct val="100000"/>
            </a:lnSpc>
          </a:pP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Ikkinchi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urushi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qatnashchisi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(1941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noyabr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500" b="0" i="0" dirty="0" smtClean="0">
              <a:latin typeface="Arial" panose="020B0604020202020204" pitchFamily="34" charset="0"/>
              <a:cs typeface="Arial" panose="020B0604020202020204" pitchFamily="34" charset="0"/>
            </a:rPr>
            <a:t> 1942). </a:t>
          </a:r>
          <a:endParaRPr lang="ru-RU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4E40D-2E58-4BD8-AE0F-9F1D5C7E4C35}" type="parTrans" cxnId="{57C00E00-2ED7-4AB0-B015-6872276E09BB}">
      <dgm:prSet/>
      <dgm:spPr/>
      <dgm:t>
        <a:bodyPr/>
        <a:lstStyle/>
        <a:p>
          <a:endParaRPr lang="ru-RU"/>
        </a:p>
      </dgm:t>
    </dgm:pt>
    <dgm:pt modelId="{CE72365E-F51F-4C88-8F97-037C50810C9C}" type="sibTrans" cxnId="{57C00E00-2ED7-4AB0-B015-6872276E09BB}">
      <dgm:prSet/>
      <dgm:spPr/>
      <dgm:t>
        <a:bodyPr/>
        <a:lstStyle/>
        <a:p>
          <a:endParaRPr lang="ru-RU"/>
        </a:p>
      </dgm:t>
    </dgm:pt>
    <dgm:pt modelId="{D395C647-64FE-4C7E-896E-1CBE91717D2A}" type="pres">
      <dgm:prSet presAssocID="{0FEBD8C7-FFF6-4216-BFF6-CC5B4F40E4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2411B-FF11-4292-A0E6-718378BDEDE2}" type="pres">
      <dgm:prSet presAssocID="{E5212AF1-1F52-4A4E-9296-F401EC543DAD}" presName="composite" presStyleCnt="0"/>
      <dgm:spPr/>
    </dgm:pt>
    <dgm:pt modelId="{7FD8602C-F0DF-4564-A984-83BA361252CF}" type="pres">
      <dgm:prSet presAssocID="{E5212AF1-1F52-4A4E-9296-F401EC543DAD}" presName="imgShp" presStyleLbl="fgImgPlace1" presStyleIdx="0" presStyleCnt="1" custScaleX="857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5276A5-9107-47A5-9BDB-46F20907770C}" type="pres">
      <dgm:prSet presAssocID="{E5212AF1-1F52-4A4E-9296-F401EC543DAD}" presName="txShp" presStyleLbl="node1" presStyleIdx="0" presStyleCnt="1" custScaleX="133339" custScaleY="14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00E00-2ED7-4AB0-B015-6872276E09BB}" srcId="{0FEBD8C7-FFF6-4216-BFF6-CC5B4F40E4D9}" destId="{E5212AF1-1F52-4A4E-9296-F401EC543DAD}" srcOrd="0" destOrd="0" parTransId="{5154E40D-2E58-4BD8-AE0F-9F1D5C7E4C35}" sibTransId="{CE72365E-F51F-4C88-8F97-037C50810C9C}"/>
    <dgm:cxn modelId="{4B449745-B4DE-474E-8D03-D9E4A65E74A8}" type="presOf" srcId="{0FEBD8C7-FFF6-4216-BFF6-CC5B4F40E4D9}" destId="{D395C647-64FE-4C7E-896E-1CBE91717D2A}" srcOrd="0" destOrd="0" presId="urn:microsoft.com/office/officeart/2005/8/layout/vList3"/>
    <dgm:cxn modelId="{3DC089B6-6368-4D91-B684-17133C91D075}" type="presOf" srcId="{E5212AF1-1F52-4A4E-9296-F401EC543DAD}" destId="{FE5276A5-9107-47A5-9BDB-46F20907770C}" srcOrd="0" destOrd="0" presId="urn:microsoft.com/office/officeart/2005/8/layout/vList3"/>
    <dgm:cxn modelId="{D71938F9-9F62-436B-A828-66F8C0617235}" type="presParOf" srcId="{D395C647-64FE-4C7E-896E-1CBE91717D2A}" destId="{C222411B-FF11-4292-A0E6-718378BDEDE2}" srcOrd="0" destOrd="0" presId="urn:microsoft.com/office/officeart/2005/8/layout/vList3"/>
    <dgm:cxn modelId="{2D9CF718-78FA-477B-81B9-7916255733DF}" type="presParOf" srcId="{C222411B-FF11-4292-A0E6-718378BDEDE2}" destId="{7FD8602C-F0DF-4564-A984-83BA361252CF}" srcOrd="0" destOrd="0" presId="urn:microsoft.com/office/officeart/2005/8/layout/vList3"/>
    <dgm:cxn modelId="{E6BFE194-6D4F-473E-BA23-31407AB174B1}" type="presParOf" srcId="{C222411B-FF11-4292-A0E6-718378BDEDE2}" destId="{FE5276A5-9107-47A5-9BDB-46F20907770C}" srcOrd="1" destOrd="0" presId="urn:microsoft.com/office/officeart/2005/8/layout/vList3"/>
  </dgm:cxnLst>
  <dgm:bg>
    <a:solidFill>
      <a:schemeClr val="bg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BD8C7-FFF6-4216-BFF6-CC5B4F40E4D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212AF1-1F52-4A4E-9296-F401EC543DA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>
            <a:lnSpc>
              <a:spcPct val="100000"/>
            </a:lnSpc>
            <a:spcAft>
              <a:spcPct val="35000"/>
            </a:spcAft>
          </a:pP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Oʻzbekiston KP Samarqand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komiteti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kotibi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(1944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1947),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muharriri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 rtl="0">
            <a:lnSpc>
              <a:spcPct val="100000"/>
            </a:lnSpc>
            <a:spcAft>
              <a:spcPts val="600"/>
            </a:spcAft>
          </a:pP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(1947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1949),                        </a:t>
          </a:r>
        </a:p>
        <a:p>
          <a:pPr algn="l" rtl="0">
            <a:lnSpc>
              <a:spcPct val="100000"/>
            </a:lnSpc>
            <a:spcAft>
              <a:spcPct val="35000"/>
            </a:spcAft>
          </a:pP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Oʻzbekiston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Yozuvchilar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uyushmasi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(1949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1950). </a:t>
          </a:r>
        </a:p>
        <a:p>
          <a:pPr algn="l" rtl="0">
            <a:lnSpc>
              <a:spcPct val="100000"/>
            </a:lnSpc>
            <a:spcAft>
              <a:spcPct val="35000"/>
            </a:spcAft>
          </a:pP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Oʻzbekiston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Prezidiumi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(1950-1959).                  </a:t>
          </a:r>
        </a:p>
        <a:p>
          <a:pPr algn="l" rtl="0">
            <a:lnSpc>
              <a:spcPct val="100000"/>
            </a:lnSpc>
            <a:spcAft>
              <a:spcPct val="35000"/>
            </a:spcAft>
          </a:pP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Oʻzbekiston KP MK 1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kotibi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(1959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1983). </a:t>
          </a:r>
          <a:b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Qaxramoni</a:t>
          </a:r>
          <a:r>
            <a:rPr lang="en-US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(1974,1977).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4E40D-2E58-4BD8-AE0F-9F1D5C7E4C35}" type="parTrans" cxnId="{57C00E00-2ED7-4AB0-B015-6872276E09BB}">
      <dgm:prSet/>
      <dgm:spPr/>
      <dgm:t>
        <a:bodyPr/>
        <a:lstStyle/>
        <a:p>
          <a:endParaRPr lang="ru-RU"/>
        </a:p>
      </dgm:t>
    </dgm:pt>
    <dgm:pt modelId="{CE72365E-F51F-4C88-8F97-037C50810C9C}" type="sibTrans" cxnId="{57C00E00-2ED7-4AB0-B015-6872276E09BB}">
      <dgm:prSet/>
      <dgm:spPr/>
      <dgm:t>
        <a:bodyPr/>
        <a:lstStyle/>
        <a:p>
          <a:endParaRPr lang="ru-RU"/>
        </a:p>
      </dgm:t>
    </dgm:pt>
    <dgm:pt modelId="{D395C647-64FE-4C7E-896E-1CBE91717D2A}" type="pres">
      <dgm:prSet presAssocID="{0FEBD8C7-FFF6-4216-BFF6-CC5B4F40E4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2411B-FF11-4292-A0E6-718378BDEDE2}" type="pres">
      <dgm:prSet presAssocID="{E5212AF1-1F52-4A4E-9296-F401EC543DAD}" presName="composite" presStyleCnt="0"/>
      <dgm:spPr/>
    </dgm:pt>
    <dgm:pt modelId="{7FD8602C-F0DF-4564-A984-83BA361252CF}" type="pres">
      <dgm:prSet presAssocID="{E5212AF1-1F52-4A4E-9296-F401EC543DAD}" presName="imgShp" presStyleLbl="fgImgPlace1" presStyleIdx="0" presStyleCnt="1" custScaleX="87521" custScaleY="851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5276A5-9107-47A5-9BDB-46F20907770C}" type="pres">
      <dgm:prSet presAssocID="{E5212AF1-1F52-4A4E-9296-F401EC543DAD}" presName="txShp" presStyleLbl="node1" presStyleIdx="0" presStyleCnt="1" custScaleX="133573" custScaleY="14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B6092-53C2-4537-BCDE-1E4802286257}" type="presOf" srcId="{0FEBD8C7-FFF6-4216-BFF6-CC5B4F40E4D9}" destId="{D395C647-64FE-4C7E-896E-1CBE91717D2A}" srcOrd="0" destOrd="0" presId="urn:microsoft.com/office/officeart/2005/8/layout/vList3"/>
    <dgm:cxn modelId="{F2A45682-BE5A-4A0F-BD46-B6404DEB1293}" type="presOf" srcId="{E5212AF1-1F52-4A4E-9296-F401EC543DAD}" destId="{FE5276A5-9107-47A5-9BDB-46F20907770C}" srcOrd="0" destOrd="0" presId="urn:microsoft.com/office/officeart/2005/8/layout/vList3"/>
    <dgm:cxn modelId="{57C00E00-2ED7-4AB0-B015-6872276E09BB}" srcId="{0FEBD8C7-FFF6-4216-BFF6-CC5B4F40E4D9}" destId="{E5212AF1-1F52-4A4E-9296-F401EC543DAD}" srcOrd="0" destOrd="0" parTransId="{5154E40D-2E58-4BD8-AE0F-9F1D5C7E4C35}" sibTransId="{CE72365E-F51F-4C88-8F97-037C50810C9C}"/>
    <dgm:cxn modelId="{8619ED0E-7D0C-41D2-A12D-23B8D5D4A1B1}" type="presParOf" srcId="{D395C647-64FE-4C7E-896E-1CBE91717D2A}" destId="{C222411B-FF11-4292-A0E6-718378BDEDE2}" srcOrd="0" destOrd="0" presId="urn:microsoft.com/office/officeart/2005/8/layout/vList3"/>
    <dgm:cxn modelId="{6C6ADD88-5C02-4DB6-9804-17A9D1877377}" type="presParOf" srcId="{C222411B-FF11-4292-A0E6-718378BDEDE2}" destId="{7FD8602C-F0DF-4564-A984-83BA361252CF}" srcOrd="0" destOrd="0" presId="urn:microsoft.com/office/officeart/2005/8/layout/vList3"/>
    <dgm:cxn modelId="{569AD501-834A-40A1-8EBB-5A2E6D1F05BD}" type="presParOf" srcId="{C222411B-FF11-4292-A0E6-718378BDEDE2}" destId="{FE5276A5-9107-47A5-9BDB-46F20907770C}" srcOrd="1" destOrd="0" presId="urn:microsoft.com/office/officeart/2005/8/layout/vList3"/>
  </dgm:cxnLst>
  <dgm:bg>
    <a:solidFill>
      <a:schemeClr val="bg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B75D1C-6711-4811-9B67-ED97B627C2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7596A-4A1A-4974-B3D2-4230524C2D3B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180975" indent="0" algn="ctr" rtl="0">
            <a:lnSpc>
              <a:spcPct val="100000"/>
            </a:lnSpc>
          </a:pP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Yodgor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Nasriddinova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(1920-2006)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Qo‘qonda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komsomol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organlarida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lavozimlarida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F0AEC-C971-4C3A-A809-B9100E6234C0}" type="parTrans" cxnId="{053C1ACF-8E49-43BD-AC9B-DBCDCBAE992C}">
      <dgm:prSet/>
      <dgm:spPr/>
      <dgm:t>
        <a:bodyPr/>
        <a:lstStyle/>
        <a:p>
          <a:endParaRPr lang="ru-RU"/>
        </a:p>
      </dgm:t>
    </dgm:pt>
    <dgm:pt modelId="{C4EDA31D-076C-4F88-A1E4-2338BF2E9EE7}" type="sibTrans" cxnId="{053C1ACF-8E49-43BD-AC9B-DBCDCBAE992C}">
      <dgm:prSet/>
      <dgm:spPr/>
      <dgm:t>
        <a:bodyPr/>
        <a:lstStyle/>
        <a:p>
          <a:endParaRPr lang="ru-RU"/>
        </a:p>
      </dgm:t>
    </dgm:pt>
    <dgm:pt modelId="{E05DC170-9626-4962-9CCB-B82668A1E7CE}" type="pres">
      <dgm:prSet presAssocID="{21B75D1C-6711-4811-9B67-ED97B627C2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9A8C2-8EF7-4C52-8140-8F8A26C95201}" type="pres">
      <dgm:prSet presAssocID="{1C37596A-4A1A-4974-B3D2-4230524C2D3B}" presName="composite" presStyleCnt="0"/>
      <dgm:spPr/>
    </dgm:pt>
    <dgm:pt modelId="{08A5A813-D83F-4B40-B875-891674A96D49}" type="pres">
      <dgm:prSet presAssocID="{1C37596A-4A1A-4974-B3D2-4230524C2D3B}" presName="imgShp" presStyleLbl="fgImgPlace1" presStyleIdx="0" presStyleCnt="1" custLinFactNeighborX="-2287" custLinFactNeighborY="81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7ED7FAC-95BA-46FF-8227-0FD0AB12D4DF}" type="pres">
      <dgm:prSet presAssocID="{1C37596A-4A1A-4974-B3D2-4230524C2D3B}" presName="txShp" presStyleLbl="node1" presStyleIdx="0" presStyleCnt="1" custScaleX="136668" custScaleY="148467" custLinFactNeighborX="-87" custLinFactNeighborY="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AA682-202B-4E03-B736-8919B9BD0B6C}" type="presOf" srcId="{1C37596A-4A1A-4974-B3D2-4230524C2D3B}" destId="{D7ED7FAC-95BA-46FF-8227-0FD0AB12D4DF}" srcOrd="0" destOrd="0" presId="urn:microsoft.com/office/officeart/2005/8/layout/vList3"/>
    <dgm:cxn modelId="{053C1ACF-8E49-43BD-AC9B-DBCDCBAE992C}" srcId="{21B75D1C-6711-4811-9B67-ED97B627C290}" destId="{1C37596A-4A1A-4974-B3D2-4230524C2D3B}" srcOrd="0" destOrd="0" parTransId="{1BAF0AEC-C971-4C3A-A809-B9100E6234C0}" sibTransId="{C4EDA31D-076C-4F88-A1E4-2338BF2E9EE7}"/>
    <dgm:cxn modelId="{CC587CCF-1601-4CA9-8D05-8BE5E4C332CE}" type="presOf" srcId="{21B75D1C-6711-4811-9B67-ED97B627C290}" destId="{E05DC170-9626-4962-9CCB-B82668A1E7CE}" srcOrd="0" destOrd="0" presId="urn:microsoft.com/office/officeart/2005/8/layout/vList3"/>
    <dgm:cxn modelId="{A1667DEF-03F2-4E84-9E44-9215B27B689D}" type="presParOf" srcId="{E05DC170-9626-4962-9CCB-B82668A1E7CE}" destId="{76B9A8C2-8EF7-4C52-8140-8F8A26C95201}" srcOrd="0" destOrd="0" presId="urn:microsoft.com/office/officeart/2005/8/layout/vList3"/>
    <dgm:cxn modelId="{698BC925-FA13-4994-AE06-B9E8F2BA2A61}" type="presParOf" srcId="{76B9A8C2-8EF7-4C52-8140-8F8A26C95201}" destId="{08A5A813-D83F-4B40-B875-891674A96D49}" srcOrd="0" destOrd="0" presId="urn:microsoft.com/office/officeart/2005/8/layout/vList3"/>
    <dgm:cxn modelId="{905C1169-686B-4938-B47D-13990D6F2C1A}" type="presParOf" srcId="{76B9A8C2-8EF7-4C52-8140-8F8A26C95201}" destId="{D7ED7FAC-95BA-46FF-8227-0FD0AB12D4DF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B75D1C-6711-4811-9B67-ED97B627C29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8310BA-63F3-49B9-8584-0493292FC7EB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446088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nafaqat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SSSRda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balki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butun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Sharqda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parlament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ayoldir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446088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Yo.Nasriddinova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1970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1974-yillarda SSSR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Sovetining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faoliyat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ko‘rsatgan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C4D8A-3332-4723-B25B-C4D0C83AE5BE}" type="parTrans" cxnId="{DE87B833-DF37-433F-B7F2-732F88C4441C}">
      <dgm:prSet/>
      <dgm:spPr/>
      <dgm:t>
        <a:bodyPr/>
        <a:lstStyle/>
        <a:p>
          <a:endParaRPr lang="ru-RU"/>
        </a:p>
      </dgm:t>
    </dgm:pt>
    <dgm:pt modelId="{12C15184-69AC-4DCA-B6FD-1B6C35BCB766}" type="sibTrans" cxnId="{DE87B833-DF37-433F-B7F2-732F88C4441C}">
      <dgm:prSet/>
      <dgm:spPr/>
      <dgm:t>
        <a:bodyPr/>
        <a:lstStyle/>
        <a:p>
          <a:endParaRPr lang="ru-RU"/>
        </a:p>
      </dgm:t>
    </dgm:pt>
    <dgm:pt modelId="{E05DC170-9626-4962-9CCB-B82668A1E7CE}" type="pres">
      <dgm:prSet presAssocID="{21B75D1C-6711-4811-9B67-ED97B627C2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C14D8-5D59-444B-B319-AC3F05888FAA}" type="pres">
      <dgm:prSet presAssocID="{188310BA-63F3-49B9-8584-0493292FC7EB}" presName="composite" presStyleCnt="0"/>
      <dgm:spPr/>
    </dgm:pt>
    <dgm:pt modelId="{9963E473-4DAB-41C2-A5E8-3526CC2C724A}" type="pres">
      <dgm:prSet presAssocID="{188310BA-63F3-49B9-8584-0493292FC7EB}" presName="imgShp" presStyleLbl="fgImgPlace1" presStyleIdx="0" presStyleCnt="1" custScaleX="124828" custScaleY="130261" custLinFactNeighborX="-1963" custLinFactNeighborY="-48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557B64D-360E-4C83-B6D3-8B27F322EC2F}" type="pres">
      <dgm:prSet presAssocID="{188310BA-63F3-49B9-8584-0493292FC7EB}" presName="txShp" presStyleLbl="node1" presStyleIdx="0" presStyleCnt="1" custScaleX="135051" custScaleY="136034" custLinFactNeighborX="-1011" custLinFactNeighborY="-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CC677-2A08-4EB3-BD41-C01595465168}" type="presOf" srcId="{188310BA-63F3-49B9-8584-0493292FC7EB}" destId="{3557B64D-360E-4C83-B6D3-8B27F322EC2F}" srcOrd="0" destOrd="0" presId="urn:microsoft.com/office/officeart/2005/8/layout/vList3"/>
    <dgm:cxn modelId="{A04D54C2-97BA-4D7F-8F29-5DD078702997}" type="presOf" srcId="{21B75D1C-6711-4811-9B67-ED97B627C290}" destId="{E05DC170-9626-4962-9CCB-B82668A1E7CE}" srcOrd="0" destOrd="0" presId="urn:microsoft.com/office/officeart/2005/8/layout/vList3"/>
    <dgm:cxn modelId="{DE87B833-DF37-433F-B7F2-732F88C4441C}" srcId="{21B75D1C-6711-4811-9B67-ED97B627C290}" destId="{188310BA-63F3-49B9-8584-0493292FC7EB}" srcOrd="0" destOrd="0" parTransId="{4ACC4D8A-3332-4723-B25B-C4D0C83AE5BE}" sibTransId="{12C15184-69AC-4DCA-B6FD-1B6C35BCB766}"/>
    <dgm:cxn modelId="{118C7509-0230-4020-BB2C-2C0D64D752B8}" type="presParOf" srcId="{E05DC170-9626-4962-9CCB-B82668A1E7CE}" destId="{4F1C14D8-5D59-444B-B319-AC3F05888FAA}" srcOrd="0" destOrd="0" presId="urn:microsoft.com/office/officeart/2005/8/layout/vList3"/>
    <dgm:cxn modelId="{752B03D3-0513-4A7A-A373-29EB3C372195}" type="presParOf" srcId="{4F1C14D8-5D59-444B-B319-AC3F05888FAA}" destId="{9963E473-4DAB-41C2-A5E8-3526CC2C724A}" srcOrd="0" destOrd="0" presId="urn:microsoft.com/office/officeart/2005/8/layout/vList3"/>
    <dgm:cxn modelId="{1E005548-DF06-4770-A1F4-D44C1AD3F183}" type="presParOf" srcId="{4F1C14D8-5D59-444B-B319-AC3F05888FAA}" destId="{3557B64D-360E-4C83-B6D3-8B27F322EC2F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E1F546-DBBD-4C0B-81C3-1E147FC404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90CDB-77A9-424A-9AB8-4FB5479B0A7D}">
      <dgm:prSet custT="1"/>
      <dgm:spPr>
        <a:solidFill>
          <a:schemeClr val="tx1"/>
        </a:solidFill>
      </dgm:spPr>
      <dgm:t>
        <a:bodyPr/>
        <a:lstStyle/>
        <a:p>
          <a:pPr marL="628650" indent="-90488" rtl="0">
            <a:lnSpc>
              <a:spcPct val="100000"/>
            </a:lnSpc>
          </a:pPr>
          <a:r>
            <a:rPr lang="en-US" sz="1400" b="0" i="0" dirty="0" smtClean="0"/>
            <a:t>    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119-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betida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D9DBF-7B62-4B14-8A8D-82654E8EED32}" type="parTrans" cxnId="{442667CA-27E7-4418-89AB-6EB0F06623D1}">
      <dgm:prSet/>
      <dgm:spPr/>
      <dgm:t>
        <a:bodyPr/>
        <a:lstStyle/>
        <a:p>
          <a:endParaRPr lang="ru-RU"/>
        </a:p>
      </dgm:t>
    </dgm:pt>
    <dgm:pt modelId="{A8EEAC04-A424-46F7-8B86-90951C50BD0C}" type="sibTrans" cxnId="{442667CA-27E7-4418-89AB-6EB0F06623D1}">
      <dgm:prSet/>
      <dgm:spPr/>
      <dgm:t>
        <a:bodyPr/>
        <a:lstStyle/>
        <a:p>
          <a:endParaRPr lang="ru-RU"/>
        </a:p>
      </dgm:t>
    </dgm:pt>
    <dgm:pt modelId="{2DB57C9D-3BAF-47C2-967E-BEDF4ACE8C58}">
      <dgm:prSet custT="1"/>
      <dgm:spPr>
        <a:solidFill>
          <a:schemeClr val="tx1"/>
        </a:solidFill>
      </dgm:spPr>
      <dgm:t>
        <a:bodyPr/>
        <a:lstStyle/>
        <a:p>
          <a:pPr marL="446088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i="0" dirty="0" smtClean="0"/>
            <a:t> </a:t>
          </a:r>
          <a:r>
            <a:rPr lang="ru-RU" sz="1600" b="1" dirty="0" smtClean="0">
              <a:solidFill>
                <a:srgbClr val="002060"/>
              </a:solidFill>
            </a:rPr>
            <a:t>“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xalqining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otashqalb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farzandi</a:t>
          </a:r>
          <a:r>
            <a: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mavzusida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esse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B9A8E8A-0D8D-4CF1-9D2A-D03E8EED5AA9}" type="parTrans" cxnId="{47562161-84F0-49E5-A745-707033DDB1E7}">
      <dgm:prSet/>
      <dgm:spPr/>
      <dgm:t>
        <a:bodyPr/>
        <a:lstStyle/>
        <a:p>
          <a:endParaRPr lang="ru-RU"/>
        </a:p>
      </dgm:t>
    </dgm:pt>
    <dgm:pt modelId="{FF24C78D-28ED-4963-B71A-7123D4F57F4C}" type="sibTrans" cxnId="{47562161-84F0-49E5-A745-707033DDB1E7}">
      <dgm:prSet/>
      <dgm:spPr/>
      <dgm:t>
        <a:bodyPr/>
        <a:lstStyle/>
        <a:p>
          <a:endParaRPr lang="ru-RU"/>
        </a:p>
      </dgm:t>
    </dgm:pt>
    <dgm:pt modelId="{B066781E-4593-4554-B286-B5F6D548A13D}" type="pres">
      <dgm:prSet presAssocID="{D3E1F546-DBBD-4C0B-81C3-1E147FC40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E3100-5FE4-4ACB-A802-CE102BEC5C08}" type="pres">
      <dgm:prSet presAssocID="{94B90CDB-77A9-424A-9AB8-4FB5479B0A7D}" presName="composite" presStyleCnt="0"/>
      <dgm:spPr/>
    </dgm:pt>
    <dgm:pt modelId="{38C67714-3533-4660-8BCB-75A696E086B8}" type="pres">
      <dgm:prSet presAssocID="{94B90CDB-77A9-424A-9AB8-4FB5479B0A7D}" presName="imgShp" presStyleLbl="fgImgPlace1" presStyleIdx="0" presStyleCnt="2" custScaleX="126637" custScaleY="123848" custLinFactX="-947" custLinFactNeighborX="-100000" custLinFactNeighborY="-1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499ABA-2B7C-4917-A08E-4CF189EC54A2}" type="pres">
      <dgm:prSet presAssocID="{94B90CDB-77A9-424A-9AB8-4FB5479B0A7D}" presName="txShp" presStyleLbl="node1" presStyleIdx="0" presStyleCnt="2" custScaleX="150376" custScaleY="12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B6F2-C1DB-4711-BE0B-9CC51CDB693C}" type="pres">
      <dgm:prSet presAssocID="{A8EEAC04-A424-46F7-8B86-90951C50BD0C}" presName="spacing" presStyleCnt="0"/>
      <dgm:spPr/>
    </dgm:pt>
    <dgm:pt modelId="{A1FD8338-E6C7-49D1-925D-F7390B69BC53}" type="pres">
      <dgm:prSet presAssocID="{2DB57C9D-3BAF-47C2-967E-BEDF4ACE8C58}" presName="composite" presStyleCnt="0"/>
      <dgm:spPr/>
    </dgm:pt>
    <dgm:pt modelId="{610F1ACD-860E-4098-8CF8-C89606BF847C}" type="pres">
      <dgm:prSet presAssocID="{2DB57C9D-3BAF-47C2-967E-BEDF4ACE8C58}" presName="imgShp" presStyleLbl="fgImgPlace1" presStyleIdx="1" presStyleCnt="2" custScaleX="134969" custScaleY="130113" custLinFactX="-12289" custLinFactNeighborX="-100000" custLinFactNeighborY="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64A9FF-F72C-4DCA-B25B-4700BEDCAD62}" type="pres">
      <dgm:prSet presAssocID="{2DB57C9D-3BAF-47C2-967E-BEDF4ACE8C58}" presName="txShp" presStyleLbl="node1" presStyleIdx="1" presStyleCnt="2" custScaleX="150376" custLinFactNeighborX="0" custLinFactNeighborY="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D864C-8C13-43EC-B9D6-9BD7CA9E83AB}" type="presOf" srcId="{2DB57C9D-3BAF-47C2-967E-BEDF4ACE8C58}" destId="{9964A9FF-F72C-4DCA-B25B-4700BEDCAD62}" srcOrd="0" destOrd="0" presId="urn:microsoft.com/office/officeart/2005/8/layout/vList3"/>
    <dgm:cxn modelId="{442667CA-27E7-4418-89AB-6EB0F06623D1}" srcId="{D3E1F546-DBBD-4C0B-81C3-1E147FC40416}" destId="{94B90CDB-77A9-424A-9AB8-4FB5479B0A7D}" srcOrd="0" destOrd="0" parTransId="{B1CD9DBF-7B62-4B14-8A8D-82654E8EED32}" sibTransId="{A8EEAC04-A424-46F7-8B86-90951C50BD0C}"/>
    <dgm:cxn modelId="{47562161-84F0-49E5-A745-707033DDB1E7}" srcId="{D3E1F546-DBBD-4C0B-81C3-1E147FC40416}" destId="{2DB57C9D-3BAF-47C2-967E-BEDF4ACE8C58}" srcOrd="1" destOrd="0" parTransId="{EB9A8E8A-0D8D-4CF1-9D2A-D03E8EED5AA9}" sibTransId="{FF24C78D-28ED-4963-B71A-7123D4F57F4C}"/>
    <dgm:cxn modelId="{62DC3312-1B6C-43DD-95B4-6B3B31A58238}" type="presOf" srcId="{94B90CDB-77A9-424A-9AB8-4FB5479B0A7D}" destId="{C7499ABA-2B7C-4917-A08E-4CF189EC54A2}" srcOrd="0" destOrd="0" presId="urn:microsoft.com/office/officeart/2005/8/layout/vList3"/>
    <dgm:cxn modelId="{A9E3A6DF-A330-483D-B218-C86982D0D38B}" type="presOf" srcId="{D3E1F546-DBBD-4C0B-81C3-1E147FC40416}" destId="{B066781E-4593-4554-B286-B5F6D548A13D}" srcOrd="0" destOrd="0" presId="urn:microsoft.com/office/officeart/2005/8/layout/vList3"/>
    <dgm:cxn modelId="{3E291B53-8F70-4C1E-B5B2-A2C61820886C}" type="presParOf" srcId="{B066781E-4593-4554-B286-B5F6D548A13D}" destId="{BCAE3100-5FE4-4ACB-A802-CE102BEC5C08}" srcOrd="0" destOrd="0" presId="urn:microsoft.com/office/officeart/2005/8/layout/vList3"/>
    <dgm:cxn modelId="{D51974FE-9012-4384-961E-5D1207872B96}" type="presParOf" srcId="{BCAE3100-5FE4-4ACB-A802-CE102BEC5C08}" destId="{38C67714-3533-4660-8BCB-75A696E086B8}" srcOrd="0" destOrd="0" presId="urn:microsoft.com/office/officeart/2005/8/layout/vList3"/>
    <dgm:cxn modelId="{DA75551A-B920-4203-B486-99FBF142E177}" type="presParOf" srcId="{BCAE3100-5FE4-4ACB-A802-CE102BEC5C08}" destId="{C7499ABA-2B7C-4917-A08E-4CF189EC54A2}" srcOrd="1" destOrd="0" presId="urn:microsoft.com/office/officeart/2005/8/layout/vList3"/>
    <dgm:cxn modelId="{CADCEBC3-1B97-4068-B6A7-14968DE39904}" type="presParOf" srcId="{B066781E-4593-4554-B286-B5F6D548A13D}" destId="{7FD5B6F2-C1DB-4711-BE0B-9CC51CDB693C}" srcOrd="1" destOrd="0" presId="urn:microsoft.com/office/officeart/2005/8/layout/vList3"/>
    <dgm:cxn modelId="{79EE3813-BFAC-4E62-8837-8CF190DAED99}" type="presParOf" srcId="{B066781E-4593-4554-B286-B5F6D548A13D}" destId="{A1FD8338-E6C7-49D1-925D-F7390B69BC53}" srcOrd="2" destOrd="0" presId="urn:microsoft.com/office/officeart/2005/8/layout/vList3"/>
    <dgm:cxn modelId="{CB1BD16E-479E-406B-9EBB-934B570DC812}" type="presParOf" srcId="{A1FD8338-E6C7-49D1-925D-F7390B69BC53}" destId="{610F1ACD-860E-4098-8CF8-C89606BF847C}" srcOrd="0" destOrd="0" presId="urn:microsoft.com/office/officeart/2005/8/layout/vList3"/>
    <dgm:cxn modelId="{EB394917-3CC2-4AFA-8F9A-95995B175A60}" type="presParOf" srcId="{A1FD8338-E6C7-49D1-925D-F7390B69BC53}" destId="{9964A9FF-F72C-4DCA-B25B-4700BEDCA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ACE1A-621E-4C07-AD3A-7FFD31DF98D5}">
      <dsp:nvSpPr>
        <dsp:cNvPr id="0" name=""/>
        <dsp:cNvSpPr/>
      </dsp:nvSpPr>
      <dsp:spPr>
        <a:xfrm rot="16200000">
          <a:off x="11848" y="-11848"/>
          <a:ext cx="3132347" cy="3156045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234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1959-yil 15-martda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Kompartiyasi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Komitetining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sekretari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lavozimiga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(1917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1983)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saylandi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lavozimda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umrining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oxirigacha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samarali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faoliyat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ko‘rsatdi</a:t>
          </a: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626470"/>
        <a:ext cx="3156045" cy="1879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2586C-06E7-4B9D-BD03-5580A30C56C9}">
      <dsp:nvSpPr>
        <dsp:cNvPr id="0" name=""/>
        <dsp:cNvSpPr/>
      </dsp:nvSpPr>
      <dsp:spPr>
        <a:xfrm rot="16200000">
          <a:off x="72076" y="-72076"/>
          <a:ext cx="3204220" cy="3348372"/>
        </a:xfrm>
        <a:prstGeom prst="flowChartManualOperation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atoqli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siyosat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jamoat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arbobi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yozuvchi</a:t>
          </a:r>
          <a:r>
            <a:rPr lang="ru-RU" sz="2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6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40844"/>
        <a:ext cx="3348372" cy="192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276A5-9107-47A5-9BDB-46F20907770C}">
      <dsp:nvSpPr>
        <dsp:cNvPr id="0" name=""/>
        <dsp:cNvSpPr/>
      </dsp:nvSpPr>
      <dsp:spPr>
        <a:xfrm rot="10800000">
          <a:off x="414868" y="118712"/>
          <a:ext cx="5043607" cy="282291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49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Arial" pitchFamily="34" charset="0"/>
              <a:cs typeface="Arial" pitchFamily="34" charset="0"/>
            </a:rPr>
            <a:t>      </a:t>
          </a:r>
          <a:r>
            <a:rPr lang="en-US" sz="1500" b="1" i="0" kern="1200" dirty="0" err="1" smtClean="0">
              <a:latin typeface="Arial" pitchFamily="34" charset="0"/>
              <a:cs typeface="Arial" pitchFamily="34" charset="0"/>
            </a:rPr>
            <a:t>Sharof</a:t>
          </a:r>
          <a:r>
            <a:rPr lang="en-US" sz="15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1" i="0" kern="1200" dirty="0" err="1" smtClean="0">
              <a:latin typeface="Arial" pitchFamily="34" charset="0"/>
              <a:cs typeface="Arial" pitchFamily="34" charset="0"/>
            </a:rPr>
            <a:t>Rashidovich</a:t>
          </a:r>
          <a:r>
            <a:rPr lang="en-US" sz="15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1" i="0" kern="1200" dirty="0" err="1" smtClean="0">
              <a:latin typeface="Arial" pitchFamily="34" charset="0"/>
              <a:cs typeface="Arial" pitchFamily="34" charset="0"/>
            </a:rPr>
            <a:t>Rashidov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 - Sotsialistik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Mehnat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Qahramoni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(1974),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Oʻzbekiston SSR 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Kommunistik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partiyasi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rahbari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.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1939-yildan KPSS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aʼzosi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Samarqand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Davlat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Universitetining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filologiya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fakultetini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tugatgan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(1941). 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Ikkinchi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jahon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urushi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qatnashchisi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(1941</a:t>
          </a: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yil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500" b="0" i="0" kern="1200" dirty="0" err="1" smtClean="0">
              <a:latin typeface="Arial" pitchFamily="34" charset="0"/>
              <a:cs typeface="Arial" pitchFamily="34" charset="0"/>
            </a:rPr>
            <a:t>noyabr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–</a:t>
          </a:r>
          <a:r>
            <a:rPr lang="en-US" sz="1500" b="0" i="0" kern="1200" dirty="0" smtClean="0">
              <a:latin typeface="Arial" pitchFamily="34" charset="0"/>
              <a:cs typeface="Arial" pitchFamily="34" charset="0"/>
            </a:rPr>
            <a:t> 1942). 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 rot="10800000">
        <a:off x="1120596" y="118712"/>
        <a:ext cx="4337879" cy="2822914"/>
      </dsp:txXfrm>
    </dsp:sp>
    <dsp:sp modelId="{7FD8602C-F0DF-4564-A984-83BA361252CF}">
      <dsp:nvSpPr>
        <dsp:cNvPr id="0" name=""/>
        <dsp:cNvSpPr/>
      </dsp:nvSpPr>
      <dsp:spPr>
        <a:xfrm>
          <a:off x="229560" y="578354"/>
          <a:ext cx="1631678" cy="19036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276A5-9107-47A5-9BDB-46F20907770C}">
      <dsp:nvSpPr>
        <dsp:cNvPr id="0" name=""/>
        <dsp:cNvSpPr/>
      </dsp:nvSpPr>
      <dsp:spPr>
        <a:xfrm rot="10800000">
          <a:off x="416830" y="118712"/>
          <a:ext cx="5052458" cy="282291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49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Oʻzbekiston KP Samarqand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viloyat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komiteti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kotibi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(1944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1947),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muharriri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(1947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1949),                       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Oʻzbekiston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Yozuvchilar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uyushmasi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(1949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1950).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Oʻzbekiston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Prezidiumi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(1950-1959).                 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Oʻzbekiston KP MK 1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kotibi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(1959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1983). </a:t>
          </a:r>
          <a:b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Mehnat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Qaxramoni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(1974,1977).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22558" y="118712"/>
        <a:ext cx="4346730" cy="2822914"/>
      </dsp:txXfrm>
    </dsp:sp>
    <dsp:sp modelId="{7FD8602C-F0DF-4564-A984-83BA361252CF}">
      <dsp:nvSpPr>
        <dsp:cNvPr id="0" name=""/>
        <dsp:cNvSpPr/>
      </dsp:nvSpPr>
      <dsp:spPr>
        <a:xfrm>
          <a:off x="218748" y="720079"/>
          <a:ext cx="1666077" cy="16201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7FAC-95BA-46FF-8227-0FD0AB12D4DF}">
      <dsp:nvSpPr>
        <dsp:cNvPr id="0" name=""/>
        <dsp:cNvSpPr/>
      </dsp:nvSpPr>
      <dsp:spPr>
        <a:xfrm rot="10800000">
          <a:off x="385125" y="325265"/>
          <a:ext cx="5169528" cy="2826264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49" tIns="91440" rIns="170688" bIns="91440" numCol="1" spcCol="1270" anchor="ctr" anchorCtr="0">
          <a:noAutofit/>
        </a:bodyPr>
        <a:lstStyle/>
        <a:p>
          <a:pPr marL="180975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Yodgor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Nasriddinova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(1920-2006)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Qo‘qonda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komsomol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partiya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organlarida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rahbar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lavozimlarida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91691" y="325265"/>
        <a:ext cx="4462962" cy="2826264"/>
      </dsp:txXfrm>
    </dsp:sp>
    <dsp:sp modelId="{08A5A813-D83F-4B40-B875-891674A96D49}">
      <dsp:nvSpPr>
        <dsp:cNvPr id="0" name=""/>
        <dsp:cNvSpPr/>
      </dsp:nvSpPr>
      <dsp:spPr>
        <a:xfrm>
          <a:off x="86556" y="786581"/>
          <a:ext cx="1903631" cy="19036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7B64D-360E-4C83-B6D3-8B27F322EC2F}">
      <dsp:nvSpPr>
        <dsp:cNvPr id="0" name=""/>
        <dsp:cNvSpPr/>
      </dsp:nvSpPr>
      <dsp:spPr>
        <a:xfrm rot="10800000">
          <a:off x="514206" y="216023"/>
          <a:ext cx="5108364" cy="2589586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49" tIns="68580" rIns="128016" bIns="68580" numCol="1" spcCol="1270" anchor="ctr" anchorCtr="0">
          <a:noAutofit/>
        </a:bodyPr>
        <a:lstStyle/>
        <a:p>
          <a:pPr marL="446088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nafaqat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SSSRda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balki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butun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Sharqda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parlament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birinchi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ayoldir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80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446088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Yo.Nasriddinova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1970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1974-yillarda SSSR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Millatlar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Sovetining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faoliyat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ko‘rsatgan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61602" y="216023"/>
        <a:ext cx="4460968" cy="2589586"/>
      </dsp:txXfrm>
    </dsp:sp>
    <dsp:sp modelId="{9963E473-4DAB-41C2-A5E8-3526CC2C724A}">
      <dsp:nvSpPr>
        <dsp:cNvPr id="0" name=""/>
        <dsp:cNvSpPr/>
      </dsp:nvSpPr>
      <dsp:spPr>
        <a:xfrm>
          <a:off x="0" y="180016"/>
          <a:ext cx="2376265" cy="24796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9ABA-2B7C-4917-A08E-4CF189EC54A2}">
      <dsp:nvSpPr>
        <dsp:cNvPr id="0" name=""/>
        <dsp:cNvSpPr/>
      </dsp:nvSpPr>
      <dsp:spPr>
        <a:xfrm rot="10800000">
          <a:off x="-1" y="185"/>
          <a:ext cx="5482708" cy="1069249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53" tIns="53340" rIns="99568" bIns="53340" numCol="1" spcCol="1270" anchor="ctr" anchorCtr="0">
          <a:noAutofit/>
        </a:bodyPr>
        <a:lstStyle/>
        <a:p>
          <a:pPr marL="628650" lvl="0" indent="-90488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/>
            <a:t>    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119-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betida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bering</a:t>
          </a:r>
          <a:r>
            <a:rPr lang="en-US" sz="18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to‘ldiring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7311" y="185"/>
        <a:ext cx="5215396" cy="1069249"/>
      </dsp:txXfrm>
    </dsp:sp>
    <dsp:sp modelId="{38C67714-3533-4660-8BCB-75A696E086B8}">
      <dsp:nvSpPr>
        <dsp:cNvPr id="0" name=""/>
        <dsp:cNvSpPr/>
      </dsp:nvSpPr>
      <dsp:spPr>
        <a:xfrm>
          <a:off x="0" y="150"/>
          <a:ext cx="1091424" cy="10673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4A9FF-F72C-4DCA-B25B-4700BEDCAD62}">
      <dsp:nvSpPr>
        <dsp:cNvPr id="0" name=""/>
        <dsp:cNvSpPr/>
      </dsp:nvSpPr>
      <dsp:spPr>
        <a:xfrm rot="10800000">
          <a:off x="-1" y="1457434"/>
          <a:ext cx="5482708" cy="861853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53" tIns="76200" rIns="142240" bIns="76200" numCol="1" spcCol="1270" anchor="ctr" anchorCtr="0">
          <a:noAutofit/>
        </a:bodyPr>
        <a:lstStyle/>
        <a:p>
          <a:pPr marL="446088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i="0" kern="1200" dirty="0" smtClean="0"/>
            <a:t> </a:t>
          </a:r>
          <a:r>
            <a:rPr lang="ru-RU" sz="1600" b="1" kern="1200" dirty="0" smtClean="0">
              <a:solidFill>
                <a:srgbClr val="002060"/>
              </a:solidFill>
            </a:rPr>
            <a:t>“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Sharof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Rashidov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xalqining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otashqalb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farzandi</a:t>
          </a:r>
          <a:r>
            <a:rPr lang="ru-RU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mavzusida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esse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10800000">
        <a:off x="215462" y="1457434"/>
        <a:ext cx="5267245" cy="861853"/>
      </dsp:txXfrm>
    </dsp:sp>
    <dsp:sp modelId="{610F1ACD-860E-4098-8CF8-C89606BF847C}">
      <dsp:nvSpPr>
        <dsp:cNvPr id="0" name=""/>
        <dsp:cNvSpPr/>
      </dsp:nvSpPr>
      <dsp:spPr>
        <a:xfrm>
          <a:off x="0" y="1326889"/>
          <a:ext cx="1163234" cy="11213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561" y="4166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33" y="219796"/>
            <a:ext cx="4284475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5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91493" y="1187996"/>
            <a:ext cx="4392488" cy="139651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  <a:spcAft>
                <a:spcPts val="600"/>
              </a:spcAft>
            </a:pPr>
            <a:r>
              <a:rPr sz="2400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en-US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 sovetlarning partiya organlariga </a:t>
            </a:r>
            <a:r>
              <a:rPr lang="sv-SE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qaramligi.</a:t>
            </a:r>
            <a:endParaRPr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32221" y="323900"/>
            <a:ext cx="847804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155928" y="32524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3054" y="1153765"/>
            <a:ext cx="343664" cy="7324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43053" y="1980084"/>
            <a:ext cx="343665" cy="8237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61483"/>
            <a:ext cx="565262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358775" algn="ctr" defTabSz="914400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Paxtachilikni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yerlarni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1966-yildagi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zilziladan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Toshkentn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tiklash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ishiga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kuch-quvvat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g‘ayratini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sarfladi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87" y="1388541"/>
            <a:ext cx="2688388" cy="1747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3" y="1384922"/>
            <a:ext cx="2628292" cy="17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34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3" y="570404"/>
            <a:ext cx="2523436" cy="1413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570404"/>
            <a:ext cx="2493749" cy="1388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1959234"/>
            <a:ext cx="2518909" cy="1150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1983528"/>
            <a:ext cx="2476826" cy="1125795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Toshkent </a:t>
            </a:r>
            <a:r>
              <a:rPr lang="en-US" sz="2400" dirty="0" err="1" smtClean="0"/>
              <a:t>zilzilasi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7528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32" y="23383"/>
            <a:ext cx="568803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358775" defTabSz="914400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metropoliteni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tashabbusi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8775" defTabSz="914400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Metropolitenning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bekat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1977-yil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noyabrda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" y="1354661"/>
            <a:ext cx="2552700" cy="1790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89" y="1377302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2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701" y="574053"/>
            <a:ext cx="3279448" cy="2585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465"/>
              </a:spcBef>
              <a:spcAft>
                <a:spcPts val="0"/>
              </a:spcAft>
              <a:tabLst>
                <a:tab pos="474980" algn="l"/>
                <a:tab pos="1343660" algn="l"/>
                <a:tab pos="1783715" algn="l"/>
                <a:tab pos="2828290" algn="l"/>
                <a:tab pos="3482975" algn="l"/>
              </a:tabLst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1959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1970-yillarda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Yodgor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Nasriddinova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1970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1978-yillarda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Nazar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Matchonov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1978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1983-yillarda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Inomjon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Usmonxo‘jayev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SSR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Oliy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Soveti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Prezidiumi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lavozimlarida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faoliyat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satdi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Siyosiy</a:t>
            </a:r>
            <a:r>
              <a:rPr lang="en-US" sz="2800" dirty="0" smtClean="0"/>
              <a:t> </a:t>
            </a:r>
            <a:r>
              <a:rPr lang="en-US" sz="2800" dirty="0" err="1" smtClean="0"/>
              <a:t>rahbarlar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7" y="571371"/>
            <a:ext cx="1036510" cy="1301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01" y="578991"/>
            <a:ext cx="1008112" cy="1310584"/>
          </a:xfrm>
          <a:prstGeom prst="rect">
            <a:avLst/>
          </a:prstGeom>
        </p:spPr>
      </p:pic>
      <p:pic>
        <p:nvPicPr>
          <p:cNvPr id="12" name="image7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1592" y="1898328"/>
            <a:ext cx="1371165" cy="12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0" y="745126"/>
            <a:ext cx="3611459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72390">
              <a:spcAft>
                <a:spcPts val="0"/>
              </a:spcAft>
            </a:pP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1959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1961-yillarda </a:t>
            </a:r>
            <a:r>
              <a:rPr lang="ru-RU" sz="17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Orif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Alimov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17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72390">
              <a:spcAft>
                <a:spcPts val="0"/>
              </a:spcAft>
            </a:pP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1961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1971-yillarda </a:t>
            </a:r>
            <a:r>
              <a:rPr lang="ru-RU" sz="17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Rahmonqul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Qurbonov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17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72390">
              <a:spcAft>
                <a:spcPts val="0"/>
              </a:spcAft>
            </a:pP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1971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1984-yillarda </a:t>
            </a:r>
            <a:r>
              <a:rPr lang="ru-RU" sz="1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Normuhammadi</a:t>
            </a:r>
            <a:r>
              <a:rPr 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Xudoyberdiyev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SSR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Ministrlar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Sovetining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raisi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lavozimida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mehnat</a:t>
            </a:r>
            <a:r>
              <a:rPr lang="ru-RU" sz="1700" spc="1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qildilar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Siyosiy</a:t>
            </a:r>
            <a:r>
              <a:rPr lang="en-US" sz="2800" dirty="0" smtClean="0"/>
              <a:t> </a:t>
            </a:r>
            <a:r>
              <a:rPr lang="en-US" sz="2800" dirty="0" err="1" smtClean="0"/>
              <a:t>rahbarlar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67" y="574501"/>
            <a:ext cx="923925" cy="1233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9" y="574501"/>
            <a:ext cx="914400" cy="12334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32" y="1825489"/>
            <a:ext cx="1102114" cy="13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99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6151165"/>
              </p:ext>
            </p:extLst>
          </p:nvPr>
        </p:nvGraphicFramePr>
        <p:xfrm>
          <a:off x="71412" y="71872"/>
          <a:ext cx="5688037" cy="316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94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225855"/>
              </p:ext>
            </p:extLst>
          </p:nvPr>
        </p:nvGraphicFramePr>
        <p:xfrm>
          <a:off x="71412" y="71872"/>
          <a:ext cx="5688037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641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Xalqning</a:t>
            </a:r>
            <a:r>
              <a:rPr lang="en-US" sz="2800" dirty="0" smtClean="0"/>
              <a:t> </a:t>
            </a:r>
            <a:r>
              <a:rPr lang="en-US" sz="2800" dirty="0" err="1" smtClean="0"/>
              <a:t>moddiy</a:t>
            </a:r>
            <a:r>
              <a:rPr lang="en-US" sz="2800" dirty="0" smtClean="0"/>
              <a:t> </a:t>
            </a:r>
            <a:r>
              <a:rPr lang="en-US" sz="2800" dirty="0" err="1" smtClean="0"/>
              <a:t>ahvoli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7321" y="791952"/>
            <a:ext cx="5263628" cy="2016224"/>
          </a:xfrm>
          <a:solidFill>
            <a:schemeClr val="bg1">
              <a:lumMod val="10000"/>
              <a:lumOff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XX </a:t>
            </a:r>
            <a:r>
              <a:rPr lang="ru-RU" sz="2400" dirty="0" err="1">
                <a:solidFill>
                  <a:srgbClr val="002060"/>
                </a:solidFill>
              </a:rPr>
              <a:t>asrning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60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80-yillarida </a:t>
            </a:r>
            <a:r>
              <a:rPr lang="ru-RU" sz="2400" dirty="0" err="1">
                <a:solidFill>
                  <a:srgbClr val="002060"/>
                </a:solidFill>
              </a:rPr>
              <a:t>avvalgi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davrlarga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nisbatan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xalqning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turmush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darajasi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nisbatan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yaxshilandi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uning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moddiy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ahvolida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ijobiy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o‘zgarishlar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yuz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berdi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Xalqning</a:t>
            </a:r>
            <a:r>
              <a:rPr lang="en-US" sz="2400" dirty="0" smtClean="0"/>
              <a:t> </a:t>
            </a:r>
            <a:r>
              <a:rPr lang="en-US" sz="2400" dirty="0" err="1" smtClean="0"/>
              <a:t>moddiy</a:t>
            </a:r>
            <a:r>
              <a:rPr lang="en-US" sz="2400" dirty="0" smtClean="0"/>
              <a:t> </a:t>
            </a:r>
            <a:r>
              <a:rPr lang="en-US" sz="2400" dirty="0" err="1" smtClean="0"/>
              <a:t>hayotidagi</a:t>
            </a:r>
            <a:r>
              <a:rPr lang="en-US" sz="2400" dirty="0" smtClean="0"/>
              <a:t> </a:t>
            </a:r>
            <a:r>
              <a:rPr lang="en-US" sz="2400" dirty="0" err="1" smtClean="0"/>
              <a:t>siljishlar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2344" y="611932"/>
            <a:ext cx="5508612" cy="245605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88900" indent="177800">
              <a:buNone/>
            </a:pPr>
            <a:r>
              <a:rPr lang="en-US" sz="1900" dirty="0" err="1" smtClean="0">
                <a:solidFill>
                  <a:srgbClr val="002060"/>
                </a:solidFill>
              </a:rPr>
              <a:t>Shahar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</a:rPr>
              <a:t>va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</a:rPr>
              <a:t>qishloq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aholisi</a:t>
            </a:r>
            <a:r>
              <a:rPr lang="ru-RU" sz="1900" dirty="0">
                <a:solidFill>
                  <a:srgbClr val="002060"/>
                </a:solidFill>
              </a:rPr>
              <a:t>, </a:t>
            </a:r>
            <a:r>
              <a:rPr lang="ru-RU" sz="1900" dirty="0" err="1">
                <a:solidFill>
                  <a:srgbClr val="002060"/>
                </a:solidFill>
              </a:rPr>
              <a:t>xususan</a:t>
            </a:r>
            <a:r>
              <a:rPr lang="ru-RU" sz="1900" dirty="0">
                <a:solidFill>
                  <a:srgbClr val="002060"/>
                </a:solidFill>
              </a:rPr>
              <a:t>, </a:t>
            </a:r>
            <a:r>
              <a:rPr lang="ru-RU" sz="1900" dirty="0" err="1">
                <a:solidFill>
                  <a:srgbClr val="002060"/>
                </a:solidFill>
              </a:rPr>
              <a:t>qishloqlarda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yashovchi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o‘zbek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oilalari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yangi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uy-joylar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qurdi</a:t>
            </a:r>
            <a:r>
              <a:rPr lang="ru-RU" sz="1900" dirty="0">
                <a:solidFill>
                  <a:srgbClr val="002060"/>
                </a:solidFill>
              </a:rPr>
              <a:t>. </a:t>
            </a:r>
            <a:endParaRPr lang="en-US" sz="1900" dirty="0" smtClean="0">
              <a:solidFill>
                <a:srgbClr val="002060"/>
              </a:solidFill>
            </a:endParaRPr>
          </a:p>
          <a:p>
            <a:pPr marL="88900" indent="177800">
              <a:buNone/>
            </a:pPr>
            <a:r>
              <a:rPr lang="ru-RU" sz="1900" dirty="0" err="1" smtClean="0">
                <a:solidFill>
                  <a:srgbClr val="002060"/>
                </a:solidFill>
              </a:rPr>
              <a:t>Xonadonlarda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televizor</a:t>
            </a:r>
            <a:r>
              <a:rPr lang="ru-RU" sz="1900" dirty="0">
                <a:solidFill>
                  <a:srgbClr val="002060"/>
                </a:solidFill>
              </a:rPr>
              <a:t>, </a:t>
            </a:r>
            <a:r>
              <a:rPr lang="ru-RU" sz="1900" dirty="0" err="1">
                <a:solidFill>
                  <a:srgbClr val="002060"/>
                </a:solidFill>
              </a:rPr>
              <a:t>muzlatkich</a:t>
            </a:r>
            <a:r>
              <a:rPr lang="ru-RU" sz="1900" dirty="0">
                <a:solidFill>
                  <a:srgbClr val="002060"/>
                </a:solidFill>
              </a:rPr>
              <a:t>, </a:t>
            </a:r>
            <a:r>
              <a:rPr lang="ru-RU" sz="1900" dirty="0" err="1">
                <a:solidFill>
                  <a:srgbClr val="002060"/>
                </a:solidFill>
              </a:rPr>
              <a:t>kir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yuvish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mashinalari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hamda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yengil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avtomobillar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paydo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bo‘lgan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en-US" sz="1900" dirty="0" smtClean="0">
              <a:solidFill>
                <a:srgbClr val="002060"/>
              </a:solidFill>
            </a:endParaRPr>
          </a:p>
          <a:p>
            <a:pPr marL="88900" indent="177800">
              <a:buNone/>
            </a:pPr>
            <a:r>
              <a:rPr lang="ru-RU" sz="1900" dirty="0" err="1" smtClean="0">
                <a:solidFill>
                  <a:srgbClr val="002060"/>
                </a:solidFill>
              </a:rPr>
              <a:t>Yashash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zerikarli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bo‘lmay</a:t>
            </a:r>
            <a:r>
              <a:rPr lang="ru-RU" sz="1900" dirty="0">
                <a:solidFill>
                  <a:srgbClr val="002060"/>
                </a:solidFill>
              </a:rPr>
              <a:t>, </a:t>
            </a:r>
            <a:r>
              <a:rPr lang="ru-RU" sz="1900" dirty="0" err="1">
                <a:solidFill>
                  <a:srgbClr val="002060"/>
                </a:solidFill>
              </a:rPr>
              <a:t>hayotdan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zavqlanish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va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lazzat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olish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paydo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bo‘ldi</a:t>
            </a:r>
            <a:r>
              <a:rPr lang="ru-RU" sz="1900" dirty="0">
                <a:solidFill>
                  <a:srgbClr val="002060"/>
                </a:solidFill>
              </a:rPr>
              <a:t>. </a:t>
            </a:r>
            <a:r>
              <a:rPr lang="ru-RU" sz="1900" dirty="0" err="1">
                <a:solidFill>
                  <a:srgbClr val="002060"/>
                </a:solidFill>
              </a:rPr>
              <a:t>O‘zbek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xalqining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to‘y-hashamlari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ham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dabdabali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o‘ta</a:t>
            </a:r>
            <a:r>
              <a:rPr lang="ru-RU" sz="1900" dirty="0">
                <a:solidFill>
                  <a:srgbClr val="002060"/>
                </a:solidFill>
              </a:rPr>
              <a:t> </a:t>
            </a:r>
            <a:r>
              <a:rPr lang="ru-RU" sz="1900" dirty="0" err="1">
                <a:solidFill>
                  <a:srgbClr val="002060"/>
                </a:solidFill>
              </a:rPr>
              <a:t>boshladi</a:t>
            </a:r>
            <a:r>
              <a:rPr lang="ru-RU" sz="19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1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Salbiy</a:t>
            </a:r>
            <a:r>
              <a:rPr lang="en-US" sz="2800" dirty="0" smtClean="0"/>
              <a:t> </a:t>
            </a:r>
            <a:r>
              <a:rPr lang="en-US" sz="2800" dirty="0" err="1" smtClean="0"/>
              <a:t>oqibatlar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427" y="935968"/>
            <a:ext cx="5418601" cy="1631216"/>
          </a:xfrm>
          <a:solidFill>
            <a:schemeClr val="bg1">
              <a:lumMod val="10000"/>
              <a:lumOff val="90000"/>
            </a:schemeClr>
          </a:solidFill>
        </p:spPr>
        <p:txBody>
          <a:bodyPr/>
          <a:lstStyle/>
          <a:p>
            <a:pPr marL="9048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1. M</a:t>
            </a:r>
            <a:r>
              <a:rPr lang="ru-RU" sz="2400" dirty="0" err="1" smtClean="0">
                <a:solidFill>
                  <a:srgbClr val="002060"/>
                </a:solidFill>
              </a:rPr>
              <a:t>a’naviyatga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kuchli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zarar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yetkazilgan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90488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2. </a:t>
            </a:r>
            <a:r>
              <a:rPr lang="ru-RU" sz="2400" dirty="0" err="1" smtClean="0">
                <a:solidFill>
                  <a:srgbClr val="002060"/>
                </a:solidFill>
              </a:rPr>
              <a:t>O‘zbekiston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iqtisodiyoti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Markaz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manfaatlariga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to‘la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bo‘ysundirilgan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23441" y="734725"/>
            <a:ext cx="5098777" cy="196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BESHINCHI BOB.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barqaror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(1959-1983-yillar)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Salbiy</a:t>
            </a:r>
            <a:r>
              <a:rPr lang="en-US" sz="2800" dirty="0" smtClean="0"/>
              <a:t> </a:t>
            </a:r>
            <a:r>
              <a:rPr lang="en-US" sz="2800" dirty="0" err="1" smtClean="0"/>
              <a:t>oqibatlar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058" y="619678"/>
            <a:ext cx="5364596" cy="2215991"/>
          </a:xfrm>
          <a:solidFill>
            <a:schemeClr val="bg1">
              <a:lumMod val="10000"/>
              <a:lumOff val="90000"/>
            </a:schemeClr>
          </a:solidFill>
        </p:spPr>
        <p:txBody>
          <a:bodyPr/>
          <a:lstStyle/>
          <a:p>
            <a:pPr marL="90488" indent="268288">
              <a:buNone/>
            </a:pPr>
            <a:r>
              <a:rPr lang="ru-RU" sz="2400" dirty="0" err="1" smtClean="0">
                <a:solidFill>
                  <a:srgbClr val="002060"/>
                </a:solidFill>
              </a:rPr>
              <a:t>Bu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davrda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O‘zbekistonda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turli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sanoat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korxonalari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qurilgan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yangi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shahar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va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posyolkalarga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asos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solingan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Mirzacho‘l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Surxon-Sherobod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va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Qarshi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cho‘lining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o‘zlashtirilishi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natijasida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ekin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maydonlari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kengaygan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0394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7682220"/>
              </p:ext>
            </p:extLst>
          </p:nvPr>
        </p:nvGraphicFramePr>
        <p:xfrm>
          <a:off x="169327" y="611932"/>
          <a:ext cx="548270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8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501" y="-15753"/>
            <a:ext cx="4342554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/>
              <a:t>R</a:t>
            </a:r>
            <a:r>
              <a:rPr lang="en-US" sz="3200" dirty="0" err="1" smtClean="0"/>
              <a:t>eja</a:t>
            </a:r>
            <a:endParaRPr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9525" y="786289"/>
            <a:ext cx="454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rahbariyatning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061" y="2052092"/>
            <a:ext cx="458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Xalqning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ahvolidagi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siljishlar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15430" y="723447"/>
            <a:ext cx="0" cy="2098318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6" name="Стрелка вправо 5"/>
          <p:cNvSpPr/>
          <p:nvPr/>
        </p:nvSpPr>
        <p:spPr>
          <a:xfrm>
            <a:off x="229021" y="924687"/>
            <a:ext cx="796498" cy="4846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9021" y="2196108"/>
            <a:ext cx="796498" cy="48463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805" y="621648"/>
            <a:ext cx="5436604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358775" defTabSz="914400"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ovet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jamiyatining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2788" lvl="0" indent="-285750" defTabSz="914400">
              <a:buFont typeface="Wingdings" pitchFamily="2" charset="2"/>
              <a:buChar char="ü"/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285750" defTabSz="914400">
              <a:buFont typeface="Wingdings" pitchFamily="2" charset="2"/>
              <a:buChar char="ü"/>
              <a:defRPr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darajadagi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285750" defTabSz="914400">
              <a:buFont typeface="Wingdings" pitchFamily="2" charset="2"/>
              <a:buChar char="ü"/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kasaba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uyushmalari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285750" defTabSz="91440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komsomol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kirardi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8775" defTabSz="914400">
              <a:tabLst>
                <a:tab pos="5110163" algn="l"/>
              </a:tabLst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Tizimning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8775" defTabSz="914400">
              <a:tabLst>
                <a:tab pos="5110163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rahbarlik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yo‘naltiruvchi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Sovetlar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tashkilotlariga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irodasini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zo‘rlik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kelardi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Jamiyat</a:t>
            </a:r>
            <a:r>
              <a:rPr lang="en-US" sz="2400" dirty="0" smtClean="0"/>
              <a:t> </a:t>
            </a:r>
            <a:r>
              <a:rPr lang="en-US" sz="2400" dirty="0" err="1" smtClean="0"/>
              <a:t>siyosiy</a:t>
            </a:r>
            <a:r>
              <a:rPr lang="en-US" sz="2400" dirty="0" smtClean="0"/>
              <a:t> </a:t>
            </a:r>
            <a:r>
              <a:rPr lang="en-US" sz="2400" dirty="0" err="1" smtClean="0"/>
              <a:t>tizimi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49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1666196"/>
              </p:ext>
            </p:extLst>
          </p:nvPr>
        </p:nvGraphicFramePr>
        <p:xfrm>
          <a:off x="71413" y="35868"/>
          <a:ext cx="3156045" cy="313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58" y="35868"/>
            <a:ext cx="2479413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80737199"/>
              </p:ext>
            </p:extLst>
          </p:nvPr>
        </p:nvGraphicFramePr>
        <p:xfrm>
          <a:off x="71414" y="35868"/>
          <a:ext cx="3348372" cy="32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07" y="35868"/>
            <a:ext cx="2276530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369" y="568308"/>
            <a:ext cx="3823208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358775" defTabSz="914400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1917-yil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7-noyabrda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1959-yillarda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SSR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Prezidiumining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ssurot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tashkilotchi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mohir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58775" defTabSz="914400"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Sh.Rashidov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rahbarligida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muvaffaqiyatlar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Sharof</a:t>
            </a:r>
            <a:r>
              <a:rPr lang="en-US" sz="2400" dirty="0" smtClean="0"/>
              <a:t> </a:t>
            </a:r>
            <a:r>
              <a:rPr lang="en-US" sz="2400" dirty="0" err="1" smtClean="0"/>
              <a:t>Rashidov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53" y="704065"/>
            <a:ext cx="1683911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44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2097973"/>
              </p:ext>
            </p:extLst>
          </p:nvPr>
        </p:nvGraphicFramePr>
        <p:xfrm>
          <a:off x="71412" y="71872"/>
          <a:ext cx="5688037" cy="30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2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3140888"/>
              </p:ext>
            </p:extLst>
          </p:nvPr>
        </p:nvGraphicFramePr>
        <p:xfrm>
          <a:off x="71412" y="71872"/>
          <a:ext cx="5688037" cy="30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35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151966</TotalTime>
  <Words>528</Words>
  <Application>Microsoft Office PowerPoint</Application>
  <PresentationFormat>Произвольный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O‘zbekiston tarixi</vt:lpstr>
      <vt:lpstr>Презентация PowerPoint</vt:lpstr>
      <vt:lpstr>Reja</vt:lpstr>
      <vt:lpstr>Jamiyat siyosiy tizimi</vt:lpstr>
      <vt:lpstr>Презентация PowerPoint</vt:lpstr>
      <vt:lpstr>Презентация PowerPoint</vt:lpstr>
      <vt:lpstr>Sharof Rashidov haqida</vt:lpstr>
      <vt:lpstr>Презентация PowerPoint</vt:lpstr>
      <vt:lpstr>Презентация PowerPoint</vt:lpstr>
      <vt:lpstr>Презентация PowerPoint</vt:lpstr>
      <vt:lpstr>Toshkent zilzilasi</vt:lpstr>
      <vt:lpstr>Презентация PowerPoint</vt:lpstr>
      <vt:lpstr>Siyosiy rahbarlar</vt:lpstr>
      <vt:lpstr>Siyosiy rahbarlar</vt:lpstr>
      <vt:lpstr>Презентация PowerPoint</vt:lpstr>
      <vt:lpstr>Презентация PowerPoint</vt:lpstr>
      <vt:lpstr>Xalqning moddiy ahvoli</vt:lpstr>
      <vt:lpstr>Xalqning moddiy hayotidagi siljishlar</vt:lpstr>
      <vt:lpstr>Salbiy oqibatlar</vt:lpstr>
      <vt:lpstr>Salbiy oqibatlar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1531</cp:revision>
  <dcterms:created xsi:type="dcterms:W3CDTF">2014-10-08T23:03:32Z</dcterms:created>
  <dcterms:modified xsi:type="dcterms:W3CDTF">2021-02-20T11:14:52Z</dcterms:modified>
</cp:coreProperties>
</file>