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4"/>
  </p:notesMasterIdLst>
  <p:sldIdLst>
    <p:sldId id="1414" r:id="rId11"/>
    <p:sldId id="1465" r:id="rId12"/>
    <p:sldId id="1487" r:id="rId13"/>
    <p:sldId id="1464" r:id="rId14"/>
    <p:sldId id="1486" r:id="rId15"/>
    <p:sldId id="1488" r:id="rId16"/>
    <p:sldId id="1459" r:id="rId17"/>
    <p:sldId id="1491" r:id="rId18"/>
    <p:sldId id="1490" r:id="rId19"/>
    <p:sldId id="1492" r:id="rId20"/>
    <p:sldId id="1473" r:id="rId21"/>
    <p:sldId id="1493" r:id="rId22"/>
    <p:sldId id="1494" r:id="rId23"/>
    <p:sldId id="1466" r:id="rId24"/>
    <p:sldId id="1495" r:id="rId25"/>
    <p:sldId id="1496" r:id="rId26"/>
    <p:sldId id="1497" r:id="rId27"/>
    <p:sldId id="1469" r:id="rId28"/>
    <p:sldId id="1468" r:id="rId29"/>
    <p:sldId id="1498" r:id="rId30"/>
    <p:sldId id="1461" r:id="rId31"/>
    <p:sldId id="1470" r:id="rId32"/>
    <p:sldId id="1399" r:id="rId3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465"/>
            <p14:sldId id="1487"/>
            <p14:sldId id="1464"/>
            <p14:sldId id="1486"/>
            <p14:sldId id="1488"/>
            <p14:sldId id="1459"/>
            <p14:sldId id="1491"/>
            <p14:sldId id="1490"/>
            <p14:sldId id="1492"/>
            <p14:sldId id="1473"/>
            <p14:sldId id="1493"/>
            <p14:sldId id="1494"/>
            <p14:sldId id="1466"/>
            <p14:sldId id="1495"/>
            <p14:sldId id="1496"/>
            <p14:sldId id="1497"/>
            <p14:sldId id="1469"/>
            <p14:sldId id="1468"/>
            <p14:sldId id="1498"/>
            <p14:sldId id="1461"/>
            <p14:sldId id="1470"/>
          </p14:sldIdLst>
        </p14:section>
        <p14:section name="Custom icons" id="{AE7553D5-C09E-4928-A948-69A0E1F717F4}">
          <p14:sldIdLst>
            <p14:sldId id="1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B2B2B2"/>
    <a:srgbClr val="7F7F7F"/>
    <a:srgbClr val="5F5F5F"/>
    <a:srgbClr val="328682"/>
    <a:srgbClr val="000000"/>
    <a:srgbClr val="327880"/>
    <a:srgbClr val="FFFFFF"/>
    <a:srgbClr val="80808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4" autoAdjust="0"/>
    <p:restoredTop sz="91117" autoAdjust="0"/>
  </p:normalViewPr>
  <p:slideViewPr>
    <p:cSldViewPr snapToObjects="1">
      <p:cViewPr varScale="1">
        <p:scale>
          <a:sx n="231" d="100"/>
          <a:sy n="231" d="100"/>
        </p:scale>
        <p:origin x="558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D019F-9A4C-4A5B-B96F-F56B109437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79A49-B977-4698-A6A0-C42860624F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qilinishining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bosqichi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BE42D-B820-46CF-835F-15E77694533C}" type="parTrans" cxnId="{1649E0A6-3605-4297-8C23-D8BC7DE6BE58}">
      <dgm:prSet/>
      <dgm:spPr/>
      <dgm:t>
        <a:bodyPr/>
        <a:lstStyle/>
        <a:p>
          <a:endParaRPr lang="ru-RU"/>
        </a:p>
      </dgm:t>
    </dgm:pt>
    <dgm:pt modelId="{3DB5F3F7-3C16-4DDE-9AFF-B171057A3448}" type="sibTrans" cxnId="{1649E0A6-3605-4297-8C23-D8BC7DE6BE58}">
      <dgm:prSet/>
      <dgm:spPr/>
      <dgm:t>
        <a:bodyPr/>
        <a:lstStyle/>
        <a:p>
          <a:endParaRPr lang="ru-RU"/>
        </a:p>
      </dgm:t>
    </dgm:pt>
    <dgm:pt modelId="{8FF9C908-301C-4319-8FCA-F44A789780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Stalinning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o‘limi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shaxsga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sig‘inish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oqibatlarini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tugatish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yo‘lidagi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urinishlar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4311C-3996-453E-952A-3FA55289ED7A}" type="parTrans" cxnId="{5957E84C-DAF3-4C92-95DF-3E19399F11E3}">
      <dgm:prSet/>
      <dgm:spPr/>
      <dgm:t>
        <a:bodyPr/>
        <a:lstStyle/>
        <a:p>
          <a:endParaRPr lang="ru-RU"/>
        </a:p>
      </dgm:t>
    </dgm:pt>
    <dgm:pt modelId="{5198ADD6-9DE4-4694-A8B1-E3115165FA9A}" type="sibTrans" cxnId="{5957E84C-DAF3-4C92-95DF-3E19399F11E3}">
      <dgm:prSet/>
      <dgm:spPr/>
      <dgm:t>
        <a:bodyPr/>
        <a:lstStyle/>
        <a:p>
          <a:endParaRPr lang="ru-RU"/>
        </a:p>
      </dgm:t>
    </dgm:pt>
    <dgm:pt modelId="{C410CBC4-5F8E-452A-8B60-5DF2726F73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boshqaruvidagi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o‘zgarishlar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rahbarlar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almashu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vi.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A0F55-76EA-4D3E-B374-D0A87DAE64D1}" type="parTrans" cxnId="{8E2F8B0B-FDD3-4567-A8CE-1E14DBB3441B}">
      <dgm:prSet/>
      <dgm:spPr/>
      <dgm:t>
        <a:bodyPr/>
        <a:lstStyle/>
        <a:p>
          <a:endParaRPr lang="ru-RU"/>
        </a:p>
      </dgm:t>
    </dgm:pt>
    <dgm:pt modelId="{D0F1594E-FE82-46A2-872A-8FACE8CF099E}" type="sibTrans" cxnId="{8E2F8B0B-FDD3-4567-A8CE-1E14DBB3441B}">
      <dgm:prSet/>
      <dgm:spPr/>
      <dgm:t>
        <a:bodyPr/>
        <a:lstStyle/>
        <a:p>
          <a:endParaRPr lang="ru-RU"/>
        </a:p>
      </dgm:t>
    </dgm:pt>
    <dgm:pt modelId="{1AA77682-C0EA-4329-BD2D-F3863FEA044D}" type="pres">
      <dgm:prSet presAssocID="{421D019F-9A4C-4A5B-B96F-F56B109437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AF25159-9307-4E04-A14F-D72BF14840C5}" type="pres">
      <dgm:prSet presAssocID="{421D019F-9A4C-4A5B-B96F-F56B1094378F}" presName="Name1" presStyleCnt="0"/>
      <dgm:spPr/>
    </dgm:pt>
    <dgm:pt modelId="{B5673BA6-4475-48FF-A19C-7C1D61D7A3BD}" type="pres">
      <dgm:prSet presAssocID="{421D019F-9A4C-4A5B-B96F-F56B1094378F}" presName="cycle" presStyleCnt="0"/>
      <dgm:spPr/>
    </dgm:pt>
    <dgm:pt modelId="{ADC43EC6-C998-4295-A3D5-904983FADCDE}" type="pres">
      <dgm:prSet presAssocID="{421D019F-9A4C-4A5B-B96F-F56B1094378F}" presName="srcNode" presStyleLbl="node1" presStyleIdx="0" presStyleCnt="3"/>
      <dgm:spPr/>
    </dgm:pt>
    <dgm:pt modelId="{3DAEF6AB-AEEE-40C2-9BDA-6E8F1E01AFCB}" type="pres">
      <dgm:prSet presAssocID="{421D019F-9A4C-4A5B-B96F-F56B1094378F}" presName="conn" presStyleLbl="parChTrans1D2" presStyleIdx="0" presStyleCnt="1"/>
      <dgm:spPr/>
      <dgm:t>
        <a:bodyPr/>
        <a:lstStyle/>
        <a:p>
          <a:endParaRPr lang="ru-RU"/>
        </a:p>
      </dgm:t>
    </dgm:pt>
    <dgm:pt modelId="{151DE03E-02C7-41F4-9841-4E743F1949FF}" type="pres">
      <dgm:prSet presAssocID="{421D019F-9A4C-4A5B-B96F-F56B1094378F}" presName="extraNode" presStyleLbl="node1" presStyleIdx="0" presStyleCnt="3"/>
      <dgm:spPr/>
    </dgm:pt>
    <dgm:pt modelId="{D8633E64-13D8-45E7-90C5-1403A5D333C4}" type="pres">
      <dgm:prSet presAssocID="{421D019F-9A4C-4A5B-B96F-F56B1094378F}" presName="dstNode" presStyleLbl="node1" presStyleIdx="0" presStyleCnt="3"/>
      <dgm:spPr/>
    </dgm:pt>
    <dgm:pt modelId="{63DA465D-2993-49D2-9C25-D13B6E049E42}" type="pres">
      <dgm:prSet presAssocID="{CE079A49-B977-4698-A6A0-C42860624F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85080-9EEE-4052-B549-A46D86198117}" type="pres">
      <dgm:prSet presAssocID="{CE079A49-B977-4698-A6A0-C42860624F62}" presName="accent_1" presStyleCnt="0"/>
      <dgm:spPr/>
    </dgm:pt>
    <dgm:pt modelId="{DA6B6EFA-379E-4B31-8287-5403F0C5ACFA}" type="pres">
      <dgm:prSet presAssocID="{CE079A49-B977-4698-A6A0-C42860624F62}" presName="accentRepeatNode" presStyleLbl="solidFgAcc1" presStyleIdx="0" presStyleCnt="3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90A85CBB-BAAC-4E4A-9944-B5873F495103}" type="pres">
      <dgm:prSet presAssocID="{8FF9C908-301C-4319-8FCA-F44A789780F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E7B1-9C1D-47AD-BF83-024DFCEC4AF4}" type="pres">
      <dgm:prSet presAssocID="{8FF9C908-301C-4319-8FCA-F44A789780FF}" presName="accent_2" presStyleCnt="0"/>
      <dgm:spPr/>
    </dgm:pt>
    <dgm:pt modelId="{3F13554F-21BF-4C6D-96C5-753877A7B383}" type="pres">
      <dgm:prSet presAssocID="{8FF9C908-301C-4319-8FCA-F44A789780FF}" presName="accentRepeatNode" presStyleLbl="solidFgAcc1" presStyleIdx="1" presStyleCnt="3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86FD867-C14F-42B2-9756-9B62289002EA}" type="pres">
      <dgm:prSet presAssocID="{C410CBC4-5F8E-452A-8B60-5DF2726F734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7FDB0-D1F5-453A-A342-A8E87FF0233A}" type="pres">
      <dgm:prSet presAssocID="{C410CBC4-5F8E-452A-8B60-5DF2726F7342}" presName="accent_3" presStyleCnt="0"/>
      <dgm:spPr/>
    </dgm:pt>
    <dgm:pt modelId="{D9597A62-3AE7-4E8E-85E0-AD84607CB62C}" type="pres">
      <dgm:prSet presAssocID="{C410CBC4-5F8E-452A-8B60-5DF2726F7342}" presName="accentRepeatNode" presStyleLbl="solidFgAcc1" presStyleIdx="2" presStyleCnt="3"/>
      <dgm:spPr>
        <a:solidFill>
          <a:srgbClr val="7030A0"/>
        </a:solidFill>
      </dgm:spPr>
      <dgm:t>
        <a:bodyPr/>
        <a:lstStyle/>
        <a:p>
          <a:endParaRPr lang="ru-RU"/>
        </a:p>
      </dgm:t>
    </dgm:pt>
  </dgm:ptLst>
  <dgm:cxnLst>
    <dgm:cxn modelId="{1649E0A6-3605-4297-8C23-D8BC7DE6BE58}" srcId="{421D019F-9A4C-4A5B-B96F-F56B1094378F}" destId="{CE079A49-B977-4698-A6A0-C42860624F62}" srcOrd="0" destOrd="0" parTransId="{A97BE42D-B820-46CF-835F-15E77694533C}" sibTransId="{3DB5F3F7-3C16-4DDE-9AFF-B171057A3448}"/>
    <dgm:cxn modelId="{5957E84C-DAF3-4C92-95DF-3E19399F11E3}" srcId="{421D019F-9A4C-4A5B-B96F-F56B1094378F}" destId="{8FF9C908-301C-4319-8FCA-F44A789780FF}" srcOrd="1" destOrd="0" parTransId="{E7E4311C-3996-453E-952A-3FA55289ED7A}" sibTransId="{5198ADD6-9DE4-4694-A8B1-E3115165FA9A}"/>
    <dgm:cxn modelId="{FD96F1D9-2A68-42AF-A353-A86E9EB07595}" type="presOf" srcId="{C410CBC4-5F8E-452A-8B60-5DF2726F7342}" destId="{086FD867-C14F-42B2-9756-9B62289002EA}" srcOrd="0" destOrd="0" presId="urn:microsoft.com/office/officeart/2008/layout/VerticalCurvedList"/>
    <dgm:cxn modelId="{8E2F8B0B-FDD3-4567-A8CE-1E14DBB3441B}" srcId="{421D019F-9A4C-4A5B-B96F-F56B1094378F}" destId="{C410CBC4-5F8E-452A-8B60-5DF2726F7342}" srcOrd="2" destOrd="0" parTransId="{D55A0F55-76EA-4D3E-B374-D0A87DAE64D1}" sibTransId="{D0F1594E-FE82-46A2-872A-8FACE8CF099E}"/>
    <dgm:cxn modelId="{C09C1934-3F84-4521-B401-EC9E577012D1}" type="presOf" srcId="{CE079A49-B977-4698-A6A0-C42860624F62}" destId="{63DA465D-2993-49D2-9C25-D13B6E049E42}" srcOrd="0" destOrd="0" presId="urn:microsoft.com/office/officeart/2008/layout/VerticalCurvedList"/>
    <dgm:cxn modelId="{54B72C6C-C041-4740-8825-8E29F35F6FB9}" type="presOf" srcId="{3DB5F3F7-3C16-4DDE-9AFF-B171057A3448}" destId="{3DAEF6AB-AEEE-40C2-9BDA-6E8F1E01AFCB}" srcOrd="0" destOrd="0" presId="urn:microsoft.com/office/officeart/2008/layout/VerticalCurvedList"/>
    <dgm:cxn modelId="{35EA8E70-7D9D-42F4-B072-A52B28AFA901}" type="presOf" srcId="{421D019F-9A4C-4A5B-B96F-F56B1094378F}" destId="{1AA77682-C0EA-4329-BD2D-F3863FEA044D}" srcOrd="0" destOrd="0" presId="urn:microsoft.com/office/officeart/2008/layout/VerticalCurvedList"/>
    <dgm:cxn modelId="{05E022C7-CE9F-4790-9771-B492F655737F}" type="presOf" srcId="{8FF9C908-301C-4319-8FCA-F44A789780FF}" destId="{90A85CBB-BAAC-4E4A-9944-B5873F495103}" srcOrd="0" destOrd="0" presId="urn:microsoft.com/office/officeart/2008/layout/VerticalCurvedList"/>
    <dgm:cxn modelId="{B049907F-7FF3-40DF-AE07-CBFAC55411F0}" type="presParOf" srcId="{1AA77682-C0EA-4329-BD2D-F3863FEA044D}" destId="{2AF25159-9307-4E04-A14F-D72BF14840C5}" srcOrd="0" destOrd="0" presId="urn:microsoft.com/office/officeart/2008/layout/VerticalCurvedList"/>
    <dgm:cxn modelId="{9BADE35D-99C1-4EFE-85C3-51B4155EAEA2}" type="presParOf" srcId="{2AF25159-9307-4E04-A14F-D72BF14840C5}" destId="{B5673BA6-4475-48FF-A19C-7C1D61D7A3BD}" srcOrd="0" destOrd="0" presId="urn:microsoft.com/office/officeart/2008/layout/VerticalCurvedList"/>
    <dgm:cxn modelId="{05923A61-AC3C-4AE6-B3D4-8C89A7635E35}" type="presParOf" srcId="{B5673BA6-4475-48FF-A19C-7C1D61D7A3BD}" destId="{ADC43EC6-C998-4295-A3D5-904983FADCDE}" srcOrd="0" destOrd="0" presId="urn:microsoft.com/office/officeart/2008/layout/VerticalCurvedList"/>
    <dgm:cxn modelId="{42F628BA-7620-4E44-AD14-9E6656352BF8}" type="presParOf" srcId="{B5673BA6-4475-48FF-A19C-7C1D61D7A3BD}" destId="{3DAEF6AB-AEEE-40C2-9BDA-6E8F1E01AFCB}" srcOrd="1" destOrd="0" presId="urn:microsoft.com/office/officeart/2008/layout/VerticalCurvedList"/>
    <dgm:cxn modelId="{CFE9FE85-ABF6-4A3C-896D-6A95A4A570E1}" type="presParOf" srcId="{B5673BA6-4475-48FF-A19C-7C1D61D7A3BD}" destId="{151DE03E-02C7-41F4-9841-4E743F1949FF}" srcOrd="2" destOrd="0" presId="urn:microsoft.com/office/officeart/2008/layout/VerticalCurvedList"/>
    <dgm:cxn modelId="{AFEBC93E-4ED9-40F1-B947-7D7E839D784E}" type="presParOf" srcId="{B5673BA6-4475-48FF-A19C-7C1D61D7A3BD}" destId="{D8633E64-13D8-45E7-90C5-1403A5D333C4}" srcOrd="3" destOrd="0" presId="urn:microsoft.com/office/officeart/2008/layout/VerticalCurvedList"/>
    <dgm:cxn modelId="{1502C9B8-6F42-4521-A030-72239E748DD8}" type="presParOf" srcId="{2AF25159-9307-4E04-A14F-D72BF14840C5}" destId="{63DA465D-2993-49D2-9C25-D13B6E049E42}" srcOrd="1" destOrd="0" presId="urn:microsoft.com/office/officeart/2008/layout/VerticalCurvedList"/>
    <dgm:cxn modelId="{0D26A7A5-673D-4EBF-82BC-A7D07AEA02A1}" type="presParOf" srcId="{2AF25159-9307-4E04-A14F-D72BF14840C5}" destId="{58385080-9EEE-4052-B549-A46D86198117}" srcOrd="2" destOrd="0" presId="urn:microsoft.com/office/officeart/2008/layout/VerticalCurvedList"/>
    <dgm:cxn modelId="{BB15DB26-70A5-42D1-AF72-4BFBDA445492}" type="presParOf" srcId="{58385080-9EEE-4052-B549-A46D86198117}" destId="{DA6B6EFA-379E-4B31-8287-5403F0C5ACFA}" srcOrd="0" destOrd="0" presId="urn:microsoft.com/office/officeart/2008/layout/VerticalCurvedList"/>
    <dgm:cxn modelId="{D0968478-5036-4563-BBE3-26FEE2648F5E}" type="presParOf" srcId="{2AF25159-9307-4E04-A14F-D72BF14840C5}" destId="{90A85CBB-BAAC-4E4A-9944-B5873F495103}" srcOrd="3" destOrd="0" presId="urn:microsoft.com/office/officeart/2008/layout/VerticalCurvedList"/>
    <dgm:cxn modelId="{8D241E06-A0A1-4D52-A6E8-DEB696AB9506}" type="presParOf" srcId="{2AF25159-9307-4E04-A14F-D72BF14840C5}" destId="{6016E7B1-9C1D-47AD-BF83-024DFCEC4AF4}" srcOrd="4" destOrd="0" presId="urn:microsoft.com/office/officeart/2008/layout/VerticalCurvedList"/>
    <dgm:cxn modelId="{457778E2-67DB-47D5-A016-50C99A839CDB}" type="presParOf" srcId="{6016E7B1-9C1D-47AD-BF83-024DFCEC4AF4}" destId="{3F13554F-21BF-4C6D-96C5-753877A7B383}" srcOrd="0" destOrd="0" presId="urn:microsoft.com/office/officeart/2008/layout/VerticalCurvedList"/>
    <dgm:cxn modelId="{43DEE7C7-E7AC-44CA-83D7-5F2FB2354481}" type="presParOf" srcId="{2AF25159-9307-4E04-A14F-D72BF14840C5}" destId="{086FD867-C14F-42B2-9756-9B62289002EA}" srcOrd="5" destOrd="0" presId="urn:microsoft.com/office/officeart/2008/layout/VerticalCurvedList"/>
    <dgm:cxn modelId="{290F4F99-A95F-4A55-940F-2CEB519F0FE8}" type="presParOf" srcId="{2AF25159-9307-4E04-A14F-D72BF14840C5}" destId="{2F67FDB0-D1F5-453A-A342-A8E87FF0233A}" srcOrd="6" destOrd="0" presId="urn:microsoft.com/office/officeart/2008/layout/VerticalCurvedList"/>
    <dgm:cxn modelId="{AF309B79-A35E-44C3-A6C1-A9B8C6A2DBF4}" type="presParOf" srcId="{2F67FDB0-D1F5-453A-A342-A8E87FF0233A}" destId="{D9597A62-3AE7-4E8E-85E0-AD84607CB6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1A2785-6B74-4868-B93C-8E98E015A8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696385-B9FF-4826-98D6-90FB243F96D5}">
      <dgm:prSet custT="1"/>
      <dgm:spPr>
        <a:solidFill>
          <a:srgbClr val="DDDDDD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1956-yil 25-fevralda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KPSS XX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syezdining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yopiq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majlisida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KPSS MK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Nikita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Xrushchev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shaxsga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sig‘inish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to‘g‘risida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ma’ruza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793DD-3B56-47C8-8C2B-36B14CD2A60A}" type="parTrans" cxnId="{B769B6D3-7B5A-43CA-94DF-786468981B95}">
      <dgm:prSet/>
      <dgm:spPr/>
      <dgm:t>
        <a:bodyPr/>
        <a:lstStyle/>
        <a:p>
          <a:endParaRPr lang="ru-RU"/>
        </a:p>
      </dgm:t>
    </dgm:pt>
    <dgm:pt modelId="{BB91262E-C560-4D5C-9097-6774A07392CA}" type="sibTrans" cxnId="{B769B6D3-7B5A-43CA-94DF-786468981B95}">
      <dgm:prSet/>
      <dgm:spPr/>
      <dgm:t>
        <a:bodyPr/>
        <a:lstStyle/>
        <a:p>
          <a:endParaRPr lang="ru-RU"/>
        </a:p>
      </dgm:t>
    </dgm:pt>
    <dgm:pt modelId="{07E1A105-6323-4D46-AFB1-8C223BF8C10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Ma’ruzada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shaxsiga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sig‘inish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qoralandi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tugatishga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kirishildi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1A234-9FDB-412E-8F9D-0AB0FC0260DB}" type="parTrans" cxnId="{D7D7B71E-9F96-4D8F-89E8-75D23038EC40}">
      <dgm:prSet/>
      <dgm:spPr/>
      <dgm:t>
        <a:bodyPr/>
        <a:lstStyle/>
        <a:p>
          <a:endParaRPr lang="ru-RU"/>
        </a:p>
      </dgm:t>
    </dgm:pt>
    <dgm:pt modelId="{EFE32DA4-B9EB-46DD-8DC5-7C90F256B1E3}" type="sibTrans" cxnId="{D7D7B71E-9F96-4D8F-89E8-75D23038EC40}">
      <dgm:prSet/>
      <dgm:spPr/>
      <dgm:t>
        <a:bodyPr/>
        <a:lstStyle/>
        <a:p>
          <a:endParaRPr lang="ru-RU"/>
        </a:p>
      </dgm:t>
    </dgm:pt>
    <dgm:pt modelId="{16ADAC6D-89AF-455E-A796-B3C49C2F2225}" type="pres">
      <dgm:prSet presAssocID="{671A2785-6B74-4868-B93C-8E98E015A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2FA48-FABA-4396-AFF7-453F11C81AB2}" type="pres">
      <dgm:prSet presAssocID="{07E1A105-6323-4D46-AFB1-8C223BF8C109}" presName="boxAndChildren" presStyleCnt="0"/>
      <dgm:spPr/>
    </dgm:pt>
    <dgm:pt modelId="{F11B4E0F-C52C-4401-8FBB-0F3D892D374A}" type="pres">
      <dgm:prSet presAssocID="{07E1A105-6323-4D46-AFB1-8C223BF8C109}" presName="parentTextBox" presStyleLbl="node1" presStyleIdx="0" presStyleCnt="2"/>
      <dgm:spPr/>
      <dgm:t>
        <a:bodyPr/>
        <a:lstStyle/>
        <a:p>
          <a:endParaRPr lang="ru-RU"/>
        </a:p>
      </dgm:t>
    </dgm:pt>
    <dgm:pt modelId="{15590F84-AD35-417E-B5B6-5AE46CE3E462}" type="pres">
      <dgm:prSet presAssocID="{BB91262E-C560-4D5C-9097-6774A07392CA}" presName="sp" presStyleCnt="0"/>
      <dgm:spPr/>
    </dgm:pt>
    <dgm:pt modelId="{11E1153A-1EE1-4875-9ED8-A680D4C6B99F}" type="pres">
      <dgm:prSet presAssocID="{C6696385-B9FF-4826-98D6-90FB243F96D5}" presName="arrowAndChildren" presStyleCnt="0"/>
      <dgm:spPr/>
    </dgm:pt>
    <dgm:pt modelId="{779EC8B1-FF03-4CFC-81A9-D3155DE783C7}" type="pres">
      <dgm:prSet presAssocID="{C6696385-B9FF-4826-98D6-90FB243F96D5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7D7B71E-9F96-4D8F-89E8-75D23038EC40}" srcId="{671A2785-6B74-4868-B93C-8E98E015A8A4}" destId="{07E1A105-6323-4D46-AFB1-8C223BF8C109}" srcOrd="1" destOrd="0" parTransId="{2671A234-9FDB-412E-8F9D-0AB0FC0260DB}" sibTransId="{EFE32DA4-B9EB-46DD-8DC5-7C90F256B1E3}"/>
    <dgm:cxn modelId="{015C1051-2C9E-45B8-94CE-45685DB76179}" type="presOf" srcId="{671A2785-6B74-4868-B93C-8E98E015A8A4}" destId="{16ADAC6D-89AF-455E-A796-B3C49C2F2225}" srcOrd="0" destOrd="0" presId="urn:microsoft.com/office/officeart/2005/8/layout/process4"/>
    <dgm:cxn modelId="{B769B6D3-7B5A-43CA-94DF-786468981B95}" srcId="{671A2785-6B74-4868-B93C-8E98E015A8A4}" destId="{C6696385-B9FF-4826-98D6-90FB243F96D5}" srcOrd="0" destOrd="0" parTransId="{3D6793DD-3B56-47C8-8C2B-36B14CD2A60A}" sibTransId="{BB91262E-C560-4D5C-9097-6774A07392CA}"/>
    <dgm:cxn modelId="{6D85F6CD-BAD5-4023-85BA-1D5348C40FD1}" type="presOf" srcId="{C6696385-B9FF-4826-98D6-90FB243F96D5}" destId="{779EC8B1-FF03-4CFC-81A9-D3155DE783C7}" srcOrd="0" destOrd="0" presId="urn:microsoft.com/office/officeart/2005/8/layout/process4"/>
    <dgm:cxn modelId="{F7043498-0F9C-420C-81A8-4413AE920037}" type="presOf" srcId="{07E1A105-6323-4D46-AFB1-8C223BF8C109}" destId="{F11B4E0F-C52C-4401-8FBB-0F3D892D374A}" srcOrd="0" destOrd="0" presId="urn:microsoft.com/office/officeart/2005/8/layout/process4"/>
    <dgm:cxn modelId="{B463CB5A-2DA8-4843-99F9-A2BDE045A046}" type="presParOf" srcId="{16ADAC6D-89AF-455E-A796-B3C49C2F2225}" destId="{4142FA48-FABA-4396-AFF7-453F11C81AB2}" srcOrd="0" destOrd="0" presId="urn:microsoft.com/office/officeart/2005/8/layout/process4"/>
    <dgm:cxn modelId="{5198554E-67F7-4F50-AF2F-650FB429D682}" type="presParOf" srcId="{4142FA48-FABA-4396-AFF7-453F11C81AB2}" destId="{F11B4E0F-C52C-4401-8FBB-0F3D892D374A}" srcOrd="0" destOrd="0" presId="urn:microsoft.com/office/officeart/2005/8/layout/process4"/>
    <dgm:cxn modelId="{4E445056-EB02-475F-9E01-B27ECFBC109F}" type="presParOf" srcId="{16ADAC6D-89AF-455E-A796-B3C49C2F2225}" destId="{15590F84-AD35-417E-B5B6-5AE46CE3E462}" srcOrd="1" destOrd="0" presId="urn:microsoft.com/office/officeart/2005/8/layout/process4"/>
    <dgm:cxn modelId="{184C027D-A72D-4C40-8999-AF6D8569FA88}" type="presParOf" srcId="{16ADAC6D-89AF-455E-A796-B3C49C2F2225}" destId="{11E1153A-1EE1-4875-9ED8-A680D4C6B99F}" srcOrd="2" destOrd="0" presId="urn:microsoft.com/office/officeart/2005/8/layout/process4"/>
    <dgm:cxn modelId="{5126DDF6-9729-4287-881F-3192CF44D776}" type="presParOf" srcId="{11E1153A-1EE1-4875-9ED8-A680D4C6B99F}" destId="{779EC8B1-FF03-4CFC-81A9-D3155DE783C7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5BEEE6-7669-4162-9BCF-0ADB8F856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25CF4-B8A2-4089-93DE-1841E706D07B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atag‘on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qilinganlarni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boshlandi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E681F-EBCF-4E84-B4C7-D4A41E77E85A}" type="parTrans" cxnId="{384249A9-19A6-437F-A859-53E823F08699}">
      <dgm:prSet/>
      <dgm:spPr/>
      <dgm:t>
        <a:bodyPr/>
        <a:lstStyle/>
        <a:p>
          <a:endParaRPr lang="ru-RU"/>
        </a:p>
      </dgm:t>
    </dgm:pt>
    <dgm:pt modelId="{75F41333-62BC-491A-B835-DA8806D7C27C}" type="sibTrans" cxnId="{384249A9-19A6-437F-A859-53E823F08699}">
      <dgm:prSet/>
      <dgm:spPr/>
      <dgm:t>
        <a:bodyPr/>
        <a:lstStyle/>
        <a:p>
          <a:endParaRPr lang="ru-RU"/>
        </a:p>
      </dgm:t>
    </dgm:pt>
    <dgm:pt modelId="{449850AF-B297-46A5-8E77-6082E178355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olinganlardan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40 000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oqlandi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F3887-886A-4266-AA71-35F08730EA4D}" type="parTrans" cxnId="{FE7BBCCC-60C5-4762-8F48-734C2DEDDF1C}">
      <dgm:prSet/>
      <dgm:spPr/>
      <dgm:t>
        <a:bodyPr/>
        <a:lstStyle/>
        <a:p>
          <a:endParaRPr lang="ru-RU"/>
        </a:p>
      </dgm:t>
    </dgm:pt>
    <dgm:pt modelId="{053C7C2A-8757-4EF8-AC39-47F3715882CC}" type="sibTrans" cxnId="{FE7BBCCC-60C5-4762-8F48-734C2DEDDF1C}">
      <dgm:prSet/>
      <dgm:spPr/>
      <dgm:t>
        <a:bodyPr/>
        <a:lstStyle/>
        <a:p>
          <a:endParaRPr lang="ru-RU"/>
        </a:p>
      </dgm:t>
    </dgm:pt>
    <dgm:pt modelId="{2E078CD4-9418-4A8B-A2F5-0F7878DE4A1D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qilinib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tashlangan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surgunga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yuborilgan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yurtdoshlarimizning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qaytdi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F1668-4E45-4E7B-8789-3F691BDB209C}" type="parTrans" cxnId="{A651378F-3609-467A-BF9E-BBC364EF42F4}">
      <dgm:prSet/>
      <dgm:spPr/>
      <dgm:t>
        <a:bodyPr/>
        <a:lstStyle/>
        <a:p>
          <a:endParaRPr lang="ru-RU"/>
        </a:p>
      </dgm:t>
    </dgm:pt>
    <dgm:pt modelId="{F47B5144-1309-4206-8709-F5011A2FD708}" type="sibTrans" cxnId="{A651378F-3609-467A-BF9E-BBC364EF42F4}">
      <dgm:prSet/>
      <dgm:spPr/>
      <dgm:t>
        <a:bodyPr/>
        <a:lstStyle/>
        <a:p>
          <a:endParaRPr lang="ru-RU"/>
        </a:p>
      </dgm:t>
    </dgm:pt>
    <dgm:pt modelId="{217C6597-BD46-4C44-959F-3EFD35CE5BEA}" type="pres">
      <dgm:prSet presAssocID="{D55BEEE6-7669-4162-9BCF-0ADB8F856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092169-C330-40BF-96C7-88B989380C92}" type="pres">
      <dgm:prSet presAssocID="{D55BEEE6-7669-4162-9BCF-0ADB8F856404}" presName="Name1" presStyleCnt="0"/>
      <dgm:spPr/>
    </dgm:pt>
    <dgm:pt modelId="{CE9D83A0-8465-48A9-BA44-C119EBB1BDF0}" type="pres">
      <dgm:prSet presAssocID="{D55BEEE6-7669-4162-9BCF-0ADB8F856404}" presName="cycle" presStyleCnt="0"/>
      <dgm:spPr/>
    </dgm:pt>
    <dgm:pt modelId="{2540DE1E-B26E-4E59-AFE7-7CBA7DABB933}" type="pres">
      <dgm:prSet presAssocID="{D55BEEE6-7669-4162-9BCF-0ADB8F856404}" presName="srcNode" presStyleLbl="node1" presStyleIdx="0" presStyleCnt="3"/>
      <dgm:spPr/>
    </dgm:pt>
    <dgm:pt modelId="{42394073-5225-4C01-A08D-242EC8751AF2}" type="pres">
      <dgm:prSet presAssocID="{D55BEEE6-7669-4162-9BCF-0ADB8F856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02684407-A0B5-4254-B710-218133D9C78D}" type="pres">
      <dgm:prSet presAssocID="{D55BEEE6-7669-4162-9BCF-0ADB8F856404}" presName="extraNode" presStyleLbl="node1" presStyleIdx="0" presStyleCnt="3"/>
      <dgm:spPr/>
    </dgm:pt>
    <dgm:pt modelId="{0A97632A-B289-47CB-8834-816B571562CF}" type="pres">
      <dgm:prSet presAssocID="{D55BEEE6-7669-4162-9BCF-0ADB8F856404}" presName="dstNode" presStyleLbl="node1" presStyleIdx="0" presStyleCnt="3"/>
      <dgm:spPr/>
    </dgm:pt>
    <dgm:pt modelId="{54D33A5B-9295-45D7-9C31-866E5245EA23}" type="pres">
      <dgm:prSet presAssocID="{36D25CF4-B8A2-4089-93DE-1841E706D07B}" presName="text_1" presStyleLbl="node1" presStyleIdx="0" presStyleCnt="3" custScaleY="125000" custLinFactNeighborX="145" custLinFactNeighborY="-1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AEDAC-1AF6-4A17-8307-3F09B085691E}" type="pres">
      <dgm:prSet presAssocID="{36D25CF4-B8A2-4089-93DE-1841E706D07B}" presName="accent_1" presStyleCnt="0"/>
      <dgm:spPr/>
    </dgm:pt>
    <dgm:pt modelId="{8B569CCC-1425-4F0F-A08A-B5D21AD4D28F}" type="pres">
      <dgm:prSet presAssocID="{36D25CF4-B8A2-4089-93DE-1841E706D07B}" presName="accentRepeatNode" presStyleLbl="solidFgAcc1" presStyleIdx="0" presStyleCnt="3" custScaleX="110001" custScaleY="110000" custLinFactNeighborX="-34" custLinFactNeighborY="-1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EC1D09-A20B-4BBF-ACF3-4004BCFB2CC5}" type="pres">
      <dgm:prSet presAssocID="{449850AF-B297-46A5-8E77-6082E1783558}" presName="text_2" presStyleLbl="node1" presStyleIdx="1" presStyleCnt="3" custScaleY="13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1BED1-6E3B-41DB-9699-97B292FDFA7C}" type="pres">
      <dgm:prSet presAssocID="{449850AF-B297-46A5-8E77-6082E1783558}" presName="accent_2" presStyleCnt="0"/>
      <dgm:spPr/>
    </dgm:pt>
    <dgm:pt modelId="{E54450E9-4942-4D75-93AE-72580CF35DCC}" type="pres">
      <dgm:prSet presAssocID="{449850AF-B297-46A5-8E77-6082E1783558}" presName="accentRepeatNode" presStyleLbl="solidFgAcc1" presStyleIdx="1" presStyleCnt="3" custScaleX="121773" custScaleY="11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2D28CC-2624-4EBD-9226-EFE609FD83D2}" type="pres">
      <dgm:prSet presAssocID="{2E078CD4-9418-4A8B-A2F5-0F7878DE4A1D}" presName="text_3" presStyleLbl="node1" presStyleIdx="2" presStyleCnt="3" custScaleY="137500" custLinFactNeighborX="-112" custLinFactNeighborY="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3A3EE-F6A0-4B2E-BB1F-5C10CB142AB9}" type="pres">
      <dgm:prSet presAssocID="{2E078CD4-9418-4A8B-A2F5-0F7878DE4A1D}" presName="accent_3" presStyleCnt="0"/>
      <dgm:spPr/>
    </dgm:pt>
    <dgm:pt modelId="{17664647-A669-4A37-A07B-59B2CFCA7037}" type="pres">
      <dgm:prSet presAssocID="{2E078CD4-9418-4A8B-A2F5-0F7878DE4A1D}" presName="accentRepeatNode" presStyleLbl="solidFgAcc1" presStyleIdx="2" presStyleCnt="3" custScaleX="118055" custScaleY="110000" custLinFactNeighborX="-1006" custLinFactNeighborY="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E7BBCCC-60C5-4762-8F48-734C2DEDDF1C}" srcId="{D55BEEE6-7669-4162-9BCF-0ADB8F856404}" destId="{449850AF-B297-46A5-8E77-6082E1783558}" srcOrd="1" destOrd="0" parTransId="{097F3887-886A-4266-AA71-35F08730EA4D}" sibTransId="{053C7C2A-8757-4EF8-AC39-47F3715882CC}"/>
    <dgm:cxn modelId="{C03529A9-9584-459D-B4C9-3BE27F1F2E45}" type="presOf" srcId="{2E078CD4-9418-4A8B-A2F5-0F7878DE4A1D}" destId="{572D28CC-2624-4EBD-9226-EFE609FD83D2}" srcOrd="0" destOrd="0" presId="urn:microsoft.com/office/officeart/2008/layout/VerticalCurvedList"/>
    <dgm:cxn modelId="{384249A9-19A6-437F-A859-53E823F08699}" srcId="{D55BEEE6-7669-4162-9BCF-0ADB8F856404}" destId="{36D25CF4-B8A2-4089-93DE-1841E706D07B}" srcOrd="0" destOrd="0" parTransId="{F9FE681F-EBCF-4E84-B4C7-D4A41E77E85A}" sibTransId="{75F41333-62BC-491A-B835-DA8806D7C27C}"/>
    <dgm:cxn modelId="{C49049FC-6C40-4B66-A117-AD39E57C0F5D}" type="presOf" srcId="{449850AF-B297-46A5-8E77-6082E1783558}" destId="{01EC1D09-A20B-4BBF-ACF3-4004BCFB2CC5}" srcOrd="0" destOrd="0" presId="urn:microsoft.com/office/officeart/2008/layout/VerticalCurvedList"/>
    <dgm:cxn modelId="{A651378F-3609-467A-BF9E-BBC364EF42F4}" srcId="{D55BEEE6-7669-4162-9BCF-0ADB8F856404}" destId="{2E078CD4-9418-4A8B-A2F5-0F7878DE4A1D}" srcOrd="2" destOrd="0" parTransId="{FC1F1668-4E45-4E7B-8789-3F691BDB209C}" sibTransId="{F47B5144-1309-4206-8709-F5011A2FD708}"/>
    <dgm:cxn modelId="{DEF3C05D-445E-4532-8DC7-241B595B78C4}" type="presOf" srcId="{D55BEEE6-7669-4162-9BCF-0ADB8F856404}" destId="{217C6597-BD46-4C44-959F-3EFD35CE5BEA}" srcOrd="0" destOrd="0" presId="urn:microsoft.com/office/officeart/2008/layout/VerticalCurvedList"/>
    <dgm:cxn modelId="{877C2B0E-B703-4587-A104-729639FEFA1A}" type="presOf" srcId="{75F41333-62BC-491A-B835-DA8806D7C27C}" destId="{42394073-5225-4C01-A08D-242EC8751AF2}" srcOrd="0" destOrd="0" presId="urn:microsoft.com/office/officeart/2008/layout/VerticalCurvedList"/>
    <dgm:cxn modelId="{FE1225DF-D20E-42B0-81B5-C29AD8588315}" type="presOf" srcId="{36D25CF4-B8A2-4089-93DE-1841E706D07B}" destId="{54D33A5B-9295-45D7-9C31-866E5245EA23}" srcOrd="0" destOrd="0" presId="urn:microsoft.com/office/officeart/2008/layout/VerticalCurvedList"/>
    <dgm:cxn modelId="{3C0A686B-4B3E-407F-BB9A-64DB804B1BF1}" type="presParOf" srcId="{217C6597-BD46-4C44-959F-3EFD35CE5BEA}" destId="{56092169-C330-40BF-96C7-88B989380C92}" srcOrd="0" destOrd="0" presId="urn:microsoft.com/office/officeart/2008/layout/VerticalCurvedList"/>
    <dgm:cxn modelId="{2C90A872-9139-4E86-8211-FBA68D6D485F}" type="presParOf" srcId="{56092169-C330-40BF-96C7-88B989380C92}" destId="{CE9D83A0-8465-48A9-BA44-C119EBB1BDF0}" srcOrd="0" destOrd="0" presId="urn:microsoft.com/office/officeart/2008/layout/VerticalCurvedList"/>
    <dgm:cxn modelId="{0C6F9F62-89D5-488E-8573-C93A9BB70B45}" type="presParOf" srcId="{CE9D83A0-8465-48A9-BA44-C119EBB1BDF0}" destId="{2540DE1E-B26E-4E59-AFE7-7CBA7DABB933}" srcOrd="0" destOrd="0" presId="urn:microsoft.com/office/officeart/2008/layout/VerticalCurvedList"/>
    <dgm:cxn modelId="{F79EB8A5-6594-4571-B671-23AF9CF49C7F}" type="presParOf" srcId="{CE9D83A0-8465-48A9-BA44-C119EBB1BDF0}" destId="{42394073-5225-4C01-A08D-242EC8751AF2}" srcOrd="1" destOrd="0" presId="urn:microsoft.com/office/officeart/2008/layout/VerticalCurvedList"/>
    <dgm:cxn modelId="{9363E318-026E-4A5F-A5D1-1A50FDC40BC3}" type="presParOf" srcId="{CE9D83A0-8465-48A9-BA44-C119EBB1BDF0}" destId="{02684407-A0B5-4254-B710-218133D9C78D}" srcOrd="2" destOrd="0" presId="urn:microsoft.com/office/officeart/2008/layout/VerticalCurvedList"/>
    <dgm:cxn modelId="{C156F967-A0E0-4EF8-8454-E926C95F4E06}" type="presParOf" srcId="{CE9D83A0-8465-48A9-BA44-C119EBB1BDF0}" destId="{0A97632A-B289-47CB-8834-816B571562CF}" srcOrd="3" destOrd="0" presId="urn:microsoft.com/office/officeart/2008/layout/VerticalCurvedList"/>
    <dgm:cxn modelId="{6452C426-0B07-4FF7-B223-13501D116000}" type="presParOf" srcId="{56092169-C330-40BF-96C7-88B989380C92}" destId="{54D33A5B-9295-45D7-9C31-866E5245EA23}" srcOrd="1" destOrd="0" presId="urn:microsoft.com/office/officeart/2008/layout/VerticalCurvedList"/>
    <dgm:cxn modelId="{7E91849A-A62C-45A5-AA9A-C68F061AA7F8}" type="presParOf" srcId="{56092169-C330-40BF-96C7-88B989380C92}" destId="{162AEDAC-1AF6-4A17-8307-3F09B085691E}" srcOrd="2" destOrd="0" presId="urn:microsoft.com/office/officeart/2008/layout/VerticalCurvedList"/>
    <dgm:cxn modelId="{17092D0F-3361-4777-9215-3BAE0608837C}" type="presParOf" srcId="{162AEDAC-1AF6-4A17-8307-3F09B085691E}" destId="{8B569CCC-1425-4F0F-A08A-B5D21AD4D28F}" srcOrd="0" destOrd="0" presId="urn:microsoft.com/office/officeart/2008/layout/VerticalCurvedList"/>
    <dgm:cxn modelId="{5EE2A8D6-8883-4132-BD06-0F615E823F95}" type="presParOf" srcId="{56092169-C330-40BF-96C7-88B989380C92}" destId="{01EC1D09-A20B-4BBF-ACF3-4004BCFB2CC5}" srcOrd="3" destOrd="0" presId="urn:microsoft.com/office/officeart/2008/layout/VerticalCurvedList"/>
    <dgm:cxn modelId="{87494937-134E-462E-AA1D-7455357EF057}" type="presParOf" srcId="{56092169-C330-40BF-96C7-88B989380C92}" destId="{9101BED1-6E3B-41DB-9699-97B292FDFA7C}" srcOrd="4" destOrd="0" presId="urn:microsoft.com/office/officeart/2008/layout/VerticalCurvedList"/>
    <dgm:cxn modelId="{97D8C780-50E2-4692-8F6F-CF6CF71FF8E4}" type="presParOf" srcId="{9101BED1-6E3B-41DB-9699-97B292FDFA7C}" destId="{E54450E9-4942-4D75-93AE-72580CF35DCC}" srcOrd="0" destOrd="0" presId="urn:microsoft.com/office/officeart/2008/layout/VerticalCurvedList"/>
    <dgm:cxn modelId="{816EA622-C8FF-4065-B467-98F40C7A7B32}" type="presParOf" srcId="{56092169-C330-40BF-96C7-88B989380C92}" destId="{572D28CC-2624-4EBD-9226-EFE609FD83D2}" srcOrd="5" destOrd="0" presId="urn:microsoft.com/office/officeart/2008/layout/VerticalCurvedList"/>
    <dgm:cxn modelId="{10225142-FDD0-4690-BA7A-B3FCFF006011}" type="presParOf" srcId="{56092169-C330-40BF-96C7-88B989380C92}" destId="{AC13A3EE-F6A0-4B2E-BB1F-5C10CB142AB9}" srcOrd="6" destOrd="0" presId="urn:microsoft.com/office/officeart/2008/layout/VerticalCurvedList"/>
    <dgm:cxn modelId="{F34C9B78-FC71-42F9-A76F-43F042EDB679}" type="presParOf" srcId="{AC13A3EE-F6A0-4B2E-BB1F-5C10CB142AB9}" destId="{17664647-A669-4A37-A07B-59B2CFCA70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5BEEE6-7669-4162-9BCF-0ADB8F856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A76A86-F49E-47EF-9318-4FF18C632711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kommunistik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mafkura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andozasi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ostida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oshirildi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E366F-20EC-4E3E-B7F0-AAFE88846139}" type="parTrans" cxnId="{9652382B-455C-4556-8BAA-7A310657D2C8}">
      <dgm:prSet/>
      <dgm:spPr/>
      <dgm:t>
        <a:bodyPr/>
        <a:lstStyle/>
        <a:p>
          <a:endParaRPr lang="ru-RU"/>
        </a:p>
      </dgm:t>
    </dgm:pt>
    <dgm:pt modelId="{4D3C8671-EB54-47FA-86FD-7AD7B8A5B43A}" type="sibTrans" cxnId="{9652382B-455C-4556-8BAA-7A310657D2C8}">
      <dgm:prSet/>
      <dgm:spPr/>
      <dgm:t>
        <a:bodyPr/>
        <a:lstStyle/>
        <a:p>
          <a:endParaRPr lang="ru-RU"/>
        </a:p>
      </dgm:t>
    </dgm:pt>
    <dgm:pt modelId="{4C952BDA-BF99-4EA2-8918-854BF1370447}">
      <dgm:prSet custT="1"/>
      <dgm:spPr>
        <a:solidFill>
          <a:srgbClr val="92D050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Mustabid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rejimi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ma’qul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shaxslarnigina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grajdan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fuqaro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sifatida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828BD-7F5D-4815-AA63-F37F4BDA5DBD}" type="parTrans" cxnId="{981739B2-343D-447A-AA93-EEBB033BB816}">
      <dgm:prSet/>
      <dgm:spPr/>
      <dgm:t>
        <a:bodyPr/>
        <a:lstStyle/>
        <a:p>
          <a:endParaRPr lang="ru-RU"/>
        </a:p>
      </dgm:t>
    </dgm:pt>
    <dgm:pt modelId="{4D21E445-8275-44E5-B1B0-0FA812811616}" type="sibTrans" cxnId="{981739B2-343D-447A-AA93-EEBB033BB816}">
      <dgm:prSet/>
      <dgm:spPr/>
      <dgm:t>
        <a:bodyPr/>
        <a:lstStyle/>
        <a:p>
          <a:endParaRPr lang="ru-RU"/>
        </a:p>
      </dgm:t>
    </dgm:pt>
    <dgm:pt modelId="{C6380E9E-8236-4374-A8D7-2866AE5E5ED4}">
      <dgm:prSet/>
      <dgm:spPr/>
      <dgm:t>
        <a:bodyPr/>
        <a:lstStyle/>
        <a:p>
          <a:pPr algn="ctr" rtl="0">
            <a:lnSpc>
              <a:spcPct val="100000"/>
            </a:lnSpc>
          </a:pP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1953-yildan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boshqacha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fikrlovchilar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ta’qib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ostiga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o‘tkirlari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doimiy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borildi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0D7E0-A5B9-44D6-9820-43C25171E1C6}" type="parTrans" cxnId="{99C473A3-2A1C-4DFB-96F6-34A54CB09030}">
      <dgm:prSet/>
      <dgm:spPr/>
      <dgm:t>
        <a:bodyPr/>
        <a:lstStyle/>
        <a:p>
          <a:endParaRPr lang="ru-RU"/>
        </a:p>
      </dgm:t>
    </dgm:pt>
    <dgm:pt modelId="{671D7BAB-344B-4C2C-BB8E-C06EEB6A56B9}" type="sibTrans" cxnId="{99C473A3-2A1C-4DFB-96F6-34A54CB09030}">
      <dgm:prSet/>
      <dgm:spPr/>
      <dgm:t>
        <a:bodyPr/>
        <a:lstStyle/>
        <a:p>
          <a:endParaRPr lang="ru-RU"/>
        </a:p>
      </dgm:t>
    </dgm:pt>
    <dgm:pt modelId="{217C6597-BD46-4C44-959F-3EFD35CE5BEA}" type="pres">
      <dgm:prSet presAssocID="{D55BEEE6-7669-4162-9BCF-0ADB8F856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092169-C330-40BF-96C7-88B989380C92}" type="pres">
      <dgm:prSet presAssocID="{D55BEEE6-7669-4162-9BCF-0ADB8F856404}" presName="Name1" presStyleCnt="0"/>
      <dgm:spPr/>
    </dgm:pt>
    <dgm:pt modelId="{CE9D83A0-8465-48A9-BA44-C119EBB1BDF0}" type="pres">
      <dgm:prSet presAssocID="{D55BEEE6-7669-4162-9BCF-0ADB8F856404}" presName="cycle" presStyleCnt="0"/>
      <dgm:spPr/>
    </dgm:pt>
    <dgm:pt modelId="{2540DE1E-B26E-4E59-AFE7-7CBA7DABB933}" type="pres">
      <dgm:prSet presAssocID="{D55BEEE6-7669-4162-9BCF-0ADB8F856404}" presName="srcNode" presStyleLbl="node1" presStyleIdx="0" presStyleCnt="3"/>
      <dgm:spPr/>
    </dgm:pt>
    <dgm:pt modelId="{42394073-5225-4C01-A08D-242EC8751AF2}" type="pres">
      <dgm:prSet presAssocID="{D55BEEE6-7669-4162-9BCF-0ADB8F856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02684407-A0B5-4254-B710-218133D9C78D}" type="pres">
      <dgm:prSet presAssocID="{D55BEEE6-7669-4162-9BCF-0ADB8F856404}" presName="extraNode" presStyleLbl="node1" presStyleIdx="0" presStyleCnt="3"/>
      <dgm:spPr/>
    </dgm:pt>
    <dgm:pt modelId="{0A97632A-B289-47CB-8834-816B571562CF}" type="pres">
      <dgm:prSet presAssocID="{D55BEEE6-7669-4162-9BCF-0ADB8F856404}" presName="dstNode" presStyleLbl="node1" presStyleIdx="0" presStyleCnt="3"/>
      <dgm:spPr/>
    </dgm:pt>
    <dgm:pt modelId="{A396A118-01CE-412A-B70B-B38E115DC342}" type="pres">
      <dgm:prSet presAssocID="{33A76A86-F49E-47EF-9318-4FF18C632711}" presName="text_1" presStyleLbl="node1" presStyleIdx="0" presStyleCnt="3" custLinFactNeighborX="745" custLinFactNeighborY="-19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E187D-BE8C-4BFD-ACE6-98710D3C0140}" type="pres">
      <dgm:prSet presAssocID="{33A76A86-F49E-47EF-9318-4FF18C632711}" presName="accent_1" presStyleCnt="0"/>
      <dgm:spPr/>
    </dgm:pt>
    <dgm:pt modelId="{7879968C-7306-4AB3-8CA5-BBDB531373E6}" type="pres">
      <dgm:prSet presAssocID="{33A76A86-F49E-47EF-9318-4FF18C632711}" presName="accentRepeatNode" presStyleLbl="solidFgAcc1" presStyleIdx="0" presStyleCnt="3" custLinFactNeighborX="-5827" custLinFactNeighborY="-10723"/>
      <dgm:spPr/>
    </dgm:pt>
    <dgm:pt modelId="{28CE87C7-A911-47EA-97AD-7893244B0A5E}" type="pres">
      <dgm:prSet presAssocID="{4C952BDA-BF99-4EA2-8918-854BF137044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0495C-324C-4335-8F82-A512758ECE50}" type="pres">
      <dgm:prSet presAssocID="{4C952BDA-BF99-4EA2-8918-854BF1370447}" presName="accent_2" presStyleCnt="0"/>
      <dgm:spPr/>
    </dgm:pt>
    <dgm:pt modelId="{A4F3B9C4-9E0F-4A4E-A280-B8989B2F49DD}" type="pres">
      <dgm:prSet presAssocID="{4C952BDA-BF99-4EA2-8918-854BF1370447}" presName="accentRepeatNode" presStyleLbl="solidFgAcc1" presStyleIdx="1" presStyleCnt="3"/>
      <dgm:spPr/>
    </dgm:pt>
    <dgm:pt modelId="{90ABD931-CB83-4C52-8053-05BD4D76E273}" type="pres">
      <dgm:prSet presAssocID="{C6380E9E-8236-4374-A8D7-2866AE5E5ED4}" presName="text_3" presStyleLbl="node1" presStyleIdx="2" presStyleCnt="3" custScaleY="124096" custLinFactNeighborX="711" custLinFactNeighborY="17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B3DD7-3237-457B-A3A1-AD6A3A4B5361}" type="pres">
      <dgm:prSet presAssocID="{C6380E9E-8236-4374-A8D7-2866AE5E5ED4}" presName="accent_3" presStyleCnt="0"/>
      <dgm:spPr/>
    </dgm:pt>
    <dgm:pt modelId="{BA23B315-2693-4F26-88D4-9CB12D15272D}" type="pres">
      <dgm:prSet presAssocID="{C6380E9E-8236-4374-A8D7-2866AE5E5ED4}" presName="accentRepeatNode" presStyleLbl="solidFgAcc1" presStyleIdx="2" presStyleCnt="3" custLinFactNeighborX="-5927" custLinFactNeighborY="14337"/>
      <dgm:spPr/>
    </dgm:pt>
  </dgm:ptLst>
  <dgm:cxnLst>
    <dgm:cxn modelId="{99C473A3-2A1C-4DFB-96F6-34A54CB09030}" srcId="{D55BEEE6-7669-4162-9BCF-0ADB8F856404}" destId="{C6380E9E-8236-4374-A8D7-2866AE5E5ED4}" srcOrd="2" destOrd="0" parTransId="{C3B0D7E0-A5B9-44D6-9820-43C25171E1C6}" sibTransId="{671D7BAB-344B-4C2C-BB8E-C06EEB6A56B9}"/>
    <dgm:cxn modelId="{E6B2ABAF-CDB9-4967-989E-AAA282D2263A}" type="presOf" srcId="{4D3C8671-EB54-47FA-86FD-7AD7B8A5B43A}" destId="{42394073-5225-4C01-A08D-242EC8751AF2}" srcOrd="0" destOrd="0" presId="urn:microsoft.com/office/officeart/2008/layout/VerticalCurvedList"/>
    <dgm:cxn modelId="{18742A60-D011-42BA-9E3C-10AF49679239}" type="presOf" srcId="{D55BEEE6-7669-4162-9BCF-0ADB8F856404}" destId="{217C6597-BD46-4C44-959F-3EFD35CE5BEA}" srcOrd="0" destOrd="0" presId="urn:microsoft.com/office/officeart/2008/layout/VerticalCurvedList"/>
    <dgm:cxn modelId="{B3905469-E6A3-41D0-975B-CBE654B84372}" type="presOf" srcId="{4C952BDA-BF99-4EA2-8918-854BF1370447}" destId="{28CE87C7-A911-47EA-97AD-7893244B0A5E}" srcOrd="0" destOrd="0" presId="urn:microsoft.com/office/officeart/2008/layout/VerticalCurvedList"/>
    <dgm:cxn modelId="{02979623-8A24-4793-BEC5-5B48C1E92AF8}" type="presOf" srcId="{33A76A86-F49E-47EF-9318-4FF18C632711}" destId="{A396A118-01CE-412A-B70B-B38E115DC342}" srcOrd="0" destOrd="0" presId="urn:microsoft.com/office/officeart/2008/layout/VerticalCurvedList"/>
    <dgm:cxn modelId="{052BEE9E-C76F-4B25-8F48-6B3CFBDBA608}" type="presOf" srcId="{C6380E9E-8236-4374-A8D7-2866AE5E5ED4}" destId="{90ABD931-CB83-4C52-8053-05BD4D76E273}" srcOrd="0" destOrd="0" presId="urn:microsoft.com/office/officeart/2008/layout/VerticalCurvedList"/>
    <dgm:cxn modelId="{9652382B-455C-4556-8BAA-7A310657D2C8}" srcId="{D55BEEE6-7669-4162-9BCF-0ADB8F856404}" destId="{33A76A86-F49E-47EF-9318-4FF18C632711}" srcOrd="0" destOrd="0" parTransId="{2F6E366F-20EC-4E3E-B7F0-AAFE88846139}" sibTransId="{4D3C8671-EB54-47FA-86FD-7AD7B8A5B43A}"/>
    <dgm:cxn modelId="{981739B2-343D-447A-AA93-EEBB033BB816}" srcId="{D55BEEE6-7669-4162-9BCF-0ADB8F856404}" destId="{4C952BDA-BF99-4EA2-8918-854BF1370447}" srcOrd="1" destOrd="0" parTransId="{4ED828BD-7F5D-4815-AA63-F37F4BDA5DBD}" sibTransId="{4D21E445-8275-44E5-B1B0-0FA812811616}"/>
    <dgm:cxn modelId="{9E93E9B1-BD21-4934-886C-E0582ABB4958}" type="presParOf" srcId="{217C6597-BD46-4C44-959F-3EFD35CE5BEA}" destId="{56092169-C330-40BF-96C7-88B989380C92}" srcOrd="0" destOrd="0" presId="urn:microsoft.com/office/officeart/2008/layout/VerticalCurvedList"/>
    <dgm:cxn modelId="{864C55AE-9B89-4DB6-89EF-59E1096ABABD}" type="presParOf" srcId="{56092169-C330-40BF-96C7-88B989380C92}" destId="{CE9D83A0-8465-48A9-BA44-C119EBB1BDF0}" srcOrd="0" destOrd="0" presId="urn:microsoft.com/office/officeart/2008/layout/VerticalCurvedList"/>
    <dgm:cxn modelId="{4143016B-397A-40C0-997C-5DAC71E34BD1}" type="presParOf" srcId="{CE9D83A0-8465-48A9-BA44-C119EBB1BDF0}" destId="{2540DE1E-B26E-4E59-AFE7-7CBA7DABB933}" srcOrd="0" destOrd="0" presId="urn:microsoft.com/office/officeart/2008/layout/VerticalCurvedList"/>
    <dgm:cxn modelId="{1C7A912C-F66A-4C8D-81AE-0DC3CEAFE138}" type="presParOf" srcId="{CE9D83A0-8465-48A9-BA44-C119EBB1BDF0}" destId="{42394073-5225-4C01-A08D-242EC8751AF2}" srcOrd="1" destOrd="0" presId="urn:microsoft.com/office/officeart/2008/layout/VerticalCurvedList"/>
    <dgm:cxn modelId="{1B53690A-1998-481A-B571-CB6903FBCB29}" type="presParOf" srcId="{CE9D83A0-8465-48A9-BA44-C119EBB1BDF0}" destId="{02684407-A0B5-4254-B710-218133D9C78D}" srcOrd="2" destOrd="0" presId="urn:microsoft.com/office/officeart/2008/layout/VerticalCurvedList"/>
    <dgm:cxn modelId="{F3143E4F-173E-43CA-A81F-9AF67CE59748}" type="presParOf" srcId="{CE9D83A0-8465-48A9-BA44-C119EBB1BDF0}" destId="{0A97632A-B289-47CB-8834-816B571562CF}" srcOrd="3" destOrd="0" presId="urn:microsoft.com/office/officeart/2008/layout/VerticalCurvedList"/>
    <dgm:cxn modelId="{DEF42857-E12C-4FEF-B2ED-E4A3E846F56F}" type="presParOf" srcId="{56092169-C330-40BF-96C7-88B989380C92}" destId="{A396A118-01CE-412A-B70B-B38E115DC342}" srcOrd="1" destOrd="0" presId="urn:microsoft.com/office/officeart/2008/layout/VerticalCurvedList"/>
    <dgm:cxn modelId="{92A4E5E0-CEAD-4C4C-80DA-748B64A6B72D}" type="presParOf" srcId="{56092169-C330-40BF-96C7-88B989380C92}" destId="{59BE187D-BE8C-4BFD-ACE6-98710D3C0140}" srcOrd="2" destOrd="0" presId="urn:microsoft.com/office/officeart/2008/layout/VerticalCurvedList"/>
    <dgm:cxn modelId="{BC306929-2620-493A-AD52-3AE8CC44586B}" type="presParOf" srcId="{59BE187D-BE8C-4BFD-ACE6-98710D3C0140}" destId="{7879968C-7306-4AB3-8CA5-BBDB531373E6}" srcOrd="0" destOrd="0" presId="urn:microsoft.com/office/officeart/2008/layout/VerticalCurvedList"/>
    <dgm:cxn modelId="{028272E1-DFFA-45BC-AB0A-5F5D79B6CA38}" type="presParOf" srcId="{56092169-C330-40BF-96C7-88B989380C92}" destId="{28CE87C7-A911-47EA-97AD-7893244B0A5E}" srcOrd="3" destOrd="0" presId="urn:microsoft.com/office/officeart/2008/layout/VerticalCurvedList"/>
    <dgm:cxn modelId="{633A220F-25D5-4F88-963F-0EF88D784DA4}" type="presParOf" srcId="{56092169-C330-40BF-96C7-88B989380C92}" destId="{3160495C-324C-4335-8F82-A512758ECE50}" srcOrd="4" destOrd="0" presId="urn:microsoft.com/office/officeart/2008/layout/VerticalCurvedList"/>
    <dgm:cxn modelId="{872C745B-8DA1-4DD7-8379-ED465CB495E2}" type="presParOf" srcId="{3160495C-324C-4335-8F82-A512758ECE50}" destId="{A4F3B9C4-9E0F-4A4E-A280-B8989B2F49DD}" srcOrd="0" destOrd="0" presId="urn:microsoft.com/office/officeart/2008/layout/VerticalCurvedList"/>
    <dgm:cxn modelId="{E07BE6C0-A6BC-4F17-96D1-A6099A07E417}" type="presParOf" srcId="{56092169-C330-40BF-96C7-88B989380C92}" destId="{90ABD931-CB83-4C52-8053-05BD4D76E273}" srcOrd="5" destOrd="0" presId="urn:microsoft.com/office/officeart/2008/layout/VerticalCurvedList"/>
    <dgm:cxn modelId="{8563066B-6E7B-46AD-AC7E-C6273BFADCAB}" type="presParOf" srcId="{56092169-C330-40BF-96C7-88B989380C92}" destId="{49BB3DD7-3237-457B-A3A1-AD6A3A4B5361}" srcOrd="6" destOrd="0" presId="urn:microsoft.com/office/officeart/2008/layout/VerticalCurvedList"/>
    <dgm:cxn modelId="{E5012DE1-11CD-40E2-B8EF-B76C5B883C88}" type="presParOf" srcId="{49BB3DD7-3237-457B-A3A1-AD6A3A4B5361}" destId="{BA23B315-2693-4F26-88D4-9CB12D1527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E367B7-9C46-4D99-9E3B-2C961902E7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92F6F7-AF9C-479C-8EF8-12D0875F9ED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1950-yil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aprelda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MKning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Usmon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Yusupov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vazifasidan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Moskvaga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Paxtachilik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tayinlandi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Biroq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I.V.Stalin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o‘limidan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ministrlik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tugatilib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Usmon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Yusupov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1953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1954-yillarda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42376-5BE7-4408-A27E-CB3D6FEDABC8}" type="parTrans" cxnId="{2BB6FD9A-59AE-4063-B63B-C2343758ACBD}">
      <dgm:prSet/>
      <dgm:spPr/>
      <dgm:t>
        <a:bodyPr/>
        <a:lstStyle/>
        <a:p>
          <a:endParaRPr lang="ru-RU"/>
        </a:p>
      </dgm:t>
    </dgm:pt>
    <dgm:pt modelId="{A82C3158-97F4-493F-A50A-F9AEC76BD099}" type="sibTrans" cxnId="{2BB6FD9A-59AE-4063-B63B-C2343758ACBD}">
      <dgm:prSet/>
      <dgm:spPr/>
      <dgm:t>
        <a:bodyPr/>
        <a:lstStyle/>
        <a:p>
          <a:endParaRPr lang="ru-RU"/>
        </a:p>
      </dgm:t>
    </dgm:pt>
    <dgm:pt modelId="{4302C530-61C0-4006-BEB6-33FF769B07AF}" type="pres">
      <dgm:prSet presAssocID="{40E367B7-9C46-4D99-9E3B-2C961902E7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7F4AE-3EFC-4D65-9A5A-877685B16454}" type="pres">
      <dgm:prSet presAssocID="{6292F6F7-AF9C-479C-8EF8-12D0875F9E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40D24-3647-404F-B915-5D1D8515322C}" type="presOf" srcId="{40E367B7-9C46-4D99-9E3B-2C961902E735}" destId="{4302C530-61C0-4006-BEB6-33FF769B07AF}" srcOrd="0" destOrd="0" presId="urn:microsoft.com/office/officeart/2005/8/layout/hList6"/>
    <dgm:cxn modelId="{2BB6FD9A-59AE-4063-B63B-C2343758ACBD}" srcId="{40E367B7-9C46-4D99-9E3B-2C961902E735}" destId="{6292F6F7-AF9C-479C-8EF8-12D0875F9ED2}" srcOrd="0" destOrd="0" parTransId="{15B42376-5BE7-4408-A27E-CB3D6FEDABC8}" sibTransId="{A82C3158-97F4-493F-A50A-F9AEC76BD099}"/>
    <dgm:cxn modelId="{EF65BC3A-318C-4699-AF26-405810643C8A}" type="presOf" srcId="{6292F6F7-AF9C-479C-8EF8-12D0875F9ED2}" destId="{6377F4AE-3EFC-4D65-9A5A-877685B16454}" srcOrd="0" destOrd="0" presId="urn:microsoft.com/office/officeart/2005/8/layout/hList6"/>
    <dgm:cxn modelId="{D73C8FAC-C62B-4D50-A3DF-7A66A6C544B3}" type="presParOf" srcId="{4302C530-61C0-4006-BEB6-33FF769B07AF}" destId="{6377F4AE-3EFC-4D65-9A5A-877685B16454}" srcOrd="0" destOrd="0" presId="urn:microsoft.com/office/officeart/2005/8/layout/hList6"/>
  </dgm:cxnLst>
  <dgm:bg>
    <a:solidFill>
      <a:srgbClr val="B2B2B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E367B7-9C46-4D99-9E3B-2C961902E7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92448-6604-466C-B531-F0C9A2B31466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Afsuski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KPSS MK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Nikita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Xrushchev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1954-yilda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asossiz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tarzda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raisligidan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tashlab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Mirzacho‘ldagi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“4-Boyovut”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sovxoziga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direktor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jo‘natdi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79F6334-263A-4F91-8926-F280A3D7C75E}" type="parTrans" cxnId="{E05EFBCD-B617-4F35-AB5B-0D658564960E}">
      <dgm:prSet/>
      <dgm:spPr/>
      <dgm:t>
        <a:bodyPr/>
        <a:lstStyle/>
        <a:p>
          <a:endParaRPr lang="ru-RU"/>
        </a:p>
      </dgm:t>
    </dgm:pt>
    <dgm:pt modelId="{73380DA8-F904-4D92-BDC7-5347A9A02385}" type="sibTrans" cxnId="{E05EFBCD-B617-4F35-AB5B-0D658564960E}">
      <dgm:prSet/>
      <dgm:spPr/>
      <dgm:t>
        <a:bodyPr/>
        <a:lstStyle/>
        <a:p>
          <a:endParaRPr lang="ru-RU"/>
        </a:p>
      </dgm:t>
    </dgm:pt>
    <dgm:pt modelId="{4302C530-61C0-4006-BEB6-33FF769B07AF}" type="pres">
      <dgm:prSet presAssocID="{40E367B7-9C46-4D99-9E3B-2C961902E7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B4D7D-04AE-4BC9-8827-17501FB73567}" type="pres">
      <dgm:prSet presAssocID="{E7392448-6604-466C-B531-F0C9A2B3146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E06DA-BC7B-425E-BE9F-397BB05F05A2}" type="presOf" srcId="{40E367B7-9C46-4D99-9E3B-2C961902E735}" destId="{4302C530-61C0-4006-BEB6-33FF769B07AF}" srcOrd="0" destOrd="0" presId="urn:microsoft.com/office/officeart/2005/8/layout/hList6"/>
    <dgm:cxn modelId="{3531A807-9FFD-45B4-A076-CD3B49587405}" type="presOf" srcId="{E7392448-6604-466C-B531-F0C9A2B31466}" destId="{8E2B4D7D-04AE-4BC9-8827-17501FB73567}" srcOrd="0" destOrd="0" presId="urn:microsoft.com/office/officeart/2005/8/layout/hList6"/>
    <dgm:cxn modelId="{E05EFBCD-B617-4F35-AB5B-0D658564960E}" srcId="{40E367B7-9C46-4D99-9E3B-2C961902E735}" destId="{E7392448-6604-466C-B531-F0C9A2B31466}" srcOrd="0" destOrd="0" parTransId="{379F6334-263A-4F91-8926-F280A3D7C75E}" sibTransId="{73380DA8-F904-4D92-BDC7-5347A9A02385}"/>
    <dgm:cxn modelId="{3ED92AA5-1E19-4FCC-A42A-EB831075EBB5}" type="presParOf" srcId="{4302C530-61C0-4006-BEB6-33FF769B07AF}" destId="{8E2B4D7D-04AE-4BC9-8827-17501FB73567}" srcOrd="0" destOrd="0" presId="urn:microsoft.com/office/officeart/2005/8/layout/hList6"/>
  </dgm:cxnLst>
  <dgm:bg>
    <a:solidFill>
      <a:srgbClr val="B2B2B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9905B7-A86F-4671-884D-4ACAC332BE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A658A-0CAA-4E65-B5DC-C624C62CCCC8}">
      <dgm:prSet custT="1"/>
      <dgm:spPr/>
      <dgm:t>
        <a:bodyPr/>
        <a:lstStyle/>
        <a:p>
          <a:pPr marL="361950" indent="361950" algn="l" rtl="0">
            <a:lnSpc>
              <a:spcPct val="100000"/>
            </a:lnSpc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Amin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Niyozov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ziyolilariga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qatag‘onchilik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borildi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Marg‘ilonda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hamyurti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Yo‘ldosh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Oxunboboyev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vafotidan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o‘tmay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1947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1950-yillarda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Prezidiumi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1B997-5763-448C-BF78-1A0CB10D6ECC}" type="parTrans" cxnId="{84922E6D-1D51-4E5D-8EFF-C97C8AEAD2F1}">
      <dgm:prSet/>
      <dgm:spPr/>
      <dgm:t>
        <a:bodyPr/>
        <a:lstStyle/>
        <a:p>
          <a:endParaRPr lang="ru-RU"/>
        </a:p>
      </dgm:t>
    </dgm:pt>
    <dgm:pt modelId="{71BD1B17-E145-43CE-A97E-ABB86BF6F10B}" type="sibTrans" cxnId="{84922E6D-1D51-4E5D-8EFF-C97C8AEAD2F1}">
      <dgm:prSet/>
      <dgm:spPr/>
      <dgm:t>
        <a:bodyPr/>
        <a:lstStyle/>
        <a:p>
          <a:endParaRPr lang="ru-RU"/>
        </a:p>
      </dgm:t>
    </dgm:pt>
    <dgm:pt modelId="{EC422555-66A1-4CBD-A1AB-7BC8D9832FB0}" type="pres">
      <dgm:prSet presAssocID="{A39905B7-A86F-4671-884D-4ACAC332BE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545DE9-C862-4968-91AB-CF228C953090}" type="pres">
      <dgm:prSet presAssocID="{C1FA658A-0CAA-4E65-B5DC-C624C62CCCC8}" presName="composite" presStyleCnt="0"/>
      <dgm:spPr/>
    </dgm:pt>
    <dgm:pt modelId="{8C527F36-DC89-4BF6-A5F9-D69470AC3F12}" type="pres">
      <dgm:prSet presAssocID="{C1FA658A-0CAA-4E65-B5DC-C624C62CCCC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DA0728-679F-4688-BCF3-06AF4249869B}" type="pres">
      <dgm:prSet presAssocID="{C1FA658A-0CAA-4E65-B5DC-C624C62CCCC8}" presName="txShp" presStyleLbl="node1" presStyleIdx="0" presStyleCnt="1" custScaleX="139507" custScaleY="11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22E6D-1D51-4E5D-8EFF-C97C8AEAD2F1}" srcId="{A39905B7-A86F-4671-884D-4ACAC332BE40}" destId="{C1FA658A-0CAA-4E65-B5DC-C624C62CCCC8}" srcOrd="0" destOrd="0" parTransId="{5A91B997-5763-448C-BF78-1A0CB10D6ECC}" sibTransId="{71BD1B17-E145-43CE-A97E-ABB86BF6F10B}"/>
    <dgm:cxn modelId="{59570AB8-92C7-40BD-8496-10E560E65B9E}" type="presOf" srcId="{C1FA658A-0CAA-4E65-B5DC-C624C62CCCC8}" destId="{09DA0728-679F-4688-BCF3-06AF4249869B}" srcOrd="0" destOrd="0" presId="urn:microsoft.com/office/officeart/2005/8/layout/vList3"/>
    <dgm:cxn modelId="{97BE4121-72E5-4460-A304-B0C8C34CCE60}" type="presOf" srcId="{A39905B7-A86F-4671-884D-4ACAC332BE40}" destId="{EC422555-66A1-4CBD-A1AB-7BC8D9832FB0}" srcOrd="0" destOrd="0" presId="urn:microsoft.com/office/officeart/2005/8/layout/vList3"/>
    <dgm:cxn modelId="{9DB96820-A05D-40DA-A92A-9EC710F070D4}" type="presParOf" srcId="{EC422555-66A1-4CBD-A1AB-7BC8D9832FB0}" destId="{6B545DE9-C862-4968-91AB-CF228C953090}" srcOrd="0" destOrd="0" presId="urn:microsoft.com/office/officeart/2005/8/layout/vList3"/>
    <dgm:cxn modelId="{B6F8BD0E-5680-4E36-A4C4-A8EEC308B2E8}" type="presParOf" srcId="{6B545DE9-C862-4968-91AB-CF228C953090}" destId="{8C527F36-DC89-4BF6-A5F9-D69470AC3F12}" srcOrd="0" destOrd="0" presId="urn:microsoft.com/office/officeart/2005/8/layout/vList3"/>
    <dgm:cxn modelId="{EEA66FC0-E67E-4D8B-A875-DB8FEC61E07D}" type="presParOf" srcId="{6B545DE9-C862-4968-91AB-CF228C953090}" destId="{09DA0728-679F-4688-BCF3-06AF424986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C7D47C-8116-4E50-AEA4-194C0AB8276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53DC43-50AB-4335-B740-39D523897E5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361950" indent="0" algn="l" rtl="0">
            <a:lnSpc>
              <a:spcPct val="100000"/>
            </a:lnSpc>
          </a:pP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Nuriddin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Muhitdinov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1951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1953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1954-1955-yillarda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1957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1961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KPSS MK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Prezidiumi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a’zosi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KPSS MK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ideologiya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mas’ul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lavozimlarda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oqlanishida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tashabbuskorlik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ko‘rsatdi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xarid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narxini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oshirishni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oldiga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qo‘yib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uddaladi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33164-17A2-4FAF-A65A-4EAA4FF4370B}" type="parTrans" cxnId="{0DC46228-75D4-41CE-8684-B414C3B7DE7B}">
      <dgm:prSet/>
      <dgm:spPr/>
      <dgm:t>
        <a:bodyPr/>
        <a:lstStyle/>
        <a:p>
          <a:endParaRPr lang="ru-RU"/>
        </a:p>
      </dgm:t>
    </dgm:pt>
    <dgm:pt modelId="{9C51E962-2227-47F1-8EFA-EF207E611BB8}" type="sibTrans" cxnId="{0DC46228-75D4-41CE-8684-B414C3B7DE7B}">
      <dgm:prSet/>
      <dgm:spPr/>
      <dgm:t>
        <a:bodyPr/>
        <a:lstStyle/>
        <a:p>
          <a:endParaRPr lang="ru-RU"/>
        </a:p>
      </dgm:t>
    </dgm:pt>
    <dgm:pt modelId="{EBC54294-3E5F-4BEA-8EC6-A979E414CAC3}" type="pres">
      <dgm:prSet presAssocID="{04C7D47C-8116-4E50-AEA4-194C0AB827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6B720-FD08-4A60-AA19-B1FB13A2452B}" type="pres">
      <dgm:prSet presAssocID="{3753DC43-50AB-4335-B740-39D523897E5E}" presName="composite" presStyleCnt="0"/>
      <dgm:spPr/>
    </dgm:pt>
    <dgm:pt modelId="{B80A6216-912D-4E6A-9890-6FCF528990F6}" type="pres">
      <dgm:prSet presAssocID="{3753DC43-50AB-4335-B740-39D523897E5E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47C1D0-3001-4BDA-BC37-8258F13B1448}" type="pres">
      <dgm:prSet presAssocID="{3753DC43-50AB-4335-B740-39D523897E5E}" presName="txShp" presStyleLbl="node1" presStyleIdx="0" presStyleCnt="1" custScaleX="139342" custScaleY="114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4A6C3-8784-4A10-A8AB-42FD127BBBB1}" type="presOf" srcId="{04C7D47C-8116-4E50-AEA4-194C0AB82768}" destId="{EBC54294-3E5F-4BEA-8EC6-A979E414CAC3}" srcOrd="0" destOrd="0" presId="urn:microsoft.com/office/officeart/2005/8/layout/vList3"/>
    <dgm:cxn modelId="{0DC46228-75D4-41CE-8684-B414C3B7DE7B}" srcId="{04C7D47C-8116-4E50-AEA4-194C0AB82768}" destId="{3753DC43-50AB-4335-B740-39D523897E5E}" srcOrd="0" destOrd="0" parTransId="{05633164-17A2-4FAF-A65A-4EAA4FF4370B}" sibTransId="{9C51E962-2227-47F1-8EFA-EF207E611BB8}"/>
    <dgm:cxn modelId="{43D60578-0485-4C6E-BF59-2C7C01A4F536}" type="presOf" srcId="{3753DC43-50AB-4335-B740-39D523897E5E}" destId="{2447C1D0-3001-4BDA-BC37-8258F13B1448}" srcOrd="0" destOrd="0" presId="urn:microsoft.com/office/officeart/2005/8/layout/vList3"/>
    <dgm:cxn modelId="{E6207B4F-8D2F-4C5C-B034-CB00D19A4E4F}" type="presParOf" srcId="{EBC54294-3E5F-4BEA-8EC6-A979E414CAC3}" destId="{2226B720-FD08-4A60-AA19-B1FB13A2452B}" srcOrd="0" destOrd="0" presId="urn:microsoft.com/office/officeart/2005/8/layout/vList3"/>
    <dgm:cxn modelId="{DC7EC2F5-4E3C-4135-940E-46A2D2C51ADB}" type="presParOf" srcId="{2226B720-FD08-4A60-AA19-B1FB13A2452B}" destId="{B80A6216-912D-4E6A-9890-6FCF528990F6}" srcOrd="0" destOrd="0" presId="urn:microsoft.com/office/officeart/2005/8/layout/vList3"/>
    <dgm:cxn modelId="{DB591FDA-1C4E-4011-9D4E-098A807D18C8}" type="presParOf" srcId="{2226B720-FD08-4A60-AA19-B1FB13A2452B}" destId="{2447C1D0-3001-4BDA-BC37-8258F13B14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1BD1692-7328-4A8C-A501-8EC30F1BA33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7984E-0C2D-4EA9-943D-88A0E0418FC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269875" indent="0" algn="l" rtl="0"/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Sobir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Kamolov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atigi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15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davomida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partiya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tashkilotini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boshqargan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kadrlarni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mahalliylashtirish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ommaviy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oshiril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islom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diniga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erkinliklar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rahbariyati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N.Xrushchyov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M.Suslov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b.)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yoqmay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lavozimidan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tashlandi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1B8CC-6B32-4A00-A087-532AF101BF14}" type="parTrans" cxnId="{E28A2E00-B564-4189-826E-717AB1FFA364}">
      <dgm:prSet/>
      <dgm:spPr/>
      <dgm:t>
        <a:bodyPr/>
        <a:lstStyle/>
        <a:p>
          <a:endParaRPr lang="ru-RU"/>
        </a:p>
      </dgm:t>
    </dgm:pt>
    <dgm:pt modelId="{8CBB947B-7D5F-4D61-9D6C-D9D5668379CA}" type="sibTrans" cxnId="{E28A2E00-B564-4189-826E-717AB1FFA364}">
      <dgm:prSet/>
      <dgm:spPr/>
      <dgm:t>
        <a:bodyPr/>
        <a:lstStyle/>
        <a:p>
          <a:endParaRPr lang="ru-RU"/>
        </a:p>
      </dgm:t>
    </dgm:pt>
    <dgm:pt modelId="{62791480-140F-4851-A15A-95B208A65E8B}" type="pres">
      <dgm:prSet presAssocID="{A1BD1692-7328-4A8C-A501-8EC30F1BA3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81C8BE-D77B-478D-A4AC-A2DCA3BC5660}" type="pres">
      <dgm:prSet presAssocID="{0B47984E-0C2D-4EA9-943D-88A0E0418FC0}" presName="composite" presStyleCnt="0"/>
      <dgm:spPr/>
    </dgm:pt>
    <dgm:pt modelId="{E8BC5374-A574-40E7-B6EC-B3236B4E8F0A}" type="pres">
      <dgm:prSet presAssocID="{0B47984E-0C2D-4EA9-943D-88A0E0418FC0}" presName="imgShp" presStyleLbl="fgImgPlace1" presStyleIdx="0" presStyleCnt="1" custLinFactNeighborX="-5837" custLinFactNeighborY="-9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AF8F41-27CD-4074-8F99-AC5C31C08A69}" type="pres">
      <dgm:prSet presAssocID="{0B47984E-0C2D-4EA9-943D-88A0E0418FC0}" presName="txShp" presStyleLbl="node1" presStyleIdx="0" presStyleCnt="1" custScaleX="137782" custScaleY="117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A2E00-B564-4189-826E-717AB1FFA364}" srcId="{A1BD1692-7328-4A8C-A501-8EC30F1BA33C}" destId="{0B47984E-0C2D-4EA9-943D-88A0E0418FC0}" srcOrd="0" destOrd="0" parTransId="{2D41B8CC-6B32-4A00-A087-532AF101BF14}" sibTransId="{8CBB947B-7D5F-4D61-9D6C-D9D5668379CA}"/>
    <dgm:cxn modelId="{262E1F5C-153D-47CF-8299-47B34276F723}" type="presOf" srcId="{A1BD1692-7328-4A8C-A501-8EC30F1BA33C}" destId="{62791480-140F-4851-A15A-95B208A65E8B}" srcOrd="0" destOrd="0" presId="urn:microsoft.com/office/officeart/2005/8/layout/vList3"/>
    <dgm:cxn modelId="{073D4A24-8D22-4A9E-99DB-B115BC194EC9}" type="presOf" srcId="{0B47984E-0C2D-4EA9-943D-88A0E0418FC0}" destId="{39AF8F41-27CD-4074-8F99-AC5C31C08A69}" srcOrd="0" destOrd="0" presId="urn:microsoft.com/office/officeart/2005/8/layout/vList3"/>
    <dgm:cxn modelId="{294821E1-94C0-4577-A90D-C58CE30ABB0F}" type="presParOf" srcId="{62791480-140F-4851-A15A-95B208A65E8B}" destId="{6B81C8BE-D77B-478D-A4AC-A2DCA3BC5660}" srcOrd="0" destOrd="0" presId="urn:microsoft.com/office/officeart/2005/8/layout/vList3"/>
    <dgm:cxn modelId="{C7D94BD0-3A56-4A74-9D0F-EEE2350D1925}" type="presParOf" srcId="{6B81C8BE-D77B-478D-A4AC-A2DCA3BC5660}" destId="{E8BC5374-A574-40E7-B6EC-B3236B4E8F0A}" srcOrd="0" destOrd="0" presId="urn:microsoft.com/office/officeart/2005/8/layout/vList3"/>
    <dgm:cxn modelId="{572DEBCF-31DF-429F-85E8-D8F046D920CA}" type="presParOf" srcId="{6B81C8BE-D77B-478D-A4AC-A2DCA3BC5660}" destId="{39AF8F41-27CD-4074-8F99-AC5C31C08A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CED2E8-D5CB-4B13-96B3-D566DEE3C51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19280-27DF-4052-8ABE-89EB27E8237F}">
      <dgm:prSet custT="1"/>
      <dgm:spPr/>
      <dgm:t>
        <a:bodyPr/>
        <a:lstStyle/>
        <a:p>
          <a:pPr marL="361950" indent="0" rtl="0">
            <a:lnSpc>
              <a:spcPct val="100000"/>
            </a:lnSpc>
          </a:pP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112-betida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topshiriqlarga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34A0C-426E-43F1-BED4-A2CAF29A26F3}" type="parTrans" cxnId="{E12F46B3-6EDF-4592-89B3-05BE73723EF7}">
      <dgm:prSet/>
      <dgm:spPr/>
      <dgm:t>
        <a:bodyPr/>
        <a:lstStyle/>
        <a:p>
          <a:endParaRPr lang="ru-RU"/>
        </a:p>
      </dgm:t>
    </dgm:pt>
    <dgm:pt modelId="{0504EF72-C275-4FB3-8B73-AF3A038A6D44}" type="sibTrans" cxnId="{E12F46B3-6EDF-4592-89B3-05BE73723EF7}">
      <dgm:prSet/>
      <dgm:spPr/>
      <dgm:t>
        <a:bodyPr/>
        <a:lstStyle/>
        <a:p>
          <a:endParaRPr lang="ru-RU"/>
        </a:p>
      </dgm:t>
    </dgm:pt>
    <dgm:pt modelId="{32630925-D86D-4363-A4BC-A68EB3CA22CD}">
      <dgm:prSet/>
      <dgm:spPr/>
      <dgm:t>
        <a:bodyPr/>
        <a:lstStyle/>
        <a:p>
          <a:pPr marL="361950" indent="0" rtl="0">
            <a:lnSpc>
              <a:spcPct val="100000"/>
            </a:lnSpc>
          </a:pP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Darslikda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oid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 ta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0B3FBE-9FEC-4BA4-9F69-2C1FF7BD7BC6}" type="parTrans" cxnId="{6AF2D1A4-3577-46E9-BE6D-28626F5A187D}">
      <dgm:prSet/>
      <dgm:spPr/>
      <dgm:t>
        <a:bodyPr/>
        <a:lstStyle/>
        <a:p>
          <a:endParaRPr lang="ru-RU"/>
        </a:p>
      </dgm:t>
    </dgm:pt>
    <dgm:pt modelId="{8D5C6CFC-7810-414A-B384-51BB70112DBB}" type="sibTrans" cxnId="{6AF2D1A4-3577-46E9-BE6D-28626F5A187D}">
      <dgm:prSet/>
      <dgm:spPr/>
      <dgm:t>
        <a:bodyPr/>
        <a:lstStyle/>
        <a:p>
          <a:endParaRPr lang="ru-RU"/>
        </a:p>
      </dgm:t>
    </dgm:pt>
    <dgm:pt modelId="{95A465C7-1517-4CD3-99CD-5339DE4F6E36}" type="pres">
      <dgm:prSet presAssocID="{F4CED2E8-D5CB-4B13-96B3-D566DEE3C5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72282C-DFEA-4FB1-9182-761D840A52C3}" type="pres">
      <dgm:prSet presAssocID="{D5A19280-27DF-4052-8ABE-89EB27E8237F}" presName="composite" presStyleCnt="0"/>
      <dgm:spPr/>
    </dgm:pt>
    <dgm:pt modelId="{0EF92B91-E589-4B23-9A1D-D2E26D5904BA}" type="pres">
      <dgm:prSet presAssocID="{D5A19280-27DF-4052-8ABE-89EB27E8237F}" presName="imgShp" presStyleLbl="fgImgPlace1" presStyleIdx="0" presStyleCnt="2" custScaleX="105785" custScaleY="105237" custLinFactNeighborX="-36518" custLinFactNeighborY="66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6F7C4B-0F4A-4E31-B986-637AE29FD947}" type="pres">
      <dgm:prSet presAssocID="{D5A19280-27DF-4052-8ABE-89EB27E8237F}" presName="txShp" presStyleLbl="node1" presStyleIdx="0" presStyleCnt="2" custScaleX="146384" custLinFactNeighborX="-854" custLinFactNeighborY="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CD377-0383-4BC1-B3F1-AE00AD3B4FF9}" type="pres">
      <dgm:prSet presAssocID="{0504EF72-C275-4FB3-8B73-AF3A038A6D44}" presName="spacing" presStyleCnt="0"/>
      <dgm:spPr/>
    </dgm:pt>
    <dgm:pt modelId="{DCE43998-FD01-42B6-8462-BDCD98E6A359}" type="pres">
      <dgm:prSet presAssocID="{32630925-D86D-4363-A4BC-A68EB3CA22CD}" presName="composite" presStyleCnt="0"/>
      <dgm:spPr/>
    </dgm:pt>
    <dgm:pt modelId="{2F852C25-2FDE-4AB9-B19E-A76CA472A645}" type="pres">
      <dgm:prSet presAssocID="{32630925-D86D-4363-A4BC-A68EB3CA22CD}" presName="imgShp" presStyleLbl="fgImgPlace1" presStyleIdx="1" presStyleCnt="2" custLinFactNeighborX="-29431" custLinFactNeighborY="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26EAC3-48CF-4102-BF1F-A1BC46A6671E}" type="pres">
      <dgm:prSet presAssocID="{32630925-D86D-4363-A4BC-A68EB3CA22CD}" presName="txShp" presStyleLbl="node1" presStyleIdx="1" presStyleCnt="2" custScaleX="145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BFA7A-4428-4190-A99A-75F607BD8D2F}" type="presOf" srcId="{D5A19280-27DF-4052-8ABE-89EB27E8237F}" destId="{5B6F7C4B-0F4A-4E31-B986-637AE29FD947}" srcOrd="0" destOrd="0" presId="urn:microsoft.com/office/officeart/2005/8/layout/vList3"/>
    <dgm:cxn modelId="{6AF2D1A4-3577-46E9-BE6D-28626F5A187D}" srcId="{F4CED2E8-D5CB-4B13-96B3-D566DEE3C51F}" destId="{32630925-D86D-4363-A4BC-A68EB3CA22CD}" srcOrd="1" destOrd="0" parTransId="{760B3FBE-9FEC-4BA4-9F69-2C1FF7BD7BC6}" sibTransId="{8D5C6CFC-7810-414A-B384-51BB70112DBB}"/>
    <dgm:cxn modelId="{53858BC2-12C5-4EB3-8B71-CCC0FDFD0ED3}" type="presOf" srcId="{F4CED2E8-D5CB-4B13-96B3-D566DEE3C51F}" destId="{95A465C7-1517-4CD3-99CD-5339DE4F6E36}" srcOrd="0" destOrd="0" presId="urn:microsoft.com/office/officeart/2005/8/layout/vList3"/>
    <dgm:cxn modelId="{E12F46B3-6EDF-4592-89B3-05BE73723EF7}" srcId="{F4CED2E8-D5CB-4B13-96B3-D566DEE3C51F}" destId="{D5A19280-27DF-4052-8ABE-89EB27E8237F}" srcOrd="0" destOrd="0" parTransId="{82F34A0C-426E-43F1-BED4-A2CAF29A26F3}" sibTransId="{0504EF72-C275-4FB3-8B73-AF3A038A6D44}"/>
    <dgm:cxn modelId="{C1E805C2-C8E2-46E2-93AB-0F465E828DE6}" type="presOf" srcId="{32630925-D86D-4363-A4BC-A68EB3CA22CD}" destId="{9526EAC3-48CF-4102-BF1F-A1BC46A6671E}" srcOrd="0" destOrd="0" presId="urn:microsoft.com/office/officeart/2005/8/layout/vList3"/>
    <dgm:cxn modelId="{4C38288B-9D04-4E2C-BC13-1CF8339B8303}" type="presParOf" srcId="{95A465C7-1517-4CD3-99CD-5339DE4F6E36}" destId="{5D72282C-DFEA-4FB1-9182-761D840A52C3}" srcOrd="0" destOrd="0" presId="urn:microsoft.com/office/officeart/2005/8/layout/vList3"/>
    <dgm:cxn modelId="{AB2CB6F3-6A8B-4922-B0F5-16B45C0F80A1}" type="presParOf" srcId="{5D72282C-DFEA-4FB1-9182-761D840A52C3}" destId="{0EF92B91-E589-4B23-9A1D-D2E26D5904BA}" srcOrd="0" destOrd="0" presId="urn:microsoft.com/office/officeart/2005/8/layout/vList3"/>
    <dgm:cxn modelId="{F243D77B-F696-48CE-B8DE-8893B8779A0B}" type="presParOf" srcId="{5D72282C-DFEA-4FB1-9182-761D840A52C3}" destId="{5B6F7C4B-0F4A-4E31-B986-637AE29FD947}" srcOrd="1" destOrd="0" presId="urn:microsoft.com/office/officeart/2005/8/layout/vList3"/>
    <dgm:cxn modelId="{A173D352-5F42-4F62-872C-6DD73808BB3F}" type="presParOf" srcId="{95A465C7-1517-4CD3-99CD-5339DE4F6E36}" destId="{B63CD377-0383-4BC1-B3F1-AE00AD3B4FF9}" srcOrd="1" destOrd="0" presId="urn:microsoft.com/office/officeart/2005/8/layout/vList3"/>
    <dgm:cxn modelId="{6315C453-4467-45F0-AE1B-D474B053E2C7}" type="presParOf" srcId="{95A465C7-1517-4CD3-99CD-5339DE4F6E36}" destId="{DCE43998-FD01-42B6-8462-BDCD98E6A359}" srcOrd="2" destOrd="0" presId="urn:microsoft.com/office/officeart/2005/8/layout/vList3"/>
    <dgm:cxn modelId="{0BA2F583-47E1-4D22-A8F3-FC69B9B8DA72}" type="presParOf" srcId="{DCE43998-FD01-42B6-8462-BDCD98E6A359}" destId="{2F852C25-2FDE-4AB9-B19E-A76CA472A645}" srcOrd="0" destOrd="0" presId="urn:microsoft.com/office/officeart/2005/8/layout/vList3"/>
    <dgm:cxn modelId="{E89B3939-83A6-495D-903A-570DB44CC4A5}" type="presParOf" srcId="{DCE43998-FD01-42B6-8462-BDCD98E6A359}" destId="{9526EAC3-48CF-4102-BF1F-A1BC46A667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798B8-2BD5-4A13-9FDC-39C80002E4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E91D0-6FBC-4290-8736-294C7C387E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tugagandan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oradan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o‘tmay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bo‘ylab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yalpi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to‘lqini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yelib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845E5-FC97-48CD-867A-F9CBB602DD43}" type="parTrans" cxnId="{48BCE502-E344-4FBB-83FC-5360A5904696}">
      <dgm:prSet/>
      <dgm:spPr/>
      <dgm:t>
        <a:bodyPr/>
        <a:lstStyle/>
        <a:p>
          <a:endParaRPr lang="ru-RU"/>
        </a:p>
      </dgm:t>
    </dgm:pt>
    <dgm:pt modelId="{12A361A8-D7A4-45EA-985F-07A4A7543C60}" type="sibTrans" cxnId="{48BCE502-E344-4FBB-83FC-5360A5904696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35121367-31FA-4AB6-A084-51FF666CFB2E}">
      <dgm:prSet custT="1"/>
      <dgm:spPr/>
      <dgm:t>
        <a:bodyPr/>
        <a:lstStyle/>
        <a:p>
          <a:pPr marL="0" marR="0" lvl="0" indent="0" defTabSz="3556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XX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40-yillari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oxiri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50-yillari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boshlaridagi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qatag‘onlar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fan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arboblariga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qaratildi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6566A-6229-4CDA-8CA0-15A42F7B6379}" type="parTrans" cxnId="{4C359E1D-FDD2-4FAC-B147-9EF88477C2DF}">
      <dgm:prSet/>
      <dgm:spPr/>
      <dgm:t>
        <a:bodyPr/>
        <a:lstStyle/>
        <a:p>
          <a:endParaRPr lang="ru-RU"/>
        </a:p>
      </dgm:t>
    </dgm:pt>
    <dgm:pt modelId="{18B886DB-76CA-4714-9E4C-073CB12A34BE}" type="sibTrans" cxnId="{4C359E1D-FDD2-4FAC-B147-9EF88477C2DF}">
      <dgm:prSet/>
      <dgm:spPr/>
      <dgm:t>
        <a:bodyPr/>
        <a:lstStyle/>
        <a:p>
          <a:endParaRPr lang="ru-RU"/>
        </a:p>
      </dgm:t>
    </dgm:pt>
    <dgm:pt modelId="{504BD70D-3305-4420-A74C-1AFCCE125F34}" type="pres">
      <dgm:prSet presAssocID="{E34798B8-2BD5-4A13-9FDC-39C80002E4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1CBB1-93DA-4909-BD48-58E95A556F21}" type="pres">
      <dgm:prSet presAssocID="{E34798B8-2BD5-4A13-9FDC-39C80002E45E}" presName="dummyMaxCanvas" presStyleCnt="0">
        <dgm:presLayoutVars/>
      </dgm:prSet>
      <dgm:spPr/>
    </dgm:pt>
    <dgm:pt modelId="{BEE463CE-F62C-4DE6-99F7-A0820ACE5451}" type="pres">
      <dgm:prSet presAssocID="{E34798B8-2BD5-4A13-9FDC-39C80002E45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F3877-686F-4385-BB04-F2D6EE3B5A76}" type="pres">
      <dgm:prSet presAssocID="{E34798B8-2BD5-4A13-9FDC-39C80002E45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619FF-F662-48FF-B10A-6CDD2061B1EC}" type="pres">
      <dgm:prSet presAssocID="{E34798B8-2BD5-4A13-9FDC-39C80002E45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76D26-1FBA-4EDB-A766-3DEE9019B2EB}" type="pres">
      <dgm:prSet presAssocID="{E34798B8-2BD5-4A13-9FDC-39C80002E45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5723F-1AFB-471D-A16E-DD99A0E35959}" type="pres">
      <dgm:prSet presAssocID="{E34798B8-2BD5-4A13-9FDC-39C80002E45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35B2A-32DD-456A-AF82-05D7CD541AD9}" type="presOf" srcId="{12A361A8-D7A4-45EA-985F-07A4A7543C60}" destId="{D7F619FF-F662-48FF-B10A-6CDD2061B1EC}" srcOrd="0" destOrd="0" presId="urn:microsoft.com/office/officeart/2005/8/layout/vProcess5"/>
    <dgm:cxn modelId="{AB5F2054-AFAE-4102-8E34-A118225FC12C}" type="presOf" srcId="{E34798B8-2BD5-4A13-9FDC-39C80002E45E}" destId="{504BD70D-3305-4420-A74C-1AFCCE125F34}" srcOrd="0" destOrd="0" presId="urn:microsoft.com/office/officeart/2005/8/layout/vProcess5"/>
    <dgm:cxn modelId="{48BCE502-E344-4FBB-83FC-5360A5904696}" srcId="{E34798B8-2BD5-4A13-9FDC-39C80002E45E}" destId="{5F5E91D0-6FBC-4290-8736-294C7C387E46}" srcOrd="0" destOrd="0" parTransId="{C0B845E5-FC97-48CD-867A-F9CBB602DD43}" sibTransId="{12A361A8-D7A4-45EA-985F-07A4A7543C60}"/>
    <dgm:cxn modelId="{A3D700A9-49A2-4B25-93FF-91D11370B012}" type="presOf" srcId="{5F5E91D0-6FBC-4290-8736-294C7C387E46}" destId="{BEE463CE-F62C-4DE6-99F7-A0820ACE5451}" srcOrd="0" destOrd="0" presId="urn:microsoft.com/office/officeart/2005/8/layout/vProcess5"/>
    <dgm:cxn modelId="{BD1C6DE6-4946-42BA-BF39-F0DE2B314360}" type="presOf" srcId="{35121367-31FA-4AB6-A084-51FF666CFB2E}" destId="{137F3877-686F-4385-BB04-F2D6EE3B5A76}" srcOrd="0" destOrd="0" presId="urn:microsoft.com/office/officeart/2005/8/layout/vProcess5"/>
    <dgm:cxn modelId="{8605E7AA-3A91-4D5F-BDE9-CDFBB757CC40}" type="presOf" srcId="{5F5E91D0-6FBC-4290-8736-294C7C387E46}" destId="{09476D26-1FBA-4EDB-A766-3DEE9019B2EB}" srcOrd="1" destOrd="0" presId="urn:microsoft.com/office/officeart/2005/8/layout/vProcess5"/>
    <dgm:cxn modelId="{77AC1DF7-B375-416E-8CC8-AFE484B76542}" type="presOf" srcId="{35121367-31FA-4AB6-A084-51FF666CFB2E}" destId="{5685723F-1AFB-471D-A16E-DD99A0E35959}" srcOrd="1" destOrd="0" presId="urn:microsoft.com/office/officeart/2005/8/layout/vProcess5"/>
    <dgm:cxn modelId="{4C359E1D-FDD2-4FAC-B147-9EF88477C2DF}" srcId="{E34798B8-2BD5-4A13-9FDC-39C80002E45E}" destId="{35121367-31FA-4AB6-A084-51FF666CFB2E}" srcOrd="1" destOrd="0" parTransId="{4566566A-6229-4CDA-8CA0-15A42F7B6379}" sibTransId="{18B886DB-76CA-4714-9E4C-073CB12A34BE}"/>
    <dgm:cxn modelId="{25E2C75F-A0B6-45E2-828D-6E5E9AD44B1A}" type="presParOf" srcId="{504BD70D-3305-4420-A74C-1AFCCE125F34}" destId="{6C01CBB1-93DA-4909-BD48-58E95A556F21}" srcOrd="0" destOrd="0" presId="urn:microsoft.com/office/officeart/2005/8/layout/vProcess5"/>
    <dgm:cxn modelId="{F3A99681-0D2E-4098-B5A9-01CE379B9C6B}" type="presParOf" srcId="{504BD70D-3305-4420-A74C-1AFCCE125F34}" destId="{BEE463CE-F62C-4DE6-99F7-A0820ACE5451}" srcOrd="1" destOrd="0" presId="urn:microsoft.com/office/officeart/2005/8/layout/vProcess5"/>
    <dgm:cxn modelId="{3B433AE0-FD3D-406C-B1A7-253C6BD5A341}" type="presParOf" srcId="{504BD70D-3305-4420-A74C-1AFCCE125F34}" destId="{137F3877-686F-4385-BB04-F2D6EE3B5A76}" srcOrd="2" destOrd="0" presId="urn:microsoft.com/office/officeart/2005/8/layout/vProcess5"/>
    <dgm:cxn modelId="{36F013A8-CF99-4F3A-AF0D-88B4BFF75E0C}" type="presParOf" srcId="{504BD70D-3305-4420-A74C-1AFCCE125F34}" destId="{D7F619FF-F662-48FF-B10A-6CDD2061B1EC}" srcOrd="3" destOrd="0" presId="urn:microsoft.com/office/officeart/2005/8/layout/vProcess5"/>
    <dgm:cxn modelId="{A5AB18E2-F67F-4C94-83F4-0783A5F52266}" type="presParOf" srcId="{504BD70D-3305-4420-A74C-1AFCCE125F34}" destId="{09476D26-1FBA-4EDB-A766-3DEE9019B2EB}" srcOrd="4" destOrd="0" presId="urn:microsoft.com/office/officeart/2005/8/layout/vProcess5"/>
    <dgm:cxn modelId="{422D91CD-A480-46C4-97D1-F73DB4D0DE5F}" type="presParOf" srcId="{504BD70D-3305-4420-A74C-1AFCCE125F34}" destId="{5685723F-1AFB-471D-A16E-DD99A0E35959}" srcOrd="5" destOrd="0" presId="urn:microsoft.com/office/officeart/2005/8/layout/vProcess5"/>
  </dgm:cxnLst>
  <dgm:bg>
    <a:solidFill>
      <a:schemeClr val="tx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798B8-2BD5-4A13-9FDC-39C80002E4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E91D0-6FBC-4290-8736-294C7C387E46}">
      <dgm:prSet custT="1"/>
      <dgm:spPr/>
      <dgm:t>
        <a:bodyPr/>
        <a:lstStyle/>
        <a:p>
          <a:pPr marL="92075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Kompartiyasi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Komiteti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yo‘l-yo‘riqlariga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tayangan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dunyoqarashi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kommunistik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partiya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mafkurasidan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farq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qiladigan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vakillariga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hujum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boshladi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845E5-FC97-48CD-867A-F9CBB602DD43}" type="parTrans" cxnId="{48BCE502-E344-4FBB-83FC-5360A5904696}">
      <dgm:prSet/>
      <dgm:spPr/>
      <dgm:t>
        <a:bodyPr/>
        <a:lstStyle/>
        <a:p>
          <a:endParaRPr lang="ru-RU"/>
        </a:p>
      </dgm:t>
    </dgm:pt>
    <dgm:pt modelId="{12A361A8-D7A4-45EA-985F-07A4A7543C60}" type="sibTrans" cxnId="{48BCE502-E344-4FBB-83FC-5360A5904696}">
      <dgm:prSet/>
      <dgm:spPr/>
      <dgm:t>
        <a:bodyPr/>
        <a:lstStyle/>
        <a:p>
          <a:endParaRPr lang="ru-RU"/>
        </a:p>
      </dgm:t>
    </dgm:pt>
    <dgm:pt modelId="{504BD70D-3305-4420-A74C-1AFCCE125F34}" type="pres">
      <dgm:prSet presAssocID="{E34798B8-2BD5-4A13-9FDC-39C80002E4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1CBB1-93DA-4909-BD48-58E95A556F21}" type="pres">
      <dgm:prSet presAssocID="{E34798B8-2BD5-4A13-9FDC-39C80002E45E}" presName="dummyMaxCanvas" presStyleCnt="0">
        <dgm:presLayoutVars/>
      </dgm:prSet>
      <dgm:spPr/>
    </dgm:pt>
    <dgm:pt modelId="{3EEE433D-4A13-495A-8AF7-5C91CE49D2DA}" type="pres">
      <dgm:prSet presAssocID="{E34798B8-2BD5-4A13-9FDC-39C80002E45E}" presName="OneNode_1" presStyleLbl="node1" presStyleIdx="0" presStyleCnt="1" custScaleY="200000" custLinFactNeighborX="3748" custLinFactNeighborY="-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CE502-E344-4FBB-83FC-5360A5904696}" srcId="{E34798B8-2BD5-4A13-9FDC-39C80002E45E}" destId="{5F5E91D0-6FBC-4290-8736-294C7C387E46}" srcOrd="0" destOrd="0" parTransId="{C0B845E5-FC97-48CD-867A-F9CBB602DD43}" sibTransId="{12A361A8-D7A4-45EA-985F-07A4A7543C60}"/>
    <dgm:cxn modelId="{6A89BD95-A481-4964-8B48-78DFCD93867C}" type="presOf" srcId="{E34798B8-2BD5-4A13-9FDC-39C80002E45E}" destId="{504BD70D-3305-4420-A74C-1AFCCE125F34}" srcOrd="0" destOrd="0" presId="urn:microsoft.com/office/officeart/2005/8/layout/vProcess5"/>
    <dgm:cxn modelId="{9A010439-7090-46E0-AE55-33568641F242}" type="presOf" srcId="{5F5E91D0-6FBC-4290-8736-294C7C387E46}" destId="{3EEE433D-4A13-495A-8AF7-5C91CE49D2DA}" srcOrd="0" destOrd="0" presId="urn:microsoft.com/office/officeart/2005/8/layout/vProcess5"/>
    <dgm:cxn modelId="{E6FF6C81-D1A0-47EE-A88D-6192AFF7602C}" type="presParOf" srcId="{504BD70D-3305-4420-A74C-1AFCCE125F34}" destId="{6C01CBB1-93DA-4909-BD48-58E95A556F21}" srcOrd="0" destOrd="0" presId="urn:microsoft.com/office/officeart/2005/8/layout/vProcess5"/>
    <dgm:cxn modelId="{963BD355-3249-4C9E-AAF6-29A8E6069486}" type="presParOf" srcId="{504BD70D-3305-4420-A74C-1AFCCE125F34}" destId="{3EEE433D-4A13-495A-8AF7-5C91CE49D2DA}" srcOrd="1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75CB09-D540-4B34-93FA-705BBCEE01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14BB2F-B2D9-47B3-BBAC-E5D30D23760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Ma’ruzada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ziyolilaridan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guruhi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yozuvchilar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olimlar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shoirlar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b.)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noto‘g‘ri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millatchilikda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ayblandi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2021D-5FD3-4635-8F1D-9D6F29D0F80F}" type="parTrans" cxnId="{AFDD37D3-4E6B-4A14-BC22-8B75E7D584B8}">
      <dgm:prSet/>
      <dgm:spPr/>
      <dgm:t>
        <a:bodyPr/>
        <a:lstStyle/>
        <a:p>
          <a:endParaRPr lang="ru-RU"/>
        </a:p>
      </dgm:t>
    </dgm:pt>
    <dgm:pt modelId="{6FB7F3C2-9837-4659-8419-4895CBD5B645}" type="sibTrans" cxnId="{AFDD37D3-4E6B-4A14-BC22-8B75E7D584B8}">
      <dgm:prSet/>
      <dgm:spPr/>
      <dgm:t>
        <a:bodyPr/>
        <a:lstStyle/>
        <a:p>
          <a:endParaRPr lang="ru-RU"/>
        </a:p>
      </dgm:t>
    </dgm:pt>
    <dgm:pt modelId="{2F03CAC2-E6B2-415F-83EE-D427297FEF0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xalqining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vakillarining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Alpomish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dostonini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o‘qish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qiqlandi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8B35B-CB7D-4F97-86EE-0B53737AEE33}" type="parTrans" cxnId="{434720DB-FEDE-4569-AED2-024756CA8652}">
      <dgm:prSet/>
      <dgm:spPr/>
      <dgm:t>
        <a:bodyPr/>
        <a:lstStyle/>
        <a:p>
          <a:endParaRPr lang="ru-RU"/>
        </a:p>
      </dgm:t>
    </dgm:pt>
    <dgm:pt modelId="{DC256726-EAC8-4586-BBA5-EFFC51D62734}" type="sibTrans" cxnId="{434720DB-FEDE-4569-AED2-024756CA8652}">
      <dgm:prSet/>
      <dgm:spPr/>
      <dgm:t>
        <a:bodyPr/>
        <a:lstStyle/>
        <a:p>
          <a:endParaRPr lang="ru-RU"/>
        </a:p>
      </dgm:t>
    </dgm:pt>
    <dgm:pt modelId="{763058C3-FA86-45DF-80D0-E2399E79B43B}" type="pres">
      <dgm:prSet presAssocID="{F975CB09-D540-4B34-93FA-705BBCEE0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FB44C-4160-4E1B-A924-B3538044F9BC}" type="pres">
      <dgm:prSet presAssocID="{8214BB2F-B2D9-47B3-BBAC-E5D30D23760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92699-A898-44AA-83F5-FD207FC3417F}" type="pres">
      <dgm:prSet presAssocID="{6FB7F3C2-9837-4659-8419-4895CBD5B645}" presName="sibTrans" presStyleCnt="0"/>
      <dgm:spPr/>
    </dgm:pt>
    <dgm:pt modelId="{F5927B16-93F9-40DA-88A1-23ABD4B926DE}" type="pres">
      <dgm:prSet presAssocID="{2F03CAC2-E6B2-415F-83EE-D427297FEF0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41D9D-5D56-4088-BED6-0F28950F3BC3}" type="presOf" srcId="{F975CB09-D540-4B34-93FA-705BBCEE0158}" destId="{763058C3-FA86-45DF-80D0-E2399E79B43B}" srcOrd="0" destOrd="0" presId="urn:microsoft.com/office/officeart/2005/8/layout/hList6"/>
    <dgm:cxn modelId="{20EA4C09-4CAD-4714-870A-F3B9A1097B28}" type="presOf" srcId="{2F03CAC2-E6B2-415F-83EE-D427297FEF09}" destId="{F5927B16-93F9-40DA-88A1-23ABD4B926DE}" srcOrd="0" destOrd="0" presId="urn:microsoft.com/office/officeart/2005/8/layout/hList6"/>
    <dgm:cxn modelId="{434720DB-FEDE-4569-AED2-024756CA8652}" srcId="{F975CB09-D540-4B34-93FA-705BBCEE0158}" destId="{2F03CAC2-E6B2-415F-83EE-D427297FEF09}" srcOrd="1" destOrd="0" parTransId="{91C8B35B-CB7D-4F97-86EE-0B53737AEE33}" sibTransId="{DC256726-EAC8-4586-BBA5-EFFC51D62734}"/>
    <dgm:cxn modelId="{DFBEE01F-3FE6-435F-B0B6-092810B1688F}" type="presOf" srcId="{8214BB2F-B2D9-47B3-BBAC-E5D30D237604}" destId="{02CFB44C-4160-4E1B-A924-B3538044F9BC}" srcOrd="0" destOrd="0" presId="urn:microsoft.com/office/officeart/2005/8/layout/hList6"/>
    <dgm:cxn modelId="{AFDD37D3-4E6B-4A14-BC22-8B75E7D584B8}" srcId="{F975CB09-D540-4B34-93FA-705BBCEE0158}" destId="{8214BB2F-B2D9-47B3-BBAC-E5D30D237604}" srcOrd="0" destOrd="0" parTransId="{8792021D-5FD3-4635-8F1D-9D6F29D0F80F}" sibTransId="{6FB7F3C2-9837-4659-8419-4895CBD5B645}"/>
    <dgm:cxn modelId="{26F9F14D-A36E-452B-AE68-64B9A85BC60C}" type="presParOf" srcId="{763058C3-FA86-45DF-80D0-E2399E79B43B}" destId="{02CFB44C-4160-4E1B-A924-B3538044F9BC}" srcOrd="0" destOrd="0" presId="urn:microsoft.com/office/officeart/2005/8/layout/hList6"/>
    <dgm:cxn modelId="{88DF14A3-A3B2-42B1-ABAF-A6EFF5EEDD51}" type="presParOf" srcId="{763058C3-FA86-45DF-80D0-E2399E79B43B}" destId="{F4C92699-A898-44AA-83F5-FD207FC3417F}" srcOrd="1" destOrd="0" presId="urn:microsoft.com/office/officeart/2005/8/layout/hList6"/>
    <dgm:cxn modelId="{576F4899-D6DA-43D6-A2EE-06B7320CAC30}" type="presParOf" srcId="{763058C3-FA86-45DF-80D0-E2399E79B43B}" destId="{F5927B16-93F9-40DA-88A1-23ABD4B926D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75CB09-D540-4B34-93FA-705BBCEE01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CB2CE-DB5A-4F8E-B191-01EBBE4F9294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Ma’ruzada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O‘zSSR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FA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tarkibidagi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Tarix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arxeologiya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Sharqshunoslik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institutlari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olimlari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keskin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nohaq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tanqid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qilinadi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65260-B857-4A5E-B492-C80027BAC6CF}" type="parTrans" cxnId="{70062517-22D1-411F-B13F-BFD9BCBCAFFB}">
      <dgm:prSet/>
      <dgm:spPr/>
      <dgm:t>
        <a:bodyPr/>
        <a:lstStyle/>
        <a:p>
          <a:endParaRPr lang="ru-RU"/>
        </a:p>
      </dgm:t>
    </dgm:pt>
    <dgm:pt modelId="{2624B545-ABE1-4DF1-BBB6-422FDCE07AFE}" type="sibTrans" cxnId="{70062517-22D1-411F-B13F-BFD9BCBCAFFB}">
      <dgm:prSet/>
      <dgm:spPr/>
      <dgm:t>
        <a:bodyPr/>
        <a:lstStyle/>
        <a:p>
          <a:endParaRPr lang="ru-RU"/>
        </a:p>
      </dgm:t>
    </dgm:pt>
    <dgm:pt modelId="{10FCE6A2-E471-4AF1-B0A2-846F296F264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Mazkur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plenum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qarorlar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ma’naviy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hayotiga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kuchli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zarba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tushdi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CAD0F-258B-48FB-B223-F26222E2643B}" type="parTrans" cxnId="{0E324056-9540-4AC6-A5D0-CBB0F2E85C23}">
      <dgm:prSet/>
      <dgm:spPr/>
      <dgm:t>
        <a:bodyPr/>
        <a:lstStyle/>
        <a:p>
          <a:endParaRPr lang="ru-RU"/>
        </a:p>
      </dgm:t>
    </dgm:pt>
    <dgm:pt modelId="{FE11211E-C93F-4053-AD21-817CA5B5B2EE}" type="sibTrans" cxnId="{0E324056-9540-4AC6-A5D0-CBB0F2E85C23}">
      <dgm:prSet/>
      <dgm:spPr/>
      <dgm:t>
        <a:bodyPr/>
        <a:lstStyle/>
        <a:p>
          <a:endParaRPr lang="ru-RU"/>
        </a:p>
      </dgm:t>
    </dgm:pt>
    <dgm:pt modelId="{763058C3-FA86-45DF-80D0-E2399E79B43B}" type="pres">
      <dgm:prSet presAssocID="{F975CB09-D540-4B34-93FA-705BBCEE0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1506A-8958-4E6F-9614-CB2540EE61B4}" type="pres">
      <dgm:prSet presAssocID="{AD2CB2CE-DB5A-4F8E-B191-01EBBE4F929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794D2-0B86-4010-9B15-03332CBED39A}" type="pres">
      <dgm:prSet presAssocID="{2624B545-ABE1-4DF1-BBB6-422FDCE07AFE}" presName="sibTrans" presStyleCnt="0"/>
      <dgm:spPr/>
    </dgm:pt>
    <dgm:pt modelId="{4C91800B-6AC0-497A-A903-BB517EC4828E}" type="pres">
      <dgm:prSet presAssocID="{10FCE6A2-E471-4AF1-B0A2-846F296F264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51195-7EB7-4A30-825A-147E4A6BF9BE}" type="presOf" srcId="{10FCE6A2-E471-4AF1-B0A2-846F296F2641}" destId="{4C91800B-6AC0-497A-A903-BB517EC4828E}" srcOrd="0" destOrd="0" presId="urn:microsoft.com/office/officeart/2005/8/layout/hList6"/>
    <dgm:cxn modelId="{1AE71E32-B53C-4F0C-BE91-8C427BB66C2D}" type="presOf" srcId="{F975CB09-D540-4B34-93FA-705BBCEE0158}" destId="{763058C3-FA86-45DF-80D0-E2399E79B43B}" srcOrd="0" destOrd="0" presId="urn:microsoft.com/office/officeart/2005/8/layout/hList6"/>
    <dgm:cxn modelId="{70062517-22D1-411F-B13F-BFD9BCBCAFFB}" srcId="{F975CB09-D540-4B34-93FA-705BBCEE0158}" destId="{AD2CB2CE-DB5A-4F8E-B191-01EBBE4F9294}" srcOrd="0" destOrd="0" parTransId="{EE265260-B857-4A5E-B492-C80027BAC6CF}" sibTransId="{2624B545-ABE1-4DF1-BBB6-422FDCE07AFE}"/>
    <dgm:cxn modelId="{0E324056-9540-4AC6-A5D0-CBB0F2E85C23}" srcId="{F975CB09-D540-4B34-93FA-705BBCEE0158}" destId="{10FCE6A2-E471-4AF1-B0A2-846F296F2641}" srcOrd="1" destOrd="0" parTransId="{0A2CAD0F-258B-48FB-B223-F26222E2643B}" sibTransId="{FE11211E-C93F-4053-AD21-817CA5B5B2EE}"/>
    <dgm:cxn modelId="{269CDA62-962D-40A2-BBB6-2CCC699F3A0A}" type="presOf" srcId="{AD2CB2CE-DB5A-4F8E-B191-01EBBE4F9294}" destId="{FD51506A-8958-4E6F-9614-CB2540EE61B4}" srcOrd="0" destOrd="0" presId="urn:microsoft.com/office/officeart/2005/8/layout/hList6"/>
    <dgm:cxn modelId="{83DBDC9D-6FD2-43B3-A5D9-33207CE2C854}" type="presParOf" srcId="{763058C3-FA86-45DF-80D0-E2399E79B43B}" destId="{FD51506A-8958-4E6F-9614-CB2540EE61B4}" srcOrd="0" destOrd="0" presId="urn:microsoft.com/office/officeart/2005/8/layout/hList6"/>
    <dgm:cxn modelId="{F55B2BAA-004A-4466-B9EF-F3EA3CEB1E8C}" type="presParOf" srcId="{763058C3-FA86-45DF-80D0-E2399E79B43B}" destId="{C68794D2-0B86-4010-9B15-03332CBED39A}" srcOrd="1" destOrd="0" presId="urn:microsoft.com/office/officeart/2005/8/layout/hList6"/>
    <dgm:cxn modelId="{075AD905-819F-49A7-9DAC-EFB6D96652A3}" type="presParOf" srcId="{763058C3-FA86-45DF-80D0-E2399E79B43B}" destId="{4C91800B-6AC0-497A-A903-BB517EC4828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1A2785-6B74-4868-B93C-8E98E015A8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921F8-AF06-448F-9FB4-161DF2059BAE}">
      <dgm:prSet custT="1"/>
      <dgm:spPr/>
      <dgm:t>
        <a:bodyPr/>
        <a:lstStyle/>
        <a:p>
          <a:pPr marL="92075" indent="0" algn="l">
            <a:lnSpc>
              <a:spcPct val="100000"/>
            </a:lnSpc>
          </a:pP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Ijodkor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ziyolilardan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Said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Ahmad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Shukrullo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Mirzakalon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Ismoiliy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Shuhrat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Maqsud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Shayxzoda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Mirkarim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Osim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Ne’mat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Toshpo‘lat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Yong‘in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Hamid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Sulaymonov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Muhiddin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Qoriyoqubov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boshqalar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(12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“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sovetlarga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millatchilik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faoliyati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borganlikda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ayblan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dilar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E92F0-BF1F-4FD6-A024-449D63E85EB2}" type="parTrans" cxnId="{62393B8A-2E92-47E2-A3CD-28DA43D727C0}">
      <dgm:prSet/>
      <dgm:spPr/>
      <dgm:t>
        <a:bodyPr/>
        <a:lstStyle/>
        <a:p>
          <a:endParaRPr lang="ru-RU"/>
        </a:p>
      </dgm:t>
    </dgm:pt>
    <dgm:pt modelId="{CDE0395E-D7BA-4208-905A-E17404F081B2}" type="sibTrans" cxnId="{62393B8A-2E92-47E2-A3CD-28DA43D727C0}">
      <dgm:prSet/>
      <dgm:spPr/>
      <dgm:t>
        <a:bodyPr/>
        <a:lstStyle/>
        <a:p>
          <a:endParaRPr lang="ru-RU"/>
        </a:p>
      </dgm:t>
    </dgm:pt>
    <dgm:pt modelId="{16ADAC6D-89AF-455E-A796-B3C49C2F2225}" type="pres">
      <dgm:prSet presAssocID="{671A2785-6B74-4868-B93C-8E98E015A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0BB1D-70F4-42A1-9464-EF66FE3B6AFD}" type="pres">
      <dgm:prSet presAssocID="{DEE921F8-AF06-448F-9FB4-161DF2059BAE}" presName="boxAndChildren" presStyleCnt="0"/>
      <dgm:spPr/>
    </dgm:pt>
    <dgm:pt modelId="{86078A36-7CDB-4DA7-8B25-CD2F2A24EC18}" type="pres">
      <dgm:prSet presAssocID="{DEE921F8-AF06-448F-9FB4-161DF2059BAE}" presName="parentTextBox" presStyleLbl="node1" presStyleIdx="0" presStyleCnt="1" custLinFactNeighborX="728" custLinFactNeighborY="-23074"/>
      <dgm:spPr/>
      <dgm:t>
        <a:bodyPr/>
        <a:lstStyle/>
        <a:p>
          <a:endParaRPr lang="ru-RU"/>
        </a:p>
      </dgm:t>
    </dgm:pt>
  </dgm:ptLst>
  <dgm:cxnLst>
    <dgm:cxn modelId="{CC461B77-99D3-4A53-ACB5-173A8E2B7745}" type="presOf" srcId="{671A2785-6B74-4868-B93C-8E98E015A8A4}" destId="{16ADAC6D-89AF-455E-A796-B3C49C2F2225}" srcOrd="0" destOrd="0" presId="urn:microsoft.com/office/officeart/2005/8/layout/process4"/>
    <dgm:cxn modelId="{62393B8A-2E92-47E2-A3CD-28DA43D727C0}" srcId="{671A2785-6B74-4868-B93C-8E98E015A8A4}" destId="{DEE921F8-AF06-448F-9FB4-161DF2059BAE}" srcOrd="0" destOrd="0" parTransId="{B04E92F0-BF1F-4FD6-A024-449D63E85EB2}" sibTransId="{CDE0395E-D7BA-4208-905A-E17404F081B2}"/>
    <dgm:cxn modelId="{AE5BAE4A-6D07-4AA5-8F4D-63B5C9C92C03}" type="presOf" srcId="{DEE921F8-AF06-448F-9FB4-161DF2059BAE}" destId="{86078A36-7CDB-4DA7-8B25-CD2F2A24EC18}" srcOrd="0" destOrd="0" presId="urn:microsoft.com/office/officeart/2005/8/layout/process4"/>
    <dgm:cxn modelId="{CCDD72EB-BBDC-46B1-BA1B-8AD0DD422B1C}" type="presParOf" srcId="{16ADAC6D-89AF-455E-A796-B3C49C2F2225}" destId="{4910BB1D-70F4-42A1-9464-EF66FE3B6AFD}" srcOrd="0" destOrd="0" presId="urn:microsoft.com/office/officeart/2005/8/layout/process4"/>
    <dgm:cxn modelId="{7D9BEFBD-5570-4ABC-A9ED-EFBDD72D4752}" type="presParOf" srcId="{4910BB1D-70F4-42A1-9464-EF66FE3B6AFD}" destId="{86078A36-7CDB-4DA7-8B25-CD2F2A24EC1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1A2785-6B74-4868-B93C-8E98E015A8A4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921F8-AF06-448F-9FB4-161DF2059BA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1951-yilda </a:t>
          </a:r>
          <a:r>
            <a:rPr lang="en-US" sz="20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           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25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yilga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ozodlikdan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mahrum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otasi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dohiysi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I.V.Stalin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etganidan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o‘tib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1955-yili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rejimi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oqlanib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qamoqdan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O‘zbekistonga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qaytishdi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0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E92F0-BF1F-4FD6-A024-449D63E85EB2}" type="parTrans" cxnId="{62393B8A-2E92-47E2-A3CD-28DA43D727C0}">
      <dgm:prSet/>
      <dgm:spPr/>
      <dgm:t>
        <a:bodyPr/>
        <a:lstStyle/>
        <a:p>
          <a:endParaRPr lang="ru-RU"/>
        </a:p>
      </dgm:t>
    </dgm:pt>
    <dgm:pt modelId="{CDE0395E-D7BA-4208-905A-E17404F081B2}" type="sibTrans" cxnId="{62393B8A-2E92-47E2-A3CD-28DA43D727C0}">
      <dgm:prSet/>
      <dgm:spPr/>
      <dgm:t>
        <a:bodyPr/>
        <a:lstStyle/>
        <a:p>
          <a:endParaRPr lang="ru-RU"/>
        </a:p>
      </dgm:t>
    </dgm:pt>
    <dgm:pt modelId="{16ADAC6D-89AF-455E-A796-B3C49C2F2225}" type="pres">
      <dgm:prSet presAssocID="{671A2785-6B74-4868-B93C-8E98E015A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0BB1D-70F4-42A1-9464-EF66FE3B6AFD}" type="pres">
      <dgm:prSet presAssocID="{DEE921F8-AF06-448F-9FB4-161DF2059BAE}" presName="boxAndChildren" presStyleCnt="0"/>
      <dgm:spPr/>
      <dgm:t>
        <a:bodyPr/>
        <a:lstStyle/>
        <a:p>
          <a:endParaRPr lang="ru-RU"/>
        </a:p>
      </dgm:t>
    </dgm:pt>
    <dgm:pt modelId="{86078A36-7CDB-4DA7-8B25-CD2F2A24EC18}" type="pres">
      <dgm:prSet presAssocID="{DEE921F8-AF06-448F-9FB4-161DF2059BAE}" presName="parentTextBox" presStyleLbl="node1" presStyleIdx="0" presStyleCnt="1" custLinFactNeighborX="7299" custLinFactNeighborY="19113"/>
      <dgm:spPr/>
      <dgm:t>
        <a:bodyPr/>
        <a:lstStyle/>
        <a:p>
          <a:endParaRPr lang="ru-RU"/>
        </a:p>
      </dgm:t>
    </dgm:pt>
  </dgm:ptLst>
  <dgm:cxnLst>
    <dgm:cxn modelId="{B0292E25-D677-47A7-A99F-FCEB8EA214CB}" type="presOf" srcId="{671A2785-6B74-4868-B93C-8E98E015A8A4}" destId="{16ADAC6D-89AF-455E-A796-B3C49C2F2225}" srcOrd="0" destOrd="0" presId="urn:microsoft.com/office/officeart/2005/8/layout/process4"/>
    <dgm:cxn modelId="{62393B8A-2E92-47E2-A3CD-28DA43D727C0}" srcId="{671A2785-6B74-4868-B93C-8E98E015A8A4}" destId="{DEE921F8-AF06-448F-9FB4-161DF2059BAE}" srcOrd="0" destOrd="0" parTransId="{B04E92F0-BF1F-4FD6-A024-449D63E85EB2}" sibTransId="{CDE0395E-D7BA-4208-905A-E17404F081B2}"/>
    <dgm:cxn modelId="{FABD5669-E85D-4BE3-A958-5570CDF02123}" type="presOf" srcId="{DEE921F8-AF06-448F-9FB4-161DF2059BAE}" destId="{86078A36-7CDB-4DA7-8B25-CD2F2A24EC18}" srcOrd="0" destOrd="0" presId="urn:microsoft.com/office/officeart/2005/8/layout/process4"/>
    <dgm:cxn modelId="{308B5EDD-C56D-47BD-99C8-DED042D8B075}" type="presParOf" srcId="{16ADAC6D-89AF-455E-A796-B3C49C2F2225}" destId="{4910BB1D-70F4-42A1-9464-EF66FE3B6AFD}" srcOrd="0" destOrd="0" presId="urn:microsoft.com/office/officeart/2005/8/layout/process4"/>
    <dgm:cxn modelId="{6557BC09-3BC9-4EEF-887A-6AF96122E34F}" type="presParOf" srcId="{4910BB1D-70F4-42A1-9464-EF66FE3B6AFD}" destId="{86078A36-7CDB-4DA7-8B25-CD2F2A24EC1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1A2785-6B74-4868-B93C-8E98E015A8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921F8-AF06-448F-9FB4-161DF2059B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zbek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xalqining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faxri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hisoblangan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Oybek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 </a:t>
          </a:r>
          <a:r>
            <a:rPr lang="ru-RU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qatag‘onga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uchradi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E92F0-BF1F-4FD6-A024-449D63E85EB2}" type="parTrans" cxnId="{62393B8A-2E92-47E2-A3CD-28DA43D727C0}">
      <dgm:prSet/>
      <dgm:spPr/>
      <dgm:t>
        <a:bodyPr/>
        <a:lstStyle/>
        <a:p>
          <a:endParaRPr lang="ru-RU"/>
        </a:p>
      </dgm:t>
    </dgm:pt>
    <dgm:pt modelId="{CDE0395E-D7BA-4208-905A-E17404F081B2}" type="sibTrans" cxnId="{62393B8A-2E92-47E2-A3CD-28DA43D727C0}">
      <dgm:prSet/>
      <dgm:spPr/>
      <dgm:t>
        <a:bodyPr/>
        <a:lstStyle/>
        <a:p>
          <a:endParaRPr lang="ru-RU"/>
        </a:p>
      </dgm:t>
    </dgm:pt>
    <dgm:pt modelId="{16ADAC6D-89AF-455E-A796-B3C49C2F2225}" type="pres">
      <dgm:prSet presAssocID="{671A2785-6B74-4868-B93C-8E98E015A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0BB1D-70F4-42A1-9464-EF66FE3B6AFD}" type="pres">
      <dgm:prSet presAssocID="{DEE921F8-AF06-448F-9FB4-161DF2059BAE}" presName="boxAndChildren" presStyleCnt="0"/>
      <dgm:spPr/>
    </dgm:pt>
    <dgm:pt modelId="{86078A36-7CDB-4DA7-8B25-CD2F2A24EC18}" type="pres">
      <dgm:prSet presAssocID="{DEE921F8-AF06-448F-9FB4-161DF2059BAE}" presName="parentTextBox" presStyleLbl="node1" presStyleIdx="0" presStyleCnt="1" custLinFactNeighborX="2222" custLinFactNeighborY="7329"/>
      <dgm:spPr/>
      <dgm:t>
        <a:bodyPr/>
        <a:lstStyle/>
        <a:p>
          <a:endParaRPr lang="ru-RU"/>
        </a:p>
      </dgm:t>
    </dgm:pt>
  </dgm:ptLst>
  <dgm:cxnLst>
    <dgm:cxn modelId="{CF2B51EE-F260-4A37-9C49-6E74D996397B}" type="presOf" srcId="{671A2785-6B74-4868-B93C-8E98E015A8A4}" destId="{16ADAC6D-89AF-455E-A796-B3C49C2F2225}" srcOrd="0" destOrd="0" presId="urn:microsoft.com/office/officeart/2005/8/layout/process4"/>
    <dgm:cxn modelId="{D8018040-CD14-4A48-B197-FA7B5D1E0351}" type="presOf" srcId="{DEE921F8-AF06-448F-9FB4-161DF2059BAE}" destId="{86078A36-7CDB-4DA7-8B25-CD2F2A24EC18}" srcOrd="0" destOrd="0" presId="urn:microsoft.com/office/officeart/2005/8/layout/process4"/>
    <dgm:cxn modelId="{62393B8A-2E92-47E2-A3CD-28DA43D727C0}" srcId="{671A2785-6B74-4868-B93C-8E98E015A8A4}" destId="{DEE921F8-AF06-448F-9FB4-161DF2059BAE}" srcOrd="0" destOrd="0" parTransId="{B04E92F0-BF1F-4FD6-A024-449D63E85EB2}" sibTransId="{CDE0395E-D7BA-4208-905A-E17404F081B2}"/>
    <dgm:cxn modelId="{ECB96180-9D5E-48DC-B0D0-315BE634CFE5}" type="presParOf" srcId="{16ADAC6D-89AF-455E-A796-B3C49C2F2225}" destId="{4910BB1D-70F4-42A1-9464-EF66FE3B6AFD}" srcOrd="0" destOrd="0" presId="urn:microsoft.com/office/officeart/2005/8/layout/process4"/>
    <dgm:cxn modelId="{4ADE42BD-4BFE-4F34-9C90-A688952EC8F5}" type="presParOf" srcId="{4910BB1D-70F4-42A1-9464-EF66FE3B6AFD}" destId="{86078A36-7CDB-4DA7-8B25-CD2F2A24EC1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1A2785-6B74-4868-B93C-8E98E015A8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696385-B9FF-4826-98D6-90FB243F96D5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1953-yil 5-martda KPSS MK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Iosif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793DD-3B56-47C8-8C2B-36B14CD2A60A}" type="parTrans" cxnId="{B769B6D3-7B5A-43CA-94DF-786468981B95}">
      <dgm:prSet/>
      <dgm:spPr/>
      <dgm:t>
        <a:bodyPr/>
        <a:lstStyle/>
        <a:p>
          <a:endParaRPr lang="ru-RU"/>
        </a:p>
      </dgm:t>
    </dgm:pt>
    <dgm:pt modelId="{BB91262E-C560-4D5C-9097-6774A07392CA}" type="sibTrans" cxnId="{B769B6D3-7B5A-43CA-94DF-786468981B95}">
      <dgm:prSet/>
      <dgm:spPr/>
      <dgm:t>
        <a:bodyPr/>
        <a:lstStyle/>
        <a:p>
          <a:endParaRPr lang="ru-RU"/>
        </a:p>
      </dgm:t>
    </dgm:pt>
    <dgm:pt modelId="{07E1A105-6323-4D46-AFB1-8C223BF8C109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Georgiy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Malenkov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SSSR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Sovetining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lavozimiga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tayinlandi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1A234-9FDB-412E-8F9D-0AB0FC0260DB}" type="parTrans" cxnId="{D7D7B71E-9F96-4D8F-89E8-75D23038EC40}">
      <dgm:prSet/>
      <dgm:spPr/>
      <dgm:t>
        <a:bodyPr/>
        <a:lstStyle/>
        <a:p>
          <a:endParaRPr lang="ru-RU"/>
        </a:p>
      </dgm:t>
    </dgm:pt>
    <dgm:pt modelId="{EFE32DA4-B9EB-46DD-8DC5-7C90F256B1E3}" type="sibTrans" cxnId="{D7D7B71E-9F96-4D8F-89E8-75D23038EC40}">
      <dgm:prSet/>
      <dgm:spPr/>
      <dgm:t>
        <a:bodyPr/>
        <a:lstStyle/>
        <a:p>
          <a:endParaRPr lang="ru-RU"/>
        </a:p>
      </dgm:t>
    </dgm:pt>
    <dgm:pt modelId="{16ADAC6D-89AF-455E-A796-B3C49C2F2225}" type="pres">
      <dgm:prSet presAssocID="{671A2785-6B74-4868-B93C-8E98E015A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2FA48-FABA-4396-AFF7-453F11C81AB2}" type="pres">
      <dgm:prSet presAssocID="{07E1A105-6323-4D46-AFB1-8C223BF8C109}" presName="boxAndChildren" presStyleCnt="0"/>
      <dgm:spPr/>
    </dgm:pt>
    <dgm:pt modelId="{F11B4E0F-C52C-4401-8FBB-0F3D892D374A}" type="pres">
      <dgm:prSet presAssocID="{07E1A105-6323-4D46-AFB1-8C223BF8C109}" presName="parentTextBox" presStyleLbl="node1" presStyleIdx="0" presStyleCnt="2"/>
      <dgm:spPr/>
      <dgm:t>
        <a:bodyPr/>
        <a:lstStyle/>
        <a:p>
          <a:endParaRPr lang="ru-RU"/>
        </a:p>
      </dgm:t>
    </dgm:pt>
    <dgm:pt modelId="{15590F84-AD35-417E-B5B6-5AE46CE3E462}" type="pres">
      <dgm:prSet presAssocID="{BB91262E-C560-4D5C-9097-6774A07392CA}" presName="sp" presStyleCnt="0"/>
      <dgm:spPr/>
    </dgm:pt>
    <dgm:pt modelId="{11E1153A-1EE1-4875-9ED8-A680D4C6B99F}" type="pres">
      <dgm:prSet presAssocID="{C6696385-B9FF-4826-98D6-90FB243F96D5}" presName="arrowAndChildren" presStyleCnt="0"/>
      <dgm:spPr/>
    </dgm:pt>
    <dgm:pt modelId="{779EC8B1-FF03-4CFC-81A9-D3155DE783C7}" type="pres">
      <dgm:prSet presAssocID="{C6696385-B9FF-4826-98D6-90FB243F96D5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7D7B71E-9F96-4D8F-89E8-75D23038EC40}" srcId="{671A2785-6B74-4868-B93C-8E98E015A8A4}" destId="{07E1A105-6323-4D46-AFB1-8C223BF8C109}" srcOrd="1" destOrd="0" parTransId="{2671A234-9FDB-412E-8F9D-0AB0FC0260DB}" sibTransId="{EFE32DA4-B9EB-46DD-8DC5-7C90F256B1E3}"/>
    <dgm:cxn modelId="{B769B6D3-7B5A-43CA-94DF-786468981B95}" srcId="{671A2785-6B74-4868-B93C-8E98E015A8A4}" destId="{C6696385-B9FF-4826-98D6-90FB243F96D5}" srcOrd="0" destOrd="0" parTransId="{3D6793DD-3B56-47C8-8C2B-36B14CD2A60A}" sibTransId="{BB91262E-C560-4D5C-9097-6774A07392CA}"/>
    <dgm:cxn modelId="{86C5CF36-B80B-4042-BB38-A6F4B9762D66}" type="presOf" srcId="{C6696385-B9FF-4826-98D6-90FB243F96D5}" destId="{779EC8B1-FF03-4CFC-81A9-D3155DE783C7}" srcOrd="0" destOrd="0" presId="urn:microsoft.com/office/officeart/2005/8/layout/process4"/>
    <dgm:cxn modelId="{A2B3BCAD-7DD0-419B-9729-8D521225C658}" type="presOf" srcId="{07E1A105-6323-4D46-AFB1-8C223BF8C109}" destId="{F11B4E0F-C52C-4401-8FBB-0F3D892D374A}" srcOrd="0" destOrd="0" presId="urn:microsoft.com/office/officeart/2005/8/layout/process4"/>
    <dgm:cxn modelId="{4616D37C-092D-4F7D-8BE9-4D62DC935FAF}" type="presOf" srcId="{671A2785-6B74-4868-B93C-8E98E015A8A4}" destId="{16ADAC6D-89AF-455E-A796-B3C49C2F2225}" srcOrd="0" destOrd="0" presId="urn:microsoft.com/office/officeart/2005/8/layout/process4"/>
    <dgm:cxn modelId="{4D9A52E4-F01A-4B9B-9F27-23E844D45B04}" type="presParOf" srcId="{16ADAC6D-89AF-455E-A796-B3C49C2F2225}" destId="{4142FA48-FABA-4396-AFF7-453F11C81AB2}" srcOrd="0" destOrd="0" presId="urn:microsoft.com/office/officeart/2005/8/layout/process4"/>
    <dgm:cxn modelId="{67A55C3B-A7C2-4ACC-97DE-6BC3135C3D9B}" type="presParOf" srcId="{4142FA48-FABA-4396-AFF7-453F11C81AB2}" destId="{F11B4E0F-C52C-4401-8FBB-0F3D892D374A}" srcOrd="0" destOrd="0" presId="urn:microsoft.com/office/officeart/2005/8/layout/process4"/>
    <dgm:cxn modelId="{7190E90B-204A-43D6-BF94-F9B5D1889955}" type="presParOf" srcId="{16ADAC6D-89AF-455E-A796-B3C49C2F2225}" destId="{15590F84-AD35-417E-B5B6-5AE46CE3E462}" srcOrd="1" destOrd="0" presId="urn:microsoft.com/office/officeart/2005/8/layout/process4"/>
    <dgm:cxn modelId="{C0704217-2AF7-462B-89E5-16C7B4A989CD}" type="presParOf" srcId="{16ADAC6D-89AF-455E-A796-B3C49C2F2225}" destId="{11E1153A-1EE1-4875-9ED8-A680D4C6B99F}" srcOrd="2" destOrd="0" presId="urn:microsoft.com/office/officeart/2005/8/layout/process4"/>
    <dgm:cxn modelId="{001E7F14-5B50-466F-B109-F372CD87DB19}" type="presParOf" srcId="{11E1153A-1EE1-4875-9ED8-A680D4C6B99F}" destId="{779EC8B1-FF03-4CFC-81A9-D3155DE783C7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EF6AB-AEEE-40C2-9BDA-6E8F1E01AFCB}">
      <dsp:nvSpPr>
        <dsp:cNvPr id="0" name=""/>
        <dsp:cNvSpPr/>
      </dsp:nvSpPr>
      <dsp:spPr>
        <a:xfrm>
          <a:off x="-2807065" y="-432695"/>
          <a:ext cx="3349668" cy="3349668"/>
        </a:xfrm>
        <a:prstGeom prst="blockArc">
          <a:avLst>
            <a:gd name="adj1" fmla="val 18900000"/>
            <a:gd name="adj2" fmla="val 2700000"/>
            <a:gd name="adj3" fmla="val 6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A465D-2993-49D2-9C25-D13B6E049E42}">
      <dsp:nvSpPr>
        <dsp:cNvPr id="0" name=""/>
        <dsp:cNvSpPr/>
      </dsp:nvSpPr>
      <dsp:spPr>
        <a:xfrm>
          <a:off x="348864" y="248427"/>
          <a:ext cx="5236927" cy="49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qilinishining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bosqichi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864" y="248427"/>
        <a:ext cx="5236927" cy="496855"/>
      </dsp:txXfrm>
    </dsp:sp>
    <dsp:sp modelId="{DA6B6EFA-379E-4B31-8287-5403F0C5ACFA}">
      <dsp:nvSpPr>
        <dsp:cNvPr id="0" name=""/>
        <dsp:cNvSpPr/>
      </dsp:nvSpPr>
      <dsp:spPr>
        <a:xfrm>
          <a:off x="38329" y="186320"/>
          <a:ext cx="621069" cy="62106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85CBB-BAAC-4E4A-9944-B5873F495103}">
      <dsp:nvSpPr>
        <dsp:cNvPr id="0" name=""/>
        <dsp:cNvSpPr/>
      </dsp:nvSpPr>
      <dsp:spPr>
        <a:xfrm>
          <a:off x="529471" y="993710"/>
          <a:ext cx="5056320" cy="49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Stalinning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o‘limi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shaxsga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sig‘inish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oqibatlarini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tugatish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yo‘lidagi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urinishlar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471" y="993710"/>
        <a:ext cx="5056320" cy="496855"/>
      </dsp:txXfrm>
    </dsp:sp>
    <dsp:sp modelId="{3F13554F-21BF-4C6D-96C5-753877A7B383}">
      <dsp:nvSpPr>
        <dsp:cNvPr id="0" name=""/>
        <dsp:cNvSpPr/>
      </dsp:nvSpPr>
      <dsp:spPr>
        <a:xfrm>
          <a:off x="218936" y="931603"/>
          <a:ext cx="621069" cy="62106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FD867-C14F-42B2-9756-9B62289002EA}">
      <dsp:nvSpPr>
        <dsp:cNvPr id="0" name=""/>
        <dsp:cNvSpPr/>
      </dsp:nvSpPr>
      <dsp:spPr>
        <a:xfrm>
          <a:off x="348864" y="1738993"/>
          <a:ext cx="5236927" cy="49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boshqaruvidagi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o‘zgarishlar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rahbarlar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almashu</a:t>
          </a:r>
          <a:r>
            <a:rPr lang="en-US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vi.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864" y="1738993"/>
        <a:ext cx="5236927" cy="496855"/>
      </dsp:txXfrm>
    </dsp:sp>
    <dsp:sp modelId="{D9597A62-3AE7-4E8E-85E0-AD84607CB62C}">
      <dsp:nvSpPr>
        <dsp:cNvPr id="0" name=""/>
        <dsp:cNvSpPr/>
      </dsp:nvSpPr>
      <dsp:spPr>
        <a:xfrm>
          <a:off x="38329" y="1676886"/>
          <a:ext cx="621069" cy="62106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B4E0F-C52C-4401-8FBB-0F3D892D374A}">
      <dsp:nvSpPr>
        <dsp:cNvPr id="0" name=""/>
        <dsp:cNvSpPr/>
      </dsp:nvSpPr>
      <dsp:spPr>
        <a:xfrm>
          <a:off x="0" y="1499392"/>
          <a:ext cx="5580620" cy="98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Ma’ruzada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shaxsiga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sig‘inish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qoralandi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oqibatlarini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tugatishga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kirishildi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99392"/>
        <a:ext cx="5580620" cy="983763"/>
      </dsp:txXfrm>
    </dsp:sp>
    <dsp:sp modelId="{779EC8B1-FF03-4CFC-81A9-D3155DE783C7}">
      <dsp:nvSpPr>
        <dsp:cNvPr id="0" name=""/>
        <dsp:cNvSpPr/>
      </dsp:nvSpPr>
      <dsp:spPr>
        <a:xfrm rot="10800000">
          <a:off x="0" y="1120"/>
          <a:ext cx="5580620" cy="1513028"/>
        </a:xfrm>
        <a:prstGeom prst="upArrowCallout">
          <a:avLst/>
        </a:prstGeom>
        <a:solidFill>
          <a:srgbClr val="DD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1956-yil 25-fevralda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KPSS XX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syezdining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yopiq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majlisida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KPSS MK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Nikita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Xrushchev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shaxsga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sig‘inish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to‘g‘risida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ma’ruza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120"/>
        <a:ext cx="5580620" cy="983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94073-5225-4C01-A08D-242EC8751AF2}">
      <dsp:nvSpPr>
        <dsp:cNvPr id="0" name=""/>
        <dsp:cNvSpPr/>
      </dsp:nvSpPr>
      <dsp:spPr>
        <a:xfrm>
          <a:off x="-3225895" y="-500815"/>
          <a:ext cx="3881950" cy="3881950"/>
        </a:xfrm>
        <a:prstGeom prst="blockArc">
          <a:avLst>
            <a:gd name="adj1" fmla="val 18900000"/>
            <a:gd name="adj2" fmla="val 2700000"/>
            <a:gd name="adj3" fmla="val 55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33A5B-9295-45D7-9C31-866E5245EA23}">
      <dsp:nvSpPr>
        <dsp:cNvPr id="0" name=""/>
        <dsp:cNvSpPr/>
      </dsp:nvSpPr>
      <dsp:spPr>
        <a:xfrm>
          <a:off x="439536" y="144016"/>
          <a:ext cx="4997067" cy="720080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51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atag‘on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qilinganlarni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oqlash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boshlandi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536" y="144016"/>
        <a:ext cx="4997067" cy="720080"/>
      </dsp:txXfrm>
    </dsp:sp>
    <dsp:sp modelId="{8B569CCC-1425-4F0F-A08A-B5D21AD4D28F}">
      <dsp:nvSpPr>
        <dsp:cNvPr id="0" name=""/>
        <dsp:cNvSpPr/>
      </dsp:nvSpPr>
      <dsp:spPr>
        <a:xfrm>
          <a:off x="35998" y="108012"/>
          <a:ext cx="792095" cy="7920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C1D09-A20B-4BBF-ACF3-4004BCFB2CC5}">
      <dsp:nvSpPr>
        <dsp:cNvPr id="0" name=""/>
        <dsp:cNvSpPr/>
      </dsp:nvSpPr>
      <dsp:spPr>
        <a:xfrm>
          <a:off x="641690" y="1044116"/>
          <a:ext cx="4787667" cy="79208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51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otilgan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olinganlardan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40 000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oqlandi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690" y="1044116"/>
        <a:ext cx="4787667" cy="792088"/>
      </dsp:txXfrm>
    </dsp:sp>
    <dsp:sp modelId="{E54450E9-4942-4D75-93AE-72580CF35DCC}">
      <dsp:nvSpPr>
        <dsp:cNvPr id="0" name=""/>
        <dsp:cNvSpPr/>
      </dsp:nvSpPr>
      <dsp:spPr>
        <a:xfrm>
          <a:off x="203258" y="1044116"/>
          <a:ext cx="876863" cy="7920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D28CC-2624-4EBD-9226-EFE609FD83D2}">
      <dsp:nvSpPr>
        <dsp:cNvPr id="0" name=""/>
        <dsp:cNvSpPr/>
      </dsp:nvSpPr>
      <dsp:spPr>
        <a:xfrm>
          <a:off x="426694" y="1944216"/>
          <a:ext cx="4997067" cy="792088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51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qilinib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tashlangan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surgunga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yuborilgan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yurtdoshlarimizning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qaytdi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694" y="1944216"/>
        <a:ext cx="4997067" cy="792088"/>
      </dsp:txXfrm>
    </dsp:sp>
    <dsp:sp modelId="{17664647-A669-4A37-A07B-59B2CFCA7037}">
      <dsp:nvSpPr>
        <dsp:cNvPr id="0" name=""/>
        <dsp:cNvSpPr/>
      </dsp:nvSpPr>
      <dsp:spPr>
        <a:xfrm>
          <a:off x="1" y="1944216"/>
          <a:ext cx="850090" cy="7920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94073-5225-4C01-A08D-242EC8751AF2}">
      <dsp:nvSpPr>
        <dsp:cNvPr id="0" name=""/>
        <dsp:cNvSpPr/>
      </dsp:nvSpPr>
      <dsp:spPr>
        <a:xfrm>
          <a:off x="-3377344" y="-519393"/>
          <a:ext cx="4027118" cy="4027118"/>
        </a:xfrm>
        <a:prstGeom prst="blockArc">
          <a:avLst>
            <a:gd name="adj1" fmla="val 18900000"/>
            <a:gd name="adj2" fmla="val 2700000"/>
            <a:gd name="adj3" fmla="val 5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6A118-01CE-412A-B70B-B38E115DC342}">
      <dsp:nvSpPr>
        <dsp:cNvPr id="0" name=""/>
        <dsp:cNvSpPr/>
      </dsp:nvSpPr>
      <dsp:spPr>
        <a:xfrm>
          <a:off x="456000" y="180023"/>
          <a:ext cx="5124600" cy="59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98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oqlash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kommunistik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mafkura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andozasi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ostida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oshirildi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000" y="180023"/>
        <a:ext cx="5124600" cy="597666"/>
      </dsp:txXfrm>
    </dsp:sp>
    <dsp:sp modelId="{7879968C-7306-4AB3-8CA5-BBDB531373E6}">
      <dsp:nvSpPr>
        <dsp:cNvPr id="0" name=""/>
        <dsp:cNvSpPr/>
      </dsp:nvSpPr>
      <dsp:spPr>
        <a:xfrm>
          <a:off x="747" y="144015"/>
          <a:ext cx="747083" cy="747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E87C7-A911-47EA-97AD-7893244B0A5E}">
      <dsp:nvSpPr>
        <dsp:cNvPr id="0" name=""/>
        <dsp:cNvSpPr/>
      </dsp:nvSpPr>
      <dsp:spPr>
        <a:xfrm>
          <a:off x="635073" y="1195332"/>
          <a:ext cx="4907348" cy="59766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98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Mustabid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rejimi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ma’qul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shaxslarnigina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grajdan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fuqaro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sifatida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073" y="1195332"/>
        <a:ext cx="4907348" cy="597666"/>
      </dsp:txXfrm>
    </dsp:sp>
    <dsp:sp modelId="{A4F3B9C4-9E0F-4A4E-A280-B8989B2F49DD}">
      <dsp:nvSpPr>
        <dsp:cNvPr id="0" name=""/>
        <dsp:cNvSpPr/>
      </dsp:nvSpPr>
      <dsp:spPr>
        <a:xfrm>
          <a:off x="261532" y="1120624"/>
          <a:ext cx="747083" cy="747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BD931-CB83-4C52-8053-05BD4D76E273}">
      <dsp:nvSpPr>
        <dsp:cNvPr id="0" name=""/>
        <dsp:cNvSpPr/>
      </dsp:nvSpPr>
      <dsp:spPr>
        <a:xfrm>
          <a:off x="454257" y="2124237"/>
          <a:ext cx="5124600" cy="741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98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birga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1953-yildan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boshqacha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fikrlovchilar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ta’qib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ostiga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olindi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o‘tkirlari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doimiy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borildi</a:t>
          </a: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257" y="2124237"/>
        <a:ext cx="5124600" cy="741680"/>
      </dsp:txXfrm>
    </dsp:sp>
    <dsp:sp modelId="{BA23B315-2693-4F26-88D4-9CB12D15272D}">
      <dsp:nvSpPr>
        <dsp:cNvPr id="0" name=""/>
        <dsp:cNvSpPr/>
      </dsp:nvSpPr>
      <dsp:spPr>
        <a:xfrm>
          <a:off x="0" y="2124233"/>
          <a:ext cx="747083" cy="747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7F4AE-3EFC-4D65-9A5A-877685B16454}">
      <dsp:nvSpPr>
        <dsp:cNvPr id="0" name=""/>
        <dsp:cNvSpPr/>
      </dsp:nvSpPr>
      <dsp:spPr>
        <a:xfrm rot="16200000">
          <a:off x="251797" y="-251797"/>
          <a:ext cx="3096208" cy="3599804"/>
        </a:xfrm>
        <a:prstGeom prst="flowChartManualOperation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281" bIns="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1950-yil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aprelda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MKning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Usmon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Yusupov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vazifasidan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qilinib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Moskvaga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Paxtachilik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tayinlandi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Biroq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I.V.Stalin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o‘limidan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ministrlik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tugatilib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Usmon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Yusupov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1953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1954-yillarda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619243"/>
        <a:ext cx="3599804" cy="18577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B4D7D-04AE-4BC9-8827-17501FB73567}">
      <dsp:nvSpPr>
        <dsp:cNvPr id="0" name=""/>
        <dsp:cNvSpPr/>
      </dsp:nvSpPr>
      <dsp:spPr>
        <a:xfrm rot="16200000">
          <a:off x="1331620" y="-1331620"/>
          <a:ext cx="3096208" cy="5759448"/>
        </a:xfrm>
        <a:prstGeom prst="flowChartManualOperati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Afsuski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KPSS MK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Nikita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Xrushchev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1954-yilda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asossiz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tarzda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raisligidan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tashlab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Mirzacho‘ldagi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“4-Boyovut”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sovxoziga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direktor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jo‘natdi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5400000">
        <a:off x="0" y="619242"/>
        <a:ext cx="5759448" cy="18577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0728-679F-4688-BCF3-06AF4249869B}">
      <dsp:nvSpPr>
        <dsp:cNvPr id="0" name=""/>
        <dsp:cNvSpPr/>
      </dsp:nvSpPr>
      <dsp:spPr>
        <a:xfrm rot="10800000">
          <a:off x="305927" y="7455"/>
          <a:ext cx="5243511" cy="21656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35" tIns="60960" rIns="113792" bIns="60960" numCol="1" spcCol="1270" anchor="ctr" anchorCtr="0">
          <a:noAutofit/>
        </a:bodyPr>
        <a:lstStyle/>
        <a:p>
          <a:pPr marL="361950" lvl="0" indent="36195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Amin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Niyozov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ziyolilariga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qatag‘onchilik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borildi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Marg‘ilonda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hamyurti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Yo‘ldosh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Oxunboboyev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vafotidan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o‘tmay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1947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1950-yillarda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Prezidiumi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47335" y="7455"/>
        <a:ext cx="4702103" cy="2165634"/>
      </dsp:txXfrm>
    </dsp:sp>
    <dsp:sp modelId="{8C527F36-DC89-4BF6-A5F9-D69470AC3F12}">
      <dsp:nvSpPr>
        <dsp:cNvPr id="0" name=""/>
        <dsp:cNvSpPr/>
      </dsp:nvSpPr>
      <dsp:spPr>
        <a:xfrm>
          <a:off x="102592" y="144481"/>
          <a:ext cx="1891581" cy="18915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7C1D0-3001-4BDA-BC37-8258F13B1448}">
      <dsp:nvSpPr>
        <dsp:cNvPr id="0" name=""/>
        <dsp:cNvSpPr/>
      </dsp:nvSpPr>
      <dsp:spPr>
        <a:xfrm rot="10800000">
          <a:off x="308600" y="72008"/>
          <a:ext cx="5203947" cy="2160239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821" tIns="53340" rIns="99568" bIns="53340" numCol="1" spcCol="1270" anchor="ctr" anchorCtr="0">
          <a:noAutofit/>
        </a:bodyPr>
        <a:lstStyle/>
        <a:p>
          <a:pPr marL="36195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Nuriddin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Muhitdinov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1951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1953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1954-1955-yillarda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1957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1961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KPSS MK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Prezidiumi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a’zosi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KPSS MK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ideologiya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mas’ul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lavozimlarda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oqlanishida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tashabbuskorlik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xarid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narxini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oshirishni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oldiga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uddaladi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48660" y="72008"/>
        <a:ext cx="4663887" cy="2160239"/>
      </dsp:txXfrm>
    </dsp:sp>
    <dsp:sp modelId="{B80A6216-912D-4E6A-9890-6FCF528990F6}">
      <dsp:nvSpPr>
        <dsp:cNvPr id="0" name=""/>
        <dsp:cNvSpPr/>
      </dsp:nvSpPr>
      <dsp:spPr>
        <a:xfrm>
          <a:off x="103479" y="212362"/>
          <a:ext cx="1879531" cy="18795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F8F41-27CD-4074-8F99-AC5C31C08A69}">
      <dsp:nvSpPr>
        <dsp:cNvPr id="0" name=""/>
        <dsp:cNvSpPr/>
      </dsp:nvSpPr>
      <dsp:spPr>
        <a:xfrm rot="10800000">
          <a:off x="348269" y="159597"/>
          <a:ext cx="5080256" cy="2180660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082" tIns="57150" rIns="106680" bIns="57150" numCol="1" spcCol="1270" anchor="ctr" anchorCtr="0">
          <a:noAutofit/>
        </a:bodyPr>
        <a:lstStyle/>
        <a:p>
          <a:pPr marL="269875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Sobir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Kamolov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atigi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15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davomida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partiya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tashkilotini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boshqargan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kadrlarni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mahalliylashtirish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ommaviy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oshiril</a:t>
          </a:r>
          <a:r>
            <a:rPr lang="en-US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islom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diniga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erkinliklar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berildi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rahbariyati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N.Xrushchyov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M.Suslov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b.)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yoqmay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lavozimidan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tashlandi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3434" y="159597"/>
        <a:ext cx="4535091" cy="2180660"/>
      </dsp:txXfrm>
    </dsp:sp>
    <dsp:sp modelId="{E8BC5374-A574-40E7-B6EC-B3236B4E8F0A}">
      <dsp:nvSpPr>
        <dsp:cNvPr id="0" name=""/>
        <dsp:cNvSpPr/>
      </dsp:nvSpPr>
      <dsp:spPr>
        <a:xfrm>
          <a:off x="7670" y="303614"/>
          <a:ext cx="1857446" cy="18574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7C4B-0F4A-4E31-B986-637AE29FD947}">
      <dsp:nvSpPr>
        <dsp:cNvPr id="0" name=""/>
        <dsp:cNvSpPr/>
      </dsp:nvSpPr>
      <dsp:spPr>
        <a:xfrm rot="10800000">
          <a:off x="41599" y="131949"/>
          <a:ext cx="5332498" cy="10412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43" tIns="76200" rIns="142240" bIns="76200" numCol="1" spcCol="1270" anchor="ctr" anchorCtr="0">
          <a:noAutofit/>
        </a:bodyPr>
        <a:lstStyle/>
        <a:p>
          <a:pPr marL="36195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112-betida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topshiriqlarga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1900" y="131949"/>
        <a:ext cx="5072197" cy="1041205"/>
      </dsp:txXfrm>
    </dsp:sp>
    <dsp:sp modelId="{0EF92B91-E589-4B23-9A1D-D2E26D5904BA}">
      <dsp:nvSpPr>
        <dsp:cNvPr id="0" name=""/>
        <dsp:cNvSpPr/>
      </dsp:nvSpPr>
      <dsp:spPr>
        <a:xfrm>
          <a:off x="0" y="69960"/>
          <a:ext cx="1101439" cy="10957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6EAC3-48CF-4102-BF1F-A1BC46A6671E}">
      <dsp:nvSpPr>
        <dsp:cNvPr id="0" name=""/>
        <dsp:cNvSpPr/>
      </dsp:nvSpPr>
      <dsp:spPr>
        <a:xfrm rot="10800000">
          <a:off x="81124" y="1406803"/>
          <a:ext cx="5315669" cy="10412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43" tIns="87630" rIns="163576" bIns="87630" numCol="1" spcCol="1270" anchor="ctr" anchorCtr="0">
          <a:noAutofit/>
        </a:bodyPr>
        <a:lstStyle/>
        <a:p>
          <a:pPr marL="361950" lvl="0" indent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Darslikda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oid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 ta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3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1425" y="1406803"/>
        <a:ext cx="5055368" cy="1041205"/>
      </dsp:txXfrm>
    </dsp:sp>
    <dsp:sp modelId="{2F852C25-2FDE-4AB9-B19E-A76CA472A645}">
      <dsp:nvSpPr>
        <dsp:cNvPr id="0" name=""/>
        <dsp:cNvSpPr/>
      </dsp:nvSpPr>
      <dsp:spPr>
        <a:xfrm>
          <a:off x="90511" y="1407066"/>
          <a:ext cx="1041205" cy="1041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463CE-F62C-4DE6-99F7-A0820ACE5451}">
      <dsp:nvSpPr>
        <dsp:cNvPr id="0" name=""/>
        <dsp:cNvSpPr/>
      </dsp:nvSpPr>
      <dsp:spPr>
        <a:xfrm>
          <a:off x="0" y="0"/>
          <a:ext cx="4882811" cy="1425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tugagandan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oradan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o‘tmay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bo‘ylab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yalpi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to‘lqini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yelib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57" y="41757"/>
        <a:ext cx="3409242" cy="1342183"/>
      </dsp:txXfrm>
    </dsp:sp>
    <dsp:sp modelId="{137F3877-686F-4385-BB04-F2D6EE3B5A76}">
      <dsp:nvSpPr>
        <dsp:cNvPr id="0" name=""/>
        <dsp:cNvSpPr/>
      </dsp:nvSpPr>
      <dsp:spPr>
        <a:xfrm>
          <a:off x="861672" y="1742518"/>
          <a:ext cx="4882811" cy="1425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3556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XX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40-yillari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oxiri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50-yillari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boshlaridagi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fan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arboblariga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qaratildi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429" y="1784275"/>
        <a:ext cx="3010921" cy="1342183"/>
      </dsp:txXfrm>
    </dsp:sp>
    <dsp:sp modelId="{D7F619FF-F662-48FF-B10A-6CDD2061B1EC}">
      <dsp:nvSpPr>
        <dsp:cNvPr id="0" name=""/>
        <dsp:cNvSpPr/>
      </dsp:nvSpPr>
      <dsp:spPr>
        <a:xfrm>
          <a:off x="3956108" y="1120756"/>
          <a:ext cx="926703" cy="926703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164616" y="1120756"/>
        <a:ext cx="509687" cy="697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433D-4A13-495A-8AF7-5C91CE49D2DA}">
      <dsp:nvSpPr>
        <dsp:cNvPr id="0" name=""/>
        <dsp:cNvSpPr/>
      </dsp:nvSpPr>
      <dsp:spPr>
        <a:xfrm>
          <a:off x="0" y="0"/>
          <a:ext cx="3528392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92075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Kompartiyasi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Komiteti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Markazning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yo‘l-yo‘riqlariga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tayangan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dunyoqarashi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kommunistik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partiya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mafkurasidan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farq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qiladigan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vakillariga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hujum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71" y="63271"/>
        <a:ext cx="3401850" cy="2033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FB44C-4160-4E1B-A924-B3538044F9BC}">
      <dsp:nvSpPr>
        <dsp:cNvPr id="0" name=""/>
        <dsp:cNvSpPr/>
      </dsp:nvSpPr>
      <dsp:spPr>
        <a:xfrm rot="16200000">
          <a:off x="-206082" y="208857"/>
          <a:ext cx="3087144" cy="26694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605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Ma’ruzada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ziyolilaridan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guruhi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yozuvchilar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olimlar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shoirlar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b.)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noto‘g‘ri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millatchilikda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ayblandi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776" y="617428"/>
        <a:ext cx="2669429" cy="1852286"/>
      </dsp:txXfrm>
    </dsp:sp>
    <dsp:sp modelId="{F5927B16-93F9-40DA-88A1-23ABD4B926DE}">
      <dsp:nvSpPr>
        <dsp:cNvPr id="0" name=""/>
        <dsp:cNvSpPr/>
      </dsp:nvSpPr>
      <dsp:spPr>
        <a:xfrm rot="16200000">
          <a:off x="2663554" y="208857"/>
          <a:ext cx="3087144" cy="26694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xalqining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vakillarining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Alpomish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dostonini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o‘qish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qiqlandi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72412" y="617428"/>
        <a:ext cx="2669429" cy="1852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506A-8958-4E6F-9614-CB2540EE61B4}">
      <dsp:nvSpPr>
        <dsp:cNvPr id="0" name=""/>
        <dsp:cNvSpPr/>
      </dsp:nvSpPr>
      <dsp:spPr>
        <a:xfrm rot="16200000">
          <a:off x="-206082" y="208857"/>
          <a:ext cx="3087144" cy="2669429"/>
        </a:xfrm>
        <a:prstGeom prst="flowChartManualOperation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071" bIns="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Ma’ruzada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O‘zSSR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FA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tarkibidagi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Tarix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arxeologiya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Sharqshunoslik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institutlari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olimlari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keskin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nohaq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tanqid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qilinadi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776" y="617428"/>
        <a:ext cx="2669429" cy="1852286"/>
      </dsp:txXfrm>
    </dsp:sp>
    <dsp:sp modelId="{4C91800B-6AC0-497A-A903-BB517EC4828E}">
      <dsp:nvSpPr>
        <dsp:cNvPr id="0" name=""/>
        <dsp:cNvSpPr/>
      </dsp:nvSpPr>
      <dsp:spPr>
        <a:xfrm rot="16200000">
          <a:off x="2663554" y="208857"/>
          <a:ext cx="3087144" cy="2669429"/>
        </a:xfrm>
        <a:prstGeom prst="flowChartManualOperati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Mazkur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plenum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qarorlar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ma’naviy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hayotiga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kuchli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zarba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tushdi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72412" y="617428"/>
        <a:ext cx="2669429" cy="1852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8A36-7CDB-4DA7-8B25-CD2F2A24EC18}">
      <dsp:nvSpPr>
        <dsp:cNvPr id="0" name=""/>
        <dsp:cNvSpPr/>
      </dsp:nvSpPr>
      <dsp:spPr>
        <a:xfrm>
          <a:off x="0" y="0"/>
          <a:ext cx="5508017" cy="1440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92075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Ijodkor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ziyolilardan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Said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Ahmad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Shukrullo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Mirzakalon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Ismoiliy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Shuhrat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Maqsud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Shayxzoda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Mirkarim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Osim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Ne’mat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Toshpo‘lat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Yong‘in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Hamid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Sulaymonov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Muhiddin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Qoriyoqubov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boshqalar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(12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“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sovetlarga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millatchilik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faoliyati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borganlikda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ayblan</a:t>
          </a:r>
          <a:r>
            <a:rPr lang="en-US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dilar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508017" cy="1440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8A36-7CDB-4DA7-8B25-CD2F2A24EC18}">
      <dsp:nvSpPr>
        <dsp:cNvPr id="0" name=""/>
        <dsp:cNvSpPr/>
      </dsp:nvSpPr>
      <dsp:spPr>
        <a:xfrm>
          <a:off x="0" y="0"/>
          <a:ext cx="4860539" cy="255628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1951-yilda </a:t>
          </a:r>
          <a:r>
            <a:rPr lang="en-US" sz="20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           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25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yilga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ozodlikdan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mahrum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otasi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dohiysi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I.V.Stalin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etganidan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o‘tib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1955-yili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rejimi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oqlanib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qamoqdan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O‘zbekistonga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qaytishdi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00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4860539" cy="25562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8A36-7CDB-4DA7-8B25-CD2F2A24EC18}">
      <dsp:nvSpPr>
        <dsp:cNvPr id="0" name=""/>
        <dsp:cNvSpPr/>
      </dsp:nvSpPr>
      <dsp:spPr>
        <a:xfrm>
          <a:off x="0" y="0"/>
          <a:ext cx="3096344" cy="2700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zbek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xalqining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faxri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hisoblangan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Oybek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 </a:t>
          </a:r>
          <a:r>
            <a:rPr lang="ru-RU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qatag‘onga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uchradi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096344" cy="2700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B4E0F-C52C-4401-8FBB-0F3D892D374A}">
      <dsp:nvSpPr>
        <dsp:cNvPr id="0" name=""/>
        <dsp:cNvSpPr/>
      </dsp:nvSpPr>
      <dsp:spPr>
        <a:xfrm>
          <a:off x="0" y="1499392"/>
          <a:ext cx="5580620" cy="98376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Georgiy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Malenkov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SSSR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Sovetining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lavozimiga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tayinlandi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99392"/>
        <a:ext cx="5580620" cy="983763"/>
      </dsp:txXfrm>
    </dsp:sp>
    <dsp:sp modelId="{779EC8B1-FF03-4CFC-81A9-D3155DE783C7}">
      <dsp:nvSpPr>
        <dsp:cNvPr id="0" name=""/>
        <dsp:cNvSpPr/>
      </dsp:nvSpPr>
      <dsp:spPr>
        <a:xfrm rot="10800000">
          <a:off x="0" y="1120"/>
          <a:ext cx="5580620" cy="1513028"/>
        </a:xfrm>
        <a:prstGeom prst="upArrowCallou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1953-yil 5-martda KPSS MK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Sovetining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Iosif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Stalin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120"/>
        <a:ext cx="5580620" cy="98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6.xml"/><Relationship Id="rId11" Type="http://schemas.openxmlformats.org/officeDocument/2006/relationships/image" Target="../media/image9.jpg"/><Relationship Id="rId5" Type="http://schemas.openxmlformats.org/officeDocument/2006/relationships/diagramColors" Target="../diagrams/colors6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72603" y="-11144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61692" y="1114120"/>
            <a:ext cx="4258294" cy="187356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387">
              <a:spcBef>
                <a:spcPts val="11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Ziyolilarning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qatag‘on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sig‘inishning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834163" y="74025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834163" y="74025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823941" y="248656"/>
            <a:ext cx="309109" cy="26222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16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5164727" y="271149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848884" y="215318"/>
            <a:ext cx="3627754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 defTabSz="914400">
              <a:spcBef>
                <a:spcPts val="114"/>
              </a:spcBef>
              <a:defRPr/>
            </a:pPr>
            <a:r>
              <a:rPr kumimoji="0" lang="en-US" sz="3400" b="1" i="0" u="none" strike="noStrike" kern="0" cap="none" spc="5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</a:t>
            </a:r>
            <a:r>
              <a:rPr lang="en-US" sz="3600" dirty="0"/>
              <a:t>‘</a:t>
            </a:r>
            <a:r>
              <a:rPr kumimoji="0" lang="en-US" sz="3400" b="1" i="0" u="none" strike="noStrike" kern="0" cap="none" spc="5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zbekiston</a:t>
            </a:r>
            <a:r>
              <a:rPr kumimoji="0" lang="en-US" sz="3400" b="1" i="0" u="none" strike="noStrike" kern="0" cap="none" spc="-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329821" y="31062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655322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655322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397634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397634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13925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3075" y="19637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22287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417" y="1485014"/>
            <a:ext cx="1044117" cy="38626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Ahmad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916825"/>
              </p:ext>
            </p:extLst>
          </p:nvPr>
        </p:nvGraphicFramePr>
        <p:xfrm>
          <a:off x="50523" y="0"/>
          <a:ext cx="5508017" cy="14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81" y="1985803"/>
            <a:ext cx="1224136" cy="967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29" y="1695384"/>
            <a:ext cx="866205" cy="1125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45" y="1656048"/>
            <a:ext cx="1100822" cy="1164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09" y="1800064"/>
            <a:ext cx="926928" cy="11362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889858"/>
            <a:ext cx="921630" cy="1072281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154793" y="2821011"/>
            <a:ext cx="1044117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Mirtemir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2483681" y="1599543"/>
            <a:ext cx="1044117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Shukrullo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3716992" y="2821011"/>
            <a:ext cx="1106949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M.Qoriyoqubov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4682034" y="1406614"/>
            <a:ext cx="1044117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Mirkarim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131337"/>
              </p:ext>
            </p:extLst>
          </p:nvPr>
        </p:nvGraphicFramePr>
        <p:xfrm>
          <a:off x="431453" y="215888"/>
          <a:ext cx="4860540" cy="2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3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22230"/>
              </p:ext>
            </p:extLst>
          </p:nvPr>
        </p:nvGraphicFramePr>
        <p:xfrm>
          <a:off x="215429" y="287896"/>
          <a:ext cx="3096344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45" y="304854"/>
            <a:ext cx="1972189" cy="2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779086"/>
              </p:ext>
            </p:extLst>
          </p:nvPr>
        </p:nvGraphicFramePr>
        <p:xfrm>
          <a:off x="107417" y="683940"/>
          <a:ext cx="5580620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7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971984"/>
              </p:ext>
            </p:extLst>
          </p:nvPr>
        </p:nvGraphicFramePr>
        <p:xfrm>
          <a:off x="107417" y="683940"/>
          <a:ext cx="5580620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7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85153018"/>
              </p:ext>
            </p:extLst>
          </p:nvPr>
        </p:nvGraphicFramePr>
        <p:xfrm>
          <a:off x="215429" y="143880"/>
          <a:ext cx="543660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5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65175567"/>
              </p:ext>
            </p:extLst>
          </p:nvPr>
        </p:nvGraphicFramePr>
        <p:xfrm>
          <a:off x="107417" y="35868"/>
          <a:ext cx="5580620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6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802744"/>
              </p:ext>
            </p:extLst>
          </p:nvPr>
        </p:nvGraphicFramePr>
        <p:xfrm>
          <a:off x="1" y="0"/>
          <a:ext cx="3599804" cy="309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05" y="12312"/>
            <a:ext cx="2065550" cy="30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039090"/>
              </p:ext>
            </p:extLst>
          </p:nvPr>
        </p:nvGraphicFramePr>
        <p:xfrm>
          <a:off x="1" y="0"/>
          <a:ext cx="5759448" cy="309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5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 boshqaruvdagi o‘zgarishlar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006" y="740621"/>
            <a:ext cx="295274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1955-yillarda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Niyozov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1955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1957-yillarda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Nuriddin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Muhitdinov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1957-yil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dekabrdan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1959-yil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oyigacha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Sobir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Kamolov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(1910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1990)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34" y="1368016"/>
            <a:ext cx="1123541" cy="1569728"/>
          </a:xfrm>
          <a:prstGeom prst="rect">
            <a:avLst/>
          </a:prstGeom>
        </p:spPr>
      </p:pic>
      <p:pic>
        <p:nvPicPr>
          <p:cNvPr id="8" name="image7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09" y="755948"/>
            <a:ext cx="1228312" cy="15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08681" y="2325866"/>
            <a:ext cx="1291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Nuriddin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Muhitdinov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2130" y="741429"/>
            <a:ext cx="1150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Sobir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Kamolov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758473"/>
              </p:ext>
            </p:extLst>
          </p:nvPr>
        </p:nvGraphicFramePr>
        <p:xfrm>
          <a:off x="143421" y="611931"/>
          <a:ext cx="5616028" cy="248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04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rahbarlar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739962"/>
              </p:ext>
            </p:extLst>
          </p:nvPr>
        </p:nvGraphicFramePr>
        <p:xfrm>
          <a:off x="107417" y="723529"/>
          <a:ext cx="5652032" cy="218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2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187549"/>
              </p:ext>
            </p:extLst>
          </p:nvPr>
        </p:nvGraphicFramePr>
        <p:xfrm>
          <a:off x="143422" y="719944"/>
          <a:ext cx="561602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7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rahbarlar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934348"/>
              </p:ext>
            </p:extLst>
          </p:nvPr>
        </p:nvGraphicFramePr>
        <p:xfrm>
          <a:off x="143421" y="704364"/>
          <a:ext cx="5544616" cy="249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5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8191732"/>
              </p:ext>
            </p:extLst>
          </p:nvPr>
        </p:nvGraphicFramePr>
        <p:xfrm>
          <a:off x="140570" y="575928"/>
          <a:ext cx="547791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911928"/>
              </p:ext>
            </p:extLst>
          </p:nvPr>
        </p:nvGraphicFramePr>
        <p:xfrm>
          <a:off x="14965" y="0"/>
          <a:ext cx="5744484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65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Ziyolilarga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hujum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786434"/>
              </p:ext>
            </p:extLst>
          </p:nvPr>
        </p:nvGraphicFramePr>
        <p:xfrm>
          <a:off x="215429" y="791952"/>
          <a:ext cx="35283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41" y="935968"/>
            <a:ext cx="1718960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Ziyolilar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qatag‘oni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430" y="678184"/>
            <a:ext cx="3492387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Kompartiyasi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Komiteti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byurosi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1950-yil 1-sentabrda “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SSR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akademiyasining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to‘g‘risida”gi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3" y="678184"/>
            <a:ext cx="2143125" cy="22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30" y="234778"/>
            <a:ext cx="3348371" cy="272382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kademiya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olimlaridan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sharqshunos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tarixchi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Abdusamad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Boboxo‘jayev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adabiyotshunos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faylasuf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Vohid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Zohidov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iqtisodchi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Aminov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tilshunos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Usmonov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boshqalarni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nohaq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qoraladi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7" y="251892"/>
            <a:ext cx="1905000" cy="238125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23841" y="2700164"/>
            <a:ext cx="1440160" cy="31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Vohid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Zohidov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1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ta’qiblar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23441" y="695188"/>
            <a:ext cx="3744416" cy="223224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1952-yil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fevralda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Kompartiyasi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Komitetining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mafkuraviy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bag‘ishlangan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plenumi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yalpi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Kompartiyasi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Niyozov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mafkuraviy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ahvoli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choralari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ma’ruza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age7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869" y="719944"/>
            <a:ext cx="1476164" cy="1764196"/>
          </a:xfrm>
          <a:prstGeom prst="rect">
            <a:avLst/>
          </a:prstGeom>
        </p:spPr>
      </p:pic>
      <p:sp>
        <p:nvSpPr>
          <p:cNvPr id="5" name="Объект 12"/>
          <p:cNvSpPr txBox="1">
            <a:spLocks/>
          </p:cNvSpPr>
          <p:nvPr/>
        </p:nvSpPr>
        <p:spPr>
          <a:xfrm>
            <a:off x="4224105" y="2616906"/>
            <a:ext cx="1421730" cy="31053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07988" indent="-107988" algn="l" defTabSz="575936" rtl="0" eaLnBrk="1" latinLnBrk="0" hangingPunct="1">
              <a:spcBef>
                <a:spcPts val="56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ts val="567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ts val="56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ts val="567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ts val="567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Niyozov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282441"/>
              </p:ext>
            </p:extLst>
          </p:nvPr>
        </p:nvGraphicFramePr>
        <p:xfrm>
          <a:off x="107417" y="45068"/>
          <a:ext cx="5544616" cy="30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2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452124"/>
              </p:ext>
            </p:extLst>
          </p:nvPr>
        </p:nvGraphicFramePr>
        <p:xfrm>
          <a:off x="107417" y="45068"/>
          <a:ext cx="5544616" cy="30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1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153352</TotalTime>
  <Words>821</Words>
  <Application>Microsoft Office PowerPoint</Application>
  <PresentationFormat>Произвольный</PresentationFormat>
  <Paragraphs>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REJA:</vt:lpstr>
      <vt:lpstr>Презентация PowerPoint</vt:lpstr>
      <vt:lpstr>Ziyolilarga hujum</vt:lpstr>
      <vt:lpstr>Ziyolilar qatag‘oni</vt:lpstr>
      <vt:lpstr>Презентация PowerPoint</vt:lpstr>
      <vt:lpstr>Yangi ta’qiblar</vt:lpstr>
      <vt:lpstr>Презентация PowerPoint</vt:lpstr>
      <vt:lpstr>Презентация PowerPoint</vt:lpstr>
      <vt:lpstr>Said Ahmad</vt:lpstr>
      <vt:lpstr>Презентация PowerPoint</vt:lpstr>
      <vt:lpstr>Презентация PowerPoint</vt:lpstr>
      <vt:lpstr>Siyosiy o‘zgarishlar</vt:lpstr>
      <vt:lpstr>Siyosiy o‘zgarishlar</vt:lpstr>
      <vt:lpstr>Презентация PowerPoint</vt:lpstr>
      <vt:lpstr>Презентация PowerPoint</vt:lpstr>
      <vt:lpstr>Презентация PowerPoint</vt:lpstr>
      <vt:lpstr>Презентация PowerPoint</vt:lpstr>
      <vt:lpstr>Siyosiy boshqaruvdagi o‘zgarishlar</vt:lpstr>
      <vt:lpstr>Siyosiy rahbarlar davri</vt:lpstr>
      <vt:lpstr>Siyosiy rahbarlar</vt:lpstr>
      <vt:lpstr>Siyosiy rahbarlar faoliyati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1567</cp:revision>
  <dcterms:created xsi:type="dcterms:W3CDTF">2014-10-08T23:03:32Z</dcterms:created>
  <dcterms:modified xsi:type="dcterms:W3CDTF">2021-02-04T12:19:05Z</dcterms:modified>
</cp:coreProperties>
</file>