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7"/>
  </p:notesMasterIdLst>
  <p:sldIdLst>
    <p:sldId id="1414" r:id="rId11"/>
    <p:sldId id="1415" r:id="rId12"/>
    <p:sldId id="1465" r:id="rId13"/>
    <p:sldId id="1464" r:id="rId14"/>
    <p:sldId id="1486" r:id="rId15"/>
    <p:sldId id="1459" r:id="rId16"/>
    <p:sldId id="1473" r:id="rId17"/>
    <p:sldId id="1466" r:id="rId18"/>
    <p:sldId id="1474" r:id="rId19"/>
    <p:sldId id="1467" r:id="rId20"/>
    <p:sldId id="1469" r:id="rId21"/>
    <p:sldId id="1468" r:id="rId22"/>
    <p:sldId id="1461" r:id="rId23"/>
    <p:sldId id="1470" r:id="rId24"/>
    <p:sldId id="1455" r:id="rId25"/>
    <p:sldId id="1480" r:id="rId26"/>
    <p:sldId id="1471" r:id="rId27"/>
    <p:sldId id="1482" r:id="rId28"/>
    <p:sldId id="1472" r:id="rId29"/>
    <p:sldId id="1483" r:id="rId30"/>
    <p:sldId id="1463" r:id="rId31"/>
    <p:sldId id="1485" r:id="rId32"/>
    <p:sldId id="1478" r:id="rId33"/>
    <p:sldId id="1476" r:id="rId34"/>
    <p:sldId id="1479" r:id="rId35"/>
    <p:sldId id="1399" r:id="rId3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415"/>
            <p14:sldId id="1465"/>
            <p14:sldId id="1464"/>
            <p14:sldId id="1486"/>
            <p14:sldId id="1459"/>
            <p14:sldId id="1473"/>
            <p14:sldId id="1466"/>
            <p14:sldId id="1474"/>
            <p14:sldId id="1467"/>
            <p14:sldId id="1469"/>
            <p14:sldId id="1468"/>
            <p14:sldId id="1461"/>
            <p14:sldId id="1470"/>
            <p14:sldId id="1455"/>
            <p14:sldId id="1480"/>
            <p14:sldId id="1471"/>
            <p14:sldId id="1482"/>
            <p14:sldId id="1472"/>
            <p14:sldId id="1483"/>
            <p14:sldId id="1463"/>
            <p14:sldId id="1485"/>
            <p14:sldId id="1478"/>
            <p14:sldId id="1476"/>
            <p14:sldId id="1479"/>
          </p14:sldIdLst>
        </p14:section>
        <p14:section name="Custom icons" id="{AE7553D5-C09E-4928-A948-69A0E1F717F4}">
          <p14:sldIdLst>
            <p14:sldId id="1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7F7F7F"/>
    <a:srgbClr val="5F5F5F"/>
    <a:srgbClr val="328682"/>
    <a:srgbClr val="000000"/>
    <a:srgbClr val="327880"/>
    <a:srgbClr val="DDDDDD"/>
    <a:srgbClr val="FFFFFF"/>
    <a:srgbClr val="8080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4" autoAdjust="0"/>
    <p:restoredTop sz="91117" autoAdjust="0"/>
  </p:normalViewPr>
  <p:slideViewPr>
    <p:cSldViewPr snapToObjects="1">
      <p:cViewPr varScale="1">
        <p:scale>
          <a:sx n="145" d="100"/>
          <a:sy n="145" d="100"/>
        </p:scale>
        <p:origin x="690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D019F-9A4C-4A5B-B96F-F56B109437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47CF1-9AF9-4195-8FA6-54612E1391A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Sanoatni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qayta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qurish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3150D-A7E5-4C2D-A7E3-1E3B99F22A89}" type="parTrans" cxnId="{EC6B165B-21F3-43FA-ADCC-D9774697D8CC}">
      <dgm:prSet/>
      <dgm:spPr/>
      <dgm:t>
        <a:bodyPr/>
        <a:lstStyle/>
        <a:p>
          <a:endParaRPr lang="ru-RU"/>
        </a:p>
      </dgm:t>
    </dgm:pt>
    <dgm:pt modelId="{B36FEF73-B7B6-4812-BE2D-E35C30B8DAC2}" type="sibTrans" cxnId="{EC6B165B-21F3-43FA-ADCC-D9774697D8CC}">
      <dgm:prSet/>
      <dgm:spPr/>
      <dgm:t>
        <a:bodyPr/>
        <a:lstStyle/>
        <a:p>
          <a:endParaRPr lang="ru-RU"/>
        </a:p>
      </dgm:t>
    </dgm:pt>
    <dgm:pt modelId="{9F1793F3-EABF-4105-BA26-A90142009FD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monokulturasi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Hunarmandchilikning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ahvoli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76B42-2C42-4532-AC76-0BB4609D97FA}" type="parTrans" cxnId="{5F06697F-B864-4077-9C65-5EF97B938ABF}">
      <dgm:prSet/>
      <dgm:spPr/>
      <dgm:t>
        <a:bodyPr/>
        <a:lstStyle/>
        <a:p>
          <a:endParaRPr lang="ru-RU"/>
        </a:p>
      </dgm:t>
    </dgm:pt>
    <dgm:pt modelId="{87121618-FEBA-47D1-A9B9-FCB0B67CF0FC}" type="sibTrans" cxnId="{5F06697F-B864-4077-9C65-5EF97B938ABF}">
      <dgm:prSet/>
      <dgm:spPr/>
      <dgm:t>
        <a:bodyPr/>
        <a:lstStyle/>
        <a:p>
          <a:endParaRPr lang="ru-RU"/>
        </a:p>
      </dgm:t>
    </dgm:pt>
    <dgm:pt modelId="{FCA4B65D-6F7C-4F7E-9715-166EF96358CD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hududlarda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qo‘riq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bo‘z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yerlarning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o‘zlashtirilishi</a:t>
          </a:r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788C-99A3-4BE1-A80D-0D5318248879}" type="parTrans" cxnId="{612465CF-513F-4D72-88CB-AA8D4081D9C1}">
      <dgm:prSet/>
      <dgm:spPr/>
      <dgm:t>
        <a:bodyPr/>
        <a:lstStyle/>
        <a:p>
          <a:endParaRPr lang="ru-RU"/>
        </a:p>
      </dgm:t>
    </dgm:pt>
    <dgm:pt modelId="{C2FE89AC-C4AC-4B98-BEBE-13CB96A408BD}" type="sibTrans" cxnId="{612465CF-513F-4D72-88CB-AA8D4081D9C1}">
      <dgm:prSet/>
      <dgm:spPr/>
      <dgm:t>
        <a:bodyPr/>
        <a:lstStyle/>
        <a:p>
          <a:endParaRPr lang="ru-RU"/>
        </a:p>
      </dgm:t>
    </dgm:pt>
    <dgm:pt modelId="{1AA77682-C0EA-4329-BD2D-F3863FEA044D}" type="pres">
      <dgm:prSet presAssocID="{421D019F-9A4C-4A5B-B96F-F56B109437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F25159-9307-4E04-A14F-D72BF14840C5}" type="pres">
      <dgm:prSet presAssocID="{421D019F-9A4C-4A5B-B96F-F56B1094378F}" presName="Name1" presStyleCnt="0"/>
      <dgm:spPr/>
    </dgm:pt>
    <dgm:pt modelId="{B5673BA6-4475-48FF-A19C-7C1D61D7A3BD}" type="pres">
      <dgm:prSet presAssocID="{421D019F-9A4C-4A5B-B96F-F56B1094378F}" presName="cycle" presStyleCnt="0"/>
      <dgm:spPr/>
    </dgm:pt>
    <dgm:pt modelId="{ADC43EC6-C998-4295-A3D5-904983FADCDE}" type="pres">
      <dgm:prSet presAssocID="{421D019F-9A4C-4A5B-B96F-F56B1094378F}" presName="srcNode" presStyleLbl="node1" presStyleIdx="0" presStyleCnt="3"/>
      <dgm:spPr/>
    </dgm:pt>
    <dgm:pt modelId="{3DAEF6AB-AEEE-40C2-9BDA-6E8F1E01AFCB}" type="pres">
      <dgm:prSet presAssocID="{421D019F-9A4C-4A5B-B96F-F56B1094378F}" presName="conn" presStyleLbl="parChTrans1D2" presStyleIdx="0" presStyleCnt="1"/>
      <dgm:spPr/>
      <dgm:t>
        <a:bodyPr/>
        <a:lstStyle/>
        <a:p>
          <a:endParaRPr lang="ru-RU"/>
        </a:p>
      </dgm:t>
    </dgm:pt>
    <dgm:pt modelId="{151DE03E-02C7-41F4-9841-4E743F1949FF}" type="pres">
      <dgm:prSet presAssocID="{421D019F-9A4C-4A5B-B96F-F56B1094378F}" presName="extraNode" presStyleLbl="node1" presStyleIdx="0" presStyleCnt="3"/>
      <dgm:spPr/>
    </dgm:pt>
    <dgm:pt modelId="{D8633E64-13D8-45E7-90C5-1403A5D333C4}" type="pres">
      <dgm:prSet presAssocID="{421D019F-9A4C-4A5B-B96F-F56B1094378F}" presName="dstNode" presStyleLbl="node1" presStyleIdx="0" presStyleCnt="3"/>
      <dgm:spPr/>
    </dgm:pt>
    <dgm:pt modelId="{6C021FBF-A3A3-44D4-BAFE-EF3EC3363CC0}" type="pres">
      <dgm:prSet presAssocID="{3C447CF1-9AF9-4195-8FA6-54612E1391AE}" presName="text_1" presStyleLbl="node1" presStyleIdx="0" presStyleCnt="3" custLinFactNeighborX="602" custLinFactNeighborY="-1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21132-EABC-44A3-88E3-609EADB1F42F}" type="pres">
      <dgm:prSet presAssocID="{3C447CF1-9AF9-4195-8FA6-54612E1391AE}" presName="accent_1" presStyleCnt="0"/>
      <dgm:spPr/>
    </dgm:pt>
    <dgm:pt modelId="{396595B6-E1F5-4E10-BEB0-2F4D9FD90DFC}" type="pres">
      <dgm:prSet presAssocID="{3C447CF1-9AF9-4195-8FA6-54612E1391AE}" presName="accentRepeatNode" presStyleLbl="solidFgAcc1" presStyleIdx="0" presStyleCnt="3" custLinFactNeighborX="-4606" custLinFactNeighborY="-12608"/>
      <dgm:spPr>
        <a:solidFill>
          <a:srgbClr val="00B050"/>
        </a:solidFill>
      </dgm:spPr>
    </dgm:pt>
    <dgm:pt modelId="{01354E3A-DB4C-4CDB-8B5A-5937AFB0C215}" type="pres">
      <dgm:prSet presAssocID="{9F1793F3-EABF-4105-BA26-A90142009FDC}" presName="text_2" presStyleLbl="node1" presStyleIdx="1" presStyleCnt="3" custScaleY="16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083A9-1462-4F5D-A70C-FC8F308B5084}" type="pres">
      <dgm:prSet presAssocID="{9F1793F3-EABF-4105-BA26-A90142009FDC}" presName="accent_2" presStyleCnt="0"/>
      <dgm:spPr/>
    </dgm:pt>
    <dgm:pt modelId="{814FC9A6-687A-4A52-BDC9-7C2E9A710732}" type="pres">
      <dgm:prSet presAssocID="{9F1793F3-EABF-4105-BA26-A90142009FDC}" presName="accentRepeatNode" presStyleLbl="solidFgAcc1" presStyleIdx="1" presStyleCnt="3" custScaleX="124126" custScaleY="121739" custLinFactNeighborX="-5797" custLinFactNeighborY="0"/>
      <dgm:spPr>
        <a:solidFill>
          <a:schemeClr val="accent5">
            <a:lumMod val="75000"/>
          </a:schemeClr>
        </a:solidFill>
      </dgm:spPr>
    </dgm:pt>
    <dgm:pt modelId="{29CFC10C-8BF2-4260-9C71-327D881D0545}" type="pres">
      <dgm:prSet presAssocID="{FCA4B65D-6F7C-4F7E-9715-166EF96358CD}" presName="text_3" presStyleLbl="node1" presStyleIdx="2" presStyleCnt="3" custScaleY="127537" custLinFactNeighborX="492" custLinFactNeighborY="18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0028A-EE2D-4C6B-9254-84D7064B3635}" type="pres">
      <dgm:prSet presAssocID="{FCA4B65D-6F7C-4F7E-9715-166EF96358CD}" presName="accent_3" presStyleCnt="0"/>
      <dgm:spPr/>
    </dgm:pt>
    <dgm:pt modelId="{726AA82B-0B2E-49AB-AE47-3D01C5A5C933}" type="pres">
      <dgm:prSet presAssocID="{FCA4B65D-6F7C-4F7E-9715-166EF96358CD}" presName="accentRepeatNode" presStyleLbl="solidFgAcc1" presStyleIdx="2" presStyleCnt="3" custLinFactNeighborX="-6781" custLinFactNeighborY="14058"/>
      <dgm:spPr>
        <a:solidFill>
          <a:srgbClr val="00B050"/>
        </a:solidFill>
      </dgm:spPr>
    </dgm:pt>
  </dgm:ptLst>
  <dgm:cxnLst>
    <dgm:cxn modelId="{EC6B165B-21F3-43FA-ADCC-D9774697D8CC}" srcId="{421D019F-9A4C-4A5B-B96F-F56B1094378F}" destId="{3C447CF1-9AF9-4195-8FA6-54612E1391AE}" srcOrd="0" destOrd="0" parTransId="{B413150D-A7E5-4C2D-A7E3-1E3B99F22A89}" sibTransId="{B36FEF73-B7B6-4812-BE2D-E35C30B8DAC2}"/>
    <dgm:cxn modelId="{F3A4A7A9-E63E-413E-8283-1DDAE1C5242F}" type="presOf" srcId="{9F1793F3-EABF-4105-BA26-A90142009FDC}" destId="{01354E3A-DB4C-4CDB-8B5A-5937AFB0C215}" srcOrd="0" destOrd="0" presId="urn:microsoft.com/office/officeart/2008/layout/VerticalCurvedList"/>
    <dgm:cxn modelId="{8C132C48-6429-4BFA-B62C-FEA949696855}" type="presOf" srcId="{FCA4B65D-6F7C-4F7E-9715-166EF96358CD}" destId="{29CFC10C-8BF2-4260-9C71-327D881D0545}" srcOrd="0" destOrd="0" presId="urn:microsoft.com/office/officeart/2008/layout/VerticalCurvedList"/>
    <dgm:cxn modelId="{612465CF-513F-4D72-88CB-AA8D4081D9C1}" srcId="{421D019F-9A4C-4A5B-B96F-F56B1094378F}" destId="{FCA4B65D-6F7C-4F7E-9715-166EF96358CD}" srcOrd="2" destOrd="0" parTransId="{4409788C-99A3-4BE1-A80D-0D5318248879}" sibTransId="{C2FE89AC-C4AC-4B98-BEBE-13CB96A408BD}"/>
    <dgm:cxn modelId="{1396DAB5-5EB6-46B8-B384-0203EE9D00D0}" type="presOf" srcId="{3C447CF1-9AF9-4195-8FA6-54612E1391AE}" destId="{6C021FBF-A3A3-44D4-BAFE-EF3EC3363CC0}" srcOrd="0" destOrd="0" presId="urn:microsoft.com/office/officeart/2008/layout/VerticalCurvedList"/>
    <dgm:cxn modelId="{9C82D2E6-BCB0-42E2-A3D4-DA0D581CB327}" type="presOf" srcId="{B36FEF73-B7B6-4812-BE2D-E35C30B8DAC2}" destId="{3DAEF6AB-AEEE-40C2-9BDA-6E8F1E01AFCB}" srcOrd="0" destOrd="0" presId="urn:microsoft.com/office/officeart/2008/layout/VerticalCurvedList"/>
    <dgm:cxn modelId="{35EA8E70-7D9D-42F4-B072-A52B28AFA901}" type="presOf" srcId="{421D019F-9A4C-4A5B-B96F-F56B1094378F}" destId="{1AA77682-C0EA-4329-BD2D-F3863FEA044D}" srcOrd="0" destOrd="0" presId="urn:microsoft.com/office/officeart/2008/layout/VerticalCurvedList"/>
    <dgm:cxn modelId="{5F06697F-B864-4077-9C65-5EF97B938ABF}" srcId="{421D019F-9A4C-4A5B-B96F-F56B1094378F}" destId="{9F1793F3-EABF-4105-BA26-A90142009FDC}" srcOrd="1" destOrd="0" parTransId="{19476B42-2C42-4532-AC76-0BB4609D97FA}" sibTransId="{87121618-FEBA-47D1-A9B9-FCB0B67CF0FC}"/>
    <dgm:cxn modelId="{B049907F-7FF3-40DF-AE07-CBFAC55411F0}" type="presParOf" srcId="{1AA77682-C0EA-4329-BD2D-F3863FEA044D}" destId="{2AF25159-9307-4E04-A14F-D72BF14840C5}" srcOrd="0" destOrd="0" presId="urn:microsoft.com/office/officeart/2008/layout/VerticalCurvedList"/>
    <dgm:cxn modelId="{9BADE35D-99C1-4EFE-85C3-51B4155EAEA2}" type="presParOf" srcId="{2AF25159-9307-4E04-A14F-D72BF14840C5}" destId="{B5673BA6-4475-48FF-A19C-7C1D61D7A3BD}" srcOrd="0" destOrd="0" presId="urn:microsoft.com/office/officeart/2008/layout/VerticalCurvedList"/>
    <dgm:cxn modelId="{05923A61-AC3C-4AE6-B3D4-8C89A7635E35}" type="presParOf" srcId="{B5673BA6-4475-48FF-A19C-7C1D61D7A3BD}" destId="{ADC43EC6-C998-4295-A3D5-904983FADCDE}" srcOrd="0" destOrd="0" presId="urn:microsoft.com/office/officeart/2008/layout/VerticalCurvedList"/>
    <dgm:cxn modelId="{42F628BA-7620-4E44-AD14-9E6656352BF8}" type="presParOf" srcId="{B5673BA6-4475-48FF-A19C-7C1D61D7A3BD}" destId="{3DAEF6AB-AEEE-40C2-9BDA-6E8F1E01AFCB}" srcOrd="1" destOrd="0" presId="urn:microsoft.com/office/officeart/2008/layout/VerticalCurvedList"/>
    <dgm:cxn modelId="{CFE9FE85-ABF6-4A3C-896D-6A95A4A570E1}" type="presParOf" srcId="{B5673BA6-4475-48FF-A19C-7C1D61D7A3BD}" destId="{151DE03E-02C7-41F4-9841-4E743F1949FF}" srcOrd="2" destOrd="0" presId="urn:microsoft.com/office/officeart/2008/layout/VerticalCurvedList"/>
    <dgm:cxn modelId="{AFEBC93E-4ED9-40F1-B947-7D7E839D784E}" type="presParOf" srcId="{B5673BA6-4475-48FF-A19C-7C1D61D7A3BD}" destId="{D8633E64-13D8-45E7-90C5-1403A5D333C4}" srcOrd="3" destOrd="0" presId="urn:microsoft.com/office/officeart/2008/layout/VerticalCurvedList"/>
    <dgm:cxn modelId="{3CAF2DB4-C5DB-4233-B64F-9E4A6F4597BB}" type="presParOf" srcId="{2AF25159-9307-4E04-A14F-D72BF14840C5}" destId="{6C021FBF-A3A3-44D4-BAFE-EF3EC3363CC0}" srcOrd="1" destOrd="0" presId="urn:microsoft.com/office/officeart/2008/layout/VerticalCurvedList"/>
    <dgm:cxn modelId="{A292CCD0-D31E-4D93-8398-B9D6024FFA22}" type="presParOf" srcId="{2AF25159-9307-4E04-A14F-D72BF14840C5}" destId="{E9321132-EABC-44A3-88E3-609EADB1F42F}" srcOrd="2" destOrd="0" presId="urn:microsoft.com/office/officeart/2008/layout/VerticalCurvedList"/>
    <dgm:cxn modelId="{1C4C1B97-84B5-4DF6-B941-AD57CE9CAA6C}" type="presParOf" srcId="{E9321132-EABC-44A3-88E3-609EADB1F42F}" destId="{396595B6-E1F5-4E10-BEB0-2F4D9FD90DFC}" srcOrd="0" destOrd="0" presId="urn:microsoft.com/office/officeart/2008/layout/VerticalCurvedList"/>
    <dgm:cxn modelId="{13EDFA34-ACE1-4900-B733-0021852A9A04}" type="presParOf" srcId="{2AF25159-9307-4E04-A14F-D72BF14840C5}" destId="{01354E3A-DB4C-4CDB-8B5A-5937AFB0C215}" srcOrd="3" destOrd="0" presId="urn:microsoft.com/office/officeart/2008/layout/VerticalCurvedList"/>
    <dgm:cxn modelId="{CCDE6618-D874-43D2-9A14-A1B523C421A0}" type="presParOf" srcId="{2AF25159-9307-4E04-A14F-D72BF14840C5}" destId="{23A083A9-1462-4F5D-A70C-FC8F308B5084}" srcOrd="4" destOrd="0" presId="urn:microsoft.com/office/officeart/2008/layout/VerticalCurvedList"/>
    <dgm:cxn modelId="{5B9ABA0C-6334-4BEC-889A-A3A3213445B4}" type="presParOf" srcId="{23A083A9-1462-4F5D-A70C-FC8F308B5084}" destId="{814FC9A6-687A-4A52-BDC9-7C2E9A710732}" srcOrd="0" destOrd="0" presId="urn:microsoft.com/office/officeart/2008/layout/VerticalCurvedList"/>
    <dgm:cxn modelId="{98F715AD-1809-4087-8D0E-826A1D4A6F81}" type="presParOf" srcId="{2AF25159-9307-4E04-A14F-D72BF14840C5}" destId="{29CFC10C-8BF2-4260-9C71-327D881D0545}" srcOrd="5" destOrd="0" presId="urn:microsoft.com/office/officeart/2008/layout/VerticalCurvedList"/>
    <dgm:cxn modelId="{007E6B4C-61E3-4D80-9BA1-36322B153741}" type="presParOf" srcId="{2AF25159-9307-4E04-A14F-D72BF14840C5}" destId="{B0C0028A-EE2D-4C6B-9254-84D7064B3635}" srcOrd="6" destOrd="0" presId="urn:microsoft.com/office/officeart/2008/layout/VerticalCurvedList"/>
    <dgm:cxn modelId="{32D33CBB-0D1B-461B-8C6F-383934913018}" type="presParOf" srcId="{B0C0028A-EE2D-4C6B-9254-84D7064B3635}" destId="{726AA82B-0B2E-49AB-AE47-3D01C5A5C9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6A8E55-E742-40A3-A766-F467B21AF9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605EA-4C7A-42EA-BE5C-1896F3CD80C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177800" indent="0" rtl="0">
            <a:lnSpc>
              <a:spcPct val="100000"/>
            </a:lnSpc>
          </a:pP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947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dekabrda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tovarlariga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kartochka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bekor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iste’mol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mollarining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narxi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arzonlashtirilib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borildi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Biroq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turmush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yaxshilanmagan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B1AAF-C5AF-4E69-87C4-1DD358B95B01}" type="parTrans" cxnId="{96D03F3E-2C86-4A32-A866-53B585A2FC3D}">
      <dgm:prSet/>
      <dgm:spPr/>
      <dgm:t>
        <a:bodyPr/>
        <a:lstStyle/>
        <a:p>
          <a:endParaRPr lang="ru-RU"/>
        </a:p>
      </dgm:t>
    </dgm:pt>
    <dgm:pt modelId="{29BB970F-5832-4E6D-B5C7-E4D1DAC3651A}" type="sibTrans" cxnId="{96D03F3E-2C86-4A32-A866-53B585A2FC3D}">
      <dgm:prSet/>
      <dgm:spPr/>
      <dgm:t>
        <a:bodyPr/>
        <a:lstStyle/>
        <a:p>
          <a:endParaRPr lang="ru-RU"/>
        </a:p>
      </dgm:t>
    </dgm:pt>
    <dgm:pt modelId="{3F482497-2301-48B0-8A2D-D9913F4D1EAC}">
      <dgm:prSet custT="1"/>
      <dgm:spPr>
        <a:solidFill>
          <a:srgbClr val="92D050"/>
        </a:solidFill>
      </dgm:spPr>
      <dgm:t>
        <a:bodyPr/>
        <a:lstStyle/>
        <a:p>
          <a:pPr marL="269875" indent="0"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ovet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hunarmandlarning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haq-huquqlari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erkin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faoliyati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cheklab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kooperativ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artellarga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birlashtirildi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1F0BD-DF88-437C-8B75-2630693C0734}" type="parTrans" cxnId="{D303708F-753A-4863-B13C-49ACD1E6FA33}">
      <dgm:prSet/>
      <dgm:spPr/>
      <dgm:t>
        <a:bodyPr/>
        <a:lstStyle/>
        <a:p>
          <a:endParaRPr lang="ru-RU"/>
        </a:p>
      </dgm:t>
    </dgm:pt>
    <dgm:pt modelId="{863901DF-6D46-433A-9081-D6F504B533DC}" type="sibTrans" cxnId="{D303708F-753A-4863-B13C-49ACD1E6FA33}">
      <dgm:prSet/>
      <dgm:spPr/>
      <dgm:t>
        <a:bodyPr/>
        <a:lstStyle/>
        <a:p>
          <a:endParaRPr lang="ru-RU"/>
        </a:p>
      </dgm:t>
    </dgm:pt>
    <dgm:pt modelId="{0889A259-8FA8-472C-BA56-FC2BBB1140D6}" type="pres">
      <dgm:prSet presAssocID="{346A8E55-E742-40A3-A766-F467B21AF9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9F510-C6CB-4668-A685-2C703B738A17}" type="pres">
      <dgm:prSet presAssocID="{B95605EA-4C7A-42EA-BE5C-1896F3CD80CA}" presName="composite" presStyleCnt="0"/>
      <dgm:spPr/>
    </dgm:pt>
    <dgm:pt modelId="{BF9A1899-C4F6-485D-AFE7-8670C1067233}" type="pres">
      <dgm:prSet presAssocID="{B95605EA-4C7A-42EA-BE5C-1896F3CD80CA}" presName="imgShp" presStyleLbl="fgImgPlace1" presStyleIdx="0" presStyleCnt="2" custScaleX="73132" custLinFactNeighborX="-55005" custLinFactNeighborY="8438"/>
      <dgm:spPr/>
    </dgm:pt>
    <dgm:pt modelId="{43BFDDD6-BD33-4589-9181-6276E13DE347}" type="pres">
      <dgm:prSet presAssocID="{B95605EA-4C7A-42EA-BE5C-1896F3CD80CA}" presName="txShp" presStyleLbl="node1" presStyleIdx="0" presStyleCnt="2" custScaleX="146117" custLinFactNeighborX="265" custLinFactNeighborY="8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DBD33-462D-4B4D-9D6E-CECEAABEB957}" type="pres">
      <dgm:prSet presAssocID="{29BB970F-5832-4E6D-B5C7-E4D1DAC3651A}" presName="spacing" presStyleCnt="0"/>
      <dgm:spPr/>
    </dgm:pt>
    <dgm:pt modelId="{146B2145-126F-4D61-B87A-2990B24D3BFB}" type="pres">
      <dgm:prSet presAssocID="{3F482497-2301-48B0-8A2D-D9913F4D1EAC}" presName="composite" presStyleCnt="0"/>
      <dgm:spPr/>
    </dgm:pt>
    <dgm:pt modelId="{145854C2-9DA1-479B-AD86-BE25A4947332}" type="pres">
      <dgm:prSet presAssocID="{3F482497-2301-48B0-8A2D-D9913F4D1EAC}" presName="imgShp" presStyleLbl="fgImgPlace1" presStyleIdx="1" presStyleCnt="2" custScaleX="73132" custLinFactNeighborX="-50773" custLinFactNeighborY="-2911"/>
      <dgm:spPr/>
    </dgm:pt>
    <dgm:pt modelId="{4166FA2D-443B-4DD9-AD9F-302A2A01273E}" type="pres">
      <dgm:prSet presAssocID="{3F482497-2301-48B0-8A2D-D9913F4D1EAC}" presName="txShp" presStyleLbl="node1" presStyleIdx="1" presStyleCnt="2" custScaleX="14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03F3E-2C86-4A32-A866-53B585A2FC3D}" srcId="{346A8E55-E742-40A3-A766-F467B21AF979}" destId="{B95605EA-4C7A-42EA-BE5C-1896F3CD80CA}" srcOrd="0" destOrd="0" parTransId="{DB9B1AAF-C5AF-4E69-87C4-1DD358B95B01}" sibTransId="{29BB970F-5832-4E6D-B5C7-E4D1DAC3651A}"/>
    <dgm:cxn modelId="{A5F14511-256F-46E0-B069-7838FB6FFEA0}" type="presOf" srcId="{346A8E55-E742-40A3-A766-F467B21AF979}" destId="{0889A259-8FA8-472C-BA56-FC2BBB1140D6}" srcOrd="0" destOrd="0" presId="urn:microsoft.com/office/officeart/2005/8/layout/vList3"/>
    <dgm:cxn modelId="{E2002C7C-5741-42D1-98EE-96E1A070F4E2}" type="presOf" srcId="{B95605EA-4C7A-42EA-BE5C-1896F3CD80CA}" destId="{43BFDDD6-BD33-4589-9181-6276E13DE347}" srcOrd="0" destOrd="0" presId="urn:microsoft.com/office/officeart/2005/8/layout/vList3"/>
    <dgm:cxn modelId="{D303708F-753A-4863-B13C-49ACD1E6FA33}" srcId="{346A8E55-E742-40A3-A766-F467B21AF979}" destId="{3F482497-2301-48B0-8A2D-D9913F4D1EAC}" srcOrd="1" destOrd="0" parTransId="{B181F0BD-DF88-437C-8B75-2630693C0734}" sibTransId="{863901DF-6D46-433A-9081-D6F504B533DC}"/>
    <dgm:cxn modelId="{9BFE7C65-516D-4F74-A8E2-08CA7162BA93}" type="presOf" srcId="{3F482497-2301-48B0-8A2D-D9913F4D1EAC}" destId="{4166FA2D-443B-4DD9-AD9F-302A2A01273E}" srcOrd="0" destOrd="0" presId="urn:microsoft.com/office/officeart/2005/8/layout/vList3"/>
    <dgm:cxn modelId="{F8FC48ED-2D66-42D4-8DE7-E3DE26A7A062}" type="presParOf" srcId="{0889A259-8FA8-472C-BA56-FC2BBB1140D6}" destId="{A049F510-C6CB-4668-A685-2C703B738A17}" srcOrd="0" destOrd="0" presId="urn:microsoft.com/office/officeart/2005/8/layout/vList3"/>
    <dgm:cxn modelId="{AA9A0CDB-D101-4924-A258-D48F9619B8F6}" type="presParOf" srcId="{A049F510-C6CB-4668-A685-2C703B738A17}" destId="{BF9A1899-C4F6-485D-AFE7-8670C1067233}" srcOrd="0" destOrd="0" presId="urn:microsoft.com/office/officeart/2005/8/layout/vList3"/>
    <dgm:cxn modelId="{EB3882E9-E0F2-44E3-8244-2323BDA78C3E}" type="presParOf" srcId="{A049F510-C6CB-4668-A685-2C703B738A17}" destId="{43BFDDD6-BD33-4589-9181-6276E13DE347}" srcOrd="1" destOrd="0" presId="urn:microsoft.com/office/officeart/2005/8/layout/vList3"/>
    <dgm:cxn modelId="{36852B1D-CA38-48E9-9038-CACD6E77F33B}" type="presParOf" srcId="{0889A259-8FA8-472C-BA56-FC2BBB1140D6}" destId="{A88DBD33-462D-4B4D-9D6E-CECEAABEB957}" srcOrd="1" destOrd="0" presId="urn:microsoft.com/office/officeart/2005/8/layout/vList3"/>
    <dgm:cxn modelId="{916A9A47-8BD1-4626-AAFB-0777DE9DC8F4}" type="presParOf" srcId="{0889A259-8FA8-472C-BA56-FC2BBB1140D6}" destId="{146B2145-126F-4D61-B87A-2990B24D3BFB}" srcOrd="2" destOrd="0" presId="urn:microsoft.com/office/officeart/2005/8/layout/vList3"/>
    <dgm:cxn modelId="{F60FBEC2-46E6-47D3-920E-FC66491A6AE0}" type="presParOf" srcId="{146B2145-126F-4D61-B87A-2990B24D3BFB}" destId="{145854C2-9DA1-479B-AD86-BE25A4947332}" srcOrd="0" destOrd="0" presId="urn:microsoft.com/office/officeart/2005/8/layout/vList3"/>
    <dgm:cxn modelId="{FC5B489F-F273-41D2-AA95-B7CC79B07772}" type="presParOf" srcId="{146B2145-126F-4D61-B87A-2990B24D3BFB}" destId="{4166FA2D-443B-4DD9-AD9F-302A2A01273E}" srcOrd="1" destOrd="0" presId="urn:microsoft.com/office/officeart/2005/8/layout/vList3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6A8E55-E742-40A3-A766-F467B21AF9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23008-35C5-43A2-AC69-2ED4A6249ED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539750" indent="0"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Urushdan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hunarmandchilik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kooperatsiyasi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yuz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arte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faoliyat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ko‘rsatardi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Yakka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tartibda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hunarmandchilik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shug‘ullanish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2CF0F-9EC1-436F-99BA-8AFD07FC60E5}" type="parTrans" cxnId="{20C0ED4E-F75F-4076-8DE8-C3CC23147CEB}">
      <dgm:prSet/>
      <dgm:spPr/>
      <dgm:t>
        <a:bodyPr/>
        <a:lstStyle/>
        <a:p>
          <a:endParaRPr lang="ru-RU"/>
        </a:p>
      </dgm:t>
    </dgm:pt>
    <dgm:pt modelId="{EBB60551-1C10-4B22-BF7F-6E10F22FA79E}" type="sibTrans" cxnId="{20C0ED4E-F75F-4076-8DE8-C3CC23147CEB}">
      <dgm:prSet/>
      <dgm:spPr/>
      <dgm:t>
        <a:bodyPr/>
        <a:lstStyle/>
        <a:p>
          <a:endParaRPr lang="ru-RU"/>
        </a:p>
      </dgm:t>
    </dgm:pt>
    <dgm:pt modelId="{0889A259-8FA8-472C-BA56-FC2BBB1140D6}" type="pres">
      <dgm:prSet presAssocID="{346A8E55-E742-40A3-A766-F467B21AF9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27582-B58D-4F9B-A159-219FF7682A6D}" type="pres">
      <dgm:prSet presAssocID="{3D223008-35C5-43A2-AC69-2ED4A6249EDA}" presName="composite" presStyleCnt="0"/>
      <dgm:spPr/>
    </dgm:pt>
    <dgm:pt modelId="{C03359A1-64E1-4338-B098-80F03491260D}" type="pres">
      <dgm:prSet presAssocID="{3D223008-35C5-43A2-AC69-2ED4A6249EDA}" presName="imgShp" presStyleLbl="fgImgPlace1" presStyleIdx="0" presStyleCnt="1" custScaleX="97865" custLinFactNeighborX="-3750" custLinFactNeighborY="-107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9013FD-1D9C-4F59-9A8E-CBF3B13C3B88}" type="pres">
      <dgm:prSet presAssocID="{3D223008-35C5-43A2-AC69-2ED4A6249EDA}" presName="txShp" presStyleLbl="node1" presStyleIdx="0" presStyleCnt="1" custScaleX="146117" custLinFactNeighborX="265" custLinFactNeighborY="-10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0ED4E-F75F-4076-8DE8-C3CC23147CEB}" srcId="{346A8E55-E742-40A3-A766-F467B21AF979}" destId="{3D223008-35C5-43A2-AC69-2ED4A6249EDA}" srcOrd="0" destOrd="0" parTransId="{F652CF0F-9EC1-436F-99BA-8AFD07FC60E5}" sibTransId="{EBB60551-1C10-4B22-BF7F-6E10F22FA79E}"/>
    <dgm:cxn modelId="{641AC9B6-23EC-4A1C-805D-522F939D1196}" type="presOf" srcId="{3D223008-35C5-43A2-AC69-2ED4A6249EDA}" destId="{C79013FD-1D9C-4F59-9A8E-CBF3B13C3B88}" srcOrd="0" destOrd="0" presId="urn:microsoft.com/office/officeart/2005/8/layout/vList3"/>
    <dgm:cxn modelId="{3B1EAE10-819F-405E-BAC3-9C970A2B3B4B}" type="presOf" srcId="{346A8E55-E742-40A3-A766-F467B21AF979}" destId="{0889A259-8FA8-472C-BA56-FC2BBB1140D6}" srcOrd="0" destOrd="0" presId="urn:microsoft.com/office/officeart/2005/8/layout/vList3"/>
    <dgm:cxn modelId="{7CE38D08-D2EB-46ED-9294-97722E249680}" type="presParOf" srcId="{0889A259-8FA8-472C-BA56-FC2BBB1140D6}" destId="{83027582-B58D-4F9B-A159-219FF7682A6D}" srcOrd="0" destOrd="0" presId="urn:microsoft.com/office/officeart/2005/8/layout/vList3"/>
    <dgm:cxn modelId="{AFD948B2-DFF8-4E6C-ADC8-F22E392B6D7D}" type="presParOf" srcId="{83027582-B58D-4F9B-A159-219FF7682A6D}" destId="{C03359A1-64E1-4338-B098-80F03491260D}" srcOrd="0" destOrd="0" presId="urn:microsoft.com/office/officeart/2005/8/layout/vList3"/>
    <dgm:cxn modelId="{C999B4AB-385E-4BD4-B751-2C11DE33C5BD}" type="presParOf" srcId="{83027582-B58D-4F9B-A159-219FF7682A6D}" destId="{C79013FD-1D9C-4F59-9A8E-CBF3B13C3B88}" srcOrd="1" destOrd="0" presId="urn:microsoft.com/office/officeart/2005/8/layout/vList3"/>
  </dgm:cxnLst>
  <dgm:bg>
    <a:solidFill>
      <a:schemeClr val="tx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2B84FD-AD79-4E10-BF1C-B84C2B48228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A91E2-9DA2-405A-9218-59BC879BA81E}">
      <dgm:prSet/>
      <dgm:spPr/>
      <dgm:t>
        <a:bodyPr/>
        <a:lstStyle/>
        <a:p>
          <a:pPr marL="92075" indent="269875" algn="l" rtl="0">
            <a:lnSpc>
              <a:spcPct val="100000"/>
            </a:lnSpc>
          </a:pP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KPSS MK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Ministrlar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1956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 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-avgustda “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yetishtirishni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ko‘paytirmoq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SSRdagi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qo‘riq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yerlarini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sug‘orish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to‘g‘risida”gi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qarori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79A7E-C4C7-492B-8973-5E84B092D8C9}" type="parTrans" cxnId="{D1AF4F06-4B95-46E9-B263-D66E4E7A2CA5}">
      <dgm:prSet/>
      <dgm:spPr/>
      <dgm:t>
        <a:bodyPr/>
        <a:lstStyle/>
        <a:p>
          <a:endParaRPr lang="ru-RU"/>
        </a:p>
      </dgm:t>
    </dgm:pt>
    <dgm:pt modelId="{791FCD8A-EDBB-4C6B-9D86-6596DB1F50B9}" type="sibTrans" cxnId="{D1AF4F06-4B95-46E9-B263-D66E4E7A2CA5}">
      <dgm:prSet/>
      <dgm:spPr/>
      <dgm:t>
        <a:bodyPr/>
        <a:lstStyle/>
        <a:p>
          <a:endParaRPr lang="ru-RU"/>
        </a:p>
      </dgm:t>
    </dgm:pt>
    <dgm:pt modelId="{04AD0344-987C-434E-9C01-DEEE5D5E27E9}" type="pres">
      <dgm:prSet presAssocID="{332B84FD-AD79-4E10-BF1C-B84C2B4822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5E462-6C15-4B00-9974-D40632E9B1B7}" type="pres">
      <dgm:prSet presAssocID="{55FA91E2-9DA2-405A-9218-59BC879BA81E}" presName="composite" presStyleCnt="0"/>
      <dgm:spPr/>
    </dgm:pt>
    <dgm:pt modelId="{FB06B815-DC2A-4479-BE14-A5A72B84FEA8}" type="pres">
      <dgm:prSet presAssocID="{55FA91E2-9DA2-405A-9218-59BC879BA81E}" presName="imgShp" presStyleLbl="fgImgPlace1" presStyleIdx="0" presStyleCnt="1" custLinFactNeighborX="-25000" custLinFactNeighborY="-7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45679C-64C6-461F-8129-512EA228E2D5}" type="pres">
      <dgm:prSet presAssocID="{55FA91E2-9DA2-405A-9218-59BC879BA81E}" presName="txShp" presStyleLbl="node1" presStyleIdx="0" presStyleCnt="1" custScaleX="133147" custScaleY="124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77A6F-C79B-4370-8C45-F4C67C60C5D4}" type="presOf" srcId="{55FA91E2-9DA2-405A-9218-59BC879BA81E}" destId="{A445679C-64C6-461F-8129-512EA228E2D5}" srcOrd="0" destOrd="0" presId="urn:microsoft.com/office/officeart/2005/8/layout/vList3"/>
    <dgm:cxn modelId="{DB47625B-4931-46E3-8505-2F3C3D44A5ED}" type="presOf" srcId="{332B84FD-AD79-4E10-BF1C-B84C2B482286}" destId="{04AD0344-987C-434E-9C01-DEEE5D5E27E9}" srcOrd="0" destOrd="0" presId="urn:microsoft.com/office/officeart/2005/8/layout/vList3"/>
    <dgm:cxn modelId="{D1AF4F06-4B95-46E9-B263-D66E4E7A2CA5}" srcId="{332B84FD-AD79-4E10-BF1C-B84C2B482286}" destId="{55FA91E2-9DA2-405A-9218-59BC879BA81E}" srcOrd="0" destOrd="0" parTransId="{E1079A7E-C4C7-492B-8973-5E84B092D8C9}" sibTransId="{791FCD8A-EDBB-4C6B-9D86-6596DB1F50B9}"/>
    <dgm:cxn modelId="{60D754AD-249A-424B-9310-C487C79FDECC}" type="presParOf" srcId="{04AD0344-987C-434E-9C01-DEEE5D5E27E9}" destId="{31C5E462-6C15-4B00-9974-D40632E9B1B7}" srcOrd="0" destOrd="0" presId="urn:microsoft.com/office/officeart/2005/8/layout/vList3"/>
    <dgm:cxn modelId="{00880756-2170-4533-A571-67B189C0D319}" type="presParOf" srcId="{31C5E462-6C15-4B00-9974-D40632E9B1B7}" destId="{FB06B815-DC2A-4479-BE14-A5A72B84FEA8}" srcOrd="0" destOrd="0" presId="urn:microsoft.com/office/officeart/2005/8/layout/vList3"/>
    <dgm:cxn modelId="{B475800B-87A0-4ED7-8216-DAFB3D88CD7B}" type="presParOf" srcId="{31C5E462-6C15-4B00-9974-D40632E9B1B7}" destId="{A445679C-64C6-461F-8129-512EA228E2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2B84FD-AD79-4E10-BF1C-B84C2B48228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A91E2-9DA2-405A-9218-59BC879BA81E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marL="0" indent="0" algn="l"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axta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ekiladigan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maydonlarni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SSRda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200 000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SSRda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100 000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gektar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kengaytirish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Mirzacho‘lni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miqyosda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o‘zlashtirish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belgilandi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79A7E-C4C7-492B-8973-5E84B092D8C9}" type="parTrans" cxnId="{D1AF4F06-4B95-46E9-B263-D66E4E7A2CA5}">
      <dgm:prSet/>
      <dgm:spPr/>
      <dgm:t>
        <a:bodyPr/>
        <a:lstStyle/>
        <a:p>
          <a:endParaRPr lang="ru-RU"/>
        </a:p>
      </dgm:t>
    </dgm:pt>
    <dgm:pt modelId="{791FCD8A-EDBB-4C6B-9D86-6596DB1F50B9}" type="sibTrans" cxnId="{D1AF4F06-4B95-46E9-B263-D66E4E7A2CA5}">
      <dgm:prSet/>
      <dgm:spPr/>
      <dgm:t>
        <a:bodyPr/>
        <a:lstStyle/>
        <a:p>
          <a:endParaRPr lang="ru-RU"/>
        </a:p>
      </dgm:t>
    </dgm:pt>
    <dgm:pt modelId="{04AD0344-987C-434E-9C01-DEEE5D5E27E9}" type="pres">
      <dgm:prSet presAssocID="{332B84FD-AD79-4E10-BF1C-B84C2B4822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5E462-6C15-4B00-9974-D40632E9B1B7}" type="pres">
      <dgm:prSet presAssocID="{55FA91E2-9DA2-405A-9218-59BC879BA81E}" presName="composite" presStyleCnt="0"/>
      <dgm:spPr/>
    </dgm:pt>
    <dgm:pt modelId="{FB06B815-DC2A-4479-BE14-A5A72B84FEA8}" type="pres">
      <dgm:prSet presAssocID="{55FA91E2-9DA2-405A-9218-59BC879BA81E}" presName="imgShp" presStyleLbl="fgImgPlace1" presStyleIdx="0" presStyleCnt="1" custLinFactNeighborX="-25000" custLinFactNeighborY="-7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45679C-64C6-461F-8129-512EA228E2D5}" type="pres">
      <dgm:prSet presAssocID="{55FA91E2-9DA2-405A-9218-59BC879BA81E}" presName="txShp" presStyleLbl="node1" presStyleIdx="0" presStyleCnt="1" custScaleX="125188" custScaleY="124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DA4FA-6F0C-4DE9-BDFF-5CE86B79A94B}" type="presOf" srcId="{55FA91E2-9DA2-405A-9218-59BC879BA81E}" destId="{A445679C-64C6-461F-8129-512EA228E2D5}" srcOrd="0" destOrd="0" presId="urn:microsoft.com/office/officeart/2005/8/layout/vList3"/>
    <dgm:cxn modelId="{D7378AB2-7427-44DF-9AA6-E17AC36A7E78}" type="presOf" srcId="{332B84FD-AD79-4E10-BF1C-B84C2B482286}" destId="{04AD0344-987C-434E-9C01-DEEE5D5E27E9}" srcOrd="0" destOrd="0" presId="urn:microsoft.com/office/officeart/2005/8/layout/vList3"/>
    <dgm:cxn modelId="{D1AF4F06-4B95-46E9-B263-D66E4E7A2CA5}" srcId="{332B84FD-AD79-4E10-BF1C-B84C2B482286}" destId="{55FA91E2-9DA2-405A-9218-59BC879BA81E}" srcOrd="0" destOrd="0" parTransId="{E1079A7E-C4C7-492B-8973-5E84B092D8C9}" sibTransId="{791FCD8A-EDBB-4C6B-9D86-6596DB1F50B9}"/>
    <dgm:cxn modelId="{495936B0-C96E-4FFA-8C8B-4AF9BC860A0D}" type="presParOf" srcId="{04AD0344-987C-434E-9C01-DEEE5D5E27E9}" destId="{31C5E462-6C15-4B00-9974-D40632E9B1B7}" srcOrd="0" destOrd="0" presId="urn:microsoft.com/office/officeart/2005/8/layout/vList3"/>
    <dgm:cxn modelId="{42012F9D-81AB-4AC8-BDD3-B38145605E28}" type="presParOf" srcId="{31C5E462-6C15-4B00-9974-D40632E9B1B7}" destId="{FB06B815-DC2A-4479-BE14-A5A72B84FEA8}" srcOrd="0" destOrd="0" presId="urn:microsoft.com/office/officeart/2005/8/layout/vList3"/>
    <dgm:cxn modelId="{C7C539E4-0D2C-49CD-9AB3-22E562076A29}" type="presParOf" srcId="{31C5E462-6C15-4B00-9974-D40632E9B1B7}" destId="{A445679C-64C6-461F-8129-512EA228E2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95E7D3-B9E8-4499-859A-74FA4B2981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639AF-7D0A-406B-9305-4155433FF0A9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yerlarni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o‘zlashtirish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sovxozlar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xo‘jalik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binolari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yashaydigan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posyolkalar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bunyod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birga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borildi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0F961-65F5-4D39-A618-B5A179F449E9}" type="parTrans" cxnId="{E34BA42C-04AF-494C-B6D3-E251A5A3518B}">
      <dgm:prSet/>
      <dgm:spPr/>
      <dgm:t>
        <a:bodyPr/>
        <a:lstStyle/>
        <a:p>
          <a:endParaRPr lang="ru-RU"/>
        </a:p>
      </dgm:t>
    </dgm:pt>
    <dgm:pt modelId="{C148CBB5-5495-4199-8F85-DF30A7A00524}" type="sibTrans" cxnId="{E34BA42C-04AF-494C-B6D3-E251A5A3518B}">
      <dgm:prSet/>
      <dgm:spPr/>
      <dgm:t>
        <a:bodyPr/>
        <a:lstStyle/>
        <a:p>
          <a:endParaRPr lang="ru-RU"/>
        </a:p>
      </dgm:t>
    </dgm:pt>
    <dgm:pt modelId="{59C38E60-80F6-4ADD-B2CB-ED99350DEF1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1956-1965-yillarda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o‘zlashtirildi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paxtachilikka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ixtisoslashgan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bog‘dorchilik-uzumchilik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sovxozlari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Turar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joy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binolari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o‘nlab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maktablar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bolalar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bog‘chalari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kasalxonalar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oshxonalar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madaniy-maishiy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muassasalar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barpo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5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99EC2-8E0A-4E0B-AFFC-160C441B6C5A}" type="parTrans" cxnId="{ADBC7460-6B9A-4D9C-8FEA-2DE8611A7CF4}">
      <dgm:prSet/>
      <dgm:spPr/>
      <dgm:t>
        <a:bodyPr/>
        <a:lstStyle/>
        <a:p>
          <a:endParaRPr lang="ru-RU"/>
        </a:p>
      </dgm:t>
    </dgm:pt>
    <dgm:pt modelId="{DC1A624F-9D30-400E-8544-D9885C7DF590}" type="sibTrans" cxnId="{ADBC7460-6B9A-4D9C-8FEA-2DE8611A7CF4}">
      <dgm:prSet/>
      <dgm:spPr/>
      <dgm:t>
        <a:bodyPr/>
        <a:lstStyle/>
        <a:p>
          <a:endParaRPr lang="ru-RU"/>
        </a:p>
      </dgm:t>
    </dgm:pt>
    <dgm:pt modelId="{BA61CED9-CA71-4D28-B069-784EB27DC361}" type="pres">
      <dgm:prSet presAssocID="{5495E7D3-B9E8-4499-859A-74FA4B2981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DBB0F1-D92C-45F4-BAA7-C2E2E40EBC6E}" type="pres">
      <dgm:prSet presAssocID="{5495E7D3-B9E8-4499-859A-74FA4B2981E7}" presName="Name1" presStyleCnt="0"/>
      <dgm:spPr/>
    </dgm:pt>
    <dgm:pt modelId="{6ABBD6B0-4B48-4FAD-A0FB-E1E389D372E6}" type="pres">
      <dgm:prSet presAssocID="{5495E7D3-B9E8-4499-859A-74FA4B2981E7}" presName="cycle" presStyleCnt="0"/>
      <dgm:spPr/>
    </dgm:pt>
    <dgm:pt modelId="{46CE03E2-E58A-4276-ABED-6267D5D72330}" type="pres">
      <dgm:prSet presAssocID="{5495E7D3-B9E8-4499-859A-74FA4B2981E7}" presName="srcNode" presStyleLbl="node1" presStyleIdx="0" presStyleCnt="2"/>
      <dgm:spPr/>
    </dgm:pt>
    <dgm:pt modelId="{1E735469-F21D-4EA5-B681-2486E16123B9}" type="pres">
      <dgm:prSet presAssocID="{5495E7D3-B9E8-4499-859A-74FA4B2981E7}" presName="conn" presStyleLbl="parChTrans1D2" presStyleIdx="0" presStyleCnt="1"/>
      <dgm:spPr/>
      <dgm:t>
        <a:bodyPr/>
        <a:lstStyle/>
        <a:p>
          <a:endParaRPr lang="ru-RU"/>
        </a:p>
      </dgm:t>
    </dgm:pt>
    <dgm:pt modelId="{D67263C5-F75D-4E6F-9D36-489E84F663D0}" type="pres">
      <dgm:prSet presAssocID="{5495E7D3-B9E8-4499-859A-74FA4B2981E7}" presName="extraNode" presStyleLbl="node1" presStyleIdx="0" presStyleCnt="2"/>
      <dgm:spPr/>
    </dgm:pt>
    <dgm:pt modelId="{3FFA13F1-2F95-4B87-95BB-25A0B887309B}" type="pres">
      <dgm:prSet presAssocID="{5495E7D3-B9E8-4499-859A-74FA4B2981E7}" presName="dstNode" presStyleLbl="node1" presStyleIdx="0" presStyleCnt="2"/>
      <dgm:spPr/>
    </dgm:pt>
    <dgm:pt modelId="{577F1F64-3981-4B21-BD70-7A0F80D5BB52}" type="pres">
      <dgm:prSet presAssocID="{956639AF-7D0A-406B-9305-4155433FF0A9}" presName="text_1" presStyleLbl="node1" presStyleIdx="0" presStyleCnt="2" custScaleY="128110" custLinFactNeighborX="316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0434-E262-4CA4-954E-60B30B1D9AA5}" type="pres">
      <dgm:prSet presAssocID="{956639AF-7D0A-406B-9305-4155433FF0A9}" presName="accent_1" presStyleCnt="0"/>
      <dgm:spPr/>
    </dgm:pt>
    <dgm:pt modelId="{ABE7D262-7D4A-4E59-93C1-2D23E2F7D7D3}" type="pres">
      <dgm:prSet presAssocID="{956639AF-7D0A-406B-9305-4155433FF0A9}" presName="accentRepeatNode" presStyleLbl="solidFgAcc1" presStyleIdx="0" presStyleCnt="2" custScaleX="111790" custScaleY="108398" custLinFactNeighborX="29" custLinFactNeighborY="-13725"/>
      <dgm:spPr/>
    </dgm:pt>
    <dgm:pt modelId="{2A030252-BAA6-4F91-9E92-1D68FB785DC4}" type="pres">
      <dgm:prSet presAssocID="{59C38E60-80F6-4ADD-B2CB-ED99350DEF18}" presName="text_2" presStyleLbl="node1" presStyleIdx="1" presStyleCnt="2" custScaleY="159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F41AA-2172-4CBD-BC53-86A4EDC84E1C}" type="pres">
      <dgm:prSet presAssocID="{59C38E60-80F6-4ADD-B2CB-ED99350DEF18}" presName="accent_2" presStyleCnt="0"/>
      <dgm:spPr/>
    </dgm:pt>
    <dgm:pt modelId="{90D4DB4F-C60D-4FEB-9DD6-F55AA337E6D9}" type="pres">
      <dgm:prSet presAssocID="{59C38E60-80F6-4ADD-B2CB-ED99350DEF18}" presName="accentRepeatNode" presStyleLbl="solidFgAcc1" presStyleIdx="1" presStyleCnt="2" custScaleX="112465" custScaleY="120022"/>
      <dgm:spPr/>
    </dgm:pt>
  </dgm:ptLst>
  <dgm:cxnLst>
    <dgm:cxn modelId="{53F02C4B-B400-4258-93E4-2ED849977C9B}" type="presOf" srcId="{5495E7D3-B9E8-4499-859A-74FA4B2981E7}" destId="{BA61CED9-CA71-4D28-B069-784EB27DC361}" srcOrd="0" destOrd="0" presId="urn:microsoft.com/office/officeart/2008/layout/VerticalCurvedList"/>
    <dgm:cxn modelId="{E12823E2-8981-4787-9891-047BE174C1E9}" type="presOf" srcId="{59C38E60-80F6-4ADD-B2CB-ED99350DEF18}" destId="{2A030252-BAA6-4F91-9E92-1D68FB785DC4}" srcOrd="0" destOrd="0" presId="urn:microsoft.com/office/officeart/2008/layout/VerticalCurvedList"/>
    <dgm:cxn modelId="{E34BA42C-04AF-494C-B6D3-E251A5A3518B}" srcId="{5495E7D3-B9E8-4499-859A-74FA4B2981E7}" destId="{956639AF-7D0A-406B-9305-4155433FF0A9}" srcOrd="0" destOrd="0" parTransId="{BF90F961-65F5-4D39-A618-B5A179F449E9}" sibTransId="{C148CBB5-5495-4199-8F85-DF30A7A00524}"/>
    <dgm:cxn modelId="{29DEA494-7400-4993-9CD4-0ED00F5ADA6E}" type="presOf" srcId="{C148CBB5-5495-4199-8F85-DF30A7A00524}" destId="{1E735469-F21D-4EA5-B681-2486E16123B9}" srcOrd="0" destOrd="0" presId="urn:microsoft.com/office/officeart/2008/layout/VerticalCurvedList"/>
    <dgm:cxn modelId="{ADBC7460-6B9A-4D9C-8FEA-2DE8611A7CF4}" srcId="{5495E7D3-B9E8-4499-859A-74FA4B2981E7}" destId="{59C38E60-80F6-4ADD-B2CB-ED99350DEF18}" srcOrd="1" destOrd="0" parTransId="{54199EC2-8E0A-4E0B-AFFC-160C441B6C5A}" sibTransId="{DC1A624F-9D30-400E-8544-D9885C7DF590}"/>
    <dgm:cxn modelId="{576971FF-CACC-4525-8A9F-142C2AE70899}" type="presOf" srcId="{956639AF-7D0A-406B-9305-4155433FF0A9}" destId="{577F1F64-3981-4B21-BD70-7A0F80D5BB52}" srcOrd="0" destOrd="0" presId="urn:microsoft.com/office/officeart/2008/layout/VerticalCurvedList"/>
    <dgm:cxn modelId="{B9A0441D-2B81-4440-87D9-C867DAA3756D}" type="presParOf" srcId="{BA61CED9-CA71-4D28-B069-784EB27DC361}" destId="{1ADBB0F1-D92C-45F4-BAA7-C2E2E40EBC6E}" srcOrd="0" destOrd="0" presId="urn:microsoft.com/office/officeart/2008/layout/VerticalCurvedList"/>
    <dgm:cxn modelId="{894FC9D4-4ADD-4219-9C07-76213BDA5899}" type="presParOf" srcId="{1ADBB0F1-D92C-45F4-BAA7-C2E2E40EBC6E}" destId="{6ABBD6B0-4B48-4FAD-A0FB-E1E389D372E6}" srcOrd="0" destOrd="0" presId="urn:microsoft.com/office/officeart/2008/layout/VerticalCurvedList"/>
    <dgm:cxn modelId="{7033CC64-13FF-4AC3-A7F8-BCCD5348CED4}" type="presParOf" srcId="{6ABBD6B0-4B48-4FAD-A0FB-E1E389D372E6}" destId="{46CE03E2-E58A-4276-ABED-6267D5D72330}" srcOrd="0" destOrd="0" presId="urn:microsoft.com/office/officeart/2008/layout/VerticalCurvedList"/>
    <dgm:cxn modelId="{45A3DB24-A264-45D8-BF74-A0F0EB221FBA}" type="presParOf" srcId="{6ABBD6B0-4B48-4FAD-A0FB-E1E389D372E6}" destId="{1E735469-F21D-4EA5-B681-2486E16123B9}" srcOrd="1" destOrd="0" presId="urn:microsoft.com/office/officeart/2008/layout/VerticalCurvedList"/>
    <dgm:cxn modelId="{A971EA1D-E7B3-49CB-BD49-67325D22CCB4}" type="presParOf" srcId="{6ABBD6B0-4B48-4FAD-A0FB-E1E389D372E6}" destId="{D67263C5-F75D-4E6F-9D36-489E84F663D0}" srcOrd="2" destOrd="0" presId="urn:microsoft.com/office/officeart/2008/layout/VerticalCurvedList"/>
    <dgm:cxn modelId="{7F871888-51BA-4FC3-B335-2F90D3D2F86C}" type="presParOf" srcId="{6ABBD6B0-4B48-4FAD-A0FB-E1E389D372E6}" destId="{3FFA13F1-2F95-4B87-95BB-25A0B887309B}" srcOrd="3" destOrd="0" presId="urn:microsoft.com/office/officeart/2008/layout/VerticalCurvedList"/>
    <dgm:cxn modelId="{6B2A3210-95E0-42AF-9A21-8F8AB5A5B6D4}" type="presParOf" srcId="{1ADBB0F1-D92C-45F4-BAA7-C2E2E40EBC6E}" destId="{577F1F64-3981-4B21-BD70-7A0F80D5BB52}" srcOrd="1" destOrd="0" presId="urn:microsoft.com/office/officeart/2008/layout/VerticalCurvedList"/>
    <dgm:cxn modelId="{F8E4F792-4372-452B-8647-914F088869A4}" type="presParOf" srcId="{1ADBB0F1-D92C-45F4-BAA7-C2E2E40EBC6E}" destId="{AAB40434-E262-4CA4-954E-60B30B1D9AA5}" srcOrd="2" destOrd="0" presId="urn:microsoft.com/office/officeart/2008/layout/VerticalCurvedList"/>
    <dgm:cxn modelId="{452299A9-473A-4E11-BD2B-DC2D7AD43CCA}" type="presParOf" srcId="{AAB40434-E262-4CA4-954E-60B30B1D9AA5}" destId="{ABE7D262-7D4A-4E59-93C1-2D23E2F7D7D3}" srcOrd="0" destOrd="0" presId="urn:microsoft.com/office/officeart/2008/layout/VerticalCurvedList"/>
    <dgm:cxn modelId="{237DC61D-8ABC-476E-BBD8-38F8A4FC663B}" type="presParOf" srcId="{1ADBB0F1-D92C-45F4-BAA7-C2E2E40EBC6E}" destId="{2A030252-BAA6-4F91-9E92-1D68FB785DC4}" srcOrd="3" destOrd="0" presId="urn:microsoft.com/office/officeart/2008/layout/VerticalCurvedList"/>
    <dgm:cxn modelId="{F3D54D4D-252A-4904-B5A2-35732AFF1A2F}" type="presParOf" srcId="{1ADBB0F1-D92C-45F4-BAA7-C2E2E40EBC6E}" destId="{93AF41AA-2172-4CBD-BC53-86A4EDC84E1C}" srcOrd="4" destOrd="0" presId="urn:microsoft.com/office/officeart/2008/layout/VerticalCurvedList"/>
    <dgm:cxn modelId="{CA83BFCE-8BF1-4128-BE65-E04697885395}" type="presParOf" srcId="{93AF41AA-2172-4CBD-BC53-86A4EDC84E1C}" destId="{90D4DB4F-C60D-4FEB-9DD6-F55AA337E6D9}" srcOrd="0" destOrd="0" presId="urn:microsoft.com/office/officeart/2008/layout/VerticalCurvedList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95E7D3-B9E8-4499-859A-74FA4B2981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06B2E-D480-48E1-AC96-EF06CB4A53F3}">
      <dgm:prSet custT="1"/>
      <dgm:spPr/>
      <dgm:t>
        <a:bodyPr/>
        <a:lstStyle/>
        <a:p>
          <a:pPr marL="0" indent="177800" algn="just" rtl="0">
            <a:lnSpc>
              <a:spcPct val="100000"/>
            </a:lnSpc>
          </a:pPr>
          <a:r>
            <a: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1957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-yilda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Yangiyer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1961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-yilda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Guliston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1963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 </a:t>
          </a:r>
          <a:r>
            <a: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-fevralda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Guliston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Sirdaryo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2B9E7-FAC6-4CC3-8561-9D3C4368B546}" type="parTrans" cxnId="{ADEBC037-0CA5-414D-A706-10A0091DA869}">
      <dgm:prSet/>
      <dgm:spPr/>
      <dgm:t>
        <a:bodyPr/>
        <a:lstStyle/>
        <a:p>
          <a:endParaRPr lang="ru-RU"/>
        </a:p>
      </dgm:t>
    </dgm:pt>
    <dgm:pt modelId="{5A0C2A62-5F55-4292-8BA1-5CD44DDF1A10}" type="sibTrans" cxnId="{ADEBC037-0CA5-414D-A706-10A0091DA869}">
      <dgm:prSet/>
      <dgm:spPr/>
      <dgm:t>
        <a:bodyPr/>
        <a:lstStyle/>
        <a:p>
          <a:endParaRPr lang="ru-RU"/>
        </a:p>
      </dgm:t>
    </dgm:pt>
    <dgm:pt modelId="{FAD73C54-1453-4C49-B7F2-013F941E5CED}">
      <dgm:prSet custT="1"/>
      <dgm:spPr>
        <a:solidFill>
          <a:schemeClr val="bg1"/>
        </a:solidFill>
      </dgm:spPr>
      <dgm:t>
        <a:bodyPr/>
        <a:lstStyle/>
        <a:p>
          <a:pPr marL="0" indent="177800" algn="just" rtl="0">
            <a:lnSpc>
              <a:spcPct val="100000"/>
            </a:lnSpc>
          </a:pP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yerlarini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sug‘orish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meliorativ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holatini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yaxshilash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tadbirlari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Mirzacho‘l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kanali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qurildi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Qoraqalpog‘iston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avtonom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respublikasida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Surxondaryo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Buxoro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Qashqadaryo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viloyatlarida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sug‘oriladigan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dehqonchilikni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kengaytirish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irrigatsiya-qurilish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ishlari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ko‘lamda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borildi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B8C45-7697-4774-BF8F-1D286F37249E}" type="parTrans" cxnId="{3597D0BF-32CA-48F0-BB01-3DA2EE2EAF94}">
      <dgm:prSet/>
      <dgm:spPr/>
      <dgm:t>
        <a:bodyPr/>
        <a:lstStyle/>
        <a:p>
          <a:endParaRPr lang="ru-RU"/>
        </a:p>
      </dgm:t>
    </dgm:pt>
    <dgm:pt modelId="{85DE0FBB-B60C-45BF-AEFC-C5E97A3948E2}" type="sibTrans" cxnId="{3597D0BF-32CA-48F0-BB01-3DA2EE2EAF94}">
      <dgm:prSet/>
      <dgm:spPr/>
      <dgm:t>
        <a:bodyPr/>
        <a:lstStyle/>
        <a:p>
          <a:endParaRPr lang="ru-RU"/>
        </a:p>
      </dgm:t>
    </dgm:pt>
    <dgm:pt modelId="{BA61CED9-CA71-4D28-B069-784EB27DC361}" type="pres">
      <dgm:prSet presAssocID="{5495E7D3-B9E8-4499-859A-74FA4B2981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DBB0F1-D92C-45F4-BAA7-C2E2E40EBC6E}" type="pres">
      <dgm:prSet presAssocID="{5495E7D3-B9E8-4499-859A-74FA4B2981E7}" presName="Name1" presStyleCnt="0"/>
      <dgm:spPr/>
    </dgm:pt>
    <dgm:pt modelId="{6ABBD6B0-4B48-4FAD-A0FB-E1E389D372E6}" type="pres">
      <dgm:prSet presAssocID="{5495E7D3-B9E8-4499-859A-74FA4B2981E7}" presName="cycle" presStyleCnt="0"/>
      <dgm:spPr/>
    </dgm:pt>
    <dgm:pt modelId="{46CE03E2-E58A-4276-ABED-6267D5D72330}" type="pres">
      <dgm:prSet presAssocID="{5495E7D3-B9E8-4499-859A-74FA4B2981E7}" presName="srcNode" presStyleLbl="node1" presStyleIdx="0" presStyleCnt="2"/>
      <dgm:spPr/>
    </dgm:pt>
    <dgm:pt modelId="{1E735469-F21D-4EA5-B681-2486E16123B9}" type="pres">
      <dgm:prSet presAssocID="{5495E7D3-B9E8-4499-859A-74FA4B2981E7}" presName="conn" presStyleLbl="parChTrans1D2" presStyleIdx="0" presStyleCnt="1"/>
      <dgm:spPr/>
      <dgm:t>
        <a:bodyPr/>
        <a:lstStyle/>
        <a:p>
          <a:endParaRPr lang="ru-RU"/>
        </a:p>
      </dgm:t>
    </dgm:pt>
    <dgm:pt modelId="{D67263C5-F75D-4E6F-9D36-489E84F663D0}" type="pres">
      <dgm:prSet presAssocID="{5495E7D3-B9E8-4499-859A-74FA4B2981E7}" presName="extraNode" presStyleLbl="node1" presStyleIdx="0" presStyleCnt="2"/>
      <dgm:spPr/>
    </dgm:pt>
    <dgm:pt modelId="{3FFA13F1-2F95-4B87-95BB-25A0B887309B}" type="pres">
      <dgm:prSet presAssocID="{5495E7D3-B9E8-4499-859A-74FA4B2981E7}" presName="dstNode" presStyleLbl="node1" presStyleIdx="0" presStyleCnt="2"/>
      <dgm:spPr/>
    </dgm:pt>
    <dgm:pt modelId="{F87C7BF8-30E8-48AA-9728-43AD71652EFC}" type="pres">
      <dgm:prSet presAssocID="{68D06B2E-D480-48E1-AC96-EF06CB4A53F3}" presName="text_1" presStyleLbl="node1" presStyleIdx="0" presStyleCnt="2" custScaleX="96810" custScaleY="131858" custLinFactNeighborX="-23" custLinFactNeighborY="-1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705B2-AEB2-4D63-8E6D-4847940CE31E}" type="pres">
      <dgm:prSet presAssocID="{68D06B2E-D480-48E1-AC96-EF06CB4A53F3}" presName="accent_1" presStyleCnt="0"/>
      <dgm:spPr/>
    </dgm:pt>
    <dgm:pt modelId="{1DD11432-F3F1-46F1-A001-73595B801D4F}" type="pres">
      <dgm:prSet presAssocID="{68D06B2E-D480-48E1-AC96-EF06CB4A53F3}" presName="accentRepeatNode" presStyleLbl="solidFgAcc1" presStyleIdx="0" presStyleCnt="2" custScaleX="106323" custScaleY="118215" custLinFactNeighborX="104" custLinFactNeighborY="-11363"/>
      <dgm:spPr>
        <a:solidFill>
          <a:srgbClr val="00B050"/>
        </a:solidFill>
      </dgm:spPr>
    </dgm:pt>
    <dgm:pt modelId="{B01B6312-EAD2-4421-9D09-F99DDAAA65B5}" type="pres">
      <dgm:prSet presAssocID="{FAD73C54-1453-4C49-B7F2-013F941E5CED}" presName="text_2" presStyleLbl="node1" presStyleIdx="1" presStyleCnt="2" custScaleX="97232" custScaleY="173910" custLinFactNeighborX="-234" custLinFactNeighborY="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4C508-0292-4A34-8BF4-97272B0D266B}" type="pres">
      <dgm:prSet presAssocID="{FAD73C54-1453-4C49-B7F2-013F941E5CED}" presName="accent_2" presStyleCnt="0"/>
      <dgm:spPr/>
    </dgm:pt>
    <dgm:pt modelId="{8482852A-EB0B-4EE6-96D4-8552127BE842}" type="pres">
      <dgm:prSet presAssocID="{FAD73C54-1453-4C49-B7F2-013F941E5CED}" presName="accentRepeatNode" presStyleLbl="solidFgAcc1" presStyleIdx="1" presStyleCnt="2" custScaleX="110178" custScaleY="132764"/>
      <dgm:spPr>
        <a:solidFill>
          <a:schemeClr val="tx1">
            <a:lumMod val="40000"/>
            <a:lumOff val="60000"/>
          </a:schemeClr>
        </a:solidFill>
      </dgm:spPr>
    </dgm:pt>
  </dgm:ptLst>
  <dgm:cxnLst>
    <dgm:cxn modelId="{E03F1BAC-178A-44CC-A3C1-36B80ACFB6E6}" type="presOf" srcId="{FAD73C54-1453-4C49-B7F2-013F941E5CED}" destId="{B01B6312-EAD2-4421-9D09-F99DDAAA65B5}" srcOrd="0" destOrd="0" presId="urn:microsoft.com/office/officeart/2008/layout/VerticalCurvedList"/>
    <dgm:cxn modelId="{A6D91474-C080-40AF-9178-A4CEAEF1EC13}" type="presOf" srcId="{5A0C2A62-5F55-4292-8BA1-5CD44DDF1A10}" destId="{1E735469-F21D-4EA5-B681-2486E16123B9}" srcOrd="0" destOrd="0" presId="urn:microsoft.com/office/officeart/2008/layout/VerticalCurvedList"/>
    <dgm:cxn modelId="{3597D0BF-32CA-48F0-BB01-3DA2EE2EAF94}" srcId="{5495E7D3-B9E8-4499-859A-74FA4B2981E7}" destId="{FAD73C54-1453-4C49-B7F2-013F941E5CED}" srcOrd="1" destOrd="0" parTransId="{B8FB8C45-7697-4774-BF8F-1D286F37249E}" sibTransId="{85DE0FBB-B60C-45BF-AEFC-C5E97A3948E2}"/>
    <dgm:cxn modelId="{5963892C-6AC6-4062-A333-75CB111A7A4B}" type="presOf" srcId="{68D06B2E-D480-48E1-AC96-EF06CB4A53F3}" destId="{F87C7BF8-30E8-48AA-9728-43AD71652EFC}" srcOrd="0" destOrd="0" presId="urn:microsoft.com/office/officeart/2008/layout/VerticalCurvedList"/>
    <dgm:cxn modelId="{ADEBC037-0CA5-414D-A706-10A0091DA869}" srcId="{5495E7D3-B9E8-4499-859A-74FA4B2981E7}" destId="{68D06B2E-D480-48E1-AC96-EF06CB4A53F3}" srcOrd="0" destOrd="0" parTransId="{C8B2B9E7-FAC6-4CC3-8561-9D3C4368B546}" sibTransId="{5A0C2A62-5F55-4292-8BA1-5CD44DDF1A10}"/>
    <dgm:cxn modelId="{95EF3F36-6D40-44CB-99E4-47996B92ACB7}" type="presOf" srcId="{5495E7D3-B9E8-4499-859A-74FA4B2981E7}" destId="{BA61CED9-CA71-4D28-B069-784EB27DC361}" srcOrd="0" destOrd="0" presId="urn:microsoft.com/office/officeart/2008/layout/VerticalCurvedList"/>
    <dgm:cxn modelId="{D1478205-DBE0-40E4-8BF5-90172A9B9C02}" type="presParOf" srcId="{BA61CED9-CA71-4D28-B069-784EB27DC361}" destId="{1ADBB0F1-D92C-45F4-BAA7-C2E2E40EBC6E}" srcOrd="0" destOrd="0" presId="urn:microsoft.com/office/officeart/2008/layout/VerticalCurvedList"/>
    <dgm:cxn modelId="{2B59A4DC-1495-4130-9FDB-BC7F0D3DA52A}" type="presParOf" srcId="{1ADBB0F1-D92C-45F4-BAA7-C2E2E40EBC6E}" destId="{6ABBD6B0-4B48-4FAD-A0FB-E1E389D372E6}" srcOrd="0" destOrd="0" presId="urn:microsoft.com/office/officeart/2008/layout/VerticalCurvedList"/>
    <dgm:cxn modelId="{04B547D5-267C-43FE-85EE-643C2A423438}" type="presParOf" srcId="{6ABBD6B0-4B48-4FAD-A0FB-E1E389D372E6}" destId="{46CE03E2-E58A-4276-ABED-6267D5D72330}" srcOrd="0" destOrd="0" presId="urn:microsoft.com/office/officeart/2008/layout/VerticalCurvedList"/>
    <dgm:cxn modelId="{03288383-9446-475C-B513-C849BFD321F0}" type="presParOf" srcId="{6ABBD6B0-4B48-4FAD-A0FB-E1E389D372E6}" destId="{1E735469-F21D-4EA5-B681-2486E16123B9}" srcOrd="1" destOrd="0" presId="urn:microsoft.com/office/officeart/2008/layout/VerticalCurvedList"/>
    <dgm:cxn modelId="{A7C3804E-9F2A-4E18-82A9-410C673A8CFB}" type="presParOf" srcId="{6ABBD6B0-4B48-4FAD-A0FB-E1E389D372E6}" destId="{D67263C5-F75D-4E6F-9D36-489E84F663D0}" srcOrd="2" destOrd="0" presId="urn:microsoft.com/office/officeart/2008/layout/VerticalCurvedList"/>
    <dgm:cxn modelId="{B119B861-82B7-4A26-B94B-E884D0574586}" type="presParOf" srcId="{6ABBD6B0-4B48-4FAD-A0FB-E1E389D372E6}" destId="{3FFA13F1-2F95-4B87-95BB-25A0B887309B}" srcOrd="3" destOrd="0" presId="urn:microsoft.com/office/officeart/2008/layout/VerticalCurvedList"/>
    <dgm:cxn modelId="{01A57E9F-6674-4EC5-9967-D24F302FBC47}" type="presParOf" srcId="{1ADBB0F1-D92C-45F4-BAA7-C2E2E40EBC6E}" destId="{F87C7BF8-30E8-48AA-9728-43AD71652EFC}" srcOrd="1" destOrd="0" presId="urn:microsoft.com/office/officeart/2008/layout/VerticalCurvedList"/>
    <dgm:cxn modelId="{10577D6E-9213-4A1E-B9E4-5CE701A3933C}" type="presParOf" srcId="{1ADBB0F1-D92C-45F4-BAA7-C2E2E40EBC6E}" destId="{4FA705B2-AEB2-4D63-8E6D-4847940CE31E}" srcOrd="2" destOrd="0" presId="urn:microsoft.com/office/officeart/2008/layout/VerticalCurvedList"/>
    <dgm:cxn modelId="{F61E86FE-D422-4A52-95BF-545FE0951F07}" type="presParOf" srcId="{4FA705B2-AEB2-4D63-8E6D-4847940CE31E}" destId="{1DD11432-F3F1-46F1-A001-73595B801D4F}" srcOrd="0" destOrd="0" presId="urn:microsoft.com/office/officeart/2008/layout/VerticalCurvedList"/>
    <dgm:cxn modelId="{6E939D10-0C47-47FE-A5FF-E1606CAA98BC}" type="presParOf" srcId="{1ADBB0F1-D92C-45F4-BAA7-C2E2E40EBC6E}" destId="{B01B6312-EAD2-4421-9D09-F99DDAAA65B5}" srcOrd="3" destOrd="0" presId="urn:microsoft.com/office/officeart/2008/layout/VerticalCurvedList"/>
    <dgm:cxn modelId="{962761FB-1B47-47E2-82FD-4B3990951A7D}" type="presParOf" srcId="{1ADBB0F1-D92C-45F4-BAA7-C2E2E40EBC6E}" destId="{9D84C508-0292-4A34-8BF4-97272B0D266B}" srcOrd="4" destOrd="0" presId="urn:microsoft.com/office/officeart/2008/layout/VerticalCurvedList"/>
    <dgm:cxn modelId="{E80F3198-BBB5-4579-B804-2D19B558405D}" type="presParOf" srcId="{9D84C508-0292-4A34-8BF4-97272B0D266B}" destId="{8482852A-EB0B-4EE6-96D4-8552127BE842}" srcOrd="0" destOrd="0" presId="urn:microsoft.com/office/officeart/2008/layout/VerticalCurvedLis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7F5539-7266-4F07-A19B-F7727A5F25B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C83E9-44BC-4D81-A510-B2090DFB659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metallurgiya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taraqqiy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etdi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Rangli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metallurgiya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sanoatining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hisoblandi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8F84B-F9B9-4896-8B09-E6093F08EB2E}" type="parTrans" cxnId="{BAA680A8-0D98-4BB2-AD98-58FA5D60A4F3}">
      <dgm:prSet/>
      <dgm:spPr/>
      <dgm:t>
        <a:bodyPr/>
        <a:lstStyle/>
        <a:p>
          <a:endParaRPr lang="ru-RU"/>
        </a:p>
      </dgm:t>
    </dgm:pt>
    <dgm:pt modelId="{58DCAAAF-A3E4-4B3A-A23B-2B4D3145E4B5}" type="sibTrans" cxnId="{BAA680A8-0D98-4BB2-AD98-58FA5D60A4F3}">
      <dgm:prSet/>
      <dgm:spPr/>
      <dgm:t>
        <a:bodyPr/>
        <a:lstStyle/>
        <a:p>
          <a:endParaRPr lang="ru-RU"/>
        </a:p>
      </dgm:t>
    </dgm:pt>
    <dgm:pt modelId="{3A5E8CF0-627C-4B5F-A975-79BC6C98CC4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-yillarda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Olmaliq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Angren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tog‘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rayonida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mis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qo‘rg‘oshin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rux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volfram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molibden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nodir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metallar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topildi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o‘zlashtirish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jarayonida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Olmaliq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kon-metallurgiya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kombinati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bunyod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F4E9F-B8AA-4CB2-8527-ADC538D0F99F}" type="parTrans" cxnId="{95FDDBC1-7A6D-4877-9F8A-B4076C4DD8CD}">
      <dgm:prSet/>
      <dgm:spPr/>
      <dgm:t>
        <a:bodyPr/>
        <a:lstStyle/>
        <a:p>
          <a:endParaRPr lang="ru-RU"/>
        </a:p>
      </dgm:t>
    </dgm:pt>
    <dgm:pt modelId="{01D8E011-34FD-44B5-BBFA-C29BAEDA6D5F}" type="sibTrans" cxnId="{95FDDBC1-7A6D-4877-9F8A-B4076C4DD8CD}">
      <dgm:prSet/>
      <dgm:spPr/>
      <dgm:t>
        <a:bodyPr/>
        <a:lstStyle/>
        <a:p>
          <a:endParaRPr lang="ru-RU"/>
        </a:p>
      </dgm:t>
    </dgm:pt>
    <dgm:pt modelId="{13074691-5BE3-4CF6-B61C-C46676454A88}" type="pres">
      <dgm:prSet presAssocID="{3D7F5539-7266-4F07-A19B-F7727A5F25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053566-7813-49B9-9C5B-626E5188BE4D}" type="pres">
      <dgm:prSet presAssocID="{E29C83E9-44BC-4D81-A510-B2090DFB6593}" presName="circle1" presStyleLbl="node1" presStyleIdx="0" presStyleCnt="2"/>
      <dgm:spPr/>
    </dgm:pt>
    <dgm:pt modelId="{B2FC200D-BAD3-422F-8670-3A2FB0BA59C8}" type="pres">
      <dgm:prSet presAssocID="{E29C83E9-44BC-4D81-A510-B2090DFB6593}" presName="space" presStyleCnt="0"/>
      <dgm:spPr/>
    </dgm:pt>
    <dgm:pt modelId="{23A5A2EA-CEBF-4B16-B6AC-481209E5F6C6}" type="pres">
      <dgm:prSet presAssocID="{E29C83E9-44BC-4D81-A510-B2090DFB6593}" presName="rect1" presStyleLbl="alignAcc1" presStyleIdx="0" presStyleCnt="2"/>
      <dgm:spPr/>
      <dgm:t>
        <a:bodyPr/>
        <a:lstStyle/>
        <a:p>
          <a:endParaRPr lang="ru-RU"/>
        </a:p>
      </dgm:t>
    </dgm:pt>
    <dgm:pt modelId="{0300A91F-DDB0-49C1-85F6-84A2F1FF1A15}" type="pres">
      <dgm:prSet presAssocID="{3A5E8CF0-627C-4B5F-A975-79BC6C98CC49}" presName="vertSpace2" presStyleLbl="node1" presStyleIdx="0" presStyleCnt="2"/>
      <dgm:spPr/>
    </dgm:pt>
    <dgm:pt modelId="{93CB7D0E-1AA8-481F-B4C7-55235C3E0EBA}" type="pres">
      <dgm:prSet presAssocID="{3A5E8CF0-627C-4B5F-A975-79BC6C98CC49}" presName="circle2" presStyleLbl="node1" presStyleIdx="1" presStyleCnt="2"/>
      <dgm:spPr/>
    </dgm:pt>
    <dgm:pt modelId="{A293CEC2-B582-4741-85EB-AED7575A2E0D}" type="pres">
      <dgm:prSet presAssocID="{3A5E8CF0-627C-4B5F-A975-79BC6C98CC49}" presName="rect2" presStyleLbl="alignAcc1" presStyleIdx="1" presStyleCnt="2"/>
      <dgm:spPr/>
      <dgm:t>
        <a:bodyPr/>
        <a:lstStyle/>
        <a:p>
          <a:endParaRPr lang="ru-RU"/>
        </a:p>
      </dgm:t>
    </dgm:pt>
    <dgm:pt modelId="{D71875B6-37B8-4D32-A2D3-32D256303299}" type="pres">
      <dgm:prSet presAssocID="{E29C83E9-44BC-4D81-A510-B2090DFB659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1A5E-6EB9-4AD9-B63C-EE642D5A4D64}" type="pres">
      <dgm:prSet presAssocID="{3A5E8CF0-627C-4B5F-A975-79BC6C98CC4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680A8-0D98-4BB2-AD98-58FA5D60A4F3}" srcId="{3D7F5539-7266-4F07-A19B-F7727A5F25BF}" destId="{E29C83E9-44BC-4D81-A510-B2090DFB6593}" srcOrd="0" destOrd="0" parTransId="{FAC8F84B-F9B9-4896-8B09-E6093F08EB2E}" sibTransId="{58DCAAAF-A3E4-4B3A-A23B-2B4D3145E4B5}"/>
    <dgm:cxn modelId="{23E118F5-E49C-4883-927C-F175108F1DC1}" type="presOf" srcId="{3A5E8CF0-627C-4B5F-A975-79BC6C98CC49}" destId="{B7B71A5E-6EB9-4AD9-B63C-EE642D5A4D64}" srcOrd="1" destOrd="0" presId="urn:microsoft.com/office/officeart/2005/8/layout/target3"/>
    <dgm:cxn modelId="{FE88F7F9-6DC5-4C4D-B7AC-58B68292EEC6}" type="presOf" srcId="{E29C83E9-44BC-4D81-A510-B2090DFB6593}" destId="{23A5A2EA-CEBF-4B16-B6AC-481209E5F6C6}" srcOrd="0" destOrd="0" presId="urn:microsoft.com/office/officeart/2005/8/layout/target3"/>
    <dgm:cxn modelId="{66D46B8C-1DAF-4172-9BAA-3B8BB7ECE7C6}" type="presOf" srcId="{3D7F5539-7266-4F07-A19B-F7727A5F25BF}" destId="{13074691-5BE3-4CF6-B61C-C46676454A88}" srcOrd="0" destOrd="0" presId="urn:microsoft.com/office/officeart/2005/8/layout/target3"/>
    <dgm:cxn modelId="{131CFA7E-3B3F-4C2F-8EB8-5A44C50C1619}" type="presOf" srcId="{3A5E8CF0-627C-4B5F-A975-79BC6C98CC49}" destId="{A293CEC2-B582-4741-85EB-AED7575A2E0D}" srcOrd="0" destOrd="0" presId="urn:microsoft.com/office/officeart/2005/8/layout/target3"/>
    <dgm:cxn modelId="{95FDDBC1-7A6D-4877-9F8A-B4076C4DD8CD}" srcId="{3D7F5539-7266-4F07-A19B-F7727A5F25BF}" destId="{3A5E8CF0-627C-4B5F-A975-79BC6C98CC49}" srcOrd="1" destOrd="0" parTransId="{0D2F4E9F-B8AA-4CB2-8527-ADC538D0F99F}" sibTransId="{01D8E011-34FD-44B5-BBFA-C29BAEDA6D5F}"/>
    <dgm:cxn modelId="{8DD8E3F8-7E7A-49FC-A3A8-19C0476CF559}" type="presOf" srcId="{E29C83E9-44BC-4D81-A510-B2090DFB6593}" destId="{D71875B6-37B8-4D32-A2D3-32D256303299}" srcOrd="1" destOrd="0" presId="urn:microsoft.com/office/officeart/2005/8/layout/target3"/>
    <dgm:cxn modelId="{23EFC401-CF7F-41C9-B182-9712C868A3BD}" type="presParOf" srcId="{13074691-5BE3-4CF6-B61C-C46676454A88}" destId="{78053566-7813-49B9-9C5B-626E5188BE4D}" srcOrd="0" destOrd="0" presId="urn:microsoft.com/office/officeart/2005/8/layout/target3"/>
    <dgm:cxn modelId="{ECF751D0-9456-4470-A56F-09419E89CA94}" type="presParOf" srcId="{13074691-5BE3-4CF6-B61C-C46676454A88}" destId="{B2FC200D-BAD3-422F-8670-3A2FB0BA59C8}" srcOrd="1" destOrd="0" presId="urn:microsoft.com/office/officeart/2005/8/layout/target3"/>
    <dgm:cxn modelId="{8298B3F2-7C6F-4A40-A534-4149BDD3446B}" type="presParOf" srcId="{13074691-5BE3-4CF6-B61C-C46676454A88}" destId="{23A5A2EA-CEBF-4B16-B6AC-481209E5F6C6}" srcOrd="2" destOrd="0" presId="urn:microsoft.com/office/officeart/2005/8/layout/target3"/>
    <dgm:cxn modelId="{72BEB8AE-0FDB-41E4-9AAE-0D92322A6A05}" type="presParOf" srcId="{13074691-5BE3-4CF6-B61C-C46676454A88}" destId="{0300A91F-DDB0-49C1-85F6-84A2F1FF1A15}" srcOrd="3" destOrd="0" presId="urn:microsoft.com/office/officeart/2005/8/layout/target3"/>
    <dgm:cxn modelId="{98D984FD-0B9A-4AA7-B5AF-00D5906F692E}" type="presParOf" srcId="{13074691-5BE3-4CF6-B61C-C46676454A88}" destId="{93CB7D0E-1AA8-481F-B4C7-55235C3E0EBA}" srcOrd="4" destOrd="0" presId="urn:microsoft.com/office/officeart/2005/8/layout/target3"/>
    <dgm:cxn modelId="{30669DBB-66F8-4B95-A746-77B83D793130}" type="presParOf" srcId="{13074691-5BE3-4CF6-B61C-C46676454A88}" destId="{A293CEC2-B582-4741-85EB-AED7575A2E0D}" srcOrd="5" destOrd="0" presId="urn:microsoft.com/office/officeart/2005/8/layout/target3"/>
    <dgm:cxn modelId="{B203638F-1753-4F69-8502-836554AF7381}" type="presParOf" srcId="{13074691-5BE3-4CF6-B61C-C46676454A88}" destId="{D71875B6-37B8-4D32-A2D3-32D256303299}" srcOrd="6" destOrd="0" presId="urn:microsoft.com/office/officeart/2005/8/layout/target3"/>
    <dgm:cxn modelId="{36B759B2-190B-4DAC-A611-8B0C673CBAFE}" type="presParOf" srcId="{13074691-5BE3-4CF6-B61C-C46676454A88}" destId="{B7B71A5E-6EB9-4AD9-B63C-EE642D5A4D6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CED2E8-D5CB-4B13-96B3-D566DEE3C51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19280-27DF-4052-8ABE-89EB27E8237F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marL="361950" indent="0" rtl="0">
            <a:lnSpc>
              <a:spcPct val="100000"/>
            </a:lnSpc>
          </a:pP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108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-betida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topshiriqlarga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34A0C-426E-43F1-BED4-A2CAF29A26F3}" type="parTrans" cxnId="{E12F46B3-6EDF-4592-89B3-05BE73723EF7}">
      <dgm:prSet/>
      <dgm:spPr/>
      <dgm:t>
        <a:bodyPr/>
        <a:lstStyle/>
        <a:p>
          <a:endParaRPr lang="ru-RU"/>
        </a:p>
      </dgm:t>
    </dgm:pt>
    <dgm:pt modelId="{0504EF72-C275-4FB3-8B73-AF3A038A6D44}" type="sibTrans" cxnId="{E12F46B3-6EDF-4592-89B3-05BE73723EF7}">
      <dgm:prSet/>
      <dgm:spPr/>
      <dgm:t>
        <a:bodyPr/>
        <a:lstStyle/>
        <a:p>
          <a:endParaRPr lang="ru-RU"/>
        </a:p>
      </dgm:t>
    </dgm:pt>
    <dgm:pt modelId="{32630925-D86D-4363-A4BC-A68EB3CA22CD}">
      <dgm:prSet/>
      <dgm:spPr>
        <a:solidFill>
          <a:schemeClr val="tx1">
            <a:lumMod val="85000"/>
          </a:schemeClr>
        </a:solidFill>
      </dgm:spPr>
      <dgm:t>
        <a:bodyPr/>
        <a:lstStyle/>
        <a:p>
          <a:pPr marL="361950" indent="0" rtl="0">
            <a:lnSpc>
              <a:spcPct val="100000"/>
            </a:lnSpc>
          </a:pPr>
          <a:r>
            <a:rPr lang="en-US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Yurtimiz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sanoatining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bugungi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taraqqiyotiga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oid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ta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ma‘lumot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yozishga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0B3FBE-9FEC-4BA4-9F69-2C1FF7BD7BC6}" type="parTrans" cxnId="{6AF2D1A4-3577-46E9-BE6D-28626F5A187D}">
      <dgm:prSet/>
      <dgm:spPr/>
      <dgm:t>
        <a:bodyPr/>
        <a:lstStyle/>
        <a:p>
          <a:endParaRPr lang="ru-RU"/>
        </a:p>
      </dgm:t>
    </dgm:pt>
    <dgm:pt modelId="{8D5C6CFC-7810-414A-B384-51BB70112DBB}" type="sibTrans" cxnId="{6AF2D1A4-3577-46E9-BE6D-28626F5A187D}">
      <dgm:prSet/>
      <dgm:spPr/>
      <dgm:t>
        <a:bodyPr/>
        <a:lstStyle/>
        <a:p>
          <a:endParaRPr lang="ru-RU"/>
        </a:p>
      </dgm:t>
    </dgm:pt>
    <dgm:pt modelId="{95A465C7-1517-4CD3-99CD-5339DE4F6E36}" type="pres">
      <dgm:prSet presAssocID="{F4CED2E8-D5CB-4B13-96B3-D566DEE3C5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2282C-DFEA-4FB1-9182-761D840A52C3}" type="pres">
      <dgm:prSet presAssocID="{D5A19280-27DF-4052-8ABE-89EB27E8237F}" presName="composite" presStyleCnt="0"/>
      <dgm:spPr/>
    </dgm:pt>
    <dgm:pt modelId="{0EF92B91-E589-4B23-9A1D-D2E26D5904BA}" type="pres">
      <dgm:prSet presAssocID="{D5A19280-27DF-4052-8ABE-89EB27E8237F}" presName="imgShp" presStyleLbl="fgImgPlace1" presStyleIdx="0" presStyleCnt="2" custScaleX="105785" custScaleY="105237" custLinFactNeighborX="-36518" custLinFactNeighborY="66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6F7C4B-0F4A-4E31-B986-637AE29FD947}" type="pres">
      <dgm:prSet presAssocID="{D5A19280-27DF-4052-8ABE-89EB27E8237F}" presName="txShp" presStyleLbl="node1" presStyleIdx="0" presStyleCnt="2" custScaleX="146384" custLinFactNeighborX="-854" custLinFactNeighborY="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CD377-0383-4BC1-B3F1-AE00AD3B4FF9}" type="pres">
      <dgm:prSet presAssocID="{0504EF72-C275-4FB3-8B73-AF3A038A6D44}" presName="spacing" presStyleCnt="0"/>
      <dgm:spPr/>
    </dgm:pt>
    <dgm:pt modelId="{DCE43998-FD01-42B6-8462-BDCD98E6A359}" type="pres">
      <dgm:prSet presAssocID="{32630925-D86D-4363-A4BC-A68EB3CA22CD}" presName="composite" presStyleCnt="0"/>
      <dgm:spPr/>
    </dgm:pt>
    <dgm:pt modelId="{2F852C25-2FDE-4AB9-B19E-A76CA472A645}" type="pres">
      <dgm:prSet presAssocID="{32630925-D86D-4363-A4BC-A68EB3CA22CD}" presName="imgShp" presStyleLbl="fgImgPlace1" presStyleIdx="1" presStyleCnt="2" custLinFactNeighborX="-29431" custLinFactNeighborY="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26EAC3-48CF-4102-BF1F-A1BC46A6671E}" type="pres">
      <dgm:prSet presAssocID="{32630925-D86D-4363-A4BC-A68EB3CA22CD}" presName="txShp" presStyleLbl="node1" presStyleIdx="1" presStyleCnt="2" custScaleX="14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BFA7A-4428-4190-A99A-75F607BD8D2F}" type="presOf" srcId="{D5A19280-27DF-4052-8ABE-89EB27E8237F}" destId="{5B6F7C4B-0F4A-4E31-B986-637AE29FD947}" srcOrd="0" destOrd="0" presId="urn:microsoft.com/office/officeart/2005/8/layout/vList3"/>
    <dgm:cxn modelId="{6AF2D1A4-3577-46E9-BE6D-28626F5A187D}" srcId="{F4CED2E8-D5CB-4B13-96B3-D566DEE3C51F}" destId="{32630925-D86D-4363-A4BC-A68EB3CA22CD}" srcOrd="1" destOrd="0" parTransId="{760B3FBE-9FEC-4BA4-9F69-2C1FF7BD7BC6}" sibTransId="{8D5C6CFC-7810-414A-B384-51BB70112DBB}"/>
    <dgm:cxn modelId="{53858BC2-12C5-4EB3-8B71-CCC0FDFD0ED3}" type="presOf" srcId="{F4CED2E8-D5CB-4B13-96B3-D566DEE3C51F}" destId="{95A465C7-1517-4CD3-99CD-5339DE4F6E36}" srcOrd="0" destOrd="0" presId="urn:microsoft.com/office/officeart/2005/8/layout/vList3"/>
    <dgm:cxn modelId="{E12F46B3-6EDF-4592-89B3-05BE73723EF7}" srcId="{F4CED2E8-D5CB-4B13-96B3-D566DEE3C51F}" destId="{D5A19280-27DF-4052-8ABE-89EB27E8237F}" srcOrd="0" destOrd="0" parTransId="{82F34A0C-426E-43F1-BED4-A2CAF29A26F3}" sibTransId="{0504EF72-C275-4FB3-8B73-AF3A038A6D44}"/>
    <dgm:cxn modelId="{C1E805C2-C8E2-46E2-93AB-0F465E828DE6}" type="presOf" srcId="{32630925-D86D-4363-A4BC-A68EB3CA22CD}" destId="{9526EAC3-48CF-4102-BF1F-A1BC46A6671E}" srcOrd="0" destOrd="0" presId="urn:microsoft.com/office/officeart/2005/8/layout/vList3"/>
    <dgm:cxn modelId="{4C38288B-9D04-4E2C-BC13-1CF8339B8303}" type="presParOf" srcId="{95A465C7-1517-4CD3-99CD-5339DE4F6E36}" destId="{5D72282C-DFEA-4FB1-9182-761D840A52C3}" srcOrd="0" destOrd="0" presId="urn:microsoft.com/office/officeart/2005/8/layout/vList3"/>
    <dgm:cxn modelId="{AB2CB6F3-6A8B-4922-B0F5-16B45C0F80A1}" type="presParOf" srcId="{5D72282C-DFEA-4FB1-9182-761D840A52C3}" destId="{0EF92B91-E589-4B23-9A1D-D2E26D5904BA}" srcOrd="0" destOrd="0" presId="urn:microsoft.com/office/officeart/2005/8/layout/vList3"/>
    <dgm:cxn modelId="{F243D77B-F696-48CE-B8DE-8893B8779A0B}" type="presParOf" srcId="{5D72282C-DFEA-4FB1-9182-761D840A52C3}" destId="{5B6F7C4B-0F4A-4E31-B986-637AE29FD947}" srcOrd="1" destOrd="0" presId="urn:microsoft.com/office/officeart/2005/8/layout/vList3"/>
    <dgm:cxn modelId="{A173D352-5F42-4F62-872C-6DD73808BB3F}" type="presParOf" srcId="{95A465C7-1517-4CD3-99CD-5339DE4F6E36}" destId="{B63CD377-0383-4BC1-B3F1-AE00AD3B4FF9}" srcOrd="1" destOrd="0" presId="urn:microsoft.com/office/officeart/2005/8/layout/vList3"/>
    <dgm:cxn modelId="{6315C453-4467-45F0-AE1B-D474B053E2C7}" type="presParOf" srcId="{95A465C7-1517-4CD3-99CD-5339DE4F6E36}" destId="{DCE43998-FD01-42B6-8462-BDCD98E6A359}" srcOrd="2" destOrd="0" presId="urn:microsoft.com/office/officeart/2005/8/layout/vList3"/>
    <dgm:cxn modelId="{0BA2F583-47E1-4D22-A8F3-FC69B9B8DA72}" type="presParOf" srcId="{DCE43998-FD01-42B6-8462-BDCD98E6A359}" destId="{2F852C25-2FDE-4AB9-B19E-A76CA472A645}" srcOrd="0" destOrd="0" presId="urn:microsoft.com/office/officeart/2005/8/layout/vList3"/>
    <dgm:cxn modelId="{E89B3939-83A6-495D-903A-570DB44CC4A5}" type="presParOf" srcId="{DCE43998-FD01-42B6-8462-BDCD98E6A359}" destId="{9526EAC3-48CF-4102-BF1F-A1BC46A667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798B8-2BD5-4A13-9FDC-39C80002E4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CFAC37-469E-4914-BA14-D99D362906F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177800" indent="182563" algn="just" defTabSz="1046163" rtl="0"/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tugagan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bo‘lsa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biroq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og‘ir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hayotining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hamma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sohalarida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sezilib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turardi</a:t>
          </a:r>
          <a:r>
            <a:rPr lang="ru-RU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12CD34-58A9-49D6-B16C-0C40081744D7}" type="parTrans" cxnId="{30CB6CCF-BBCF-4B8C-A78A-26BAAE84DAFF}">
      <dgm:prSet/>
      <dgm:spPr/>
      <dgm:t>
        <a:bodyPr/>
        <a:lstStyle/>
        <a:p>
          <a:endParaRPr lang="ru-RU"/>
        </a:p>
      </dgm:t>
    </dgm:pt>
    <dgm:pt modelId="{FFA27ED0-BE31-438F-AC26-CC4A91857913}" type="sibTrans" cxnId="{30CB6CCF-BBCF-4B8C-A78A-26BAAE84DAFF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2F85C3E7-7FDD-4F41-A445-32180FD13F16}">
      <dgm:prSet custT="1"/>
      <dgm:spPr/>
      <dgm:t>
        <a:bodyPr/>
        <a:lstStyle/>
        <a:p>
          <a:pPr marL="0" indent="180975" algn="just" rtl="0">
            <a:lnSpc>
              <a:spcPct val="100000"/>
            </a:lnSpc>
          </a:pP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sanoatini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tiklash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aholini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mollari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ta’minlash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yoqilg‘i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shuningdek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malakali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muhandis-texnik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xodimlarga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tanqislik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sezilardi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20281-932B-4D2C-B4F7-C8053FCDC834}" type="parTrans" cxnId="{3EB63C0F-8253-4E25-906E-7D43656FAC72}">
      <dgm:prSet/>
      <dgm:spPr/>
      <dgm:t>
        <a:bodyPr/>
        <a:lstStyle/>
        <a:p>
          <a:endParaRPr lang="ru-RU"/>
        </a:p>
      </dgm:t>
    </dgm:pt>
    <dgm:pt modelId="{EC3A04DB-F880-44C6-837D-AA395A21AC65}" type="sibTrans" cxnId="{3EB63C0F-8253-4E25-906E-7D43656FAC72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ru-RU"/>
        </a:p>
      </dgm:t>
    </dgm:pt>
    <dgm:pt modelId="{504BD70D-3305-4420-A74C-1AFCCE125F34}" type="pres">
      <dgm:prSet presAssocID="{E34798B8-2BD5-4A13-9FDC-39C80002E4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1CBB1-93DA-4909-BD48-58E95A556F21}" type="pres">
      <dgm:prSet presAssocID="{E34798B8-2BD5-4A13-9FDC-39C80002E45E}" presName="dummyMaxCanvas" presStyleCnt="0">
        <dgm:presLayoutVars/>
      </dgm:prSet>
      <dgm:spPr/>
    </dgm:pt>
    <dgm:pt modelId="{BEE463CE-F62C-4DE6-99F7-A0820ACE5451}" type="pres">
      <dgm:prSet presAssocID="{E34798B8-2BD5-4A13-9FDC-39C80002E45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F3877-686F-4385-BB04-F2D6EE3B5A76}" type="pres">
      <dgm:prSet presAssocID="{E34798B8-2BD5-4A13-9FDC-39C80002E45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619FF-F662-48FF-B10A-6CDD2061B1EC}" type="pres">
      <dgm:prSet presAssocID="{E34798B8-2BD5-4A13-9FDC-39C80002E45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76D26-1FBA-4EDB-A766-3DEE9019B2EB}" type="pres">
      <dgm:prSet presAssocID="{E34798B8-2BD5-4A13-9FDC-39C80002E45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5723F-1AFB-471D-A16E-DD99A0E35959}" type="pres">
      <dgm:prSet presAssocID="{E34798B8-2BD5-4A13-9FDC-39C80002E45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5F59D-66C4-4372-A240-BD4D478B8B61}" type="presOf" srcId="{2F85C3E7-7FDD-4F41-A445-32180FD13F16}" destId="{5685723F-1AFB-471D-A16E-DD99A0E35959}" srcOrd="1" destOrd="0" presId="urn:microsoft.com/office/officeart/2005/8/layout/vProcess5"/>
    <dgm:cxn modelId="{AE8EAEC9-98F0-4301-BCEB-F7BB72108997}" type="presOf" srcId="{FFA27ED0-BE31-438F-AC26-CC4A91857913}" destId="{D7F619FF-F662-48FF-B10A-6CDD2061B1EC}" srcOrd="0" destOrd="0" presId="urn:microsoft.com/office/officeart/2005/8/layout/vProcess5"/>
    <dgm:cxn modelId="{C151675C-2774-49D7-A5FF-40601BB8D3A9}" type="presOf" srcId="{09CFAC37-469E-4914-BA14-D99D362906F7}" destId="{09476D26-1FBA-4EDB-A766-3DEE9019B2EB}" srcOrd="1" destOrd="0" presId="urn:microsoft.com/office/officeart/2005/8/layout/vProcess5"/>
    <dgm:cxn modelId="{AB0B3FC8-6B0B-4CC2-90ED-173ACCEA2D7D}" type="presOf" srcId="{09CFAC37-469E-4914-BA14-D99D362906F7}" destId="{BEE463CE-F62C-4DE6-99F7-A0820ACE5451}" srcOrd="0" destOrd="0" presId="urn:microsoft.com/office/officeart/2005/8/layout/vProcess5"/>
    <dgm:cxn modelId="{30CB6CCF-BBCF-4B8C-A78A-26BAAE84DAFF}" srcId="{E34798B8-2BD5-4A13-9FDC-39C80002E45E}" destId="{09CFAC37-469E-4914-BA14-D99D362906F7}" srcOrd="0" destOrd="0" parTransId="{FB12CD34-58A9-49D6-B16C-0C40081744D7}" sibTransId="{FFA27ED0-BE31-438F-AC26-CC4A91857913}"/>
    <dgm:cxn modelId="{A803CDBE-BD9E-4D7F-AB53-294690C42C95}" type="presOf" srcId="{2F85C3E7-7FDD-4F41-A445-32180FD13F16}" destId="{137F3877-686F-4385-BB04-F2D6EE3B5A76}" srcOrd="0" destOrd="0" presId="urn:microsoft.com/office/officeart/2005/8/layout/vProcess5"/>
    <dgm:cxn modelId="{6A89BD95-A481-4964-8B48-78DFCD93867C}" type="presOf" srcId="{E34798B8-2BD5-4A13-9FDC-39C80002E45E}" destId="{504BD70D-3305-4420-A74C-1AFCCE125F34}" srcOrd="0" destOrd="0" presId="urn:microsoft.com/office/officeart/2005/8/layout/vProcess5"/>
    <dgm:cxn modelId="{3EB63C0F-8253-4E25-906E-7D43656FAC72}" srcId="{E34798B8-2BD5-4A13-9FDC-39C80002E45E}" destId="{2F85C3E7-7FDD-4F41-A445-32180FD13F16}" srcOrd="1" destOrd="0" parTransId="{81720281-932B-4D2C-B4F7-C8053FCDC834}" sibTransId="{EC3A04DB-F880-44C6-837D-AA395A21AC65}"/>
    <dgm:cxn modelId="{E6FF6C81-D1A0-47EE-A88D-6192AFF7602C}" type="presParOf" srcId="{504BD70D-3305-4420-A74C-1AFCCE125F34}" destId="{6C01CBB1-93DA-4909-BD48-58E95A556F21}" srcOrd="0" destOrd="0" presId="urn:microsoft.com/office/officeart/2005/8/layout/vProcess5"/>
    <dgm:cxn modelId="{50DC5571-73D5-448E-AD56-D6B8E8465B10}" type="presParOf" srcId="{504BD70D-3305-4420-A74C-1AFCCE125F34}" destId="{BEE463CE-F62C-4DE6-99F7-A0820ACE5451}" srcOrd="1" destOrd="0" presId="urn:microsoft.com/office/officeart/2005/8/layout/vProcess5"/>
    <dgm:cxn modelId="{6A8C64FF-6178-4BB9-9C33-43E2BF23E688}" type="presParOf" srcId="{504BD70D-3305-4420-A74C-1AFCCE125F34}" destId="{137F3877-686F-4385-BB04-F2D6EE3B5A76}" srcOrd="2" destOrd="0" presId="urn:microsoft.com/office/officeart/2005/8/layout/vProcess5"/>
    <dgm:cxn modelId="{5A47273A-8C70-4406-898D-70BC995A94D6}" type="presParOf" srcId="{504BD70D-3305-4420-A74C-1AFCCE125F34}" destId="{D7F619FF-F662-48FF-B10A-6CDD2061B1EC}" srcOrd="3" destOrd="0" presId="urn:microsoft.com/office/officeart/2005/8/layout/vProcess5"/>
    <dgm:cxn modelId="{C26111E0-8C8F-4D40-9FB8-32D1641BE4C6}" type="presParOf" srcId="{504BD70D-3305-4420-A74C-1AFCCE125F34}" destId="{09476D26-1FBA-4EDB-A766-3DEE9019B2EB}" srcOrd="4" destOrd="0" presId="urn:microsoft.com/office/officeart/2005/8/layout/vProcess5"/>
    <dgm:cxn modelId="{664D0950-EE1F-45DC-BB7F-E0E0C138624F}" type="presParOf" srcId="{504BD70D-3305-4420-A74C-1AFCCE125F34}" destId="{5685723F-1AFB-471D-A16E-DD99A0E35959}" srcOrd="5" destOrd="0" presId="urn:microsoft.com/office/officeart/2005/8/layout/vProcess5"/>
  </dgm:cxnLst>
  <dgm:bg>
    <a:solidFill>
      <a:schemeClr val="tx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798B8-2BD5-4A13-9FDC-39C80002E4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3E41A-79D3-48EF-988E-A399731BAA65}">
      <dgm:prSet/>
      <dgm:spPr/>
      <dgm:t>
        <a:bodyPr/>
        <a:lstStyle/>
        <a:p>
          <a:pPr marL="0" indent="271463" rtl="0">
            <a:lnSpc>
              <a:spcPct val="100000"/>
            </a:lnSpc>
          </a:pP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murakkab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vazifalarni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hal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an’analari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manfaatini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hisobga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xo‘jaligini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rivojlantirishning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aniq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dasturlarini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chiqish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zarur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91DD9-8896-48BC-9BB1-A3BAAE3FF076}" type="parTrans" cxnId="{FF371F10-7013-4C28-B0E1-24850DCD6B57}">
      <dgm:prSet/>
      <dgm:spPr/>
      <dgm:t>
        <a:bodyPr/>
        <a:lstStyle/>
        <a:p>
          <a:endParaRPr lang="ru-RU"/>
        </a:p>
      </dgm:t>
    </dgm:pt>
    <dgm:pt modelId="{DE82DC9B-4C13-4049-AA1A-9FDAD4C0ABF3}" type="sibTrans" cxnId="{FF371F10-7013-4C28-B0E1-24850DCD6B57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7A3D970B-9CFB-44B4-A22C-5CE1ED43BA9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180975" rtl="0">
            <a:lnSpc>
              <a:spcPct val="100000"/>
            </a:lnSpc>
          </a:pP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Biroq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bo‘lmadi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Markazning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manfaatlaridan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chiqqan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holda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iqtisodiyotini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tiklash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rejalari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tuzildi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CF7E0-5AEE-4B57-A47B-A6AED42E59DE}" type="parTrans" cxnId="{7C48F193-A2BA-4C42-AE8D-9D90C5089C90}">
      <dgm:prSet/>
      <dgm:spPr/>
      <dgm:t>
        <a:bodyPr/>
        <a:lstStyle/>
        <a:p>
          <a:endParaRPr lang="ru-RU"/>
        </a:p>
      </dgm:t>
    </dgm:pt>
    <dgm:pt modelId="{30E5AB68-48C6-43DE-AA3A-10C7AA009235}" type="sibTrans" cxnId="{7C48F193-A2BA-4C42-AE8D-9D90C5089C90}">
      <dgm:prSet/>
      <dgm:spPr/>
      <dgm:t>
        <a:bodyPr/>
        <a:lstStyle/>
        <a:p>
          <a:endParaRPr lang="ru-RU"/>
        </a:p>
      </dgm:t>
    </dgm:pt>
    <dgm:pt modelId="{504BD70D-3305-4420-A74C-1AFCCE125F34}" type="pres">
      <dgm:prSet presAssocID="{E34798B8-2BD5-4A13-9FDC-39C80002E4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1CBB1-93DA-4909-BD48-58E95A556F21}" type="pres">
      <dgm:prSet presAssocID="{E34798B8-2BD5-4A13-9FDC-39C80002E45E}" presName="dummyMaxCanvas" presStyleCnt="0">
        <dgm:presLayoutVars/>
      </dgm:prSet>
      <dgm:spPr/>
    </dgm:pt>
    <dgm:pt modelId="{EAFD2CBB-0B94-4F09-A5D7-CFBFBABBB420}" type="pres">
      <dgm:prSet presAssocID="{E34798B8-2BD5-4A13-9FDC-39C80002E45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7AFEB-D348-4E47-8572-5D3E1B23029F}" type="pres">
      <dgm:prSet presAssocID="{E34798B8-2BD5-4A13-9FDC-39C80002E45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E7331-2BC7-4E4C-B2B6-29B55DE1E17E}" type="pres">
      <dgm:prSet presAssocID="{E34798B8-2BD5-4A13-9FDC-39C80002E45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A08C4-6650-46AD-9D2F-986C3DFA9216}" type="pres">
      <dgm:prSet presAssocID="{E34798B8-2BD5-4A13-9FDC-39C80002E45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4C78D-DFE3-4365-87CF-842B4F0DE76A}" type="pres">
      <dgm:prSet presAssocID="{E34798B8-2BD5-4A13-9FDC-39C80002E45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8F193-A2BA-4C42-AE8D-9D90C5089C90}" srcId="{E34798B8-2BD5-4A13-9FDC-39C80002E45E}" destId="{7A3D970B-9CFB-44B4-A22C-5CE1ED43BA98}" srcOrd="1" destOrd="0" parTransId="{E50CF7E0-5AEE-4B57-A47B-A6AED42E59DE}" sibTransId="{30E5AB68-48C6-43DE-AA3A-10C7AA009235}"/>
    <dgm:cxn modelId="{5F47AB36-B4A6-4062-B064-ED5586B707C4}" type="presOf" srcId="{7A3D970B-9CFB-44B4-A22C-5CE1ED43BA98}" destId="{F324C78D-DFE3-4365-87CF-842B4F0DE76A}" srcOrd="1" destOrd="0" presId="urn:microsoft.com/office/officeart/2005/8/layout/vProcess5"/>
    <dgm:cxn modelId="{254D1A6D-C039-4201-9BCD-E01A2C7312F0}" type="presOf" srcId="{7A3D970B-9CFB-44B4-A22C-5CE1ED43BA98}" destId="{3807AFEB-D348-4E47-8572-5D3E1B23029F}" srcOrd="0" destOrd="0" presId="urn:microsoft.com/office/officeart/2005/8/layout/vProcess5"/>
    <dgm:cxn modelId="{65E36A40-5614-47DE-917D-B5A8EAA4C904}" type="presOf" srcId="{C7A3E41A-79D3-48EF-988E-A399731BAA65}" destId="{EAFD2CBB-0B94-4F09-A5D7-CFBFBABBB420}" srcOrd="0" destOrd="0" presId="urn:microsoft.com/office/officeart/2005/8/layout/vProcess5"/>
    <dgm:cxn modelId="{EB7AC0D0-F968-40D3-B957-687CA22A8802}" type="presOf" srcId="{DE82DC9B-4C13-4049-AA1A-9FDAD4C0ABF3}" destId="{C0BE7331-2BC7-4E4C-B2B6-29B55DE1E17E}" srcOrd="0" destOrd="0" presId="urn:microsoft.com/office/officeart/2005/8/layout/vProcess5"/>
    <dgm:cxn modelId="{FF371F10-7013-4C28-B0E1-24850DCD6B57}" srcId="{E34798B8-2BD5-4A13-9FDC-39C80002E45E}" destId="{C7A3E41A-79D3-48EF-988E-A399731BAA65}" srcOrd="0" destOrd="0" parTransId="{E1391DD9-8896-48BC-9BB1-A3BAAE3FF076}" sibTransId="{DE82DC9B-4C13-4049-AA1A-9FDAD4C0ABF3}"/>
    <dgm:cxn modelId="{4B1B80C7-6C94-43CF-8099-469BDDE4D5CF}" type="presOf" srcId="{C7A3E41A-79D3-48EF-988E-A399731BAA65}" destId="{279A08C4-6650-46AD-9D2F-986C3DFA9216}" srcOrd="1" destOrd="0" presId="urn:microsoft.com/office/officeart/2005/8/layout/vProcess5"/>
    <dgm:cxn modelId="{CF2EDCB9-D00E-443A-A1E0-AD41EA2E3A74}" type="presOf" srcId="{E34798B8-2BD5-4A13-9FDC-39C80002E45E}" destId="{504BD70D-3305-4420-A74C-1AFCCE125F34}" srcOrd="0" destOrd="0" presId="urn:microsoft.com/office/officeart/2005/8/layout/vProcess5"/>
    <dgm:cxn modelId="{0F4682FB-2841-4DDF-8643-6840451D9A71}" type="presParOf" srcId="{504BD70D-3305-4420-A74C-1AFCCE125F34}" destId="{6C01CBB1-93DA-4909-BD48-58E95A556F21}" srcOrd="0" destOrd="0" presId="urn:microsoft.com/office/officeart/2005/8/layout/vProcess5"/>
    <dgm:cxn modelId="{6EA370AA-F4A1-4CD6-B6AB-3B85A2F6BB21}" type="presParOf" srcId="{504BD70D-3305-4420-A74C-1AFCCE125F34}" destId="{EAFD2CBB-0B94-4F09-A5D7-CFBFBABBB420}" srcOrd="1" destOrd="0" presId="urn:microsoft.com/office/officeart/2005/8/layout/vProcess5"/>
    <dgm:cxn modelId="{80191DDD-019D-4D65-A00C-3C5CA3E7D7C5}" type="presParOf" srcId="{504BD70D-3305-4420-A74C-1AFCCE125F34}" destId="{3807AFEB-D348-4E47-8572-5D3E1B23029F}" srcOrd="2" destOrd="0" presId="urn:microsoft.com/office/officeart/2005/8/layout/vProcess5"/>
    <dgm:cxn modelId="{B50E53F8-6316-4670-AFA4-F5371A646E2A}" type="presParOf" srcId="{504BD70D-3305-4420-A74C-1AFCCE125F34}" destId="{C0BE7331-2BC7-4E4C-B2B6-29B55DE1E17E}" srcOrd="3" destOrd="0" presId="urn:microsoft.com/office/officeart/2005/8/layout/vProcess5"/>
    <dgm:cxn modelId="{14939288-003F-41F9-A756-D68C48708808}" type="presParOf" srcId="{504BD70D-3305-4420-A74C-1AFCCE125F34}" destId="{279A08C4-6650-46AD-9D2F-986C3DFA9216}" srcOrd="4" destOrd="0" presId="urn:microsoft.com/office/officeart/2005/8/layout/vProcess5"/>
    <dgm:cxn modelId="{7024345E-3755-4B1C-96AE-A2315B6312B3}" type="presParOf" srcId="{504BD70D-3305-4420-A74C-1AFCCE125F34}" destId="{F324C78D-DFE3-4365-87CF-842B4F0DE76A}" srcOrd="5" destOrd="0" presId="urn:microsoft.com/office/officeart/2005/8/layout/vProcess5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A2785-6B74-4868-B93C-8E98E015A8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F2E86-EC6D-469B-A4EC-03E2ED843776}">
      <dgm:prSet custT="1"/>
      <dgm:spPr>
        <a:solidFill>
          <a:srgbClr val="92D05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1945-yil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oxiriga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mashinasozlik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qishloq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xo‘jaligi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irrigatsiya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ehtiyojlari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mashina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uskunalar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chiqarishga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o‘tkazildi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1DB8B-488C-4939-937F-9C52A6779BBA}" type="parTrans" cxnId="{4E604C49-B85B-4F1A-BB09-982FB0345F0E}">
      <dgm:prSet/>
      <dgm:spPr/>
      <dgm:t>
        <a:bodyPr/>
        <a:lstStyle/>
        <a:p>
          <a:endParaRPr lang="ru-RU"/>
        </a:p>
      </dgm:t>
    </dgm:pt>
    <dgm:pt modelId="{9AD014E8-B4F2-42AF-B494-0B1CDF9EFC2B}" type="sibTrans" cxnId="{4E604C49-B85B-4F1A-BB09-982FB0345F0E}">
      <dgm:prSet/>
      <dgm:spPr/>
      <dgm:t>
        <a:bodyPr/>
        <a:lstStyle/>
        <a:p>
          <a:endParaRPr lang="ru-RU"/>
        </a:p>
      </dgm:t>
    </dgm:pt>
    <dgm:pt modelId="{16ADAC6D-89AF-455E-A796-B3C49C2F2225}" type="pres">
      <dgm:prSet presAssocID="{671A2785-6B74-4868-B93C-8E98E015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61B94-3327-4180-8ABC-83593340107C}" type="pres">
      <dgm:prSet presAssocID="{ECCF2E86-EC6D-469B-A4EC-03E2ED843776}" presName="boxAndChildren" presStyleCnt="0"/>
      <dgm:spPr/>
    </dgm:pt>
    <dgm:pt modelId="{1300667C-1A29-4A52-BDCF-459EE7588544}" type="pres">
      <dgm:prSet presAssocID="{ECCF2E86-EC6D-469B-A4EC-03E2ED843776}" presName="parentTextBox" presStyleLbl="node1" presStyleIdx="0" presStyleCnt="1" custLinFactNeighborX="-1038" custLinFactNeighborY="0"/>
      <dgm:spPr/>
      <dgm:t>
        <a:bodyPr/>
        <a:lstStyle/>
        <a:p>
          <a:endParaRPr lang="ru-RU"/>
        </a:p>
      </dgm:t>
    </dgm:pt>
  </dgm:ptLst>
  <dgm:cxnLst>
    <dgm:cxn modelId="{4E604C49-B85B-4F1A-BB09-982FB0345F0E}" srcId="{671A2785-6B74-4868-B93C-8E98E015A8A4}" destId="{ECCF2E86-EC6D-469B-A4EC-03E2ED843776}" srcOrd="0" destOrd="0" parTransId="{4541DB8B-488C-4939-937F-9C52A6779BBA}" sibTransId="{9AD014E8-B4F2-42AF-B494-0B1CDF9EFC2B}"/>
    <dgm:cxn modelId="{B0292E25-D677-47A7-A99F-FCEB8EA214CB}" type="presOf" srcId="{671A2785-6B74-4868-B93C-8E98E015A8A4}" destId="{16ADAC6D-89AF-455E-A796-B3C49C2F2225}" srcOrd="0" destOrd="0" presId="urn:microsoft.com/office/officeart/2005/8/layout/process4"/>
    <dgm:cxn modelId="{E5E5AEF0-CF30-4DAB-A77C-BEED7E2FA3E0}" type="presOf" srcId="{ECCF2E86-EC6D-469B-A4EC-03E2ED843776}" destId="{1300667C-1A29-4A52-BDCF-459EE7588544}" srcOrd="0" destOrd="0" presId="urn:microsoft.com/office/officeart/2005/8/layout/process4"/>
    <dgm:cxn modelId="{6D77E6AD-146C-432B-A70B-F1FFE872D60D}" type="presParOf" srcId="{16ADAC6D-89AF-455E-A796-B3C49C2F2225}" destId="{AFC61B94-3327-4180-8ABC-83593340107C}" srcOrd="0" destOrd="0" presId="urn:microsoft.com/office/officeart/2005/8/layout/process4"/>
    <dgm:cxn modelId="{6CA9FBBC-901B-4259-8DB5-8892039908FE}" type="presParOf" srcId="{AFC61B94-3327-4180-8ABC-83593340107C}" destId="{1300667C-1A29-4A52-BDCF-459EE7588544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A2785-6B74-4868-B93C-8E98E015A8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D5E75-20A1-438D-9391-7C23DBD85284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Farg‘onada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neftni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qayta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zavodi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foydalanishga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topshirildi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C81C8-7CD9-42EC-9B14-859599E78D3C}" type="parTrans" cxnId="{C7BE7A43-C37C-4FC9-8216-8CDEC26F9BF5}">
      <dgm:prSet/>
      <dgm:spPr/>
      <dgm:t>
        <a:bodyPr/>
        <a:lstStyle/>
        <a:p>
          <a:endParaRPr lang="ru-RU"/>
        </a:p>
      </dgm:t>
    </dgm:pt>
    <dgm:pt modelId="{B1E5C943-0745-41FD-ABF6-DD35CA1CE892}" type="sibTrans" cxnId="{C7BE7A43-C37C-4FC9-8216-8CDEC26F9BF5}">
      <dgm:prSet/>
      <dgm:spPr/>
      <dgm:t>
        <a:bodyPr/>
        <a:lstStyle/>
        <a:p>
          <a:endParaRPr lang="ru-RU"/>
        </a:p>
      </dgm:t>
    </dgm:pt>
    <dgm:pt modelId="{7E1A1286-5843-4256-8597-B75970D1878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Polvontosh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Olamushuk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ochildi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AEF7B-C8BE-4112-A971-79768A6ADC87}" type="sibTrans" cxnId="{23DA0965-B1F3-4867-B770-A953B20FB31B}">
      <dgm:prSet/>
      <dgm:spPr/>
      <dgm:t>
        <a:bodyPr/>
        <a:lstStyle/>
        <a:p>
          <a:endParaRPr lang="ru-RU"/>
        </a:p>
      </dgm:t>
    </dgm:pt>
    <dgm:pt modelId="{CC9F00AE-980F-4FBE-A490-C6855A1BCA7B}" type="parTrans" cxnId="{23DA0965-B1F3-4867-B770-A953B20FB31B}">
      <dgm:prSet/>
      <dgm:spPr/>
      <dgm:t>
        <a:bodyPr/>
        <a:lstStyle/>
        <a:p>
          <a:endParaRPr lang="ru-RU"/>
        </a:p>
      </dgm:t>
    </dgm:pt>
    <dgm:pt modelId="{45379259-A92C-4236-A6E9-49E475D4093A}">
      <dgm:prSet custT="1"/>
      <dgm:spPr>
        <a:solidFill>
          <a:srgbClr val="92D05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metallurgiya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zavodida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1946-yili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prokat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sexi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tushirildi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02BE2-8679-4077-AA39-3C3E9CF21B15}" type="sibTrans" cxnId="{A107294A-0990-49A3-873B-7022C5BF5B62}">
      <dgm:prSet/>
      <dgm:spPr/>
      <dgm:t>
        <a:bodyPr/>
        <a:lstStyle/>
        <a:p>
          <a:endParaRPr lang="ru-RU"/>
        </a:p>
      </dgm:t>
    </dgm:pt>
    <dgm:pt modelId="{103EC6AD-E403-458B-B749-C50363EE17A0}" type="parTrans" cxnId="{A107294A-0990-49A3-873B-7022C5BF5B62}">
      <dgm:prSet/>
      <dgm:spPr/>
      <dgm:t>
        <a:bodyPr/>
        <a:lstStyle/>
        <a:p>
          <a:endParaRPr lang="ru-RU"/>
        </a:p>
      </dgm:t>
    </dgm:pt>
    <dgm:pt modelId="{16ADAC6D-89AF-455E-A796-B3C49C2F2225}" type="pres">
      <dgm:prSet presAssocID="{671A2785-6B74-4868-B93C-8E98E015A8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48709-C604-48E2-96C6-AC790AE50CD3}" type="pres">
      <dgm:prSet presAssocID="{BC4D5E75-20A1-438D-9391-7C23DBD85284}" presName="boxAndChildren" presStyleCnt="0"/>
      <dgm:spPr/>
    </dgm:pt>
    <dgm:pt modelId="{D0D85FB3-B2E6-453D-83D1-9B662C4E26D1}" type="pres">
      <dgm:prSet presAssocID="{BC4D5E75-20A1-438D-9391-7C23DBD85284}" presName="parentTextBox" presStyleLbl="node1" presStyleIdx="0" presStyleCnt="3"/>
      <dgm:spPr/>
      <dgm:t>
        <a:bodyPr/>
        <a:lstStyle/>
        <a:p>
          <a:endParaRPr lang="ru-RU"/>
        </a:p>
      </dgm:t>
    </dgm:pt>
    <dgm:pt modelId="{FCD5EAD4-2B3D-4924-A2E0-ADF5ECF4E377}" type="pres">
      <dgm:prSet presAssocID="{EC7AEF7B-C8BE-4112-A971-79768A6ADC87}" presName="sp" presStyleCnt="0"/>
      <dgm:spPr/>
    </dgm:pt>
    <dgm:pt modelId="{AC3FEC67-B4E4-417A-8035-6DB97055AB86}" type="pres">
      <dgm:prSet presAssocID="{7E1A1286-5843-4256-8597-B75970D18783}" presName="arrowAndChildren" presStyleCnt="0"/>
      <dgm:spPr/>
    </dgm:pt>
    <dgm:pt modelId="{6B8FA3D4-1708-4A08-8EB1-83E040519DAB}" type="pres">
      <dgm:prSet presAssocID="{7E1A1286-5843-4256-8597-B75970D1878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3E361B3-1DA9-4F06-9A77-4695E252BDC6}" type="pres">
      <dgm:prSet presAssocID="{AAF02BE2-8679-4077-AA39-3C3E9CF21B15}" presName="sp" presStyleCnt="0"/>
      <dgm:spPr/>
    </dgm:pt>
    <dgm:pt modelId="{3BDFA0A1-9C83-4A64-8713-34BE9D57D8D2}" type="pres">
      <dgm:prSet presAssocID="{45379259-A92C-4236-A6E9-49E475D4093A}" presName="arrowAndChildren" presStyleCnt="0"/>
      <dgm:spPr/>
    </dgm:pt>
    <dgm:pt modelId="{843187EB-E114-4C84-A482-87282E3B1DDC}" type="pres">
      <dgm:prSet presAssocID="{45379259-A92C-4236-A6E9-49E475D4093A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3DA0965-B1F3-4867-B770-A953B20FB31B}" srcId="{671A2785-6B74-4868-B93C-8E98E015A8A4}" destId="{7E1A1286-5843-4256-8597-B75970D18783}" srcOrd="1" destOrd="0" parTransId="{CC9F00AE-980F-4FBE-A490-C6855A1BCA7B}" sibTransId="{EC7AEF7B-C8BE-4112-A971-79768A6ADC87}"/>
    <dgm:cxn modelId="{015C1051-2C9E-45B8-94CE-45685DB76179}" type="presOf" srcId="{671A2785-6B74-4868-B93C-8E98E015A8A4}" destId="{16ADAC6D-89AF-455E-A796-B3C49C2F2225}" srcOrd="0" destOrd="0" presId="urn:microsoft.com/office/officeart/2005/8/layout/process4"/>
    <dgm:cxn modelId="{34F5341D-AA1C-4782-9E94-F615BD18036C}" type="presOf" srcId="{45379259-A92C-4236-A6E9-49E475D4093A}" destId="{843187EB-E114-4C84-A482-87282E3B1DDC}" srcOrd="0" destOrd="0" presId="urn:microsoft.com/office/officeart/2005/8/layout/process4"/>
    <dgm:cxn modelId="{C7BE7A43-C37C-4FC9-8216-8CDEC26F9BF5}" srcId="{671A2785-6B74-4868-B93C-8E98E015A8A4}" destId="{BC4D5E75-20A1-438D-9391-7C23DBD85284}" srcOrd="2" destOrd="0" parTransId="{796C81C8-7CD9-42EC-9B14-859599E78D3C}" sibTransId="{B1E5C943-0745-41FD-ABF6-DD35CA1CE892}"/>
    <dgm:cxn modelId="{CCAD3D01-0574-4D8C-B80C-F7CDE5057C72}" type="presOf" srcId="{7E1A1286-5843-4256-8597-B75970D18783}" destId="{6B8FA3D4-1708-4A08-8EB1-83E040519DAB}" srcOrd="0" destOrd="0" presId="urn:microsoft.com/office/officeart/2005/8/layout/process4"/>
    <dgm:cxn modelId="{3A3C2C7B-35A2-4D3C-8921-227985A8D9BD}" type="presOf" srcId="{BC4D5E75-20A1-438D-9391-7C23DBD85284}" destId="{D0D85FB3-B2E6-453D-83D1-9B662C4E26D1}" srcOrd="0" destOrd="0" presId="urn:microsoft.com/office/officeart/2005/8/layout/process4"/>
    <dgm:cxn modelId="{A107294A-0990-49A3-873B-7022C5BF5B62}" srcId="{671A2785-6B74-4868-B93C-8E98E015A8A4}" destId="{45379259-A92C-4236-A6E9-49E475D4093A}" srcOrd="0" destOrd="0" parTransId="{103EC6AD-E403-458B-B749-C50363EE17A0}" sibTransId="{AAF02BE2-8679-4077-AA39-3C3E9CF21B15}"/>
    <dgm:cxn modelId="{AF08ADB5-4BF8-4492-97DD-2971DA883A52}" type="presParOf" srcId="{16ADAC6D-89AF-455E-A796-B3C49C2F2225}" destId="{E8248709-C604-48E2-96C6-AC790AE50CD3}" srcOrd="0" destOrd="0" presId="urn:microsoft.com/office/officeart/2005/8/layout/process4"/>
    <dgm:cxn modelId="{B7EC20F5-F82F-4232-BC99-C1659949A322}" type="presParOf" srcId="{E8248709-C604-48E2-96C6-AC790AE50CD3}" destId="{D0D85FB3-B2E6-453D-83D1-9B662C4E26D1}" srcOrd="0" destOrd="0" presId="urn:microsoft.com/office/officeart/2005/8/layout/process4"/>
    <dgm:cxn modelId="{B2AFC616-1243-457B-9B7D-902860C5C710}" type="presParOf" srcId="{16ADAC6D-89AF-455E-A796-B3C49C2F2225}" destId="{FCD5EAD4-2B3D-4924-A2E0-ADF5ECF4E377}" srcOrd="1" destOrd="0" presId="urn:microsoft.com/office/officeart/2005/8/layout/process4"/>
    <dgm:cxn modelId="{086CD3F0-B9F5-4692-92CB-CB4DCBD1E02B}" type="presParOf" srcId="{16ADAC6D-89AF-455E-A796-B3C49C2F2225}" destId="{AC3FEC67-B4E4-417A-8035-6DB97055AB86}" srcOrd="2" destOrd="0" presId="urn:microsoft.com/office/officeart/2005/8/layout/process4"/>
    <dgm:cxn modelId="{5AE8A672-08E1-44C1-9594-CEDEED88C566}" type="presParOf" srcId="{AC3FEC67-B4E4-417A-8035-6DB97055AB86}" destId="{6B8FA3D4-1708-4A08-8EB1-83E040519DAB}" srcOrd="0" destOrd="0" presId="urn:microsoft.com/office/officeart/2005/8/layout/process4"/>
    <dgm:cxn modelId="{C3440159-BA4A-4C8A-BC94-D6F1BAF62F3B}" type="presParOf" srcId="{16ADAC6D-89AF-455E-A796-B3C49C2F2225}" destId="{13E361B3-1DA9-4F06-9A77-4695E252BDC6}" srcOrd="3" destOrd="0" presId="urn:microsoft.com/office/officeart/2005/8/layout/process4"/>
    <dgm:cxn modelId="{E1AA0B4C-B119-438A-ADD7-C78FB313EB52}" type="presParOf" srcId="{16ADAC6D-89AF-455E-A796-B3C49C2F2225}" destId="{3BDFA0A1-9C83-4A64-8713-34BE9D57D8D2}" srcOrd="4" destOrd="0" presId="urn:microsoft.com/office/officeart/2005/8/layout/process4"/>
    <dgm:cxn modelId="{2D45EAEB-55B7-4259-A5DC-AA71A34E0CB5}" type="presParOf" srcId="{3BDFA0A1-9C83-4A64-8713-34BE9D57D8D2}" destId="{843187EB-E114-4C84-A482-87282E3B1DDC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E367B7-9C46-4D99-9E3B-2C961902E7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5809C-AFA0-4B08-AA32-D78E2889BCA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1946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 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-fevralda SSSR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1946</a:t>
          </a:r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1953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-yillarda 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paxtachilikni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tiklash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yanada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rejasi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tadbirlari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to‘g‘risida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qaror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ru-RU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7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C840F-C22B-4BA9-8F0D-290FE2B485E9}" type="parTrans" cxnId="{A6D73F1F-7970-4B8E-BB6E-11FF215A51F8}">
      <dgm:prSet/>
      <dgm:spPr/>
      <dgm:t>
        <a:bodyPr/>
        <a:lstStyle/>
        <a:p>
          <a:endParaRPr lang="ru-RU"/>
        </a:p>
      </dgm:t>
    </dgm:pt>
    <dgm:pt modelId="{607308C6-5DDE-48E4-B6E2-46C2CF5FB46F}" type="sibTrans" cxnId="{A6D73F1F-7970-4B8E-BB6E-11FF215A51F8}">
      <dgm:prSet/>
      <dgm:spPr/>
      <dgm:t>
        <a:bodyPr/>
        <a:lstStyle/>
        <a:p>
          <a:endParaRPr lang="ru-RU"/>
        </a:p>
      </dgm:t>
    </dgm:pt>
    <dgm:pt modelId="{4302C530-61C0-4006-BEB6-33FF769B07AF}" type="pres">
      <dgm:prSet presAssocID="{40E367B7-9C46-4D99-9E3B-2C961902E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D309B-2934-4430-8120-4FDED48E8EE4}" type="pres">
      <dgm:prSet presAssocID="{2C15809C-AFA0-4B08-AA32-D78E2889BCA4}" presName="node" presStyleLbl="node1" presStyleIdx="0" presStyleCnt="1" custLinFactX="-3211" custLinFactNeighborX="-100000" custLinFactNeighborY="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8E6A6-0BA3-4D2E-ABFD-FAB3FD6B5AEB}" type="presOf" srcId="{2C15809C-AFA0-4B08-AA32-D78E2889BCA4}" destId="{4DBD309B-2934-4430-8120-4FDED48E8EE4}" srcOrd="0" destOrd="0" presId="urn:microsoft.com/office/officeart/2005/8/layout/hList6"/>
    <dgm:cxn modelId="{4B55116D-4527-461E-9333-EA0C73548131}" type="presOf" srcId="{40E367B7-9C46-4D99-9E3B-2C961902E735}" destId="{4302C530-61C0-4006-BEB6-33FF769B07AF}" srcOrd="0" destOrd="0" presId="urn:microsoft.com/office/officeart/2005/8/layout/hList6"/>
    <dgm:cxn modelId="{A6D73F1F-7970-4B8E-BB6E-11FF215A51F8}" srcId="{40E367B7-9C46-4D99-9E3B-2C961902E735}" destId="{2C15809C-AFA0-4B08-AA32-D78E2889BCA4}" srcOrd="0" destOrd="0" parTransId="{98FC840F-C22B-4BA9-8F0D-290FE2B485E9}" sibTransId="{607308C6-5DDE-48E4-B6E2-46C2CF5FB46F}"/>
    <dgm:cxn modelId="{1F2C9D54-D1FA-49AF-8C78-5DF4FD16C5B1}" type="presParOf" srcId="{4302C530-61C0-4006-BEB6-33FF769B07AF}" destId="{4DBD309B-2934-4430-8120-4FDED48E8EE4}" srcOrd="0" destOrd="0" presId="urn:microsoft.com/office/officeart/2005/8/layout/hList6"/>
  </dgm:cxnLst>
  <dgm:bg>
    <a:solidFill>
      <a:srgbClr val="B2B2B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367B7-9C46-4D99-9E3B-2C961902E7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691C0-EA5D-4835-87A8-92372A3456D5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qaror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monokulturasini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uzil-kesil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joriy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qilishga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qaratilgan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CC477-F1C0-4607-BFED-72DC6F1FEBBE}" type="parTrans" cxnId="{FAAC2170-783D-4289-B9FB-5EDC3B88489E}">
      <dgm:prSet/>
      <dgm:spPr/>
      <dgm:t>
        <a:bodyPr/>
        <a:lstStyle/>
        <a:p>
          <a:endParaRPr lang="ru-RU"/>
        </a:p>
      </dgm:t>
    </dgm:pt>
    <dgm:pt modelId="{9634589E-7E34-44B7-B024-26A227D422AC}" type="sibTrans" cxnId="{FAAC2170-783D-4289-B9FB-5EDC3B88489E}">
      <dgm:prSet/>
      <dgm:spPr/>
      <dgm:t>
        <a:bodyPr/>
        <a:lstStyle/>
        <a:p>
          <a:endParaRPr lang="ru-RU"/>
        </a:p>
      </dgm:t>
    </dgm:pt>
    <dgm:pt modelId="{4302C530-61C0-4006-BEB6-33FF769B07AF}" type="pres">
      <dgm:prSet presAssocID="{40E367B7-9C46-4D99-9E3B-2C961902E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218BB-2CD8-4B56-9EC3-BCA040B046CB}" type="pres">
      <dgm:prSet presAssocID="{8F7691C0-EA5D-4835-87A8-92372A3456D5}" presName="node" presStyleLbl="node1" presStyleIdx="0" presStyleCnt="1" custScaleX="100098" custLinFactNeighborX="-732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3B8D7-6701-4907-A54E-F915A428F74F}" type="presOf" srcId="{8F7691C0-EA5D-4835-87A8-92372A3456D5}" destId="{55A218BB-2CD8-4B56-9EC3-BCA040B046CB}" srcOrd="0" destOrd="0" presId="urn:microsoft.com/office/officeart/2005/8/layout/hList6"/>
    <dgm:cxn modelId="{FAAC2170-783D-4289-B9FB-5EDC3B88489E}" srcId="{40E367B7-9C46-4D99-9E3B-2C961902E735}" destId="{8F7691C0-EA5D-4835-87A8-92372A3456D5}" srcOrd="0" destOrd="0" parTransId="{9E2CC477-F1C0-4607-BFED-72DC6F1FEBBE}" sibTransId="{9634589E-7E34-44B7-B024-26A227D422AC}"/>
    <dgm:cxn modelId="{CFD115CF-057E-4D34-85A4-FB98CBA99F76}" type="presOf" srcId="{40E367B7-9C46-4D99-9E3B-2C961902E735}" destId="{4302C530-61C0-4006-BEB6-33FF769B07AF}" srcOrd="0" destOrd="0" presId="urn:microsoft.com/office/officeart/2005/8/layout/hList6"/>
    <dgm:cxn modelId="{EB89A516-2E94-4284-A375-A956BBEF174A}" type="presParOf" srcId="{4302C530-61C0-4006-BEB6-33FF769B07AF}" destId="{55A218BB-2CD8-4B56-9EC3-BCA040B046CB}" srcOrd="0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E367B7-9C46-4D99-9E3B-2C961902E7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709FB-CFB8-4F1F-A4D0-FBBB115205E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hukumatining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ko‘rsatmasi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ekinlarining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sug‘oriladigan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maydonlari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chigit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ekish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ajratildi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ekin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maydonlari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ko‘paytirildi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D2847C-46AC-4398-B98B-5263DC87D835}" type="parTrans" cxnId="{B2869AB9-0F18-45D4-AA7B-3283B9DB07BD}">
      <dgm:prSet/>
      <dgm:spPr/>
      <dgm:t>
        <a:bodyPr/>
        <a:lstStyle/>
        <a:p>
          <a:endParaRPr lang="ru-RU"/>
        </a:p>
      </dgm:t>
    </dgm:pt>
    <dgm:pt modelId="{E08E938B-84E2-43BB-A682-90B1DF0B893C}" type="sibTrans" cxnId="{B2869AB9-0F18-45D4-AA7B-3283B9DB07BD}">
      <dgm:prSet/>
      <dgm:spPr/>
      <dgm:t>
        <a:bodyPr/>
        <a:lstStyle/>
        <a:p>
          <a:endParaRPr lang="ru-RU"/>
        </a:p>
      </dgm:t>
    </dgm:pt>
    <dgm:pt modelId="{E7392448-6604-466C-B531-F0C9A2B3146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1946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-yili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O‘zSSR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ekin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779 000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gektar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belgilab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espublikada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218 000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gektar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sug‘oriladigan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maydon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paxta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ekish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bo‘shatildi</a:t>
          </a:r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F6334-263A-4F91-8926-F280A3D7C75E}" type="parTrans" cxnId="{E05EFBCD-B617-4F35-AB5B-0D658564960E}">
      <dgm:prSet/>
      <dgm:spPr/>
      <dgm:t>
        <a:bodyPr/>
        <a:lstStyle/>
        <a:p>
          <a:endParaRPr lang="ru-RU"/>
        </a:p>
      </dgm:t>
    </dgm:pt>
    <dgm:pt modelId="{73380DA8-F904-4D92-BDC7-5347A9A02385}" type="sibTrans" cxnId="{E05EFBCD-B617-4F35-AB5B-0D658564960E}">
      <dgm:prSet/>
      <dgm:spPr/>
      <dgm:t>
        <a:bodyPr/>
        <a:lstStyle/>
        <a:p>
          <a:endParaRPr lang="ru-RU"/>
        </a:p>
      </dgm:t>
    </dgm:pt>
    <dgm:pt modelId="{4302C530-61C0-4006-BEB6-33FF769B07AF}" type="pres">
      <dgm:prSet presAssocID="{40E367B7-9C46-4D99-9E3B-2C961902E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3420C4-318D-4F94-B725-F37ED30EACEB}" type="pres">
      <dgm:prSet presAssocID="{D90709FB-CFB8-4F1F-A4D0-FBBB115205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662EC-8BCE-4519-96C2-7B9A4228D1B8}" type="pres">
      <dgm:prSet presAssocID="{E08E938B-84E2-43BB-A682-90B1DF0B893C}" presName="sibTrans" presStyleCnt="0"/>
      <dgm:spPr/>
    </dgm:pt>
    <dgm:pt modelId="{8E2B4D7D-04AE-4BC9-8827-17501FB73567}" type="pres">
      <dgm:prSet presAssocID="{E7392448-6604-466C-B531-F0C9A2B3146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69AB9-0F18-45D4-AA7B-3283B9DB07BD}" srcId="{40E367B7-9C46-4D99-9E3B-2C961902E735}" destId="{D90709FB-CFB8-4F1F-A4D0-FBBB115205E0}" srcOrd="0" destOrd="0" parTransId="{30D2847C-46AC-4398-B98B-5263DC87D835}" sibTransId="{E08E938B-84E2-43BB-A682-90B1DF0B893C}"/>
    <dgm:cxn modelId="{9A002029-B3D1-444B-B934-B3E51B57F6E8}" type="presOf" srcId="{D90709FB-CFB8-4F1F-A4D0-FBBB115205E0}" destId="{F53420C4-318D-4F94-B725-F37ED30EACEB}" srcOrd="0" destOrd="0" presId="urn:microsoft.com/office/officeart/2005/8/layout/hList6"/>
    <dgm:cxn modelId="{4F3E06DA-BC7B-425E-BE9F-397BB05F05A2}" type="presOf" srcId="{40E367B7-9C46-4D99-9E3B-2C961902E735}" destId="{4302C530-61C0-4006-BEB6-33FF769B07AF}" srcOrd="0" destOrd="0" presId="urn:microsoft.com/office/officeart/2005/8/layout/hList6"/>
    <dgm:cxn modelId="{3531A807-9FFD-45B4-A076-CD3B49587405}" type="presOf" srcId="{E7392448-6604-466C-B531-F0C9A2B31466}" destId="{8E2B4D7D-04AE-4BC9-8827-17501FB73567}" srcOrd="0" destOrd="0" presId="urn:microsoft.com/office/officeart/2005/8/layout/hList6"/>
    <dgm:cxn modelId="{E05EFBCD-B617-4F35-AB5B-0D658564960E}" srcId="{40E367B7-9C46-4D99-9E3B-2C961902E735}" destId="{E7392448-6604-466C-B531-F0C9A2B31466}" srcOrd="1" destOrd="0" parTransId="{379F6334-263A-4F91-8926-F280A3D7C75E}" sibTransId="{73380DA8-F904-4D92-BDC7-5347A9A02385}"/>
    <dgm:cxn modelId="{A4C12E26-8B33-4871-9175-A3C852F347BF}" type="presParOf" srcId="{4302C530-61C0-4006-BEB6-33FF769B07AF}" destId="{F53420C4-318D-4F94-B725-F37ED30EACEB}" srcOrd="0" destOrd="0" presId="urn:microsoft.com/office/officeart/2005/8/layout/hList6"/>
    <dgm:cxn modelId="{6C221944-EBEF-4FDD-98B1-C42B1217436D}" type="presParOf" srcId="{4302C530-61C0-4006-BEB6-33FF769B07AF}" destId="{0F7662EC-8BCE-4519-96C2-7B9A4228D1B8}" srcOrd="1" destOrd="0" presId="urn:microsoft.com/office/officeart/2005/8/layout/hList6"/>
    <dgm:cxn modelId="{3ED92AA5-1E19-4FCC-A42A-EB831075EBB5}" type="presParOf" srcId="{4302C530-61C0-4006-BEB6-33FF769B07AF}" destId="{8E2B4D7D-04AE-4BC9-8827-17501FB73567}" srcOrd="2" destOrd="0" presId="urn:microsoft.com/office/officeart/2005/8/layout/hList6"/>
  </dgm:cxnLst>
  <dgm:bg>
    <a:solidFill>
      <a:srgbClr val="B2B2B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E367B7-9C46-4D99-9E3B-2C961902E7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C50FBB-29DC-4D5C-B350-73A16594F4AE}">
      <dgm:prSet custT="1"/>
      <dgm:spPr>
        <a:solidFill>
          <a:srgbClr val="92D050"/>
        </a:solidFill>
      </dgm:spPr>
      <dgm:t>
        <a:bodyPr/>
        <a:lstStyle/>
        <a:p>
          <a:pPr marL="177800" indent="0" algn="l"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axta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yetishtirish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yildan-yilga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o‘sib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bordi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0" algn="l"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axtaning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xarid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narxi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oshirilmadi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0" algn="l"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yetishtirish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qisqar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di.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0" algn="l"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ziq-ovqat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muammosi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o‘tkirlashdi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7800" indent="0" algn="l"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Ekologiya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buzil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di. </a:t>
          </a:r>
        </a:p>
        <a:p>
          <a:pPr marL="177800" indent="0" algn="l" rtl="0"/>
          <a:r>
            <a: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salomatligi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yomonlashdi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EA7E2-CB09-4D59-80F7-0424F3DE88D2}" type="parTrans" cxnId="{07BE47A5-F753-4136-830D-29F284C8B2DE}">
      <dgm:prSet/>
      <dgm:spPr/>
      <dgm:t>
        <a:bodyPr/>
        <a:lstStyle/>
        <a:p>
          <a:endParaRPr lang="ru-RU"/>
        </a:p>
      </dgm:t>
    </dgm:pt>
    <dgm:pt modelId="{7FD7D8CA-1A52-4A7F-A1F5-CB2854533A3F}" type="sibTrans" cxnId="{07BE47A5-F753-4136-830D-29F284C8B2DE}">
      <dgm:prSet/>
      <dgm:spPr/>
      <dgm:t>
        <a:bodyPr/>
        <a:lstStyle/>
        <a:p>
          <a:endParaRPr lang="ru-RU"/>
        </a:p>
      </dgm:t>
    </dgm:pt>
    <dgm:pt modelId="{4302C530-61C0-4006-BEB6-33FF769B07AF}" type="pres">
      <dgm:prSet presAssocID="{40E367B7-9C46-4D99-9E3B-2C961902E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02BBF3-A861-4DCD-AB85-5FF1E9E6BE66}" type="pres">
      <dgm:prSet presAssocID="{FBC50FBB-29DC-4D5C-B350-73A16594F4A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07121-3703-4E01-9E22-28A93E59C248}" type="presOf" srcId="{FBC50FBB-29DC-4D5C-B350-73A16594F4AE}" destId="{E602BBF3-A861-4DCD-AB85-5FF1E9E6BE66}" srcOrd="0" destOrd="0" presId="urn:microsoft.com/office/officeart/2005/8/layout/hList6"/>
    <dgm:cxn modelId="{07BE47A5-F753-4136-830D-29F284C8B2DE}" srcId="{40E367B7-9C46-4D99-9E3B-2C961902E735}" destId="{FBC50FBB-29DC-4D5C-B350-73A16594F4AE}" srcOrd="0" destOrd="0" parTransId="{9D5EA7E2-CB09-4D59-80F7-0424F3DE88D2}" sibTransId="{7FD7D8CA-1A52-4A7F-A1F5-CB2854533A3F}"/>
    <dgm:cxn modelId="{5DD61A1F-8D5D-40CB-96D3-85D8B4CB62E7}" type="presOf" srcId="{40E367B7-9C46-4D99-9E3B-2C961902E735}" destId="{4302C530-61C0-4006-BEB6-33FF769B07AF}" srcOrd="0" destOrd="0" presId="urn:microsoft.com/office/officeart/2005/8/layout/hList6"/>
    <dgm:cxn modelId="{CB8B6766-AA07-447C-929D-4CA76E1B0C26}" type="presParOf" srcId="{4302C530-61C0-4006-BEB6-33FF769B07AF}" destId="{E602BBF3-A861-4DCD-AB85-5FF1E9E6BE66}" srcOrd="0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7C4B-0F4A-4E31-B986-637AE29FD947}">
      <dsp:nvSpPr>
        <dsp:cNvPr id="0" name=""/>
        <dsp:cNvSpPr/>
      </dsp:nvSpPr>
      <dsp:spPr>
        <a:xfrm rot="10800000">
          <a:off x="41599" y="131949"/>
          <a:ext cx="5332498" cy="1041205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43" tIns="76200" rIns="142240" bIns="76200" numCol="1" spcCol="1270" anchor="ctr" anchorCtr="0">
          <a:noAutofit/>
        </a:bodyPr>
        <a:lstStyle/>
        <a:p>
          <a:pPr marL="36195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108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-betida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topshiriqlarga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1900" y="131949"/>
        <a:ext cx="5072197" cy="1041205"/>
      </dsp:txXfrm>
    </dsp:sp>
    <dsp:sp modelId="{0EF92B91-E589-4B23-9A1D-D2E26D5904BA}">
      <dsp:nvSpPr>
        <dsp:cNvPr id="0" name=""/>
        <dsp:cNvSpPr/>
      </dsp:nvSpPr>
      <dsp:spPr>
        <a:xfrm>
          <a:off x="0" y="69960"/>
          <a:ext cx="1101439" cy="10957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6EAC3-48CF-4102-BF1F-A1BC46A6671E}">
      <dsp:nvSpPr>
        <dsp:cNvPr id="0" name=""/>
        <dsp:cNvSpPr/>
      </dsp:nvSpPr>
      <dsp:spPr>
        <a:xfrm rot="10800000">
          <a:off x="81124" y="1406803"/>
          <a:ext cx="5315669" cy="1041205"/>
        </a:xfrm>
        <a:prstGeom prst="homePlate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43" tIns="76200" rIns="142240" bIns="76200" numCol="1" spcCol="1270" anchor="ctr" anchorCtr="0">
          <a:noAutofit/>
        </a:bodyPr>
        <a:lstStyle/>
        <a:p>
          <a:pPr marL="36195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Yurtimiz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sanoatining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bugungi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taraqqiyotiga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oid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ta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ma‘lumot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yozishga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1425" y="1406803"/>
        <a:ext cx="5055368" cy="1041205"/>
      </dsp:txXfrm>
    </dsp:sp>
    <dsp:sp modelId="{2F852C25-2FDE-4AB9-B19E-A76CA472A645}">
      <dsp:nvSpPr>
        <dsp:cNvPr id="0" name=""/>
        <dsp:cNvSpPr/>
      </dsp:nvSpPr>
      <dsp:spPr>
        <a:xfrm>
          <a:off x="90511" y="1407066"/>
          <a:ext cx="1041205" cy="1041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463CE-F62C-4DE6-99F7-A0820ACE5451}">
      <dsp:nvSpPr>
        <dsp:cNvPr id="0" name=""/>
        <dsp:cNvSpPr/>
      </dsp:nvSpPr>
      <dsp:spPr>
        <a:xfrm>
          <a:off x="0" y="0"/>
          <a:ext cx="4882811" cy="142569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182563" algn="just" defTabSz="1046163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tugagan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bo‘lsa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biroq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og‘ir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oqibatlari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hayotining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hamma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sohalarida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sezilib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turardi</a:t>
          </a:r>
          <a:r>
            <a:rPr lang="ru-RU" sz="1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57" y="41757"/>
        <a:ext cx="3409242" cy="1342183"/>
      </dsp:txXfrm>
    </dsp:sp>
    <dsp:sp modelId="{137F3877-686F-4385-BB04-F2D6EE3B5A76}">
      <dsp:nvSpPr>
        <dsp:cNvPr id="0" name=""/>
        <dsp:cNvSpPr/>
      </dsp:nvSpPr>
      <dsp:spPr>
        <a:xfrm>
          <a:off x="861672" y="1742518"/>
          <a:ext cx="4882811" cy="1425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180975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tiklash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aholini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mollari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ta’minlash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yoqilg‘i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energiyasi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shuningdek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malakali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ishchi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muhandis-texnik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xodimlarga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tanqislik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sezilardi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429" y="1784275"/>
        <a:ext cx="3010921" cy="1342183"/>
      </dsp:txXfrm>
    </dsp:sp>
    <dsp:sp modelId="{D7F619FF-F662-48FF-B10A-6CDD2061B1EC}">
      <dsp:nvSpPr>
        <dsp:cNvPr id="0" name=""/>
        <dsp:cNvSpPr/>
      </dsp:nvSpPr>
      <dsp:spPr>
        <a:xfrm>
          <a:off x="3956108" y="1120756"/>
          <a:ext cx="926703" cy="92670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164616" y="1120756"/>
        <a:ext cx="509687" cy="697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D2CBB-0B94-4F09-A5D7-CFBFBABBB420}">
      <dsp:nvSpPr>
        <dsp:cNvPr id="0" name=""/>
        <dsp:cNvSpPr/>
      </dsp:nvSpPr>
      <dsp:spPr>
        <a:xfrm>
          <a:off x="0" y="0"/>
          <a:ext cx="4882811" cy="1425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271463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murakkab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vazifalarni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hal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etish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O‘zbekistonning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geografik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holati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an’analari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manfaatini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hisobga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turib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xo‘jaligini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rivojlantirishning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aniq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dasturlarini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chiqish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zarur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57" y="41757"/>
        <a:ext cx="3409242" cy="1342183"/>
      </dsp:txXfrm>
    </dsp:sp>
    <dsp:sp modelId="{3807AFEB-D348-4E47-8572-5D3E1B23029F}">
      <dsp:nvSpPr>
        <dsp:cNvPr id="0" name=""/>
        <dsp:cNvSpPr/>
      </dsp:nvSpPr>
      <dsp:spPr>
        <a:xfrm>
          <a:off x="861672" y="1742518"/>
          <a:ext cx="4882811" cy="142569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180975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Biroq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bunday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bo‘lmadi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Markazning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manfaatlaridan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chiqqan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holda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iqtisodiyotini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tiklash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rejalari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tuzildi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429" y="1784275"/>
        <a:ext cx="3010921" cy="1342183"/>
      </dsp:txXfrm>
    </dsp:sp>
    <dsp:sp modelId="{C0BE7331-2BC7-4E4C-B2B6-29B55DE1E17E}">
      <dsp:nvSpPr>
        <dsp:cNvPr id="0" name=""/>
        <dsp:cNvSpPr/>
      </dsp:nvSpPr>
      <dsp:spPr>
        <a:xfrm>
          <a:off x="3956108" y="1120756"/>
          <a:ext cx="926703" cy="92670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164616" y="1120756"/>
        <a:ext cx="509687" cy="697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-270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36856" y="1139250"/>
            <a:ext cx="4562294" cy="12759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387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43921" y="174133"/>
            <a:ext cx="90010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43921" y="170260"/>
            <a:ext cx="900100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90400" y="288913"/>
            <a:ext cx="847870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20129" y="180812"/>
            <a:ext cx="3627754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vl="0" defTabSz="914400">
              <a:spcBef>
                <a:spcPts val="114"/>
              </a:spcBef>
              <a:defRPr/>
            </a:pPr>
            <a:r>
              <a:rPr kumimoji="0" lang="en-US" sz="3400" b="1" i="0" u="none" strike="noStrike" kern="0" cap="none" spc="5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lang="en-US" sz="3600" dirty="0"/>
              <a:t>‘</a:t>
            </a: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48825" y="1139250"/>
            <a:ext cx="298652" cy="7724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48825" y="2044282"/>
            <a:ext cx="298652" cy="7724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22287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288094"/>
              </p:ext>
            </p:extLst>
          </p:nvPr>
        </p:nvGraphicFramePr>
        <p:xfrm>
          <a:off x="0" y="0"/>
          <a:ext cx="5759449" cy="14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9" y="1440024"/>
            <a:ext cx="200730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673733"/>
              </p:ext>
            </p:extLst>
          </p:nvPr>
        </p:nvGraphicFramePr>
        <p:xfrm>
          <a:off x="1" y="0"/>
          <a:ext cx="5759448" cy="309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5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monokulturasi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643276"/>
              </p:ext>
            </p:extLst>
          </p:nvPr>
        </p:nvGraphicFramePr>
        <p:xfrm>
          <a:off x="1" y="575928"/>
          <a:ext cx="56880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1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monokulturasi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43422" y="719944"/>
            <a:ext cx="3312367" cy="230425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8900" indent="-88900"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Tashselmash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mashinalarining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88900" algn="just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Tashavtomash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traktorlar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terishga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moslashtirilgan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traktor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pritseplari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tirkagichlari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01" y="827956"/>
            <a:ext cx="2145342" cy="18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TTZ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79426" y="719944"/>
            <a:ext cx="3276364" cy="230425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17780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Tashavtomash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bazasida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traktor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(TTZ)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texnikaning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mashina-traktor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stansiyalari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(MTS)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to‘planishi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oqibatlarga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05" y="791952"/>
            <a:ext cx="2046548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616267"/>
              </p:ext>
            </p:extLst>
          </p:nvPr>
        </p:nvGraphicFramePr>
        <p:xfrm>
          <a:off x="0" y="0"/>
          <a:ext cx="5759449" cy="306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53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81295"/>
              </p:ext>
            </p:extLst>
          </p:nvPr>
        </p:nvGraphicFramePr>
        <p:xfrm>
          <a:off x="0" y="0"/>
          <a:ext cx="5759449" cy="306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1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8371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0"/>
            <a:ext cx="575945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1120" indent="215265" algn="ctr">
              <a:spcBef>
                <a:spcPts val="465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paxtachilikni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rivojlantirish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yerlarni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o‘zlashtirish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spc="-2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irr</a:t>
            </a:r>
            <a:r>
              <a:rPr lang="en-US" sz="1800" spc="-2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gatsiya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qurilishini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kengaytirish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sug‘orish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sistemalarini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takomillashtirish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kerak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1404019"/>
            <a:ext cx="2562396" cy="170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404020"/>
            <a:ext cx="2256055" cy="1705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3534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yerlarni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3733195"/>
              </p:ext>
            </p:extLst>
          </p:nvPr>
        </p:nvGraphicFramePr>
        <p:xfrm>
          <a:off x="0" y="709684"/>
          <a:ext cx="5616623" cy="235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2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yerlarni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4568234"/>
              </p:ext>
            </p:extLst>
          </p:nvPr>
        </p:nvGraphicFramePr>
        <p:xfrm>
          <a:off x="0" y="709684"/>
          <a:ext cx="5759449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9445" y="575929"/>
            <a:ext cx="5004556" cy="205222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TO‘RTINCHI BOB. 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muammolari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(1945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1959-yillar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3507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745333"/>
            <a:ext cx="5436603" cy="22467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7800" marR="347980" indent="273050">
              <a:spcAft>
                <a:spcPts val="0"/>
              </a:spcAft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Mirzacho‘l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yerlarini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o‘zlashtirish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ishlariga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bevosita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rahbarlik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qilish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maxsus</a:t>
            </a:r>
            <a:r>
              <a:rPr lang="ru-RU" sz="2000" spc="-8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Glavgolodnostepstroy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2000" spc="-7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tashkiloti</a:t>
            </a:r>
            <a:r>
              <a:rPr lang="ru-RU" sz="2000" spc="-8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tuzildi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000" spc="-7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spc="-75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7800" marR="347980" indent="273050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1955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1959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-yillar</a:t>
            </a:r>
            <a:r>
              <a:rPr lang="ru-RU" sz="2000" spc="-7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davomida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160 000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gektardan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ziyodroq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yer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o‘zlashtirildi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417" y="71872"/>
            <a:ext cx="558062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23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1956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-yili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paxta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xarid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narxlarini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oshirish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ustama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mukofotlar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to‘lashning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tartibi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MTSlarga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to‘lanadigan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stavkalarini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to‘lanadigan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narxini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pasaytirish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1744803"/>
            <a:ext cx="2180642" cy="1366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9" y="1667787"/>
            <a:ext cx="2016224" cy="1443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2653839"/>
              </p:ext>
            </p:extLst>
          </p:nvPr>
        </p:nvGraphicFramePr>
        <p:xfrm>
          <a:off x="1" y="35869"/>
          <a:ext cx="5759449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4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1343453"/>
              </p:ext>
            </p:extLst>
          </p:nvPr>
        </p:nvGraphicFramePr>
        <p:xfrm>
          <a:off x="1" y="1"/>
          <a:ext cx="5759449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9280644"/>
              </p:ext>
            </p:extLst>
          </p:nvPr>
        </p:nvGraphicFramePr>
        <p:xfrm>
          <a:off x="143421" y="683940"/>
          <a:ext cx="5544019" cy="241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6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4489" y="518085"/>
            <a:ext cx="57594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6752" y="922897"/>
            <a:ext cx="57594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4489" y="582340"/>
            <a:ext cx="524953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 fontAlgn="t">
              <a:spcAft>
                <a:spcPts val="600"/>
              </a:spcAft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qaralishi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Ittifoqning</a:t>
            </a:r>
            <a:r>
              <a:rPr lang="ru-RU" sz="1600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1600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ru-RU" sz="1600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bazasi</a:t>
            </a:r>
            <a:r>
              <a:rPr lang="ru-RU" sz="1600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sz="1600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qolaverdi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spc="-4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 algn="just" fontAlgn="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ru-RU" sz="1600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ru-RU" sz="1600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ru-RU" sz="1600" spc="17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spc="17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h.k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1600" spc="1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8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spc="1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1600" spc="17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sohalarining</a:t>
            </a:r>
            <a:r>
              <a:rPr lang="ru-RU" sz="1600" spc="1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taraqqiyoti</a:t>
            </a:r>
            <a:r>
              <a:rPr lang="ru-RU" sz="1600" spc="17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paxtachilik</a:t>
            </a:r>
            <a:r>
              <a:rPr lang="ru-RU" sz="1600" spc="1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manfaatlariga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bo‘ysundirildi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Besh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yillik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rejalarini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tuzishda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sanoatni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boshqarishning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iqtisodiy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usullari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inkor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etildi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310" y="100519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en-US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8815396"/>
              </p:ext>
            </p:extLst>
          </p:nvPr>
        </p:nvGraphicFramePr>
        <p:xfrm>
          <a:off x="140570" y="575928"/>
          <a:ext cx="547791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256527"/>
              </p:ext>
            </p:extLst>
          </p:nvPr>
        </p:nvGraphicFramePr>
        <p:xfrm>
          <a:off x="143421" y="611931"/>
          <a:ext cx="5616028" cy="248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49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749139"/>
              </p:ext>
            </p:extLst>
          </p:nvPr>
        </p:nvGraphicFramePr>
        <p:xfrm>
          <a:off x="14965" y="0"/>
          <a:ext cx="5744484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565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56781"/>
              </p:ext>
            </p:extLst>
          </p:nvPr>
        </p:nvGraphicFramePr>
        <p:xfrm>
          <a:off x="14965" y="0"/>
          <a:ext cx="5744484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617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31453" y="791952"/>
            <a:ext cx="5184576" cy="198021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chekka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iqtisodiyotini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tirish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omashyoni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dasturlarga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29285"/>
              </p:ext>
            </p:extLst>
          </p:nvPr>
        </p:nvGraphicFramePr>
        <p:xfrm>
          <a:off x="71413" y="50801"/>
          <a:ext cx="5616624" cy="133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79425" y="1512032"/>
            <a:ext cx="2304256" cy="1662420"/>
            <a:chOff x="72035" y="1454132"/>
            <a:chExt cx="2408959" cy="16984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2035" y="1454132"/>
              <a:ext cx="2408959" cy="1698424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72035" y="1454132"/>
              <a:ext cx="2408959" cy="169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2" y="1512031"/>
            <a:ext cx="2059238" cy="16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61193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oshirilgan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75178"/>
              </p:ext>
            </p:extLst>
          </p:nvPr>
        </p:nvGraphicFramePr>
        <p:xfrm>
          <a:off x="107417" y="683940"/>
          <a:ext cx="5580620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7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02493"/>
              </p:ext>
            </p:extLst>
          </p:nvPr>
        </p:nvGraphicFramePr>
        <p:xfrm>
          <a:off x="1" y="0"/>
          <a:ext cx="3527796" cy="309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13" y="611932"/>
            <a:ext cx="2028229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153062</TotalTime>
  <Words>860</Words>
  <Application>Microsoft Office PowerPoint</Application>
  <PresentationFormat>Произвольный</PresentationFormat>
  <Paragraphs>65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</vt:lpstr>
      <vt:lpstr>Calibri</vt:lpstr>
      <vt:lpstr>Open Sans</vt:lpstr>
      <vt:lpstr>Open Sans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Презентация PowerPoint</vt:lpstr>
      <vt:lpstr>Reja</vt:lpstr>
      <vt:lpstr>Презентация PowerPoint</vt:lpstr>
      <vt:lpstr>Презентация PowerPoint</vt:lpstr>
      <vt:lpstr>Markaz rejasi</vt:lpstr>
      <vt:lpstr>Презентация PowerPoint</vt:lpstr>
      <vt:lpstr>Amalga oshirilgan islohotlar</vt:lpstr>
      <vt:lpstr>Презентация PowerPoint</vt:lpstr>
      <vt:lpstr>Презентация PowerPoint</vt:lpstr>
      <vt:lpstr>Презентация PowerPoint</vt:lpstr>
      <vt:lpstr>Paxta monokulturasi oqibatlari</vt:lpstr>
      <vt:lpstr>Paxta monokulturasi</vt:lpstr>
      <vt:lpstr>TTZ</vt:lpstr>
      <vt:lpstr>Презентация PowerPoint</vt:lpstr>
      <vt:lpstr>Презентация PowerPoint</vt:lpstr>
      <vt:lpstr>Презентация PowerPoint</vt:lpstr>
      <vt:lpstr>Yangi yerlarni o‘zlashtirish</vt:lpstr>
      <vt:lpstr>Yangi yerlarni o‘zlashtirish</vt:lpstr>
      <vt:lpstr>Презентация PowerPoint</vt:lpstr>
      <vt:lpstr>Презентация PowerPoint</vt:lpstr>
      <vt:lpstr>Презентация PowerPoint</vt:lpstr>
      <vt:lpstr>Презентация PowerPoint</vt:lpstr>
      <vt:lpstr>Sanoat rivoji</vt:lpstr>
      <vt:lpstr>Xulosa o‘rnida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comp</cp:lastModifiedBy>
  <cp:revision>1552</cp:revision>
  <dcterms:created xsi:type="dcterms:W3CDTF">2014-10-08T23:03:32Z</dcterms:created>
  <dcterms:modified xsi:type="dcterms:W3CDTF">2021-01-30T09:52:31Z</dcterms:modified>
</cp:coreProperties>
</file>