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2.xml" ContentType="application/vnd.openxmlformats-officedocument.theme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80" r:id="rId2"/>
    <p:sldMasterId id="2147483898" r:id="rId3"/>
  </p:sldMasterIdLst>
  <p:notesMasterIdLst>
    <p:notesMasterId r:id="rId25"/>
  </p:notesMasterIdLst>
  <p:sldIdLst>
    <p:sldId id="1356" r:id="rId4"/>
    <p:sldId id="1402" r:id="rId5"/>
    <p:sldId id="1476" r:id="rId6"/>
    <p:sldId id="1477" r:id="rId7"/>
    <p:sldId id="1486" r:id="rId8"/>
    <p:sldId id="1478" r:id="rId9"/>
    <p:sldId id="1449" r:id="rId10"/>
    <p:sldId id="1487" r:id="rId11"/>
    <p:sldId id="1488" r:id="rId12"/>
    <p:sldId id="1480" r:id="rId13"/>
    <p:sldId id="1471" r:id="rId14"/>
    <p:sldId id="1472" r:id="rId15"/>
    <p:sldId id="1481" r:id="rId16"/>
    <p:sldId id="1489" r:id="rId17"/>
    <p:sldId id="1482" r:id="rId18"/>
    <p:sldId id="1473" r:id="rId19"/>
    <p:sldId id="1475" r:id="rId20"/>
    <p:sldId id="1484" r:id="rId21"/>
    <p:sldId id="1483" r:id="rId22"/>
    <p:sldId id="1485" r:id="rId23"/>
    <p:sldId id="1419" r:id="rId24"/>
  </p:sldIdLst>
  <p:sldSz cx="5759450" cy="3240088"/>
  <p:notesSz cx="6858000" cy="9144000"/>
  <p:defaultTextStyle>
    <a:defPPr>
      <a:defRPr lang="en-US"/>
    </a:defPPr>
    <a:lvl1pPr marL="0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1pPr>
    <a:lvl2pPr marL="287948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2pPr>
    <a:lvl3pPr marL="575895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3pPr>
    <a:lvl4pPr marL="863842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4pPr>
    <a:lvl5pPr marL="1151789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5pPr>
    <a:lvl6pPr marL="1439737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6pPr>
    <a:lvl7pPr marL="1727684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7pPr>
    <a:lvl8pPr marL="2015632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8pPr>
    <a:lvl9pPr marL="2303580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Font" id="{01319F16-3CEB-44B1-837A-5DFE664B1540}">
          <p14:sldIdLst>
            <p14:sldId id="1356"/>
            <p14:sldId id="1402"/>
            <p14:sldId id="1476"/>
            <p14:sldId id="1477"/>
            <p14:sldId id="1486"/>
            <p14:sldId id="1478"/>
            <p14:sldId id="1449"/>
            <p14:sldId id="1487"/>
            <p14:sldId id="1488"/>
            <p14:sldId id="1480"/>
            <p14:sldId id="1471"/>
            <p14:sldId id="1472"/>
            <p14:sldId id="1481"/>
            <p14:sldId id="1489"/>
            <p14:sldId id="1482"/>
            <p14:sldId id="1473"/>
            <p14:sldId id="1475"/>
            <p14:sldId id="1484"/>
            <p14:sldId id="1483"/>
            <p14:sldId id="1485"/>
            <p14:sldId id="1419"/>
          </p14:sldIdLst>
        </p14:section>
        <p14:section name="Custom icons" id="{AE7553D5-C09E-4928-A948-69A0E1F717F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742" userDrawn="1">
          <p15:clr>
            <a:srgbClr val="A4A3A4"/>
          </p15:clr>
        </p15:guide>
        <p15:guide id="2" pos="1882" userDrawn="1">
          <p15:clr>
            <a:srgbClr val="A4A3A4"/>
          </p15:clr>
        </p15:guide>
        <p15:guide id="3" orient="horz" pos="517" userDrawn="1">
          <p15:clr>
            <a:srgbClr val="A4A3A4"/>
          </p15:clr>
        </p15:guide>
        <p15:guide id="4" pos="15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вар Фархадович" initials="АФ" lastIdx="1" clrIdx="0">
    <p:extLst>
      <p:ext uri="{19B8F6BF-5375-455C-9EA6-DF929625EA0E}">
        <p15:presenceInfo xmlns:p15="http://schemas.microsoft.com/office/powerpoint/2012/main" userId="b45d8b19bf4079a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002060"/>
    <a:srgbClr val="000000"/>
    <a:srgbClr val="C0C0C0"/>
    <a:srgbClr val="B2B2B2"/>
    <a:srgbClr val="FFFFFF"/>
    <a:srgbClr val="808080"/>
    <a:srgbClr val="5F5F5F"/>
    <a:srgbClr val="7F7F7F"/>
    <a:srgbClr val="3286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4" autoAdjust="0"/>
    <p:restoredTop sz="95491" autoAdjust="0"/>
  </p:normalViewPr>
  <p:slideViewPr>
    <p:cSldViewPr snapToObjects="1">
      <p:cViewPr varScale="1">
        <p:scale>
          <a:sx n="135" d="100"/>
          <a:sy n="135" d="100"/>
        </p:scale>
        <p:origin x="882" y="120"/>
      </p:cViewPr>
      <p:guideLst>
        <p:guide orient="horz" pos="742"/>
        <p:guide pos="1882"/>
        <p:guide orient="horz" pos="517"/>
        <p:guide pos="15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-35886"/>
    </p:cViewPr>
  </p:sorterViewPr>
  <p:notesViewPr>
    <p:cSldViewPr snapToObjects="1">
      <p:cViewPr varScale="1">
        <p:scale>
          <a:sx n="73" d="100"/>
          <a:sy n="73" d="100"/>
        </p:scale>
        <p:origin x="-3792" y="-11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image" Target="../media/image21.jpeg"/></Relationships>
</file>

<file path=ppt/diagrams/_rels/drawing9.xml.rels><?xml version="1.0" encoding="UTF-8" standalone="yes"?>
<Relationships xmlns="http://schemas.openxmlformats.org/package/2006/relationships"><Relationship Id="rId1" Type="http://schemas.openxmlformats.org/officeDocument/2006/relationships/image" Target="../media/image2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F70664-C48E-425D-8183-398A2C4276AC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5D0C219-9843-4460-B469-E28BB0963A9C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1939-yil 1-sentabrda </a:t>
          </a:r>
          <a:r>
            <a:rPr lang="ru-RU" sz="14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Adolf</a:t>
          </a:r>
          <a:r>
            <a:rPr lang="ru-RU" sz="1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Gitler</a:t>
          </a:r>
          <a:r>
            <a:rPr lang="ru-RU" sz="1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boshchiligidagi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Germaniya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davlati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Polshaga</a:t>
          </a:r>
          <a:r>
            <a:rPr lang="ru-RU" sz="1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hujum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qildi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hujum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Ikkinchi</a:t>
          </a:r>
          <a:r>
            <a:rPr lang="ru-RU" sz="1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jahon</a:t>
          </a:r>
          <a:r>
            <a:rPr lang="ru-RU" sz="1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urushi</a:t>
          </a:r>
          <a:r>
            <a:rPr lang="ru-RU" sz="1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boshlandi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17-sentabrda SSSR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Germaniya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o‘rtasidagi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hujum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qilmaslik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to‘g‘risidagi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bitimning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maxfiy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moddalariga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muvofiq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SSSR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qo‘shinlari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Polsha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hududiga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bostirib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kirdi</a:t>
          </a:r>
          <a:r>
            <a:rPr lang="ru-RU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3B6DEA-2D3B-4C34-9251-AC7EF35487B1}" type="parTrans" cxnId="{627504F3-04FC-4AAE-A4B7-E51F8ECB146B}">
      <dgm:prSet/>
      <dgm:spPr/>
      <dgm:t>
        <a:bodyPr/>
        <a:lstStyle/>
        <a:p>
          <a:endParaRPr lang="ru-RU"/>
        </a:p>
      </dgm:t>
    </dgm:pt>
    <dgm:pt modelId="{C24BED7F-C812-4E4D-8DC7-CD7A083ED7B9}" type="sibTrans" cxnId="{627504F3-04FC-4AAE-A4B7-E51F8ECB146B}">
      <dgm:prSet/>
      <dgm:spPr/>
      <dgm:t>
        <a:bodyPr/>
        <a:lstStyle/>
        <a:p>
          <a:endParaRPr lang="ru-RU"/>
        </a:p>
      </dgm:t>
    </dgm:pt>
    <dgm:pt modelId="{95241D16-A11A-419F-A772-F3E50E697812}" type="pres">
      <dgm:prSet presAssocID="{B3F70664-C48E-425D-8183-398A2C4276A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C078767-84EE-4852-B286-ADE9B9C00016}" type="pres">
      <dgm:prSet presAssocID="{25D0C219-9843-4460-B469-E28BB0963A9C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E77F83B-2229-4703-8B51-989CF8B8756F}" type="presOf" srcId="{25D0C219-9843-4460-B469-E28BB0963A9C}" destId="{BC078767-84EE-4852-B286-ADE9B9C00016}" srcOrd="0" destOrd="0" presId="urn:microsoft.com/office/officeart/2005/8/layout/hList6"/>
    <dgm:cxn modelId="{627504F3-04FC-4AAE-A4B7-E51F8ECB146B}" srcId="{B3F70664-C48E-425D-8183-398A2C4276AC}" destId="{25D0C219-9843-4460-B469-E28BB0963A9C}" srcOrd="0" destOrd="0" parTransId="{0D3B6DEA-2D3B-4C34-9251-AC7EF35487B1}" sibTransId="{C24BED7F-C812-4E4D-8DC7-CD7A083ED7B9}"/>
    <dgm:cxn modelId="{C6755C6B-E8E3-47A4-9B88-DC193A017EB6}" type="presOf" srcId="{B3F70664-C48E-425D-8183-398A2C4276AC}" destId="{95241D16-A11A-419F-A772-F3E50E697812}" srcOrd="0" destOrd="0" presId="urn:microsoft.com/office/officeart/2005/8/layout/hList6"/>
    <dgm:cxn modelId="{FFB9F8ED-CB79-4F89-85F0-15F98BA0DEF6}" type="presParOf" srcId="{95241D16-A11A-419F-A772-F3E50E697812}" destId="{BC078767-84EE-4852-B286-ADE9B9C00016}" srcOrd="0" destOrd="0" presId="urn:microsoft.com/office/officeart/2005/8/layout/hList6"/>
  </dgm:cxnLst>
  <dgm:bg>
    <a:solidFill>
      <a:schemeClr val="tx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F70664-C48E-425D-8183-398A2C4276AC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5D0C219-9843-4460-B469-E28BB0963A9C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Polshani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bo‘lib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olish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jarayoni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boshla</a:t>
          </a:r>
          <a:r>
            <a:rPr lang="en-US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ndi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19-sentabr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kuni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qizil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armiya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qo‘shinlari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Vilnyus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ni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bosib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oldi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22-sentabrd</a:t>
          </a:r>
          <a:r>
            <a: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Polshani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tor-mor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keltirish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operatsiyasining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tugatilishi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sharafiga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sovet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nemis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qo‘shinlarining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qo‘shma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paradi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o‘tkazildi</a:t>
          </a:r>
          <a:r>
            <a: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3B6DEA-2D3B-4C34-9251-AC7EF35487B1}" type="parTrans" cxnId="{627504F3-04FC-4AAE-A4B7-E51F8ECB146B}">
      <dgm:prSet/>
      <dgm:spPr/>
      <dgm:t>
        <a:bodyPr/>
        <a:lstStyle/>
        <a:p>
          <a:endParaRPr lang="ru-RU"/>
        </a:p>
      </dgm:t>
    </dgm:pt>
    <dgm:pt modelId="{C24BED7F-C812-4E4D-8DC7-CD7A083ED7B9}" type="sibTrans" cxnId="{627504F3-04FC-4AAE-A4B7-E51F8ECB146B}">
      <dgm:prSet/>
      <dgm:spPr/>
      <dgm:t>
        <a:bodyPr/>
        <a:lstStyle/>
        <a:p>
          <a:endParaRPr lang="ru-RU"/>
        </a:p>
      </dgm:t>
    </dgm:pt>
    <dgm:pt modelId="{95241D16-A11A-419F-A772-F3E50E697812}" type="pres">
      <dgm:prSet presAssocID="{B3F70664-C48E-425D-8183-398A2C4276A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C078767-84EE-4852-B286-ADE9B9C00016}" type="pres">
      <dgm:prSet presAssocID="{25D0C219-9843-4460-B469-E28BB0963A9C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27504F3-04FC-4AAE-A4B7-E51F8ECB146B}" srcId="{B3F70664-C48E-425D-8183-398A2C4276AC}" destId="{25D0C219-9843-4460-B469-E28BB0963A9C}" srcOrd="0" destOrd="0" parTransId="{0D3B6DEA-2D3B-4C34-9251-AC7EF35487B1}" sibTransId="{C24BED7F-C812-4E4D-8DC7-CD7A083ED7B9}"/>
    <dgm:cxn modelId="{4711709E-52C9-4F9E-A565-551CE5A4EC36}" type="presOf" srcId="{B3F70664-C48E-425D-8183-398A2C4276AC}" destId="{95241D16-A11A-419F-A772-F3E50E697812}" srcOrd="0" destOrd="0" presId="urn:microsoft.com/office/officeart/2005/8/layout/hList6"/>
    <dgm:cxn modelId="{603AC706-B949-4EEA-BC45-45F1DA2FF51F}" type="presOf" srcId="{25D0C219-9843-4460-B469-E28BB0963A9C}" destId="{BC078767-84EE-4852-B286-ADE9B9C00016}" srcOrd="0" destOrd="0" presId="urn:microsoft.com/office/officeart/2005/8/layout/hList6"/>
    <dgm:cxn modelId="{347E1F60-F69B-47BB-94BF-F11204ABBD85}" type="presParOf" srcId="{95241D16-A11A-419F-A772-F3E50E697812}" destId="{BC078767-84EE-4852-B286-ADE9B9C00016}" srcOrd="0" destOrd="0" presId="urn:microsoft.com/office/officeart/2005/8/layout/hList6"/>
  </dgm:cxnLst>
  <dgm:bg>
    <a:solidFill>
      <a:schemeClr val="tx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FE9518-C69A-4201-B529-1548D096B351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1A6A19F-AFE7-4F04-8F66-7A7D222D1EA3}">
      <dgm:prSet custT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pPr algn="ctr" rtl="0"/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1939-yil 30-noyabr – 1940-il 12-martda </a:t>
          </a:r>
          <a:r>
            <a:rPr lang="ru-RU" sz="1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sovet-fin</a:t>
          </a:r>
          <a:r>
            <a:rPr lang="ru-RU" sz="1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urushi</a:t>
          </a:r>
          <a:r>
            <a:rPr lang="ru-RU" sz="1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bo‘lib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o‘tdi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EB8999D-B494-43A8-BA9B-4C8B4EDEB432}" type="parTrans" cxnId="{3C3F8A2B-62A5-4242-9B2C-FFCAB54212B7}">
      <dgm:prSet/>
      <dgm:spPr/>
      <dgm:t>
        <a:bodyPr/>
        <a:lstStyle/>
        <a:p>
          <a:endParaRPr lang="ru-RU"/>
        </a:p>
      </dgm:t>
    </dgm:pt>
    <dgm:pt modelId="{885A52CC-BA33-494E-8BDC-43970A7A26F5}" type="sibTrans" cxnId="{3C3F8A2B-62A5-4242-9B2C-FFCAB54212B7}">
      <dgm:prSet/>
      <dgm:spPr>
        <a:solidFill>
          <a:schemeClr val="accent2">
            <a:alpha val="90000"/>
          </a:schemeClr>
        </a:solidFill>
      </dgm:spPr>
      <dgm:t>
        <a:bodyPr/>
        <a:lstStyle/>
        <a:p>
          <a:endParaRPr lang="ru-RU"/>
        </a:p>
      </dgm:t>
    </dgm:pt>
    <dgm:pt modelId="{21A93030-C3E5-4AD1-8186-4E6E3E117413}">
      <dgm:prSet custT="1"/>
      <dgm:spPr>
        <a:solidFill>
          <a:schemeClr val="tx1">
            <a:lumMod val="85000"/>
          </a:schemeClr>
        </a:solidFill>
      </dgm:spPr>
      <dgm:t>
        <a:bodyPr/>
        <a:lstStyle/>
        <a:p>
          <a:pPr algn="ctr" rtl="0"/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SSSRning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qo‘shni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Finlyandiyaga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hujumi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boshlandi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562158-0785-495A-BFC6-FD7F7EC91A04}" type="parTrans" cxnId="{CAEDEDF9-A4B1-46FE-8D50-8C82D1B7F8E7}">
      <dgm:prSet/>
      <dgm:spPr/>
      <dgm:t>
        <a:bodyPr/>
        <a:lstStyle/>
        <a:p>
          <a:endParaRPr lang="ru-RU"/>
        </a:p>
      </dgm:t>
    </dgm:pt>
    <dgm:pt modelId="{2138E945-B751-4147-BD27-CA32A74044A0}" type="sibTrans" cxnId="{CAEDEDF9-A4B1-46FE-8D50-8C82D1B7F8E7}">
      <dgm:prSet/>
      <dgm:spPr>
        <a:solidFill>
          <a:schemeClr val="accent2">
            <a:alpha val="90000"/>
          </a:schemeClr>
        </a:solidFill>
      </dgm:spPr>
      <dgm:t>
        <a:bodyPr/>
        <a:lstStyle/>
        <a:p>
          <a:endParaRPr lang="ru-RU"/>
        </a:p>
      </dgm:t>
    </dgm:pt>
    <dgm:pt modelId="{A34D7521-4D7E-4D8C-B8D2-14711D5F56B3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algn="ctr" rtl="0"/>
          <a:r>
            <a:rPr lang="ru-RU" sz="1600" b="1" dirty="0" smtClean="0">
              <a:latin typeface="Arial" panose="020B0604020202020204" pitchFamily="34" charset="0"/>
              <a:cs typeface="Arial" panose="020B0604020202020204" pitchFamily="34" charset="0"/>
            </a:rPr>
            <a:t>1939-yil 14-dekabrda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SSSR </a:t>
          </a:r>
          <a:r>
            <a:rPr lang="ru-RU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Millatlar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Ligasidan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chiqar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il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di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natijasida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SSSR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Viborg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shahri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Ladoga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ko‘li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atrofidagi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hududlarni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qo‘lga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kiritdi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8018F6-D9EA-4B27-9F02-12E0ADC74D2A}" type="parTrans" cxnId="{0D0625B5-DD67-40F0-A4F3-B8D227F95FA7}">
      <dgm:prSet/>
      <dgm:spPr/>
      <dgm:t>
        <a:bodyPr/>
        <a:lstStyle/>
        <a:p>
          <a:endParaRPr lang="ru-RU"/>
        </a:p>
      </dgm:t>
    </dgm:pt>
    <dgm:pt modelId="{75F421AC-23BD-4F48-B9DC-BE2989E47AA9}" type="sibTrans" cxnId="{0D0625B5-DD67-40F0-A4F3-B8D227F95FA7}">
      <dgm:prSet/>
      <dgm:spPr/>
      <dgm:t>
        <a:bodyPr/>
        <a:lstStyle/>
        <a:p>
          <a:endParaRPr lang="ru-RU"/>
        </a:p>
      </dgm:t>
    </dgm:pt>
    <dgm:pt modelId="{3501ECBC-A719-4D59-904A-A48967D96196}" type="pres">
      <dgm:prSet presAssocID="{61FE9518-C69A-4201-B529-1548D096B35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D180E0-F4A4-4F69-A896-036300AA14DD}" type="pres">
      <dgm:prSet presAssocID="{61FE9518-C69A-4201-B529-1548D096B351}" presName="dummyMaxCanvas" presStyleCnt="0">
        <dgm:presLayoutVars/>
      </dgm:prSet>
      <dgm:spPr/>
    </dgm:pt>
    <dgm:pt modelId="{A2FAEA8C-8BCD-4EAD-8A0A-EDF7B910382F}" type="pres">
      <dgm:prSet presAssocID="{61FE9518-C69A-4201-B529-1548D096B351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086686-640B-484C-80D5-15268CB3EA22}" type="pres">
      <dgm:prSet presAssocID="{61FE9518-C69A-4201-B529-1548D096B351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6704DB-8EEA-41EB-AC9F-1C50F3BC676A}" type="pres">
      <dgm:prSet presAssocID="{61FE9518-C69A-4201-B529-1548D096B351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280034-54BD-4449-AB2B-21D45DBF7579}" type="pres">
      <dgm:prSet presAssocID="{61FE9518-C69A-4201-B529-1548D096B351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8CA97A-4A71-4957-9103-26BFF5EF1A52}" type="pres">
      <dgm:prSet presAssocID="{61FE9518-C69A-4201-B529-1548D096B351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8DB71E-DF04-438A-9ED4-ED530C879CA2}" type="pres">
      <dgm:prSet presAssocID="{61FE9518-C69A-4201-B529-1548D096B351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4D654E-EA7D-4EBF-BF9E-DD10A064D059}" type="pres">
      <dgm:prSet presAssocID="{61FE9518-C69A-4201-B529-1548D096B351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2A4883-D57E-4823-92A6-07BBE2C2E741}" type="pres">
      <dgm:prSet presAssocID="{61FE9518-C69A-4201-B529-1548D096B351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30525FE-14EC-4C8B-BD41-0EB906E5D4E8}" type="presOf" srcId="{21A93030-C3E5-4AD1-8186-4E6E3E117413}" destId="{544D654E-EA7D-4EBF-BF9E-DD10A064D059}" srcOrd="1" destOrd="0" presId="urn:microsoft.com/office/officeart/2005/8/layout/vProcess5"/>
    <dgm:cxn modelId="{CAEDEDF9-A4B1-46FE-8D50-8C82D1B7F8E7}" srcId="{61FE9518-C69A-4201-B529-1548D096B351}" destId="{21A93030-C3E5-4AD1-8186-4E6E3E117413}" srcOrd="1" destOrd="0" parTransId="{F7562158-0785-495A-BFC6-FD7F7EC91A04}" sibTransId="{2138E945-B751-4147-BD27-CA32A74044A0}"/>
    <dgm:cxn modelId="{0EB08D2C-F27F-43F6-A049-3B287FB5EC47}" type="presOf" srcId="{2138E945-B751-4147-BD27-CA32A74044A0}" destId="{448CA97A-4A71-4957-9103-26BFF5EF1A52}" srcOrd="0" destOrd="0" presId="urn:microsoft.com/office/officeart/2005/8/layout/vProcess5"/>
    <dgm:cxn modelId="{3C3F8A2B-62A5-4242-9B2C-FFCAB54212B7}" srcId="{61FE9518-C69A-4201-B529-1548D096B351}" destId="{A1A6A19F-AFE7-4F04-8F66-7A7D222D1EA3}" srcOrd="0" destOrd="0" parTransId="{3EB8999D-B494-43A8-BA9B-4C8B4EDEB432}" sibTransId="{885A52CC-BA33-494E-8BDC-43970A7A26F5}"/>
    <dgm:cxn modelId="{AA7D9F24-A81C-4C31-857B-726D11DDCE8C}" type="presOf" srcId="{21A93030-C3E5-4AD1-8186-4E6E3E117413}" destId="{EA086686-640B-484C-80D5-15268CB3EA22}" srcOrd="0" destOrd="0" presId="urn:microsoft.com/office/officeart/2005/8/layout/vProcess5"/>
    <dgm:cxn modelId="{0D0625B5-DD67-40F0-A4F3-B8D227F95FA7}" srcId="{61FE9518-C69A-4201-B529-1548D096B351}" destId="{A34D7521-4D7E-4D8C-B8D2-14711D5F56B3}" srcOrd="2" destOrd="0" parTransId="{AC8018F6-D9EA-4B27-9F02-12E0ADC74D2A}" sibTransId="{75F421AC-23BD-4F48-B9DC-BE2989E47AA9}"/>
    <dgm:cxn modelId="{F7079A32-2BC4-4AD2-B446-C47C2999840C}" type="presOf" srcId="{61FE9518-C69A-4201-B529-1548D096B351}" destId="{3501ECBC-A719-4D59-904A-A48967D96196}" srcOrd="0" destOrd="0" presId="urn:microsoft.com/office/officeart/2005/8/layout/vProcess5"/>
    <dgm:cxn modelId="{62FF0BA1-FEE2-4485-91F6-2A724502358C}" type="presOf" srcId="{A1A6A19F-AFE7-4F04-8F66-7A7D222D1EA3}" destId="{3E8DB71E-DF04-438A-9ED4-ED530C879CA2}" srcOrd="1" destOrd="0" presId="urn:microsoft.com/office/officeart/2005/8/layout/vProcess5"/>
    <dgm:cxn modelId="{6B32776C-E62B-4D64-B2A7-EB97B78A8131}" type="presOf" srcId="{A34D7521-4D7E-4D8C-B8D2-14711D5F56B3}" destId="{2E6704DB-8EEA-41EB-AC9F-1C50F3BC676A}" srcOrd="0" destOrd="0" presId="urn:microsoft.com/office/officeart/2005/8/layout/vProcess5"/>
    <dgm:cxn modelId="{E91B3388-1984-40E9-B21E-7093C90045F3}" type="presOf" srcId="{885A52CC-BA33-494E-8BDC-43970A7A26F5}" destId="{78280034-54BD-4449-AB2B-21D45DBF7579}" srcOrd="0" destOrd="0" presId="urn:microsoft.com/office/officeart/2005/8/layout/vProcess5"/>
    <dgm:cxn modelId="{FB609E85-C135-4B3F-8707-315AD6110B9F}" type="presOf" srcId="{A1A6A19F-AFE7-4F04-8F66-7A7D222D1EA3}" destId="{A2FAEA8C-8BCD-4EAD-8A0A-EDF7B910382F}" srcOrd="0" destOrd="0" presId="urn:microsoft.com/office/officeart/2005/8/layout/vProcess5"/>
    <dgm:cxn modelId="{FBC3006D-08B1-4BF8-8BD3-8DB85746FFBA}" type="presOf" srcId="{A34D7521-4D7E-4D8C-B8D2-14711D5F56B3}" destId="{D12A4883-D57E-4823-92A6-07BBE2C2E741}" srcOrd="1" destOrd="0" presId="urn:microsoft.com/office/officeart/2005/8/layout/vProcess5"/>
    <dgm:cxn modelId="{C308D9E7-3BA1-4C52-9138-E4FE36699D89}" type="presParOf" srcId="{3501ECBC-A719-4D59-904A-A48967D96196}" destId="{CDD180E0-F4A4-4F69-A896-036300AA14DD}" srcOrd="0" destOrd="0" presId="urn:microsoft.com/office/officeart/2005/8/layout/vProcess5"/>
    <dgm:cxn modelId="{CDC57BD0-F392-4EB5-B3F8-324CCC6B0CEA}" type="presParOf" srcId="{3501ECBC-A719-4D59-904A-A48967D96196}" destId="{A2FAEA8C-8BCD-4EAD-8A0A-EDF7B910382F}" srcOrd="1" destOrd="0" presId="urn:microsoft.com/office/officeart/2005/8/layout/vProcess5"/>
    <dgm:cxn modelId="{F7267491-316E-4319-8B01-DAE7CB058DFE}" type="presParOf" srcId="{3501ECBC-A719-4D59-904A-A48967D96196}" destId="{EA086686-640B-484C-80D5-15268CB3EA22}" srcOrd="2" destOrd="0" presId="urn:microsoft.com/office/officeart/2005/8/layout/vProcess5"/>
    <dgm:cxn modelId="{4971C721-64D6-4515-AE76-4FF0EC117630}" type="presParOf" srcId="{3501ECBC-A719-4D59-904A-A48967D96196}" destId="{2E6704DB-8EEA-41EB-AC9F-1C50F3BC676A}" srcOrd="3" destOrd="0" presId="urn:microsoft.com/office/officeart/2005/8/layout/vProcess5"/>
    <dgm:cxn modelId="{AEA15F19-F63A-4103-8A31-F41E4BA84A89}" type="presParOf" srcId="{3501ECBC-A719-4D59-904A-A48967D96196}" destId="{78280034-54BD-4449-AB2B-21D45DBF7579}" srcOrd="4" destOrd="0" presId="urn:microsoft.com/office/officeart/2005/8/layout/vProcess5"/>
    <dgm:cxn modelId="{C6625A8E-9F34-4ACD-9677-E30D8D4A927F}" type="presParOf" srcId="{3501ECBC-A719-4D59-904A-A48967D96196}" destId="{448CA97A-4A71-4957-9103-26BFF5EF1A52}" srcOrd="5" destOrd="0" presId="urn:microsoft.com/office/officeart/2005/8/layout/vProcess5"/>
    <dgm:cxn modelId="{78283724-508D-4690-95B1-07D553BAA3D1}" type="presParOf" srcId="{3501ECBC-A719-4D59-904A-A48967D96196}" destId="{3E8DB71E-DF04-438A-9ED4-ED530C879CA2}" srcOrd="6" destOrd="0" presId="urn:microsoft.com/office/officeart/2005/8/layout/vProcess5"/>
    <dgm:cxn modelId="{782BF31F-DA5C-4177-B99E-304F7841EA50}" type="presParOf" srcId="{3501ECBC-A719-4D59-904A-A48967D96196}" destId="{544D654E-EA7D-4EBF-BF9E-DD10A064D059}" srcOrd="7" destOrd="0" presId="urn:microsoft.com/office/officeart/2005/8/layout/vProcess5"/>
    <dgm:cxn modelId="{24B2928E-4E0D-4D0E-9F3B-BF6074C456E5}" type="presParOf" srcId="{3501ECBC-A719-4D59-904A-A48967D96196}" destId="{D12A4883-D57E-4823-92A6-07BBE2C2E74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FE9518-C69A-4201-B529-1548D096B351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8C9E670-5965-41FD-87BE-F00F1C8570B9}">
      <dgm:prSet custT="1"/>
      <dgm:spPr>
        <a:solidFill>
          <a:schemeClr val="tx1">
            <a:lumMod val="85000"/>
          </a:schemeClr>
        </a:solidFill>
      </dgm:spPr>
      <dgm:t>
        <a:bodyPr/>
        <a:lstStyle/>
        <a:p>
          <a:pPr algn="ctr" rtl="0">
            <a:lnSpc>
              <a:spcPct val="100000"/>
            </a:lnSpc>
          </a:pP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   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Toshkent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piyodalar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bilim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yurti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bitiruvchilari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diviziya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komandiri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A.Tolstov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diviziya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shtabi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boshlig‘i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V.Russkix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o‘zbekistonlik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jangchilar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A.Magalov</a:t>
          </a:r>
          <a:r>
            <a:rPr lang="ru-RU" sz="18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A.Tupikov</a:t>
          </a:r>
          <a:r>
            <a:rPr lang="ru-RU" sz="1800" b="1" dirty="0" smtClean="0">
              <a:latin typeface="Arial" panose="020B0604020202020204" pitchFamily="34" charset="0"/>
              <a:cs typeface="Arial" panose="020B0604020202020204" pitchFamily="34" charset="0"/>
            </a:rPr>
            <a:t>, F. </a:t>
          </a:r>
          <a:r>
            <a:rPr lang="ru-RU" sz="1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Uteshev</a:t>
          </a:r>
          <a:r>
            <a:rPr lang="en-US" sz="1800" b="1" dirty="0" smtClean="0">
              <a:latin typeface="Arial" panose="020B0604020202020204" pitchFamily="34" charset="0"/>
              <a:cs typeface="Arial" panose="020B0604020202020204" pitchFamily="34" charset="0"/>
            </a:rPr>
            <a:t>lar 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janglarda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qatnashdilar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117B34-8035-42F8-8FBB-77FD98A54F3C}" type="sibTrans" cxnId="{23BBDD9E-BDB4-46E2-BE5F-576600CF9602}">
      <dgm:prSet/>
      <dgm:spPr/>
      <dgm:t>
        <a:bodyPr/>
        <a:lstStyle/>
        <a:p>
          <a:endParaRPr lang="ru-RU"/>
        </a:p>
      </dgm:t>
    </dgm:pt>
    <dgm:pt modelId="{C9DB7BB8-CE2D-4FEE-A976-2420F84EACEE}" type="parTrans" cxnId="{23BBDD9E-BDB4-46E2-BE5F-576600CF9602}">
      <dgm:prSet/>
      <dgm:spPr/>
      <dgm:t>
        <a:bodyPr/>
        <a:lstStyle/>
        <a:p>
          <a:endParaRPr lang="ru-RU"/>
        </a:p>
      </dgm:t>
    </dgm:pt>
    <dgm:pt modelId="{3501ECBC-A719-4D59-904A-A48967D96196}" type="pres">
      <dgm:prSet presAssocID="{61FE9518-C69A-4201-B529-1548D096B35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D180E0-F4A4-4F69-A896-036300AA14DD}" type="pres">
      <dgm:prSet presAssocID="{61FE9518-C69A-4201-B529-1548D096B351}" presName="dummyMaxCanvas" presStyleCnt="0">
        <dgm:presLayoutVars/>
      </dgm:prSet>
      <dgm:spPr/>
    </dgm:pt>
    <dgm:pt modelId="{2A16B510-BAEF-4F08-90D6-587438D76EDB}" type="pres">
      <dgm:prSet presAssocID="{61FE9518-C69A-4201-B529-1548D096B351}" presName="OneNode_1" presStyleLbl="node1" presStyleIdx="0" presStyleCnt="1" custScaleX="100000" custScaleY="192095" custLinFactNeighborX="-1045" custLinFactNeighborY="-62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DAAC3EB-DB05-4F98-9435-1EC7EB5EE441}" type="presOf" srcId="{C8C9E670-5965-41FD-87BE-F00F1C8570B9}" destId="{2A16B510-BAEF-4F08-90D6-587438D76EDB}" srcOrd="0" destOrd="0" presId="urn:microsoft.com/office/officeart/2005/8/layout/vProcess5"/>
    <dgm:cxn modelId="{23BBDD9E-BDB4-46E2-BE5F-576600CF9602}" srcId="{61FE9518-C69A-4201-B529-1548D096B351}" destId="{C8C9E670-5965-41FD-87BE-F00F1C8570B9}" srcOrd="0" destOrd="0" parTransId="{C9DB7BB8-CE2D-4FEE-A976-2420F84EACEE}" sibTransId="{82117B34-8035-42F8-8FBB-77FD98A54F3C}"/>
    <dgm:cxn modelId="{69D93978-2F7F-427C-A721-18142585E3ED}" type="presOf" srcId="{61FE9518-C69A-4201-B529-1548D096B351}" destId="{3501ECBC-A719-4D59-904A-A48967D96196}" srcOrd="0" destOrd="0" presId="urn:microsoft.com/office/officeart/2005/8/layout/vProcess5"/>
    <dgm:cxn modelId="{B0DC6203-9976-4F16-9705-D905BCB64F4E}" type="presParOf" srcId="{3501ECBC-A719-4D59-904A-A48967D96196}" destId="{CDD180E0-F4A4-4F69-A896-036300AA14DD}" srcOrd="0" destOrd="0" presId="urn:microsoft.com/office/officeart/2005/8/layout/vProcess5"/>
    <dgm:cxn modelId="{F1A84CEF-14B9-4419-8AFC-135208FAB380}" type="presParOf" srcId="{3501ECBC-A719-4D59-904A-A48967D96196}" destId="{2A16B510-BAEF-4F08-90D6-587438D76EDB}" srcOrd="1" destOrd="0" presId="urn:microsoft.com/office/officeart/2005/8/layout/vProcess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81900D5-B035-47B8-B1AE-96EEA6368535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F9F3790-AC79-4771-AF80-CFAEB7A68DE7}">
      <dgm:prSet custT="1"/>
      <dgm:spPr>
        <a:solidFill>
          <a:schemeClr val="tx1">
            <a:lumMod val="95000"/>
          </a:schemeClr>
        </a:solidFill>
      </dgm:spPr>
      <dgm:t>
        <a:bodyPr/>
        <a:lstStyle/>
        <a:p>
          <a:pPr algn="ctr" rtl="0">
            <a:lnSpc>
              <a:spcPct val="100000"/>
            </a:lnSpc>
          </a:pPr>
          <a:r>
            <a:rPr lang="ru-RU" sz="1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23-24-iyun </a:t>
          </a:r>
          <a:r>
            <a:rPr lang="ru-RU" sz="1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kunlari</a:t>
          </a:r>
          <a:r>
            <a:rPr lang="ru-RU" sz="1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Samarqand</a:t>
          </a:r>
          <a:r>
            <a:rPr lang="ru-RU" sz="1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Buxoro</a:t>
          </a:r>
          <a:r>
            <a:rPr lang="ru-RU" sz="1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Andijon</a:t>
          </a:r>
          <a:r>
            <a:rPr lang="ru-RU" sz="1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Namangan</a:t>
          </a:r>
          <a:r>
            <a:rPr lang="ru-RU" sz="1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Farg‘ona</a:t>
          </a:r>
          <a:r>
            <a:rPr lang="ru-RU" sz="1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Nukus</a:t>
          </a:r>
          <a:r>
            <a:rPr lang="ru-RU" sz="1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boshqa</a:t>
          </a:r>
          <a:r>
            <a:rPr lang="en-US" sz="1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shaharlarda</a:t>
          </a:r>
          <a:r>
            <a:rPr lang="ru-RU" sz="1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ko‘p</a:t>
          </a:r>
          <a:r>
            <a:rPr lang="ru-RU" sz="1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ming</a:t>
          </a:r>
          <a:r>
            <a:rPr lang="ru-RU" sz="1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kishilik</a:t>
          </a:r>
          <a:r>
            <a:rPr lang="ru-RU" sz="1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mitinglar</a:t>
          </a:r>
          <a:r>
            <a:rPr lang="ru-RU" sz="1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bo‘lib</a:t>
          </a:r>
          <a:r>
            <a:rPr lang="ru-RU" sz="1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o‘tdi</a:t>
          </a:r>
          <a:r>
            <a:rPr lang="ru-RU" sz="1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8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D2A485-44BE-4961-8E13-1F24BC2519A4}" type="parTrans" cxnId="{42A0F160-958B-4A08-BBE6-F35A05B7AC6F}">
      <dgm:prSet/>
      <dgm:spPr/>
      <dgm:t>
        <a:bodyPr/>
        <a:lstStyle/>
        <a:p>
          <a:endParaRPr lang="ru-RU"/>
        </a:p>
      </dgm:t>
    </dgm:pt>
    <dgm:pt modelId="{7B1C917D-393F-478B-9D3B-D26C828A55DC}" type="sibTrans" cxnId="{42A0F160-958B-4A08-BBE6-F35A05B7AC6F}">
      <dgm:prSet/>
      <dgm:spPr/>
      <dgm:t>
        <a:bodyPr/>
        <a:lstStyle/>
        <a:p>
          <a:endParaRPr lang="ru-RU"/>
        </a:p>
      </dgm:t>
    </dgm:pt>
    <dgm:pt modelId="{91E5280F-9A3D-44FA-926B-F871BD5C7932}">
      <dgm:prSet custT="1"/>
      <dgm:spPr>
        <a:solidFill>
          <a:srgbClr val="00B0F0"/>
        </a:solidFill>
      </dgm:spPr>
      <dgm:t>
        <a:bodyPr/>
        <a:lstStyle/>
        <a:p>
          <a:pPr algn="ctr" rtl="0">
            <a:lnSpc>
              <a:spcPct val="100000"/>
            </a:lnSpc>
          </a:pPr>
          <a:r>
            <a:rPr lang="ru-RU" sz="16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Har</a:t>
          </a:r>
          <a:r>
            <a: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kuni</a:t>
          </a:r>
          <a:r>
            <a: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frontga</a:t>
          </a:r>
          <a:r>
            <a: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jo‘nash</a:t>
          </a:r>
          <a:r>
            <a: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istagi</a:t>
          </a:r>
          <a:r>
            <a: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harbiy</a:t>
          </a:r>
          <a:r>
            <a: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komissarlikka</a:t>
          </a:r>
          <a:r>
            <a: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kelib</a:t>
          </a:r>
          <a:r>
            <a: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turgan</a:t>
          </a:r>
          <a:r>
            <a: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arizalar</a:t>
          </a:r>
          <a:r>
            <a: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oqimi</a:t>
          </a:r>
          <a:r>
            <a: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o‘zbekistonliklarning</a:t>
          </a:r>
          <a:r>
            <a: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milliy</a:t>
          </a:r>
          <a:r>
            <a: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vatanparvarlik</a:t>
          </a:r>
          <a:r>
            <a: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ruhi</a:t>
          </a:r>
          <a:r>
            <a: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yuksakligining</a:t>
          </a:r>
          <a:r>
            <a: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yaqqol</a:t>
          </a:r>
          <a:r>
            <a: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namunasi</a:t>
          </a:r>
          <a:r>
            <a: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bo‘ldi</a:t>
          </a:r>
          <a:r>
            <a: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6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7FD99B-BEF1-417E-B0E0-3108E462FDE4}" type="parTrans" cxnId="{155260A5-4807-4656-8AAD-197A2D9C2036}">
      <dgm:prSet/>
      <dgm:spPr/>
      <dgm:t>
        <a:bodyPr/>
        <a:lstStyle/>
        <a:p>
          <a:endParaRPr lang="ru-RU"/>
        </a:p>
      </dgm:t>
    </dgm:pt>
    <dgm:pt modelId="{CBD07382-7129-467F-A646-42065C8DC220}" type="sibTrans" cxnId="{155260A5-4807-4656-8AAD-197A2D9C2036}">
      <dgm:prSet/>
      <dgm:spPr/>
      <dgm:t>
        <a:bodyPr/>
        <a:lstStyle/>
        <a:p>
          <a:endParaRPr lang="ru-RU"/>
        </a:p>
      </dgm:t>
    </dgm:pt>
    <dgm:pt modelId="{1C07BBC1-4711-4BA5-9396-2F900202ED8B}" type="pres">
      <dgm:prSet presAssocID="{281900D5-B035-47B8-B1AE-96EEA6368535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B42142BE-F6B3-49B9-A4EC-3BF3A9431A26}" type="pres">
      <dgm:prSet presAssocID="{281900D5-B035-47B8-B1AE-96EEA6368535}" presName="Name1" presStyleCnt="0"/>
      <dgm:spPr/>
    </dgm:pt>
    <dgm:pt modelId="{A8F7B8A6-6B68-4FB0-BA99-E016A8C0BBF1}" type="pres">
      <dgm:prSet presAssocID="{281900D5-B035-47B8-B1AE-96EEA6368535}" presName="cycle" presStyleCnt="0"/>
      <dgm:spPr/>
    </dgm:pt>
    <dgm:pt modelId="{C4694408-BA2A-44BF-B0AF-BC3D0708979F}" type="pres">
      <dgm:prSet presAssocID="{281900D5-B035-47B8-B1AE-96EEA6368535}" presName="srcNode" presStyleLbl="node1" presStyleIdx="0" presStyleCnt="2"/>
      <dgm:spPr/>
    </dgm:pt>
    <dgm:pt modelId="{972F5F76-2B06-4996-8166-ED76E94F05CE}" type="pres">
      <dgm:prSet presAssocID="{281900D5-B035-47B8-B1AE-96EEA6368535}" presName="conn" presStyleLbl="parChTrans1D2" presStyleIdx="0" presStyleCnt="1"/>
      <dgm:spPr/>
      <dgm:t>
        <a:bodyPr/>
        <a:lstStyle/>
        <a:p>
          <a:endParaRPr lang="ru-RU"/>
        </a:p>
      </dgm:t>
    </dgm:pt>
    <dgm:pt modelId="{E8AB7B36-65EC-46E7-8A62-FEDB41F4676E}" type="pres">
      <dgm:prSet presAssocID="{281900D5-B035-47B8-B1AE-96EEA6368535}" presName="extraNode" presStyleLbl="node1" presStyleIdx="0" presStyleCnt="2"/>
      <dgm:spPr/>
    </dgm:pt>
    <dgm:pt modelId="{B314B447-E31D-4D2D-98F1-6410666B2221}" type="pres">
      <dgm:prSet presAssocID="{281900D5-B035-47B8-B1AE-96EEA6368535}" presName="dstNode" presStyleLbl="node1" presStyleIdx="0" presStyleCnt="2"/>
      <dgm:spPr/>
    </dgm:pt>
    <dgm:pt modelId="{852371AA-C7B9-4D5B-B23E-0D328F5E8781}" type="pres">
      <dgm:prSet presAssocID="{AF9F3790-AC79-4771-AF80-CFAEB7A68DE7}" presName="text_1" presStyleLbl="node1" presStyleIdx="0" presStyleCnt="2" custScaleY="138952" custLinFactNeighborX="-387" custLinFactNeighborY="-61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B1E8E4-03E5-478F-A6A5-074FD5FDC980}" type="pres">
      <dgm:prSet presAssocID="{AF9F3790-AC79-4771-AF80-CFAEB7A68DE7}" presName="accent_1" presStyleCnt="0"/>
      <dgm:spPr/>
    </dgm:pt>
    <dgm:pt modelId="{97BE143A-E771-4271-B927-A4D9BF4F93AF}" type="pres">
      <dgm:prSet presAssocID="{AF9F3790-AC79-4771-AF80-CFAEB7A68DE7}" presName="accentRepeatNode" presStyleLbl="solidFgAcc1" presStyleIdx="0" presStyleCnt="2" custScaleX="112800" custScaleY="116470" custLinFactNeighborX="1514" custLinFactNeighborY="-3112"/>
      <dgm:spPr>
        <a:solidFill>
          <a:srgbClr val="92D050"/>
        </a:solidFill>
      </dgm:spPr>
    </dgm:pt>
    <dgm:pt modelId="{784D8DB3-FBCC-477B-A473-9C60E4D109E6}" type="pres">
      <dgm:prSet presAssocID="{91E5280F-9A3D-44FA-926B-F871BD5C7932}" presName="text_2" presStyleLbl="node1" presStyleIdx="1" presStyleCnt="2" custScaleY="1222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758244-9357-42E9-B037-BB25F4E0C976}" type="pres">
      <dgm:prSet presAssocID="{91E5280F-9A3D-44FA-926B-F871BD5C7932}" presName="accent_2" presStyleCnt="0"/>
      <dgm:spPr/>
    </dgm:pt>
    <dgm:pt modelId="{407D389D-758D-4B35-8398-9F8053E181CF}" type="pres">
      <dgm:prSet presAssocID="{91E5280F-9A3D-44FA-926B-F871BD5C7932}" presName="accentRepeatNode" presStyleLbl="solidFgAcc1" presStyleIdx="1" presStyleCnt="2" custLinFactNeighborX="2749" custLinFactNeighborY="219"/>
      <dgm:spPr>
        <a:solidFill>
          <a:schemeClr val="tx2">
            <a:lumMod val="75000"/>
          </a:schemeClr>
        </a:solidFill>
      </dgm:spPr>
    </dgm:pt>
  </dgm:ptLst>
  <dgm:cxnLst>
    <dgm:cxn modelId="{A12A77F4-F356-4FD9-8AC0-2D5B6B5BB7FF}" type="presOf" srcId="{91E5280F-9A3D-44FA-926B-F871BD5C7932}" destId="{784D8DB3-FBCC-477B-A473-9C60E4D109E6}" srcOrd="0" destOrd="0" presId="urn:microsoft.com/office/officeart/2008/layout/VerticalCurvedList"/>
    <dgm:cxn modelId="{155260A5-4807-4656-8AAD-197A2D9C2036}" srcId="{281900D5-B035-47B8-B1AE-96EEA6368535}" destId="{91E5280F-9A3D-44FA-926B-F871BD5C7932}" srcOrd="1" destOrd="0" parTransId="{BC7FD99B-BEF1-417E-B0E0-3108E462FDE4}" sibTransId="{CBD07382-7129-467F-A646-42065C8DC220}"/>
    <dgm:cxn modelId="{42A0F160-958B-4A08-BBE6-F35A05B7AC6F}" srcId="{281900D5-B035-47B8-B1AE-96EEA6368535}" destId="{AF9F3790-AC79-4771-AF80-CFAEB7A68DE7}" srcOrd="0" destOrd="0" parTransId="{D8D2A485-44BE-4961-8E13-1F24BC2519A4}" sibTransId="{7B1C917D-393F-478B-9D3B-D26C828A55DC}"/>
    <dgm:cxn modelId="{AA328F38-E648-491D-B321-B830EF6904A0}" type="presOf" srcId="{281900D5-B035-47B8-B1AE-96EEA6368535}" destId="{1C07BBC1-4711-4BA5-9396-2F900202ED8B}" srcOrd="0" destOrd="0" presId="urn:microsoft.com/office/officeart/2008/layout/VerticalCurvedList"/>
    <dgm:cxn modelId="{C77EA3D0-3A14-4E9B-852B-40A01E0CB55E}" type="presOf" srcId="{7B1C917D-393F-478B-9D3B-D26C828A55DC}" destId="{972F5F76-2B06-4996-8166-ED76E94F05CE}" srcOrd="0" destOrd="0" presId="urn:microsoft.com/office/officeart/2008/layout/VerticalCurvedList"/>
    <dgm:cxn modelId="{B107F03D-2F1E-46BA-804B-FCC944C11D31}" type="presOf" srcId="{AF9F3790-AC79-4771-AF80-CFAEB7A68DE7}" destId="{852371AA-C7B9-4D5B-B23E-0D328F5E8781}" srcOrd="0" destOrd="0" presId="urn:microsoft.com/office/officeart/2008/layout/VerticalCurvedList"/>
    <dgm:cxn modelId="{6033A265-D5D3-4328-B1E5-5E19840E9D1C}" type="presParOf" srcId="{1C07BBC1-4711-4BA5-9396-2F900202ED8B}" destId="{B42142BE-F6B3-49B9-A4EC-3BF3A9431A26}" srcOrd="0" destOrd="0" presId="urn:microsoft.com/office/officeart/2008/layout/VerticalCurvedList"/>
    <dgm:cxn modelId="{0512CEB8-96DE-4612-9444-84222D427B5E}" type="presParOf" srcId="{B42142BE-F6B3-49B9-A4EC-3BF3A9431A26}" destId="{A8F7B8A6-6B68-4FB0-BA99-E016A8C0BBF1}" srcOrd="0" destOrd="0" presId="urn:microsoft.com/office/officeart/2008/layout/VerticalCurvedList"/>
    <dgm:cxn modelId="{00D29AFB-70C6-45BB-A33D-44491A7945A1}" type="presParOf" srcId="{A8F7B8A6-6B68-4FB0-BA99-E016A8C0BBF1}" destId="{C4694408-BA2A-44BF-B0AF-BC3D0708979F}" srcOrd="0" destOrd="0" presId="urn:microsoft.com/office/officeart/2008/layout/VerticalCurvedList"/>
    <dgm:cxn modelId="{34FB8E05-E236-4898-91C8-7B115AA7AE1B}" type="presParOf" srcId="{A8F7B8A6-6B68-4FB0-BA99-E016A8C0BBF1}" destId="{972F5F76-2B06-4996-8166-ED76E94F05CE}" srcOrd="1" destOrd="0" presId="urn:microsoft.com/office/officeart/2008/layout/VerticalCurvedList"/>
    <dgm:cxn modelId="{E2F68F2F-B99E-493F-8B76-F960AE1FBC7C}" type="presParOf" srcId="{A8F7B8A6-6B68-4FB0-BA99-E016A8C0BBF1}" destId="{E8AB7B36-65EC-46E7-8A62-FEDB41F4676E}" srcOrd="2" destOrd="0" presId="urn:microsoft.com/office/officeart/2008/layout/VerticalCurvedList"/>
    <dgm:cxn modelId="{A0F0B7D0-9D9A-48AD-93A8-96BC6F28EBAE}" type="presParOf" srcId="{A8F7B8A6-6B68-4FB0-BA99-E016A8C0BBF1}" destId="{B314B447-E31D-4D2D-98F1-6410666B2221}" srcOrd="3" destOrd="0" presId="urn:microsoft.com/office/officeart/2008/layout/VerticalCurvedList"/>
    <dgm:cxn modelId="{B1F4A2DA-1A31-4AD8-B224-30AB2EC03E6F}" type="presParOf" srcId="{B42142BE-F6B3-49B9-A4EC-3BF3A9431A26}" destId="{852371AA-C7B9-4D5B-B23E-0D328F5E8781}" srcOrd="1" destOrd="0" presId="urn:microsoft.com/office/officeart/2008/layout/VerticalCurvedList"/>
    <dgm:cxn modelId="{7EC63283-C806-4020-8025-B3EF878C9543}" type="presParOf" srcId="{B42142BE-F6B3-49B9-A4EC-3BF3A9431A26}" destId="{46B1E8E4-03E5-478F-A6A5-074FD5FDC980}" srcOrd="2" destOrd="0" presId="urn:microsoft.com/office/officeart/2008/layout/VerticalCurvedList"/>
    <dgm:cxn modelId="{2DFAF44A-827D-4A36-A11C-1E789DC20306}" type="presParOf" srcId="{46B1E8E4-03E5-478F-A6A5-074FD5FDC980}" destId="{97BE143A-E771-4271-B927-A4D9BF4F93AF}" srcOrd="0" destOrd="0" presId="urn:microsoft.com/office/officeart/2008/layout/VerticalCurvedList"/>
    <dgm:cxn modelId="{FB27F082-9372-400E-8DAF-F57C908C6CF2}" type="presParOf" srcId="{B42142BE-F6B3-49B9-A4EC-3BF3A9431A26}" destId="{784D8DB3-FBCC-477B-A473-9C60E4D109E6}" srcOrd="3" destOrd="0" presId="urn:microsoft.com/office/officeart/2008/layout/VerticalCurvedList"/>
    <dgm:cxn modelId="{D7758CDF-F6FE-4352-A362-0777385299F4}" type="presParOf" srcId="{B42142BE-F6B3-49B9-A4EC-3BF3A9431A26}" destId="{60758244-9357-42E9-B037-BB25F4E0C976}" srcOrd="4" destOrd="0" presId="urn:microsoft.com/office/officeart/2008/layout/VerticalCurvedList"/>
    <dgm:cxn modelId="{4F5385DA-9C91-4AFD-AB52-3A4B03B5BC70}" type="presParOf" srcId="{60758244-9357-42E9-B037-BB25F4E0C976}" destId="{407D389D-758D-4B35-8398-9F8053E181C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81900D5-B035-47B8-B1AE-96EEA6368535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0BE001A-7FBC-405E-8EBA-E7FB828C2BFF}">
      <dgm:prSet custT="1"/>
      <dgm:spPr>
        <a:solidFill>
          <a:srgbClr val="DDDDDD"/>
        </a:solidFill>
      </dgm:spPr>
      <dgm:t>
        <a:bodyPr/>
        <a:lstStyle/>
        <a:p>
          <a:pPr algn="ctr" rtl="0">
            <a:lnSpc>
              <a:spcPct val="100000"/>
            </a:lnSpc>
          </a:pPr>
          <a:r>
            <a:rPr lang="ru-RU" sz="18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Mazkur</a:t>
          </a:r>
          <a:r>
            <a:rPr lang="ru-RU" sz="18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arizalarni</a:t>
          </a:r>
          <a:r>
            <a:rPr lang="ru-RU" sz="18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turli</a:t>
          </a:r>
          <a:r>
            <a:rPr lang="ru-RU" sz="18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kasbdagi</a:t>
          </a:r>
          <a:r>
            <a:rPr lang="ru-RU" sz="18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8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har</a:t>
          </a:r>
          <a:r>
            <a:rPr lang="ru-RU" sz="18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xil</a:t>
          </a:r>
          <a:r>
            <a:rPr lang="ru-RU" sz="18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millatga</a:t>
          </a:r>
          <a:r>
            <a:rPr lang="ru-RU" sz="18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mansub</a:t>
          </a:r>
          <a:r>
            <a:rPr lang="ru-RU" sz="18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kishilar</a:t>
          </a:r>
          <a:r>
            <a:rPr lang="ru-RU" sz="18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erkaklar</a:t>
          </a:r>
          <a:r>
            <a:rPr lang="ru-RU" sz="18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8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ayollar</a:t>
          </a:r>
          <a:r>
            <a:rPr lang="ru-RU" sz="18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yoshlar</a:t>
          </a:r>
          <a:r>
            <a:rPr lang="ru-RU" sz="18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8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keksalar</a:t>
          </a:r>
          <a:r>
            <a:rPr lang="ru-RU" sz="18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partiyali</a:t>
          </a:r>
          <a:r>
            <a:rPr lang="ru-RU" sz="18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8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partiyasizlar</a:t>
          </a:r>
          <a:r>
            <a:rPr lang="ru-RU" sz="18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berar</a:t>
          </a:r>
          <a:r>
            <a:rPr lang="ru-RU" sz="18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edilar</a:t>
          </a:r>
          <a:r>
            <a:rPr lang="ru-RU" sz="18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800" dirty="0">
            <a:solidFill>
              <a:schemeClr val="bg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DF7405-BDEB-40E5-9514-EFFE6FD1DF71}" type="parTrans" cxnId="{B5D800E5-03A5-4794-BC06-AB5810327E74}">
      <dgm:prSet/>
      <dgm:spPr/>
      <dgm:t>
        <a:bodyPr/>
        <a:lstStyle/>
        <a:p>
          <a:endParaRPr lang="ru-RU"/>
        </a:p>
      </dgm:t>
    </dgm:pt>
    <dgm:pt modelId="{EEC4117A-97D9-483F-9E39-391C4944D58F}" type="sibTrans" cxnId="{B5D800E5-03A5-4794-BC06-AB5810327E74}">
      <dgm:prSet/>
      <dgm:spPr/>
      <dgm:t>
        <a:bodyPr/>
        <a:lstStyle/>
        <a:p>
          <a:endParaRPr lang="ru-RU"/>
        </a:p>
      </dgm:t>
    </dgm:pt>
    <dgm:pt modelId="{C8E3B22E-3705-4C25-9570-7C1D49B6F547}">
      <dgm:prSet custT="1"/>
      <dgm:spPr>
        <a:solidFill>
          <a:srgbClr val="FFFF00"/>
        </a:solidFill>
      </dgm:spPr>
      <dgm:t>
        <a:bodyPr/>
        <a:lstStyle/>
        <a:p>
          <a:pPr algn="ctr" rtl="0">
            <a:lnSpc>
              <a:spcPct val="100000"/>
            </a:lnSpc>
          </a:pPr>
          <a:r>
            <a:rPr lang="ru-RU" sz="16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Arxiv</a:t>
          </a:r>
          <a:r>
            <a:rPr lang="ru-RU" sz="16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hujjatlarining</a:t>
          </a:r>
          <a:r>
            <a:rPr lang="ru-RU" sz="16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dalolat</a:t>
          </a:r>
          <a:r>
            <a:rPr lang="ru-RU" sz="16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berishicha</a:t>
          </a:r>
          <a:r>
            <a:rPr lang="ru-RU" sz="16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urushning</a:t>
          </a:r>
          <a:r>
            <a:rPr lang="ru-RU" sz="16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dastlabki</a:t>
          </a:r>
          <a:r>
            <a:rPr lang="ru-RU" sz="16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kunlarida</a:t>
          </a:r>
          <a:r>
            <a:rPr lang="ru-RU" sz="16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respublikaning</a:t>
          </a:r>
          <a:r>
            <a:rPr lang="ru-RU" sz="16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shahar</a:t>
          </a:r>
          <a:r>
            <a:rPr lang="ru-RU" sz="16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6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tuman</a:t>
          </a:r>
          <a:r>
            <a:rPr lang="ru-RU" sz="16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harbiy</a:t>
          </a:r>
          <a:r>
            <a:rPr lang="ru-RU" sz="16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komissarliklariga</a:t>
          </a:r>
          <a:r>
            <a:rPr lang="ru-RU" sz="16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ko‘ngillilardan</a:t>
          </a:r>
          <a:r>
            <a:rPr lang="ru-RU" sz="16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1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14 </a:t>
          </a:r>
          <a:r>
            <a:rPr lang="ru-RU" sz="1600" b="1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ming</a:t>
          </a:r>
          <a:r>
            <a:rPr lang="ru-RU" sz="16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dan</a:t>
          </a:r>
          <a:r>
            <a:rPr lang="ru-RU" sz="16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ortiq</a:t>
          </a:r>
          <a:r>
            <a:rPr lang="ru-RU" sz="16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ariza</a:t>
          </a:r>
          <a:r>
            <a:rPr lang="ru-RU" sz="16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tushgan</a:t>
          </a:r>
          <a:r>
            <a:rPr lang="ru-RU" sz="16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solidFill>
              <a:schemeClr val="bg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1A921F-D86A-46A9-8BC6-688D1A4E63FA}" type="parTrans" cxnId="{F01EA2F3-4F77-4088-B34D-2601B87A2713}">
      <dgm:prSet/>
      <dgm:spPr/>
      <dgm:t>
        <a:bodyPr/>
        <a:lstStyle/>
        <a:p>
          <a:endParaRPr lang="ru-RU"/>
        </a:p>
      </dgm:t>
    </dgm:pt>
    <dgm:pt modelId="{FA10BE11-1D62-4D3E-8827-E1494721CD84}" type="sibTrans" cxnId="{F01EA2F3-4F77-4088-B34D-2601B87A2713}">
      <dgm:prSet/>
      <dgm:spPr/>
      <dgm:t>
        <a:bodyPr/>
        <a:lstStyle/>
        <a:p>
          <a:endParaRPr lang="ru-RU"/>
        </a:p>
      </dgm:t>
    </dgm:pt>
    <dgm:pt modelId="{1C07BBC1-4711-4BA5-9396-2F900202ED8B}" type="pres">
      <dgm:prSet presAssocID="{281900D5-B035-47B8-B1AE-96EEA6368535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B42142BE-F6B3-49B9-A4EC-3BF3A9431A26}" type="pres">
      <dgm:prSet presAssocID="{281900D5-B035-47B8-B1AE-96EEA6368535}" presName="Name1" presStyleCnt="0"/>
      <dgm:spPr/>
    </dgm:pt>
    <dgm:pt modelId="{A8F7B8A6-6B68-4FB0-BA99-E016A8C0BBF1}" type="pres">
      <dgm:prSet presAssocID="{281900D5-B035-47B8-B1AE-96EEA6368535}" presName="cycle" presStyleCnt="0"/>
      <dgm:spPr/>
    </dgm:pt>
    <dgm:pt modelId="{C4694408-BA2A-44BF-B0AF-BC3D0708979F}" type="pres">
      <dgm:prSet presAssocID="{281900D5-B035-47B8-B1AE-96EEA6368535}" presName="srcNode" presStyleLbl="node1" presStyleIdx="0" presStyleCnt="2"/>
      <dgm:spPr/>
    </dgm:pt>
    <dgm:pt modelId="{972F5F76-2B06-4996-8166-ED76E94F05CE}" type="pres">
      <dgm:prSet presAssocID="{281900D5-B035-47B8-B1AE-96EEA6368535}" presName="conn" presStyleLbl="parChTrans1D2" presStyleIdx="0" presStyleCnt="1"/>
      <dgm:spPr/>
      <dgm:t>
        <a:bodyPr/>
        <a:lstStyle/>
        <a:p>
          <a:endParaRPr lang="ru-RU"/>
        </a:p>
      </dgm:t>
    </dgm:pt>
    <dgm:pt modelId="{E8AB7B36-65EC-46E7-8A62-FEDB41F4676E}" type="pres">
      <dgm:prSet presAssocID="{281900D5-B035-47B8-B1AE-96EEA6368535}" presName="extraNode" presStyleLbl="node1" presStyleIdx="0" presStyleCnt="2"/>
      <dgm:spPr/>
    </dgm:pt>
    <dgm:pt modelId="{B314B447-E31D-4D2D-98F1-6410666B2221}" type="pres">
      <dgm:prSet presAssocID="{281900D5-B035-47B8-B1AE-96EEA6368535}" presName="dstNode" presStyleLbl="node1" presStyleIdx="0" presStyleCnt="2"/>
      <dgm:spPr/>
    </dgm:pt>
    <dgm:pt modelId="{21BAE75E-2587-41EF-8065-AC55D8216951}" type="pres">
      <dgm:prSet presAssocID="{80BE001A-7FBC-405E-8EBA-E7FB828C2BFF}" presName="text_1" presStyleLbl="node1" presStyleIdx="0" presStyleCnt="2" custScaleX="98376" custScaleY="1378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49EDB8-58C9-4B43-8090-CBEAF454713A}" type="pres">
      <dgm:prSet presAssocID="{80BE001A-7FBC-405E-8EBA-E7FB828C2BFF}" presName="accent_1" presStyleCnt="0"/>
      <dgm:spPr/>
    </dgm:pt>
    <dgm:pt modelId="{FDFA2F55-27AD-420D-B182-5713B89B35DB}" type="pres">
      <dgm:prSet presAssocID="{80BE001A-7FBC-405E-8EBA-E7FB828C2BFF}" presName="accentRepeatNode" presStyleLbl="solidFgAcc1" presStyleIdx="0" presStyleCnt="2" custScaleX="107197" custScaleY="110247"/>
      <dgm:spPr>
        <a:solidFill>
          <a:schemeClr val="tx1">
            <a:lumMod val="50000"/>
          </a:schemeClr>
        </a:solidFill>
      </dgm:spPr>
    </dgm:pt>
    <dgm:pt modelId="{4D133339-926C-420D-B93A-EC5EA01A4F90}" type="pres">
      <dgm:prSet presAssocID="{C8E3B22E-3705-4C25-9570-7C1D49B6F547}" presName="text_2" presStyleLbl="node1" presStyleIdx="1" presStyleCnt="2" custScaleX="98376" custScaleY="1222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333649-71AA-4777-B8E3-1BC2FC1E6F0F}" type="pres">
      <dgm:prSet presAssocID="{C8E3B22E-3705-4C25-9570-7C1D49B6F547}" presName="accent_2" presStyleCnt="0"/>
      <dgm:spPr/>
    </dgm:pt>
    <dgm:pt modelId="{2120BF8E-FFCF-4C17-9508-665CD1FA4E85}" type="pres">
      <dgm:prSet presAssocID="{C8E3B22E-3705-4C25-9570-7C1D49B6F547}" presName="accentRepeatNode" presStyleLbl="solidFgAcc1" presStyleIdx="1" presStyleCnt="2" custScaleX="120359" custScaleY="117365"/>
      <dgm:spPr>
        <a:solidFill>
          <a:srgbClr val="00B050"/>
        </a:solidFill>
      </dgm:spPr>
    </dgm:pt>
  </dgm:ptLst>
  <dgm:cxnLst>
    <dgm:cxn modelId="{EB2E9617-45F6-4AFD-A8C2-D3BD30DCEB7D}" type="presOf" srcId="{EEC4117A-97D9-483F-9E39-391C4944D58F}" destId="{972F5F76-2B06-4996-8166-ED76E94F05CE}" srcOrd="0" destOrd="0" presId="urn:microsoft.com/office/officeart/2008/layout/VerticalCurvedList"/>
    <dgm:cxn modelId="{F01EA2F3-4F77-4088-B34D-2601B87A2713}" srcId="{281900D5-B035-47B8-B1AE-96EEA6368535}" destId="{C8E3B22E-3705-4C25-9570-7C1D49B6F547}" srcOrd="1" destOrd="0" parTransId="{751A921F-D86A-46A9-8BC6-688D1A4E63FA}" sibTransId="{FA10BE11-1D62-4D3E-8827-E1494721CD84}"/>
    <dgm:cxn modelId="{86E75548-E99E-47C0-BE5A-E91F9DF0C6B5}" type="presOf" srcId="{C8E3B22E-3705-4C25-9570-7C1D49B6F547}" destId="{4D133339-926C-420D-B93A-EC5EA01A4F90}" srcOrd="0" destOrd="0" presId="urn:microsoft.com/office/officeart/2008/layout/VerticalCurvedList"/>
    <dgm:cxn modelId="{EC0CFC2A-A394-42C7-9B73-A2FA6A64C26B}" type="presOf" srcId="{281900D5-B035-47B8-B1AE-96EEA6368535}" destId="{1C07BBC1-4711-4BA5-9396-2F900202ED8B}" srcOrd="0" destOrd="0" presId="urn:microsoft.com/office/officeart/2008/layout/VerticalCurvedList"/>
    <dgm:cxn modelId="{1864EC1B-5E7A-4554-9660-3679EF74CBB5}" type="presOf" srcId="{80BE001A-7FBC-405E-8EBA-E7FB828C2BFF}" destId="{21BAE75E-2587-41EF-8065-AC55D8216951}" srcOrd="0" destOrd="0" presId="urn:microsoft.com/office/officeart/2008/layout/VerticalCurvedList"/>
    <dgm:cxn modelId="{B5D800E5-03A5-4794-BC06-AB5810327E74}" srcId="{281900D5-B035-47B8-B1AE-96EEA6368535}" destId="{80BE001A-7FBC-405E-8EBA-E7FB828C2BFF}" srcOrd="0" destOrd="0" parTransId="{37DF7405-BDEB-40E5-9514-EFFE6FD1DF71}" sibTransId="{EEC4117A-97D9-483F-9E39-391C4944D58F}"/>
    <dgm:cxn modelId="{01A79213-52F7-4476-863B-9A774C286FF4}" type="presParOf" srcId="{1C07BBC1-4711-4BA5-9396-2F900202ED8B}" destId="{B42142BE-F6B3-49B9-A4EC-3BF3A9431A26}" srcOrd="0" destOrd="0" presId="urn:microsoft.com/office/officeart/2008/layout/VerticalCurvedList"/>
    <dgm:cxn modelId="{9CAAB474-9E5F-4DC8-9568-E9EE6341ECD8}" type="presParOf" srcId="{B42142BE-F6B3-49B9-A4EC-3BF3A9431A26}" destId="{A8F7B8A6-6B68-4FB0-BA99-E016A8C0BBF1}" srcOrd="0" destOrd="0" presId="urn:microsoft.com/office/officeart/2008/layout/VerticalCurvedList"/>
    <dgm:cxn modelId="{C2B996A3-3157-4196-BF90-6BACFEB8A9ED}" type="presParOf" srcId="{A8F7B8A6-6B68-4FB0-BA99-E016A8C0BBF1}" destId="{C4694408-BA2A-44BF-B0AF-BC3D0708979F}" srcOrd="0" destOrd="0" presId="urn:microsoft.com/office/officeart/2008/layout/VerticalCurvedList"/>
    <dgm:cxn modelId="{082004BC-0076-4FDA-8319-C87A5F997939}" type="presParOf" srcId="{A8F7B8A6-6B68-4FB0-BA99-E016A8C0BBF1}" destId="{972F5F76-2B06-4996-8166-ED76E94F05CE}" srcOrd="1" destOrd="0" presId="urn:microsoft.com/office/officeart/2008/layout/VerticalCurvedList"/>
    <dgm:cxn modelId="{2D15AE39-6FF2-41FE-9A25-583B275A1342}" type="presParOf" srcId="{A8F7B8A6-6B68-4FB0-BA99-E016A8C0BBF1}" destId="{E8AB7B36-65EC-46E7-8A62-FEDB41F4676E}" srcOrd="2" destOrd="0" presId="urn:microsoft.com/office/officeart/2008/layout/VerticalCurvedList"/>
    <dgm:cxn modelId="{3DB26FA4-A5F0-4A45-B212-0886298BEA44}" type="presParOf" srcId="{A8F7B8A6-6B68-4FB0-BA99-E016A8C0BBF1}" destId="{B314B447-E31D-4D2D-98F1-6410666B2221}" srcOrd="3" destOrd="0" presId="urn:microsoft.com/office/officeart/2008/layout/VerticalCurvedList"/>
    <dgm:cxn modelId="{BAB72F01-2D13-4E35-B8FD-3E262FA844C6}" type="presParOf" srcId="{B42142BE-F6B3-49B9-A4EC-3BF3A9431A26}" destId="{21BAE75E-2587-41EF-8065-AC55D8216951}" srcOrd="1" destOrd="0" presId="urn:microsoft.com/office/officeart/2008/layout/VerticalCurvedList"/>
    <dgm:cxn modelId="{EEAA9E05-0E28-4A5B-A485-3B0DA371F559}" type="presParOf" srcId="{B42142BE-F6B3-49B9-A4EC-3BF3A9431A26}" destId="{2049EDB8-58C9-4B43-8090-CBEAF454713A}" srcOrd="2" destOrd="0" presId="urn:microsoft.com/office/officeart/2008/layout/VerticalCurvedList"/>
    <dgm:cxn modelId="{6E27CD61-004D-412C-BF6D-BEBB26BC790A}" type="presParOf" srcId="{2049EDB8-58C9-4B43-8090-CBEAF454713A}" destId="{FDFA2F55-27AD-420D-B182-5713B89B35DB}" srcOrd="0" destOrd="0" presId="urn:microsoft.com/office/officeart/2008/layout/VerticalCurvedList"/>
    <dgm:cxn modelId="{DBF3D1C7-4C93-45D0-8092-8E8FF42476D1}" type="presParOf" srcId="{B42142BE-F6B3-49B9-A4EC-3BF3A9431A26}" destId="{4D133339-926C-420D-B93A-EC5EA01A4F90}" srcOrd="3" destOrd="0" presId="urn:microsoft.com/office/officeart/2008/layout/VerticalCurvedList"/>
    <dgm:cxn modelId="{A59DE40D-9001-4A67-B3E4-2A45B1AB372B}" type="presParOf" srcId="{B42142BE-F6B3-49B9-A4EC-3BF3A9431A26}" destId="{10333649-71AA-4777-B8E3-1BC2FC1E6F0F}" srcOrd="4" destOrd="0" presId="urn:microsoft.com/office/officeart/2008/layout/VerticalCurvedList"/>
    <dgm:cxn modelId="{A9382BC3-617E-409D-9B37-5D4408652151}" type="presParOf" srcId="{10333649-71AA-4777-B8E3-1BC2FC1E6F0F}" destId="{2120BF8E-FFCF-4C17-9508-665CD1FA4E8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DC9FF5D-47EB-4874-9FF2-8B14A325488D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789B550-F6DA-46AD-B514-756385CCF39C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O‘zbekistonlik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lar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urushning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dastlabki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kunlaridanoq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mudofaa</a:t>
          </a:r>
          <a:r>
            <a:rPr lang="ru-RU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jamg‘armasini</a:t>
          </a:r>
          <a:r>
            <a:rPr lang="ru-RU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tashkil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etishda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ishtirok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etdilar</a:t>
          </a:r>
          <a:r>
            <a:rPr lang="ru-RU" sz="16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0D6AF2-392D-4614-8C86-43F35FD918EB}" type="parTrans" cxnId="{52FFA0A1-1500-4467-9F49-5B74BE7FFAE4}">
      <dgm:prSet/>
      <dgm:spPr/>
      <dgm:t>
        <a:bodyPr/>
        <a:lstStyle/>
        <a:p>
          <a:endParaRPr lang="ru-RU"/>
        </a:p>
      </dgm:t>
    </dgm:pt>
    <dgm:pt modelId="{D244DA58-0205-4F61-8204-8C023A19CB86}" type="sibTrans" cxnId="{52FFA0A1-1500-4467-9F49-5B74BE7FFAE4}">
      <dgm:prSet/>
      <dgm:spPr/>
      <dgm:t>
        <a:bodyPr/>
        <a:lstStyle/>
        <a:p>
          <a:endParaRPr lang="ru-RU"/>
        </a:p>
      </dgm:t>
    </dgm:pt>
    <dgm:pt modelId="{29A706E1-3D68-428F-B539-05BC80085EA1}">
      <dgm:prSet custT="1"/>
      <dgm:spPr>
        <a:solidFill>
          <a:schemeClr val="tx1">
            <a:lumMod val="85000"/>
          </a:schemeClr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Mudofaa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jamg‘armasiga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ishchilar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kolxozchilar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ziyolilar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kunlik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ish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haqlari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kommunistik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shanbaliklarda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ishlab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topilgan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pullar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fuqarolarning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shaxsiy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jamg‘armalari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qimmatbaho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boyliklari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davlat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zayomlari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buyumlar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oziq-ovqat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mahsulotlari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dirty="0" err="1" smtClean="0">
              <a:latin typeface="Arial" panose="020B0604020202020204" pitchFamily="34" charset="0"/>
              <a:cs typeface="Arial" panose="020B0604020202020204" pitchFamily="34" charset="0"/>
            </a:rPr>
            <a:t>topshirilardi</a:t>
          </a:r>
          <a:r>
            <a:rPr lang="ru-RU" sz="175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7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F6CCFE-7AD3-4A7B-95B4-046562D2972C}" type="parTrans" cxnId="{5415EF9B-9A01-46AC-A4F1-899D52D183DF}">
      <dgm:prSet/>
      <dgm:spPr/>
      <dgm:t>
        <a:bodyPr/>
        <a:lstStyle/>
        <a:p>
          <a:endParaRPr lang="ru-RU"/>
        </a:p>
      </dgm:t>
    </dgm:pt>
    <dgm:pt modelId="{6219F0C4-B0B0-4AEC-B208-06E789755A2D}" type="sibTrans" cxnId="{5415EF9B-9A01-46AC-A4F1-899D52D183DF}">
      <dgm:prSet/>
      <dgm:spPr/>
      <dgm:t>
        <a:bodyPr/>
        <a:lstStyle/>
        <a:p>
          <a:endParaRPr lang="ru-RU"/>
        </a:p>
      </dgm:t>
    </dgm:pt>
    <dgm:pt modelId="{B1494FD0-5CED-4E55-938D-18C247852346}" type="pres">
      <dgm:prSet presAssocID="{5DC9FF5D-47EB-4874-9FF2-8B14A325488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43E6217-FE8D-4490-8D31-D61D5170D5F6}" type="pres">
      <dgm:prSet presAssocID="{C789B550-F6DA-46AD-B514-756385CCF39C}" presName="node" presStyleLbl="node1" presStyleIdx="0" presStyleCnt="2" custScaleX="425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681A69-88BC-4D1B-97AD-F19CFC4E952A}" type="pres">
      <dgm:prSet presAssocID="{D244DA58-0205-4F61-8204-8C023A19CB86}" presName="sibTrans" presStyleCnt="0"/>
      <dgm:spPr/>
    </dgm:pt>
    <dgm:pt modelId="{DB3E3598-59EE-4A06-8D2E-E82DA17EC645}" type="pres">
      <dgm:prSet presAssocID="{29A706E1-3D68-428F-B539-05BC80085EA1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FFA0A1-1500-4467-9F49-5B74BE7FFAE4}" srcId="{5DC9FF5D-47EB-4874-9FF2-8B14A325488D}" destId="{C789B550-F6DA-46AD-B514-756385CCF39C}" srcOrd="0" destOrd="0" parTransId="{F50D6AF2-392D-4614-8C86-43F35FD918EB}" sibTransId="{D244DA58-0205-4F61-8204-8C023A19CB86}"/>
    <dgm:cxn modelId="{80B7B1E2-521C-4F83-AD5C-E736361C3194}" type="presOf" srcId="{29A706E1-3D68-428F-B539-05BC80085EA1}" destId="{DB3E3598-59EE-4A06-8D2E-E82DA17EC645}" srcOrd="0" destOrd="0" presId="urn:microsoft.com/office/officeart/2005/8/layout/hList6"/>
    <dgm:cxn modelId="{8FE1501A-1403-4520-8D6B-90C31395B1A1}" type="presOf" srcId="{C789B550-F6DA-46AD-B514-756385CCF39C}" destId="{E43E6217-FE8D-4490-8D31-D61D5170D5F6}" srcOrd="0" destOrd="0" presId="urn:microsoft.com/office/officeart/2005/8/layout/hList6"/>
    <dgm:cxn modelId="{90B94B6F-36CA-44B5-85C0-469A0FBEA608}" type="presOf" srcId="{5DC9FF5D-47EB-4874-9FF2-8B14A325488D}" destId="{B1494FD0-5CED-4E55-938D-18C247852346}" srcOrd="0" destOrd="0" presId="urn:microsoft.com/office/officeart/2005/8/layout/hList6"/>
    <dgm:cxn modelId="{5415EF9B-9A01-46AC-A4F1-899D52D183DF}" srcId="{5DC9FF5D-47EB-4874-9FF2-8B14A325488D}" destId="{29A706E1-3D68-428F-B539-05BC80085EA1}" srcOrd="1" destOrd="0" parTransId="{31F6CCFE-7AD3-4A7B-95B4-046562D2972C}" sibTransId="{6219F0C4-B0B0-4AEC-B208-06E789755A2D}"/>
    <dgm:cxn modelId="{E388C7A9-D4EC-4376-B2D1-99F6657827D9}" type="presParOf" srcId="{B1494FD0-5CED-4E55-938D-18C247852346}" destId="{E43E6217-FE8D-4490-8D31-D61D5170D5F6}" srcOrd="0" destOrd="0" presId="urn:microsoft.com/office/officeart/2005/8/layout/hList6"/>
    <dgm:cxn modelId="{44D868FE-52E3-4891-B1A9-9F68AC9033FD}" type="presParOf" srcId="{B1494FD0-5CED-4E55-938D-18C247852346}" destId="{37681A69-88BC-4D1B-97AD-F19CFC4E952A}" srcOrd="1" destOrd="0" presId="urn:microsoft.com/office/officeart/2005/8/layout/hList6"/>
    <dgm:cxn modelId="{89C38CF3-7E97-4602-8636-3C130044BFF6}" type="presParOf" srcId="{B1494FD0-5CED-4E55-938D-18C247852346}" destId="{DB3E3598-59EE-4A06-8D2E-E82DA17EC645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DC9FF5D-47EB-4874-9FF2-8B14A325488D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11ED15C-B19A-470A-AB5C-A355DFD9D61B}">
      <dgm:prSet/>
      <dgm:spPr>
        <a:solidFill>
          <a:srgbClr val="92D050"/>
        </a:solidFill>
      </dgm:spPr>
      <dgm:t>
        <a:bodyPr/>
        <a:lstStyle/>
        <a:p>
          <a:pPr rtl="0"/>
          <a:r>
            <a:rPr lang="en-US" dirty="0" smtClean="0"/>
            <a:t>U</a:t>
          </a:r>
          <a:r>
            <a:rPr lang="ru-RU" dirty="0" err="1" smtClean="0"/>
            <a:t>rushning</a:t>
          </a:r>
          <a:r>
            <a:rPr lang="ru-RU" dirty="0" smtClean="0"/>
            <a:t> </a:t>
          </a:r>
          <a:r>
            <a:rPr lang="ru-RU" dirty="0" err="1" smtClean="0"/>
            <a:t>dastlabki</a:t>
          </a:r>
          <a:r>
            <a:rPr lang="ru-RU" dirty="0" smtClean="0"/>
            <a:t> </a:t>
          </a:r>
          <a:r>
            <a:rPr lang="ru-RU" dirty="0" err="1" smtClean="0"/>
            <a:t>kunlarida</a:t>
          </a:r>
          <a:r>
            <a:rPr lang="ru-RU" dirty="0" smtClean="0"/>
            <a:t> </a:t>
          </a:r>
          <a:r>
            <a:rPr lang="ru-RU" dirty="0" err="1" smtClean="0"/>
            <a:t>respublika</a:t>
          </a:r>
          <a:r>
            <a:rPr lang="ru-RU" dirty="0" smtClean="0"/>
            <a:t> </a:t>
          </a:r>
          <a:r>
            <a:rPr lang="ru-RU" dirty="0" err="1" smtClean="0"/>
            <a:t>aholisidan</a:t>
          </a:r>
          <a:r>
            <a:rPr lang="ru-RU" dirty="0" smtClean="0"/>
            <a:t> 30 </a:t>
          </a:r>
          <a:r>
            <a:rPr lang="ru-RU" dirty="0" err="1" smtClean="0"/>
            <a:t>mln</a:t>
          </a:r>
          <a:r>
            <a:rPr lang="ru-RU" dirty="0" smtClean="0"/>
            <a:t> </a:t>
          </a:r>
          <a:r>
            <a:rPr lang="ru-RU" dirty="0" err="1" smtClean="0"/>
            <a:t>rubllik</a:t>
          </a:r>
          <a:r>
            <a:rPr lang="ru-RU" dirty="0" smtClean="0"/>
            <a:t> </a:t>
          </a:r>
          <a:r>
            <a:rPr lang="ru-RU" dirty="0" err="1" smtClean="0"/>
            <a:t>miqdorda</a:t>
          </a:r>
          <a:r>
            <a:rPr lang="ru-RU" dirty="0" smtClean="0"/>
            <a:t> </a:t>
          </a:r>
          <a:r>
            <a:rPr lang="ru-RU" dirty="0" err="1" smtClean="0"/>
            <a:t>pul</a:t>
          </a:r>
          <a:r>
            <a:rPr lang="ru-RU" dirty="0" smtClean="0"/>
            <a:t>, </a:t>
          </a:r>
          <a:r>
            <a:rPr lang="ru-RU" dirty="0" err="1" smtClean="0"/>
            <a:t>obligatsiya</a:t>
          </a:r>
          <a:r>
            <a:rPr lang="ru-RU" dirty="0" smtClean="0"/>
            <a:t> </a:t>
          </a:r>
          <a:r>
            <a:rPr lang="ru-RU" dirty="0" err="1" smtClean="0"/>
            <a:t>va</a:t>
          </a:r>
          <a:r>
            <a:rPr lang="ru-RU" dirty="0" smtClean="0"/>
            <a:t> </a:t>
          </a:r>
          <a:r>
            <a:rPr lang="ru-RU" dirty="0" err="1" smtClean="0"/>
            <a:t>qimmatbaho</a:t>
          </a:r>
          <a:r>
            <a:rPr lang="ru-RU" dirty="0" smtClean="0"/>
            <a:t> </a:t>
          </a:r>
          <a:r>
            <a:rPr lang="ru-RU" dirty="0" err="1" smtClean="0"/>
            <a:t>boyliklar</a:t>
          </a:r>
          <a:r>
            <a:rPr lang="ru-RU" dirty="0" smtClean="0"/>
            <a:t> </a:t>
          </a:r>
          <a:r>
            <a:rPr lang="ru-RU" dirty="0" err="1" smtClean="0"/>
            <a:t>tushdi</a:t>
          </a:r>
          <a:r>
            <a:rPr lang="ru-RU" dirty="0" smtClean="0"/>
            <a:t>. </a:t>
          </a:r>
          <a:endParaRPr lang="en-US" dirty="0" smtClean="0"/>
        </a:p>
        <a:p>
          <a:pPr rtl="0"/>
          <a:r>
            <a:rPr lang="ru-RU" dirty="0" err="1" smtClean="0"/>
            <a:t>O‘zbekiston</a:t>
          </a:r>
          <a:r>
            <a:rPr lang="ru-RU" dirty="0" smtClean="0"/>
            <a:t> </a:t>
          </a:r>
          <a:r>
            <a:rPr lang="ru-RU" dirty="0" err="1" smtClean="0"/>
            <a:t>aholisi</a:t>
          </a:r>
          <a:r>
            <a:rPr lang="ru-RU" dirty="0" smtClean="0"/>
            <a:t> </a:t>
          </a:r>
          <a:r>
            <a:rPr lang="ru-RU" dirty="0" err="1" smtClean="0"/>
            <a:t>urush</a:t>
          </a:r>
          <a:r>
            <a:rPr lang="ru-RU" dirty="0" smtClean="0"/>
            <a:t> </a:t>
          </a:r>
          <a:r>
            <a:rPr lang="ru-RU" dirty="0" err="1" smtClean="0"/>
            <a:t>yillarida</a:t>
          </a:r>
          <a:r>
            <a:rPr lang="ru-RU" dirty="0" smtClean="0"/>
            <a:t> </a:t>
          </a:r>
          <a:r>
            <a:rPr lang="ru-RU" dirty="0" err="1" smtClean="0"/>
            <a:t>mudofaa</a:t>
          </a:r>
          <a:r>
            <a:rPr lang="ru-RU" dirty="0" smtClean="0"/>
            <a:t> </a:t>
          </a:r>
          <a:r>
            <a:rPr lang="ru-RU" dirty="0" err="1" smtClean="0"/>
            <a:t>jamg‘armasiga</a:t>
          </a:r>
          <a:r>
            <a:rPr lang="ru-RU" dirty="0" smtClean="0"/>
            <a:t> </a:t>
          </a:r>
          <a:r>
            <a:rPr lang="ru-RU" dirty="0" err="1" smtClean="0"/>
            <a:t>jami</a:t>
          </a:r>
          <a:r>
            <a:rPr lang="ru-RU" dirty="0" smtClean="0"/>
            <a:t> </a:t>
          </a:r>
          <a:r>
            <a:rPr lang="ru-RU" b="1" dirty="0" smtClean="0"/>
            <a:t>649,9 </a:t>
          </a:r>
          <a:r>
            <a:rPr lang="ru-RU" b="1" dirty="0" err="1" smtClean="0"/>
            <a:t>mln</a:t>
          </a:r>
          <a:r>
            <a:rPr lang="ru-RU" b="1" dirty="0" smtClean="0"/>
            <a:t> </a:t>
          </a:r>
          <a:r>
            <a:rPr lang="ru-RU" b="1" dirty="0" err="1" smtClean="0"/>
            <a:t>rubl</a:t>
          </a:r>
          <a:r>
            <a:rPr lang="ru-RU" b="1" dirty="0" smtClean="0"/>
            <a:t> </a:t>
          </a:r>
          <a:r>
            <a:rPr lang="ru-RU" dirty="0" err="1" smtClean="0"/>
            <a:t>pul</a:t>
          </a:r>
          <a:r>
            <a:rPr lang="ru-RU" dirty="0" smtClean="0"/>
            <a:t>, </a:t>
          </a:r>
          <a:r>
            <a:rPr lang="en-US" dirty="0" smtClean="0"/>
            <a:t>  </a:t>
          </a:r>
          <a:r>
            <a:rPr lang="ru-RU" b="1" dirty="0" smtClean="0"/>
            <a:t>22 </a:t>
          </a:r>
          <a:r>
            <a:rPr lang="ru-RU" b="1" dirty="0" err="1" smtClean="0"/>
            <a:t>kg</a:t>
          </a:r>
          <a:r>
            <a:rPr lang="ru-RU" b="1" dirty="0" smtClean="0"/>
            <a:t> </a:t>
          </a:r>
          <a:r>
            <a:rPr lang="ru-RU" dirty="0" err="1" smtClean="0"/>
            <a:t>oltin</a:t>
          </a:r>
          <a:r>
            <a:rPr lang="ru-RU" dirty="0" smtClean="0"/>
            <a:t> </a:t>
          </a:r>
          <a:r>
            <a:rPr lang="ru-RU" dirty="0" err="1" smtClean="0"/>
            <a:t>va</a:t>
          </a:r>
          <a:r>
            <a:rPr lang="ru-RU" dirty="0" smtClean="0"/>
            <a:t> </a:t>
          </a:r>
          <a:r>
            <a:rPr lang="ru-RU" dirty="0" err="1" smtClean="0"/>
            <a:t>kumush</a:t>
          </a:r>
          <a:r>
            <a:rPr lang="ru-RU" dirty="0" smtClean="0"/>
            <a:t> </a:t>
          </a:r>
          <a:r>
            <a:rPr lang="ru-RU" dirty="0" err="1" smtClean="0"/>
            <a:t>topsh</a:t>
          </a:r>
          <a:r>
            <a:rPr lang="en-US" dirty="0" err="1" smtClean="0"/>
            <a:t>irdi</a:t>
          </a:r>
          <a:r>
            <a:rPr lang="en-US" dirty="0" smtClean="0"/>
            <a:t>.</a:t>
          </a:r>
          <a:endParaRPr lang="ru-RU" dirty="0"/>
        </a:p>
      </dgm:t>
    </dgm:pt>
    <dgm:pt modelId="{0339C802-E82E-4CAC-AE65-48BBD81B1C38}" type="parTrans" cxnId="{AA83D008-5C96-4E0B-878F-D3B0E7A5990E}">
      <dgm:prSet/>
      <dgm:spPr/>
      <dgm:t>
        <a:bodyPr/>
        <a:lstStyle/>
        <a:p>
          <a:endParaRPr lang="ru-RU"/>
        </a:p>
      </dgm:t>
    </dgm:pt>
    <dgm:pt modelId="{CB604F4D-EA9D-4267-B511-6DDADD4C58F4}" type="sibTrans" cxnId="{AA83D008-5C96-4E0B-878F-D3B0E7A5990E}">
      <dgm:prSet/>
      <dgm:spPr/>
      <dgm:t>
        <a:bodyPr/>
        <a:lstStyle/>
        <a:p>
          <a:endParaRPr lang="ru-RU"/>
        </a:p>
      </dgm:t>
    </dgm:pt>
    <dgm:pt modelId="{B1494FD0-5CED-4E55-938D-18C247852346}" type="pres">
      <dgm:prSet presAssocID="{5DC9FF5D-47EB-4874-9FF2-8B14A325488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31BF02-ED6E-4F8D-8B07-CFFD7A0841CA}" type="pres">
      <dgm:prSet presAssocID="{E11ED15C-B19A-470A-AB5C-A355DFD9D61B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517C0D1-8D29-4A4D-9165-9D55A3FF35CB}" type="presOf" srcId="{E11ED15C-B19A-470A-AB5C-A355DFD9D61B}" destId="{9431BF02-ED6E-4F8D-8B07-CFFD7A0841CA}" srcOrd="0" destOrd="0" presId="urn:microsoft.com/office/officeart/2005/8/layout/hList6"/>
    <dgm:cxn modelId="{AA83D008-5C96-4E0B-878F-D3B0E7A5990E}" srcId="{5DC9FF5D-47EB-4874-9FF2-8B14A325488D}" destId="{E11ED15C-B19A-470A-AB5C-A355DFD9D61B}" srcOrd="0" destOrd="0" parTransId="{0339C802-E82E-4CAC-AE65-48BBD81B1C38}" sibTransId="{CB604F4D-EA9D-4267-B511-6DDADD4C58F4}"/>
    <dgm:cxn modelId="{2B9409E9-638C-4215-8BFA-8470B2BDB058}" type="presOf" srcId="{5DC9FF5D-47EB-4874-9FF2-8B14A325488D}" destId="{B1494FD0-5CED-4E55-938D-18C247852346}" srcOrd="0" destOrd="0" presId="urn:microsoft.com/office/officeart/2005/8/layout/hList6"/>
    <dgm:cxn modelId="{2800D618-84FD-4E9C-A061-AACB40F7AD55}" type="presParOf" srcId="{B1494FD0-5CED-4E55-938D-18C247852346}" destId="{9431BF02-ED6E-4F8D-8B07-CFFD7A0841CA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3E1F546-DBBD-4C0B-81C3-1E147FC4041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4B90CDB-77A9-424A-9AB8-4FB5479B0A7D}">
      <dgm:prSet custT="1"/>
      <dgm:spPr>
        <a:solidFill>
          <a:schemeClr val="tx1"/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en-US" sz="1400" b="0" i="0" dirty="0"/>
            <a:t>              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Darslikning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91-betida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izohli</a:t>
          </a:r>
          <a:r>
            <a:rPr lang="en-US" sz="1600" b="0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     </a:t>
          </a:r>
          <a:r>
            <a:rPr lang="en-US" sz="1600" b="0" i="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atamalarni</a:t>
          </a:r>
          <a:r>
            <a:rPr lang="en-US" sz="1600" b="0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daftaringizga</a:t>
          </a:r>
          <a:r>
            <a:rPr lang="en-US" sz="1600" b="0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yozib</a:t>
          </a:r>
          <a:r>
            <a:rPr lang="en-US" sz="1600" b="0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oling</a:t>
          </a:r>
          <a:r>
            <a:rPr lang="en-US" sz="1600" b="0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b="0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      </a:t>
          </a:r>
          <a:r>
            <a:rPr lang="en-US" sz="1600" b="0" i="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savollarga</a:t>
          </a:r>
          <a:r>
            <a:rPr lang="en-US" sz="1600" b="0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javob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yozing</a:t>
          </a:r>
          <a:r>
            <a:rPr lang="en-US" sz="16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b="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CD9DBF-7B62-4B14-8A8D-82654E8EED32}" type="parTrans" cxnId="{442667CA-27E7-4418-89AB-6EB0F06623D1}">
      <dgm:prSet/>
      <dgm:spPr/>
      <dgm:t>
        <a:bodyPr/>
        <a:lstStyle/>
        <a:p>
          <a:endParaRPr lang="ru-RU"/>
        </a:p>
      </dgm:t>
    </dgm:pt>
    <dgm:pt modelId="{A8EEAC04-A424-46F7-8B86-90951C50BD0C}" type="sibTrans" cxnId="{442667CA-27E7-4418-89AB-6EB0F06623D1}">
      <dgm:prSet/>
      <dgm:spPr/>
      <dgm:t>
        <a:bodyPr/>
        <a:lstStyle/>
        <a:p>
          <a:endParaRPr lang="ru-RU"/>
        </a:p>
      </dgm:t>
    </dgm:pt>
    <dgm:pt modelId="{2DB57C9D-3BAF-47C2-967E-BEDF4ACE8C58}">
      <dgm:prSet custT="1"/>
      <dgm:spPr>
        <a:solidFill>
          <a:schemeClr val="tx1"/>
        </a:solidFill>
      </dgm:spPr>
      <dgm:t>
        <a:bodyPr/>
        <a:lstStyle/>
        <a:p>
          <a:pPr rtl="0">
            <a:lnSpc>
              <a:spcPct val="100000"/>
            </a:lnSpc>
          </a:pPr>
          <a:r>
            <a:rPr lang="en-US" sz="2000" b="0" i="0" dirty="0"/>
            <a:t>                </a:t>
          </a:r>
          <a:r>
            <a:rPr lang="en-US" sz="18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Mavzu</a:t>
          </a:r>
          <a:r>
            <a:rPr lang="en-US" sz="18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so‘ngida</a:t>
          </a:r>
          <a:r>
            <a:rPr lang="en-US" sz="18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8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jadvalni</a:t>
          </a:r>
          <a:r>
            <a:rPr lang="en-US" sz="1800" b="0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    </a:t>
          </a:r>
          <a:r>
            <a:rPr lang="en-US" sz="1800" b="0" i="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to‘ldirib</a:t>
          </a:r>
          <a:r>
            <a:rPr lang="en-US" sz="1800" b="0" i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8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javoblaringizni</a:t>
          </a:r>
          <a:r>
            <a:rPr lang="en-US" sz="18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tahlil</a:t>
          </a:r>
          <a:r>
            <a:rPr lang="en-US" sz="18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qiling</a:t>
          </a:r>
          <a:r>
            <a:rPr lang="en-US" sz="1800" b="0" i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2400" b="0" i="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9A8E8A-0D8D-4CF1-9D2A-D03E8EED5AA9}" type="parTrans" cxnId="{47562161-84F0-49E5-A745-707033DDB1E7}">
      <dgm:prSet/>
      <dgm:spPr/>
      <dgm:t>
        <a:bodyPr/>
        <a:lstStyle/>
        <a:p>
          <a:endParaRPr lang="ru-RU"/>
        </a:p>
      </dgm:t>
    </dgm:pt>
    <dgm:pt modelId="{FF24C78D-28ED-4963-B71A-7123D4F57F4C}" type="sibTrans" cxnId="{47562161-84F0-49E5-A745-707033DDB1E7}">
      <dgm:prSet/>
      <dgm:spPr/>
      <dgm:t>
        <a:bodyPr/>
        <a:lstStyle/>
        <a:p>
          <a:endParaRPr lang="ru-RU"/>
        </a:p>
      </dgm:t>
    </dgm:pt>
    <dgm:pt modelId="{B066781E-4593-4554-B286-B5F6D548A13D}" type="pres">
      <dgm:prSet presAssocID="{D3E1F546-DBBD-4C0B-81C3-1E147FC40416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CAE3100-5FE4-4ACB-A802-CE102BEC5C08}" type="pres">
      <dgm:prSet presAssocID="{94B90CDB-77A9-424A-9AB8-4FB5479B0A7D}" presName="composite" presStyleCnt="0"/>
      <dgm:spPr/>
    </dgm:pt>
    <dgm:pt modelId="{38C67714-3533-4660-8BCB-75A696E086B8}" type="pres">
      <dgm:prSet presAssocID="{94B90CDB-77A9-424A-9AB8-4FB5479B0A7D}" presName="imgShp" presStyleLbl="fgImgPlace1" presStyleIdx="0" presStyleCnt="2" custScaleX="124136" custScaleY="115971" custLinFactX="-947" custLinFactNeighborX="-100000" custLinFactNeighborY="-112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C7499ABA-2B7C-4917-A08E-4CF189EC54A2}" type="pres">
      <dgm:prSet presAssocID="{94B90CDB-77A9-424A-9AB8-4FB5479B0A7D}" presName="txShp" presStyleLbl="node1" presStyleIdx="0" presStyleCnt="2" custScaleX="1503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D5B6F2-C1DB-4711-BE0B-9CC51CDB693C}" type="pres">
      <dgm:prSet presAssocID="{A8EEAC04-A424-46F7-8B86-90951C50BD0C}" presName="spacing" presStyleCnt="0"/>
      <dgm:spPr/>
    </dgm:pt>
    <dgm:pt modelId="{A1FD8338-E6C7-49D1-925D-F7390B69BC53}" type="pres">
      <dgm:prSet presAssocID="{2DB57C9D-3BAF-47C2-967E-BEDF4ACE8C58}" presName="composite" presStyleCnt="0"/>
      <dgm:spPr/>
    </dgm:pt>
    <dgm:pt modelId="{610F1ACD-860E-4098-8CF8-C89606BF847C}" type="pres">
      <dgm:prSet presAssocID="{2DB57C9D-3BAF-47C2-967E-BEDF4ACE8C58}" presName="imgShp" presStyleLbl="fgImgPlace1" presStyleIdx="1" presStyleCnt="2" custScaleX="129005" custScaleY="127883" custLinFactNeighborX="-38206" custLinFactNeighborY="1157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9964A9FF-F72C-4DCA-B25B-4700BEDCAD62}" type="pres">
      <dgm:prSet presAssocID="{2DB57C9D-3BAF-47C2-967E-BEDF4ACE8C58}" presName="txShp" presStyleLbl="node1" presStyleIdx="1" presStyleCnt="2" custScaleX="150376" custScaleY="121566" custLinFactNeighborX="0" custLinFactNeighborY="1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4D864C-8C13-43EC-B9D6-9BD7CA9E83AB}" type="presOf" srcId="{2DB57C9D-3BAF-47C2-967E-BEDF4ACE8C58}" destId="{9964A9FF-F72C-4DCA-B25B-4700BEDCAD62}" srcOrd="0" destOrd="0" presId="urn:microsoft.com/office/officeart/2005/8/layout/vList3"/>
    <dgm:cxn modelId="{442667CA-27E7-4418-89AB-6EB0F06623D1}" srcId="{D3E1F546-DBBD-4C0B-81C3-1E147FC40416}" destId="{94B90CDB-77A9-424A-9AB8-4FB5479B0A7D}" srcOrd="0" destOrd="0" parTransId="{B1CD9DBF-7B62-4B14-8A8D-82654E8EED32}" sibTransId="{A8EEAC04-A424-46F7-8B86-90951C50BD0C}"/>
    <dgm:cxn modelId="{47562161-84F0-49E5-A745-707033DDB1E7}" srcId="{D3E1F546-DBBD-4C0B-81C3-1E147FC40416}" destId="{2DB57C9D-3BAF-47C2-967E-BEDF4ACE8C58}" srcOrd="1" destOrd="0" parTransId="{EB9A8E8A-0D8D-4CF1-9D2A-D03E8EED5AA9}" sibTransId="{FF24C78D-28ED-4963-B71A-7123D4F57F4C}"/>
    <dgm:cxn modelId="{62DC3312-1B6C-43DD-95B4-6B3B31A58238}" type="presOf" srcId="{94B90CDB-77A9-424A-9AB8-4FB5479B0A7D}" destId="{C7499ABA-2B7C-4917-A08E-4CF189EC54A2}" srcOrd="0" destOrd="0" presId="urn:microsoft.com/office/officeart/2005/8/layout/vList3"/>
    <dgm:cxn modelId="{A9E3A6DF-A330-483D-B218-C86982D0D38B}" type="presOf" srcId="{D3E1F546-DBBD-4C0B-81C3-1E147FC40416}" destId="{B066781E-4593-4554-B286-B5F6D548A13D}" srcOrd="0" destOrd="0" presId="urn:microsoft.com/office/officeart/2005/8/layout/vList3"/>
    <dgm:cxn modelId="{3E291B53-8F70-4C1E-B5B2-A2C61820886C}" type="presParOf" srcId="{B066781E-4593-4554-B286-B5F6D548A13D}" destId="{BCAE3100-5FE4-4ACB-A802-CE102BEC5C08}" srcOrd="0" destOrd="0" presId="urn:microsoft.com/office/officeart/2005/8/layout/vList3"/>
    <dgm:cxn modelId="{D51974FE-9012-4384-961E-5D1207872B96}" type="presParOf" srcId="{BCAE3100-5FE4-4ACB-A802-CE102BEC5C08}" destId="{38C67714-3533-4660-8BCB-75A696E086B8}" srcOrd="0" destOrd="0" presId="urn:microsoft.com/office/officeart/2005/8/layout/vList3"/>
    <dgm:cxn modelId="{DA75551A-B920-4203-B486-99FBF142E177}" type="presParOf" srcId="{BCAE3100-5FE4-4ACB-A802-CE102BEC5C08}" destId="{C7499ABA-2B7C-4917-A08E-4CF189EC54A2}" srcOrd="1" destOrd="0" presId="urn:microsoft.com/office/officeart/2005/8/layout/vList3"/>
    <dgm:cxn modelId="{CADCEBC3-1B97-4068-B6A7-14968DE39904}" type="presParOf" srcId="{B066781E-4593-4554-B286-B5F6D548A13D}" destId="{7FD5B6F2-C1DB-4711-BE0B-9CC51CDB693C}" srcOrd="1" destOrd="0" presId="urn:microsoft.com/office/officeart/2005/8/layout/vList3"/>
    <dgm:cxn modelId="{79EE3813-BFAC-4E62-8837-8CF190DAED99}" type="presParOf" srcId="{B066781E-4593-4554-B286-B5F6D548A13D}" destId="{A1FD8338-E6C7-49D1-925D-F7390B69BC53}" srcOrd="2" destOrd="0" presId="urn:microsoft.com/office/officeart/2005/8/layout/vList3"/>
    <dgm:cxn modelId="{CB1BD16E-479E-406B-9EBB-934B570DC812}" type="presParOf" srcId="{A1FD8338-E6C7-49D1-925D-F7390B69BC53}" destId="{610F1ACD-860E-4098-8CF8-C89606BF847C}" srcOrd="0" destOrd="0" presId="urn:microsoft.com/office/officeart/2005/8/layout/vList3"/>
    <dgm:cxn modelId="{EB394917-3CC2-4AFA-8F9A-95995B175A60}" type="presParOf" srcId="{A1FD8338-E6C7-49D1-925D-F7390B69BC53}" destId="{9964A9FF-F72C-4DCA-B25B-4700BEDCAD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078767-84EE-4852-B286-ADE9B9C00016}">
      <dsp:nvSpPr>
        <dsp:cNvPr id="0" name=""/>
        <dsp:cNvSpPr/>
      </dsp:nvSpPr>
      <dsp:spPr>
        <a:xfrm rot="16200000">
          <a:off x="-89942" y="91401"/>
          <a:ext cx="3168216" cy="2985412"/>
        </a:xfrm>
        <a:prstGeom prst="flowChartManualOperation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ctr" anchorCtr="0">
          <a:noAutofit/>
        </a:bodyPr>
        <a:lstStyle/>
        <a:p>
          <a:pPr lvl="0" algn="ctr" defTabSz="6223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1939-yil 1-sentabrda </a:t>
          </a:r>
          <a:r>
            <a:rPr lang="ru-RU" sz="14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Adolf</a:t>
          </a:r>
          <a:r>
            <a:rPr lang="ru-RU" sz="1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Gitler</a:t>
          </a:r>
          <a:r>
            <a:rPr lang="ru-RU" sz="1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boshchiligidagi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Germaniya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davlati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Polshaga</a:t>
          </a:r>
          <a:r>
            <a:rPr lang="ru-RU" sz="1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hujum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qildi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hujum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Ikkinchi</a:t>
          </a:r>
          <a:r>
            <a:rPr lang="ru-RU" sz="1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jahon</a:t>
          </a:r>
          <a:r>
            <a:rPr lang="ru-RU" sz="1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urushi</a:t>
          </a:r>
          <a:r>
            <a:rPr lang="ru-RU" sz="1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boshlandi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17-sentabrda SSSR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Germaniya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o‘rtasidagi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hujum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qilmaslik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to‘g‘risidagi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bitimning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maxfiy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moddalariga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muvofiq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SSSR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qo‘shinlari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Polsha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hududiga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bostirib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kirdi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1460" y="633642"/>
        <a:ext cx="2985412" cy="19009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078767-84EE-4852-B286-ADE9B9C00016}">
      <dsp:nvSpPr>
        <dsp:cNvPr id="0" name=""/>
        <dsp:cNvSpPr/>
      </dsp:nvSpPr>
      <dsp:spPr>
        <a:xfrm rot="16200000">
          <a:off x="-107944" y="107944"/>
          <a:ext cx="3168216" cy="2952327"/>
        </a:xfrm>
        <a:prstGeom prst="flowChartManualOperation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91281" bIns="0" numCol="1" spcCol="1270" anchor="ctr" anchorCtr="0">
          <a:noAutofit/>
        </a:bodyPr>
        <a:lstStyle/>
        <a:p>
          <a:pPr lvl="0" algn="ctr" defTabSz="6223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Polshani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bo‘lib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olish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jarayoni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boshla</a:t>
          </a:r>
          <a:r>
            <a:rPr lang="en-US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ndi</a:t>
          </a:r>
          <a:r>
            <a:rPr lang="en-US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19-sentabr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kuni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qizil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armiya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qo‘shinlari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Vilnyus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ni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bosib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oldi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22-sentabrd</a:t>
          </a:r>
          <a:r>
            <a:rPr lang="en-US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Polshani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tor-mor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keltirish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operatsiyasining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tugatilishi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sharafiga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sovet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nemis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qo‘shinlarining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qo‘shma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paradi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o‘tkazildi</a:t>
          </a:r>
          <a:r>
            <a:rPr lang="ru-RU" sz="14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4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1" y="633642"/>
        <a:ext cx="2952327" cy="19009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FAEA8C-8BCD-4EAD-8A0A-EDF7B910382F}">
      <dsp:nvSpPr>
        <dsp:cNvPr id="0" name=""/>
        <dsp:cNvSpPr/>
      </dsp:nvSpPr>
      <dsp:spPr>
        <a:xfrm>
          <a:off x="0" y="0"/>
          <a:ext cx="4895532" cy="961266"/>
        </a:xfrm>
        <a:prstGeom prst="roundRect">
          <a:avLst>
            <a:gd name="adj" fmla="val 10000"/>
          </a:avLst>
        </a:prstGeom>
        <a:solidFill>
          <a:schemeClr val="bg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1939-yil 30-noyabr – 1940-il 12-martda </a:t>
          </a:r>
          <a:r>
            <a:rPr lang="ru-RU" sz="1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sovet-fin</a:t>
          </a:r>
          <a:r>
            <a:rPr lang="ru-RU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urushi</a:t>
          </a:r>
          <a:r>
            <a:rPr lang="ru-RU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bo‘lib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o‘tdi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155" y="28155"/>
        <a:ext cx="3858250" cy="904956"/>
      </dsp:txXfrm>
    </dsp:sp>
    <dsp:sp modelId="{EA086686-640B-484C-80D5-15268CB3EA22}">
      <dsp:nvSpPr>
        <dsp:cNvPr id="0" name=""/>
        <dsp:cNvSpPr/>
      </dsp:nvSpPr>
      <dsp:spPr>
        <a:xfrm>
          <a:off x="431958" y="1121476"/>
          <a:ext cx="4895532" cy="961266"/>
        </a:xfrm>
        <a:prstGeom prst="roundRect">
          <a:avLst>
            <a:gd name="adj" fmla="val 10000"/>
          </a:avLst>
        </a:prstGeom>
        <a:solidFill>
          <a:schemeClr val="tx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SSSRning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qo‘shni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Finlyandiyaga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hujumi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boshlandi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0113" y="1149631"/>
        <a:ext cx="3782440" cy="904956"/>
      </dsp:txXfrm>
    </dsp:sp>
    <dsp:sp modelId="{2E6704DB-8EEA-41EB-AC9F-1C50F3BC676A}">
      <dsp:nvSpPr>
        <dsp:cNvPr id="0" name=""/>
        <dsp:cNvSpPr/>
      </dsp:nvSpPr>
      <dsp:spPr>
        <a:xfrm>
          <a:off x="863917" y="2242953"/>
          <a:ext cx="4895532" cy="961266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1939-yil 14-dekabrda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SSSR </a:t>
          </a:r>
          <a:r>
            <a:rPr lang="ru-RU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Millatlar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Ligasidan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chiqar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il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di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Urush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natijasida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SSSR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Viborg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shahri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Ladoga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ko‘li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atrofidagi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hududlarni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qo‘lga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kiritdi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92072" y="2271108"/>
        <a:ext cx="3782440" cy="904956"/>
      </dsp:txXfrm>
    </dsp:sp>
    <dsp:sp modelId="{78280034-54BD-4449-AB2B-21D45DBF7579}">
      <dsp:nvSpPr>
        <dsp:cNvPr id="0" name=""/>
        <dsp:cNvSpPr/>
      </dsp:nvSpPr>
      <dsp:spPr>
        <a:xfrm>
          <a:off x="4270709" y="728960"/>
          <a:ext cx="624822" cy="62482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4411294" y="728960"/>
        <a:ext cx="343652" cy="470179"/>
      </dsp:txXfrm>
    </dsp:sp>
    <dsp:sp modelId="{448CA97A-4A71-4957-9103-26BFF5EF1A52}">
      <dsp:nvSpPr>
        <dsp:cNvPr id="0" name=""/>
        <dsp:cNvSpPr/>
      </dsp:nvSpPr>
      <dsp:spPr>
        <a:xfrm>
          <a:off x="4702668" y="1844028"/>
          <a:ext cx="624822" cy="62482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4843253" y="1844028"/>
        <a:ext cx="343652" cy="47017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16B510-BAEF-4F08-90D6-587438D76EDB}">
      <dsp:nvSpPr>
        <dsp:cNvPr id="0" name=""/>
        <dsp:cNvSpPr/>
      </dsp:nvSpPr>
      <dsp:spPr>
        <a:xfrm>
          <a:off x="0" y="0"/>
          <a:ext cx="3096344" cy="3112284"/>
        </a:xfrm>
        <a:prstGeom prst="roundRect">
          <a:avLst>
            <a:gd name="adj" fmla="val 10000"/>
          </a:avLst>
        </a:prstGeom>
        <a:solidFill>
          <a:schemeClr val="tx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   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Toshkent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piyodalar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bilim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yurti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bitiruvchilari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diviziya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komandiri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A.Tolstov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diviziya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shtabi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boshlig‘i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V.Russkix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o‘zbekistonlik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jangchilar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A.Magalov</a:t>
          </a:r>
          <a:r>
            <a:rPr lang="ru-RU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A.Tupikov</a:t>
          </a:r>
          <a:r>
            <a:rPr lang="ru-RU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F. </a:t>
          </a:r>
          <a:r>
            <a:rPr lang="ru-RU" sz="1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Uteshev</a:t>
          </a:r>
          <a:r>
            <a:rPr lang="en-US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lar 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janglarda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qatnashdilar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0689" y="90689"/>
        <a:ext cx="2914966" cy="29309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2F5F76-2B06-4996-8166-ED76E94F05CE}">
      <dsp:nvSpPr>
        <dsp:cNvPr id="0" name=""/>
        <dsp:cNvSpPr/>
      </dsp:nvSpPr>
      <dsp:spPr>
        <a:xfrm>
          <a:off x="-3600069" y="-562695"/>
          <a:ext cx="4365478" cy="4365478"/>
        </a:xfrm>
        <a:prstGeom prst="blockArc">
          <a:avLst>
            <a:gd name="adj1" fmla="val 18900000"/>
            <a:gd name="adj2" fmla="val 2700000"/>
            <a:gd name="adj3" fmla="val 495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2371AA-C7B9-4D5B-B23E-0D328F5E8781}">
      <dsp:nvSpPr>
        <dsp:cNvPr id="0" name=""/>
        <dsp:cNvSpPr/>
      </dsp:nvSpPr>
      <dsp:spPr>
        <a:xfrm>
          <a:off x="612716" y="225853"/>
          <a:ext cx="5146749" cy="1286179"/>
        </a:xfrm>
        <a:prstGeom prst="rect">
          <a:avLst/>
        </a:prstGeom>
        <a:solidFill>
          <a:schemeClr val="tx1">
            <a:lumMod val="95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34717" tIns="45720" rIns="45720" bIns="45720" numCol="1" spcCol="1270" anchor="ctr" anchorCtr="0">
          <a:noAutofit/>
        </a:bodyPr>
        <a:lstStyle/>
        <a:p>
          <a:pPr lvl="0" algn="ctr" defTabSz="8001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23-24-iyun </a:t>
          </a:r>
          <a:r>
            <a:rPr lang="ru-RU" sz="1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kunlari</a:t>
          </a:r>
          <a:r>
            <a:rPr lang="ru-RU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Samarqand</a:t>
          </a:r>
          <a:r>
            <a:rPr lang="ru-RU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Buxoro</a:t>
          </a:r>
          <a:r>
            <a:rPr lang="ru-RU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Andijon</a:t>
          </a:r>
          <a:r>
            <a:rPr lang="ru-RU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Namangan</a:t>
          </a:r>
          <a:r>
            <a:rPr lang="ru-RU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Farg‘ona</a:t>
          </a:r>
          <a:r>
            <a:rPr lang="ru-RU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Nukus</a:t>
          </a:r>
          <a:r>
            <a:rPr lang="ru-RU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boshqa</a:t>
          </a:r>
          <a:r>
            <a:rPr lang="en-US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shaharlarda</a:t>
          </a:r>
          <a:r>
            <a:rPr lang="ru-RU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ko‘p</a:t>
          </a:r>
          <a:r>
            <a:rPr lang="ru-RU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ming</a:t>
          </a:r>
          <a:r>
            <a:rPr lang="ru-RU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kishilik</a:t>
          </a:r>
          <a:r>
            <a:rPr lang="ru-RU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mitinglar</a:t>
          </a:r>
          <a:r>
            <a:rPr lang="ru-RU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bo‘lib</a:t>
          </a:r>
          <a:r>
            <a:rPr lang="ru-RU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o‘tdi</a:t>
          </a:r>
          <a:r>
            <a:rPr lang="ru-RU" sz="18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8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2716" y="225853"/>
        <a:ext cx="5146749" cy="1286179"/>
      </dsp:txXfrm>
    </dsp:sp>
    <dsp:sp modelId="{97BE143A-E771-4271-B927-A4D9BF4F93AF}">
      <dsp:nvSpPr>
        <dsp:cNvPr id="0" name=""/>
        <dsp:cNvSpPr/>
      </dsp:nvSpPr>
      <dsp:spPr>
        <a:xfrm>
          <a:off x="-2416" y="215886"/>
          <a:ext cx="1305135" cy="1347599"/>
        </a:xfrm>
        <a:prstGeom prst="ellipse">
          <a:avLst/>
        </a:prstGeom>
        <a:solidFill>
          <a:srgbClr val="92D050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84D8DB3-FBCC-477B-A473-9C60E4D109E6}">
      <dsp:nvSpPr>
        <dsp:cNvPr id="0" name=""/>
        <dsp:cNvSpPr/>
      </dsp:nvSpPr>
      <dsp:spPr>
        <a:xfrm>
          <a:off x="632634" y="1748604"/>
          <a:ext cx="5146749" cy="1131580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34717" tIns="40640" rIns="40640" bIns="40640" numCol="1" spcCol="1270" anchor="ctr" anchorCtr="0">
          <a:noAutofit/>
        </a:bodyPr>
        <a:lstStyle/>
        <a:p>
          <a:pPr lvl="0" algn="ctr" defTabSz="7112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Har</a:t>
          </a:r>
          <a:r>
            <a:rPr lang="ru-RU" sz="16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kuni</a:t>
          </a:r>
          <a:r>
            <a:rPr lang="ru-RU" sz="16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frontga</a:t>
          </a:r>
          <a:r>
            <a:rPr lang="ru-RU" sz="16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jo‘nash</a:t>
          </a:r>
          <a:r>
            <a:rPr lang="ru-RU" sz="16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istagi</a:t>
          </a:r>
          <a:r>
            <a:rPr lang="ru-RU" sz="16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ru-RU" sz="16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harbiy</a:t>
          </a:r>
          <a:r>
            <a:rPr lang="ru-RU" sz="16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komissarlikka</a:t>
          </a:r>
          <a:r>
            <a:rPr lang="ru-RU" sz="16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kelib</a:t>
          </a:r>
          <a:r>
            <a:rPr lang="ru-RU" sz="16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turgan</a:t>
          </a:r>
          <a:r>
            <a:rPr lang="ru-RU" sz="16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arizalar</a:t>
          </a:r>
          <a:r>
            <a:rPr lang="ru-RU" sz="16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oqimi</a:t>
          </a:r>
          <a:r>
            <a:rPr lang="ru-RU" sz="16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o‘zbekistonliklarning</a:t>
          </a:r>
          <a:r>
            <a:rPr lang="ru-RU" sz="16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milliy</a:t>
          </a:r>
          <a:r>
            <a:rPr lang="ru-RU" sz="16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vatanparvarlik</a:t>
          </a:r>
          <a:r>
            <a:rPr lang="ru-RU" sz="16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ruhi</a:t>
          </a:r>
          <a:r>
            <a:rPr lang="ru-RU" sz="16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yuksakligining</a:t>
          </a:r>
          <a:r>
            <a:rPr lang="ru-RU" sz="16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yaqqol</a:t>
          </a:r>
          <a:r>
            <a:rPr lang="ru-RU" sz="16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namunasi</a:t>
          </a:r>
          <a:r>
            <a:rPr lang="ru-RU" sz="16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bo‘ldi</a:t>
          </a:r>
          <a:r>
            <a:rPr lang="ru-RU" sz="160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6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32634" y="1748604"/>
        <a:ext cx="5146749" cy="1131580"/>
      </dsp:txXfrm>
    </dsp:sp>
    <dsp:sp modelId="{407D389D-758D-4B35-8398-9F8053E181CF}">
      <dsp:nvSpPr>
        <dsp:cNvPr id="0" name=""/>
        <dsp:cNvSpPr/>
      </dsp:nvSpPr>
      <dsp:spPr>
        <a:xfrm>
          <a:off x="85923" y="1738411"/>
          <a:ext cx="1157035" cy="1157035"/>
        </a:xfrm>
        <a:prstGeom prst="ellipse">
          <a:avLst/>
        </a:prstGeom>
        <a:solidFill>
          <a:schemeClr val="tx2">
            <a:lumMod val="75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2F5F76-2B06-4996-8166-ED76E94F05CE}">
      <dsp:nvSpPr>
        <dsp:cNvPr id="0" name=""/>
        <dsp:cNvSpPr/>
      </dsp:nvSpPr>
      <dsp:spPr>
        <a:xfrm>
          <a:off x="-3557308" y="-562695"/>
          <a:ext cx="4365478" cy="4365478"/>
        </a:xfrm>
        <a:prstGeom prst="blockArc">
          <a:avLst>
            <a:gd name="adj1" fmla="val 18900000"/>
            <a:gd name="adj2" fmla="val 2700000"/>
            <a:gd name="adj3" fmla="val 495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BAE75E-2587-41EF-8065-AC55D8216951}">
      <dsp:nvSpPr>
        <dsp:cNvPr id="0" name=""/>
        <dsp:cNvSpPr/>
      </dsp:nvSpPr>
      <dsp:spPr>
        <a:xfrm>
          <a:off x="717186" y="287898"/>
          <a:ext cx="5063166" cy="1275589"/>
        </a:xfrm>
        <a:prstGeom prst="rect">
          <a:avLst/>
        </a:prstGeom>
        <a:solidFill>
          <a:srgbClr val="DDDDDD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34717" tIns="45720" rIns="45720" bIns="45720" numCol="1" spcCol="1270" anchor="ctr" anchorCtr="0">
          <a:noAutofit/>
        </a:bodyPr>
        <a:lstStyle/>
        <a:p>
          <a:pPr lvl="0" algn="ctr" defTabSz="8001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Mazkur</a:t>
          </a:r>
          <a:r>
            <a:rPr lang="ru-RU" sz="18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arizalarni</a:t>
          </a:r>
          <a:r>
            <a:rPr lang="ru-RU" sz="18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turli</a:t>
          </a:r>
          <a:r>
            <a:rPr lang="ru-RU" sz="18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kasbdagi</a:t>
          </a:r>
          <a:r>
            <a:rPr lang="ru-RU" sz="18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8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har</a:t>
          </a:r>
          <a:r>
            <a:rPr lang="ru-RU" sz="18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xil</a:t>
          </a:r>
          <a:r>
            <a:rPr lang="ru-RU" sz="18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millatga</a:t>
          </a:r>
          <a:r>
            <a:rPr lang="ru-RU" sz="18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mansub</a:t>
          </a:r>
          <a:r>
            <a:rPr lang="ru-RU" sz="18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kishilar</a:t>
          </a:r>
          <a:r>
            <a:rPr lang="ru-RU" sz="18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erkaklar</a:t>
          </a:r>
          <a:r>
            <a:rPr lang="ru-RU" sz="18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8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ayollar</a:t>
          </a:r>
          <a:r>
            <a:rPr lang="ru-RU" sz="18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yoshlar</a:t>
          </a:r>
          <a:r>
            <a:rPr lang="ru-RU" sz="18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8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keksalar</a:t>
          </a:r>
          <a:r>
            <a:rPr lang="ru-RU" sz="18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8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partiyali</a:t>
          </a:r>
          <a:r>
            <a:rPr lang="ru-RU" sz="18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8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partiyasizlar</a:t>
          </a:r>
          <a:r>
            <a:rPr lang="ru-RU" sz="18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berar</a:t>
          </a:r>
          <a:r>
            <a:rPr lang="ru-RU" sz="18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edilar</a:t>
          </a:r>
          <a:r>
            <a:rPr lang="ru-RU" sz="18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800" kern="1200" dirty="0">
            <a:solidFill>
              <a:schemeClr val="bg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17186" y="287898"/>
        <a:ext cx="5063166" cy="1275589"/>
      </dsp:txXfrm>
    </dsp:sp>
    <dsp:sp modelId="{FDFA2F55-27AD-420D-B182-5713B89B35DB}">
      <dsp:nvSpPr>
        <dsp:cNvPr id="0" name=""/>
        <dsp:cNvSpPr/>
      </dsp:nvSpPr>
      <dsp:spPr>
        <a:xfrm>
          <a:off x="55241" y="287894"/>
          <a:ext cx="1240307" cy="1275596"/>
        </a:xfrm>
        <a:prstGeom prst="ellipse">
          <a:avLst/>
        </a:prstGeom>
        <a:solidFill>
          <a:schemeClr val="tx1">
            <a:lumMod val="5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4D133339-926C-420D-B93A-EC5EA01A4F90}">
      <dsp:nvSpPr>
        <dsp:cNvPr id="0" name=""/>
        <dsp:cNvSpPr/>
      </dsp:nvSpPr>
      <dsp:spPr>
        <a:xfrm>
          <a:off x="717186" y="1748604"/>
          <a:ext cx="5063166" cy="1131580"/>
        </a:xfrm>
        <a:prstGeom prst="rect">
          <a:avLst/>
        </a:prstGeom>
        <a:solidFill>
          <a:srgbClr val="FFFF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34717" tIns="40640" rIns="40640" bIns="40640" numCol="1" spcCol="1270" anchor="ctr" anchorCtr="0">
          <a:noAutofit/>
        </a:bodyPr>
        <a:lstStyle/>
        <a:p>
          <a:pPr lvl="0" algn="ctr" defTabSz="7112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Arxiv</a:t>
          </a:r>
          <a:r>
            <a:rPr lang="ru-RU" sz="16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hujjatlarining</a:t>
          </a:r>
          <a:r>
            <a:rPr lang="ru-RU" sz="16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dalolat</a:t>
          </a:r>
          <a:r>
            <a:rPr lang="ru-RU" sz="16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berishicha</a:t>
          </a:r>
          <a:r>
            <a:rPr lang="ru-RU" sz="16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6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urushning</a:t>
          </a:r>
          <a:r>
            <a:rPr lang="ru-RU" sz="16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dastlabki</a:t>
          </a:r>
          <a:r>
            <a:rPr lang="ru-RU" sz="16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kunlarida</a:t>
          </a:r>
          <a:r>
            <a:rPr lang="ru-RU" sz="16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respublikaning</a:t>
          </a:r>
          <a:r>
            <a:rPr lang="ru-RU" sz="16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shahar</a:t>
          </a:r>
          <a:r>
            <a:rPr lang="ru-RU" sz="16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6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tuman</a:t>
          </a:r>
          <a:r>
            <a:rPr lang="ru-RU" sz="16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harbiy</a:t>
          </a:r>
          <a:r>
            <a:rPr lang="ru-RU" sz="16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komissarliklariga</a:t>
          </a:r>
          <a:r>
            <a:rPr lang="ru-RU" sz="16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ko‘ngillilardan</a:t>
          </a:r>
          <a:r>
            <a:rPr lang="ru-RU" sz="16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1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14 </a:t>
          </a:r>
          <a:r>
            <a:rPr lang="ru-RU" sz="1600" b="1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ming</a:t>
          </a:r>
          <a:r>
            <a:rPr lang="ru-RU" sz="16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dan</a:t>
          </a:r>
          <a:r>
            <a:rPr lang="ru-RU" sz="16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ortiq</a:t>
          </a:r>
          <a:r>
            <a:rPr lang="ru-RU" sz="16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ariza</a:t>
          </a:r>
          <a:r>
            <a:rPr lang="ru-RU" sz="16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tushgan</a:t>
          </a:r>
          <a:r>
            <a:rPr lang="ru-RU" sz="1600" kern="1200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solidFill>
              <a:schemeClr val="bg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17186" y="1748604"/>
        <a:ext cx="5063166" cy="1131580"/>
      </dsp:txXfrm>
    </dsp:sp>
    <dsp:sp modelId="{2120BF8E-FFCF-4C17-9508-665CD1FA4E85}">
      <dsp:nvSpPr>
        <dsp:cNvPr id="0" name=""/>
        <dsp:cNvSpPr/>
      </dsp:nvSpPr>
      <dsp:spPr>
        <a:xfrm>
          <a:off x="-20902" y="1635417"/>
          <a:ext cx="1392596" cy="1357954"/>
        </a:xfrm>
        <a:prstGeom prst="ellipse">
          <a:avLst/>
        </a:prstGeom>
        <a:solidFill>
          <a:srgbClr val="00B050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3E6217-FE8D-4490-8D31-D61D5170D5F6}">
      <dsp:nvSpPr>
        <dsp:cNvPr id="0" name=""/>
        <dsp:cNvSpPr/>
      </dsp:nvSpPr>
      <dsp:spPr>
        <a:xfrm rot="16200000">
          <a:off x="-807122" y="808847"/>
          <a:ext cx="3219780" cy="1602084"/>
        </a:xfrm>
        <a:prstGeom prst="flowChartManualOperation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lvl="0" algn="ctr" defTabSz="7112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O‘zbekistonlik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lar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urushning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dastlabki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kunlaridanoq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mudofaa</a:t>
          </a:r>
          <a:r>
            <a:rPr lang="ru-RU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jamg‘armasini</a:t>
          </a:r>
          <a:r>
            <a:rPr lang="ru-RU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tashkil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etishda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ishtirok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etdilar</a:t>
          </a:r>
          <a:r>
            <a:rPr lang="ru-R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1726" y="643955"/>
        <a:ext cx="1602084" cy="1931868"/>
      </dsp:txXfrm>
    </dsp:sp>
    <dsp:sp modelId="{DB3E3598-59EE-4A06-8D2E-E82DA17EC645}">
      <dsp:nvSpPr>
        <dsp:cNvPr id="0" name=""/>
        <dsp:cNvSpPr/>
      </dsp:nvSpPr>
      <dsp:spPr>
        <a:xfrm rot="16200000">
          <a:off x="2158643" y="-272479"/>
          <a:ext cx="3219780" cy="3764738"/>
        </a:xfrm>
        <a:prstGeom prst="flowChartManualOperation">
          <a:avLst/>
        </a:prstGeom>
        <a:solidFill>
          <a:schemeClr val="tx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1125" bIns="0" numCol="1" spcCol="1270" anchor="ctr" anchorCtr="0">
          <a:noAutofit/>
        </a:bodyPr>
        <a:lstStyle/>
        <a:p>
          <a:pPr lvl="0" algn="ctr" defTabSz="777875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Mudofaa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jamg‘armasiga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ishchilar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kolxozchilar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ziyolilar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kunlik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ish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haqlari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kommunistik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shanbaliklarda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ishlab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topilgan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pullar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fuqarolarning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shaxsiy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jamg‘armalari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qimmatbaho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boyliklari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davlat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zayomlari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buyumlar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oziq-ovqat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mahsulotlari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75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topshirilardi</a:t>
          </a:r>
          <a:r>
            <a:rPr lang="ru-RU" sz="1750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7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1886164" y="643956"/>
        <a:ext cx="3764738" cy="193186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31BF02-ED6E-4F8D-8B07-CFFD7A0841CA}">
      <dsp:nvSpPr>
        <dsp:cNvPr id="0" name=""/>
        <dsp:cNvSpPr/>
      </dsp:nvSpPr>
      <dsp:spPr>
        <a:xfrm rot="16200000">
          <a:off x="1216423" y="-1216423"/>
          <a:ext cx="3219780" cy="5652628"/>
        </a:xfrm>
        <a:prstGeom prst="flowChartManualOperation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38906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U</a:t>
          </a:r>
          <a:r>
            <a:rPr lang="ru-RU" sz="2200" kern="1200" dirty="0" err="1" smtClean="0"/>
            <a:t>rushning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dastlabki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kunlarida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respublika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aholisidan</a:t>
          </a:r>
          <a:r>
            <a:rPr lang="ru-RU" sz="2200" kern="1200" dirty="0" smtClean="0"/>
            <a:t> 30 </a:t>
          </a:r>
          <a:r>
            <a:rPr lang="ru-RU" sz="2200" kern="1200" dirty="0" err="1" smtClean="0"/>
            <a:t>mln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rubllik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miqdorda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pul</a:t>
          </a:r>
          <a:r>
            <a:rPr lang="ru-RU" sz="2200" kern="1200" dirty="0" smtClean="0"/>
            <a:t>, </a:t>
          </a:r>
          <a:r>
            <a:rPr lang="ru-RU" sz="2200" kern="1200" dirty="0" err="1" smtClean="0"/>
            <a:t>obligatsiya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va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qimmatbaho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boyliklar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tushdi</a:t>
          </a:r>
          <a:r>
            <a:rPr lang="ru-RU" sz="2200" kern="1200" dirty="0" smtClean="0"/>
            <a:t>. </a:t>
          </a:r>
          <a:endParaRPr lang="en-US" sz="2200" kern="1200" dirty="0" smtClean="0"/>
        </a:p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err="1" smtClean="0"/>
            <a:t>O‘zbekiston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aholisi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urush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yillarida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mudofaa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jamg‘armasiga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jami</a:t>
          </a:r>
          <a:r>
            <a:rPr lang="ru-RU" sz="2200" kern="1200" dirty="0" smtClean="0"/>
            <a:t> </a:t>
          </a:r>
          <a:r>
            <a:rPr lang="ru-RU" sz="2200" b="1" kern="1200" dirty="0" smtClean="0"/>
            <a:t>649,9 </a:t>
          </a:r>
          <a:r>
            <a:rPr lang="ru-RU" sz="2200" b="1" kern="1200" dirty="0" err="1" smtClean="0"/>
            <a:t>mln</a:t>
          </a:r>
          <a:r>
            <a:rPr lang="ru-RU" sz="2200" b="1" kern="1200" dirty="0" smtClean="0"/>
            <a:t> </a:t>
          </a:r>
          <a:r>
            <a:rPr lang="ru-RU" sz="2200" b="1" kern="1200" dirty="0" err="1" smtClean="0"/>
            <a:t>rubl</a:t>
          </a:r>
          <a:r>
            <a:rPr lang="ru-RU" sz="2200" b="1" kern="1200" dirty="0" smtClean="0"/>
            <a:t> </a:t>
          </a:r>
          <a:r>
            <a:rPr lang="ru-RU" sz="2200" kern="1200" dirty="0" err="1" smtClean="0"/>
            <a:t>pul</a:t>
          </a:r>
          <a:r>
            <a:rPr lang="ru-RU" sz="2200" kern="1200" dirty="0" smtClean="0"/>
            <a:t>, </a:t>
          </a:r>
          <a:r>
            <a:rPr lang="en-US" sz="2200" kern="1200" dirty="0" smtClean="0"/>
            <a:t>  </a:t>
          </a:r>
          <a:r>
            <a:rPr lang="ru-RU" sz="2200" b="1" kern="1200" dirty="0" smtClean="0"/>
            <a:t>22 </a:t>
          </a:r>
          <a:r>
            <a:rPr lang="ru-RU" sz="2200" b="1" kern="1200" dirty="0" err="1" smtClean="0"/>
            <a:t>kg</a:t>
          </a:r>
          <a:r>
            <a:rPr lang="ru-RU" sz="2200" b="1" kern="1200" dirty="0" smtClean="0"/>
            <a:t> </a:t>
          </a:r>
          <a:r>
            <a:rPr lang="ru-RU" sz="2200" kern="1200" dirty="0" err="1" smtClean="0"/>
            <a:t>oltin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va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kumush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topsh</a:t>
          </a:r>
          <a:r>
            <a:rPr lang="en-US" sz="2200" kern="1200" dirty="0" err="1" smtClean="0"/>
            <a:t>irdi</a:t>
          </a:r>
          <a:r>
            <a:rPr lang="en-US" sz="2200" kern="1200" dirty="0" smtClean="0"/>
            <a:t>.</a:t>
          </a:r>
          <a:endParaRPr lang="ru-RU" sz="2200" kern="1200" dirty="0"/>
        </a:p>
      </dsp:txBody>
      <dsp:txXfrm rot="5400000">
        <a:off x="-1" y="643957"/>
        <a:ext cx="5652628" cy="193186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499ABA-2B7C-4917-A08E-4CF189EC54A2}">
      <dsp:nvSpPr>
        <dsp:cNvPr id="0" name=""/>
        <dsp:cNvSpPr/>
      </dsp:nvSpPr>
      <dsp:spPr>
        <a:xfrm rot="10800000">
          <a:off x="-1" y="71887"/>
          <a:ext cx="5482708" cy="894138"/>
        </a:xfrm>
        <a:prstGeom prst="homePlate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4290" tIns="53340" rIns="99568" bIns="53340" numCol="1" spcCol="1270" anchor="ctr" anchorCtr="0">
          <a:noAutofit/>
        </a:bodyPr>
        <a:lstStyle/>
        <a:p>
          <a:pPr lvl="0" algn="ctr" defTabSz="6223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dirty="0"/>
            <a:t>              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Darslikning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91-betida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izohli</a:t>
          </a:r>
          <a:r>
            <a:rPr lang="en-US" sz="1600" b="0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     </a:t>
          </a:r>
          <a:r>
            <a:rPr lang="en-US" sz="1600" b="0" i="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atamalarni</a:t>
          </a:r>
          <a:r>
            <a:rPr lang="en-US" sz="1600" b="0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daftaringizga</a:t>
          </a:r>
          <a:r>
            <a:rPr lang="en-US" sz="1600" b="0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yozib</a:t>
          </a:r>
          <a:r>
            <a:rPr lang="en-US" sz="1600" b="0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oling</a:t>
          </a:r>
          <a:r>
            <a:rPr lang="en-US" sz="1600" b="0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600" b="0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      </a:t>
          </a:r>
          <a:r>
            <a:rPr lang="en-US" sz="1600" b="0" i="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savollarga</a:t>
          </a:r>
          <a:r>
            <a:rPr lang="en-US" sz="1600" b="0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javob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yozing</a:t>
          </a:r>
          <a:r>
            <a:rPr lang="en-US" sz="16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b="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223533" y="71887"/>
        <a:ext cx="5259174" cy="894138"/>
      </dsp:txXfrm>
    </dsp:sp>
    <dsp:sp modelId="{38C67714-3533-4660-8BCB-75A696E086B8}">
      <dsp:nvSpPr>
        <dsp:cNvPr id="0" name=""/>
        <dsp:cNvSpPr/>
      </dsp:nvSpPr>
      <dsp:spPr>
        <a:xfrm>
          <a:off x="0" y="0"/>
          <a:ext cx="1109948" cy="1036941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64A9FF-F72C-4DCA-B25B-4700BEDCAD62}">
      <dsp:nvSpPr>
        <dsp:cNvPr id="0" name=""/>
        <dsp:cNvSpPr/>
      </dsp:nvSpPr>
      <dsp:spPr>
        <a:xfrm rot="10800000">
          <a:off x="-1" y="1333577"/>
          <a:ext cx="5482708" cy="1086968"/>
        </a:xfrm>
        <a:prstGeom prst="homePlate">
          <a:avLst/>
        </a:prstGeom>
        <a:solidFill>
          <a:schemeClr val="tx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4290" tIns="76200" rIns="142240" bIns="76200" numCol="1" spcCol="1270" anchor="ctr" anchorCtr="0">
          <a:noAutofit/>
        </a:bodyPr>
        <a:lstStyle/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i="0" kern="1200" dirty="0"/>
            <a:t>               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Mavzu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so‘ngida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jadvalni</a:t>
          </a:r>
          <a:r>
            <a:rPr lang="en-US" sz="1800" b="0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     </a:t>
          </a:r>
          <a:r>
            <a:rPr lang="en-US" sz="1800" b="0" i="0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to‘ldirib</a:t>
          </a:r>
          <a:r>
            <a:rPr lang="en-US" sz="1800" b="0" i="0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javoblaringizni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tahlil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qiling</a:t>
          </a:r>
          <a:r>
            <a:rPr lang="en-US" sz="1800" b="0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2400" b="0" i="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271741" y="1333577"/>
        <a:ext cx="5210966" cy="1086968"/>
      </dsp:txXfrm>
    </dsp:sp>
    <dsp:sp modelId="{610F1ACD-860E-4098-8CF8-C89606BF847C}">
      <dsp:nvSpPr>
        <dsp:cNvPr id="0" name=""/>
        <dsp:cNvSpPr/>
      </dsp:nvSpPr>
      <dsp:spPr>
        <a:xfrm>
          <a:off x="0" y="1304820"/>
          <a:ext cx="1153483" cy="1143451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1pPr>
    <a:lvl2pPr marL="287948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2pPr>
    <a:lvl3pPr marL="575895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3pPr>
    <a:lvl4pPr marL="863842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4pPr>
    <a:lvl5pPr marL="1151789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5pPr>
    <a:lvl6pPr marL="1439737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6pPr>
    <a:lvl7pPr marL="1727684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7pPr>
    <a:lvl8pPr marL="2015632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8pPr>
    <a:lvl9pPr marL="2303580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780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1625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9199690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92384425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4719878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8362084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6861941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0407625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97908990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840244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4657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79669095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62158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66238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465536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5516507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4281277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3064904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3808962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99578607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3419808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03265873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9259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8253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5188611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9439107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2807749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9626356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760829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45525473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59" y="1006528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8588764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788254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59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6734394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649004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59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75930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0936028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59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80565721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59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5445075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59" y="576016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59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6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123839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59" y="690862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59" y="852009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2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09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4786345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38595819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82179933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7958878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673983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153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306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459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06973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250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2967032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905973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2264860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4599571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79533790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0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0047404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0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28797045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2305954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56243942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57077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4463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161167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61103042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9345591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484549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47004813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542828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70782781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9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1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79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1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92942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9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1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79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1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927781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1049529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52475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7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7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3952145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84411493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9085267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223446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2223446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65319856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223446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2223446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207659327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3761999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14947252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83023915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24913674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45710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145710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68242145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45710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145710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01526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690863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852010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3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10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35458706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4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4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4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2209674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4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4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4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80130794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5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79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19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8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2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0840087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5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79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19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8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2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93910562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15282144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21795886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5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2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5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2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20699222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5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2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5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2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23467139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0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1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8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50087248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0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1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8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06944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49115780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79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5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5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8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1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95985714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79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5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5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8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1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722337666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599430"/>
            <a:ext cx="1111198" cy="1670445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56239" y="599430"/>
            <a:ext cx="1111198" cy="1670445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638131" y="599430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156039" y="599430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31959" y="2353087"/>
            <a:ext cx="237762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2956240" y="2353087"/>
            <a:ext cx="2371252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350187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6961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349207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78672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5485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585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738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891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1367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621134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4456498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99194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069599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93190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5595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3182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45733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07107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765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574926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16813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5125092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196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347416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377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1781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163148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0100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57843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087994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652169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8681605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569272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6367780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2798254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921614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5557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235547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7074892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715585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928760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5154080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8777419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673805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8010400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8890732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3546258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41556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2092659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53602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7816467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4096209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3489808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4527730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7733013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599431"/>
            <a:ext cx="1111198" cy="1670445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56239" y="599431"/>
            <a:ext cx="1111198" cy="1670445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638131" y="599431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156039" y="599431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31959" y="2353088"/>
            <a:ext cx="237762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2956240" y="2353088"/>
            <a:ext cx="2371252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994767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767" y="535381"/>
            <a:ext cx="5644642" cy="2645332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7" name="bg object 17"/>
          <p:cNvSpPr/>
          <p:nvPr/>
        </p:nvSpPr>
        <p:spPr>
          <a:xfrm>
            <a:off x="66775" y="71054"/>
            <a:ext cx="5644642" cy="42862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46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7838" y="719705"/>
            <a:ext cx="1822346" cy="2151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9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6117" y="745220"/>
            <a:ext cx="2505361" cy="1454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73510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5328032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7594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394992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956427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266323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006425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792956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907269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7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7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965803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690863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852010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3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10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5649806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230590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9175433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1880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6077979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0934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153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306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459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8400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1751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223737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488999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4534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075896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672788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09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495263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489678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755737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3626075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064146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8698525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93276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3106348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0692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1320105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39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71" Type="http://schemas.openxmlformats.org/officeDocument/2006/relationships/hyperlink" Target="https://twitter.com/" TargetMode="Externa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hyperlink" Target="https://www.facebook.com" TargetMode="Externa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hyperlink" Target="https://www.linkedi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0.xml"/><Relationship Id="rId18" Type="http://schemas.openxmlformats.org/officeDocument/2006/relationships/slideLayout" Target="../slideLayouts/slideLayout85.xml"/><Relationship Id="rId26" Type="http://schemas.openxmlformats.org/officeDocument/2006/relationships/slideLayout" Target="../slideLayouts/slideLayout93.xml"/><Relationship Id="rId39" Type="http://schemas.openxmlformats.org/officeDocument/2006/relationships/slideLayout" Target="../slideLayouts/slideLayout106.xml"/><Relationship Id="rId21" Type="http://schemas.openxmlformats.org/officeDocument/2006/relationships/slideLayout" Target="../slideLayouts/slideLayout88.xml"/><Relationship Id="rId34" Type="http://schemas.openxmlformats.org/officeDocument/2006/relationships/slideLayout" Target="../slideLayouts/slideLayout101.xml"/><Relationship Id="rId42" Type="http://schemas.openxmlformats.org/officeDocument/2006/relationships/slideLayout" Target="../slideLayouts/slideLayout109.xml"/><Relationship Id="rId47" Type="http://schemas.openxmlformats.org/officeDocument/2006/relationships/slideLayout" Target="../slideLayouts/slideLayout114.xml"/><Relationship Id="rId50" Type="http://schemas.openxmlformats.org/officeDocument/2006/relationships/slideLayout" Target="../slideLayouts/slideLayout117.xml"/><Relationship Id="rId55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74.xml"/><Relationship Id="rId2" Type="http://schemas.openxmlformats.org/officeDocument/2006/relationships/slideLayout" Target="../slideLayouts/slideLayout69.xml"/><Relationship Id="rId16" Type="http://schemas.openxmlformats.org/officeDocument/2006/relationships/slideLayout" Target="../slideLayouts/slideLayout83.xml"/><Relationship Id="rId29" Type="http://schemas.openxmlformats.org/officeDocument/2006/relationships/slideLayout" Target="../slideLayouts/slideLayout96.xml"/><Relationship Id="rId11" Type="http://schemas.openxmlformats.org/officeDocument/2006/relationships/slideLayout" Target="../slideLayouts/slideLayout78.xml"/><Relationship Id="rId24" Type="http://schemas.openxmlformats.org/officeDocument/2006/relationships/slideLayout" Target="../slideLayouts/slideLayout91.xml"/><Relationship Id="rId32" Type="http://schemas.openxmlformats.org/officeDocument/2006/relationships/slideLayout" Target="../slideLayouts/slideLayout99.xml"/><Relationship Id="rId37" Type="http://schemas.openxmlformats.org/officeDocument/2006/relationships/slideLayout" Target="../slideLayouts/slideLayout104.xml"/><Relationship Id="rId40" Type="http://schemas.openxmlformats.org/officeDocument/2006/relationships/slideLayout" Target="../slideLayouts/slideLayout107.xml"/><Relationship Id="rId45" Type="http://schemas.openxmlformats.org/officeDocument/2006/relationships/slideLayout" Target="../slideLayouts/slideLayout112.xml"/><Relationship Id="rId53" Type="http://schemas.openxmlformats.org/officeDocument/2006/relationships/slideLayout" Target="../slideLayouts/slideLayout120.xml"/><Relationship Id="rId58" Type="http://schemas.openxmlformats.org/officeDocument/2006/relationships/theme" Target="../theme/theme2.xml"/><Relationship Id="rId5" Type="http://schemas.openxmlformats.org/officeDocument/2006/relationships/slideLayout" Target="../slideLayouts/slideLayout72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86.xml"/><Relationship Id="rId14" Type="http://schemas.openxmlformats.org/officeDocument/2006/relationships/slideLayout" Target="../slideLayouts/slideLayout81.xml"/><Relationship Id="rId22" Type="http://schemas.openxmlformats.org/officeDocument/2006/relationships/slideLayout" Target="../slideLayouts/slideLayout89.xml"/><Relationship Id="rId27" Type="http://schemas.openxmlformats.org/officeDocument/2006/relationships/slideLayout" Target="../slideLayouts/slideLayout94.xml"/><Relationship Id="rId30" Type="http://schemas.openxmlformats.org/officeDocument/2006/relationships/slideLayout" Target="../slideLayouts/slideLayout97.xml"/><Relationship Id="rId35" Type="http://schemas.openxmlformats.org/officeDocument/2006/relationships/slideLayout" Target="../slideLayouts/slideLayout102.xml"/><Relationship Id="rId43" Type="http://schemas.openxmlformats.org/officeDocument/2006/relationships/slideLayout" Target="../slideLayouts/slideLayout110.xml"/><Relationship Id="rId48" Type="http://schemas.openxmlformats.org/officeDocument/2006/relationships/slideLayout" Target="../slideLayouts/slideLayout115.xml"/><Relationship Id="rId56" Type="http://schemas.openxmlformats.org/officeDocument/2006/relationships/slideLayout" Target="../slideLayouts/slideLayout123.xml"/><Relationship Id="rId8" Type="http://schemas.openxmlformats.org/officeDocument/2006/relationships/slideLayout" Target="../slideLayouts/slideLayout75.xml"/><Relationship Id="rId51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9.xml"/><Relationship Id="rId17" Type="http://schemas.openxmlformats.org/officeDocument/2006/relationships/slideLayout" Target="../slideLayouts/slideLayout84.xml"/><Relationship Id="rId25" Type="http://schemas.openxmlformats.org/officeDocument/2006/relationships/slideLayout" Target="../slideLayouts/slideLayout92.xml"/><Relationship Id="rId33" Type="http://schemas.openxmlformats.org/officeDocument/2006/relationships/slideLayout" Target="../slideLayouts/slideLayout100.xml"/><Relationship Id="rId38" Type="http://schemas.openxmlformats.org/officeDocument/2006/relationships/slideLayout" Target="../slideLayouts/slideLayout105.xml"/><Relationship Id="rId46" Type="http://schemas.openxmlformats.org/officeDocument/2006/relationships/slideLayout" Target="../slideLayouts/slideLayout113.xml"/><Relationship Id="rId59" Type="http://schemas.openxmlformats.org/officeDocument/2006/relationships/hyperlink" Target="https://www.facebook.com" TargetMode="External"/><Relationship Id="rId20" Type="http://schemas.openxmlformats.org/officeDocument/2006/relationships/slideLayout" Target="../slideLayouts/slideLayout87.xml"/><Relationship Id="rId41" Type="http://schemas.openxmlformats.org/officeDocument/2006/relationships/slideLayout" Target="../slideLayouts/slideLayout108.xml"/><Relationship Id="rId54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5" Type="http://schemas.openxmlformats.org/officeDocument/2006/relationships/slideLayout" Target="../slideLayouts/slideLayout82.xml"/><Relationship Id="rId23" Type="http://schemas.openxmlformats.org/officeDocument/2006/relationships/slideLayout" Target="../slideLayouts/slideLayout90.xml"/><Relationship Id="rId28" Type="http://schemas.openxmlformats.org/officeDocument/2006/relationships/slideLayout" Target="../slideLayouts/slideLayout95.xml"/><Relationship Id="rId36" Type="http://schemas.openxmlformats.org/officeDocument/2006/relationships/slideLayout" Target="../slideLayouts/slideLayout103.xml"/><Relationship Id="rId49" Type="http://schemas.openxmlformats.org/officeDocument/2006/relationships/slideLayout" Target="../slideLayouts/slideLayout116.xml"/><Relationship Id="rId57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77.xml"/><Relationship Id="rId31" Type="http://schemas.openxmlformats.org/officeDocument/2006/relationships/slideLayout" Target="../slideLayouts/slideLayout98.xml"/><Relationship Id="rId44" Type="http://schemas.openxmlformats.org/officeDocument/2006/relationships/slideLayout" Target="../slideLayouts/slideLayout111.xml"/><Relationship Id="rId52" Type="http://schemas.openxmlformats.org/officeDocument/2006/relationships/slideLayout" Target="../slideLayouts/slideLayout119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7.xml"/><Relationship Id="rId18" Type="http://schemas.openxmlformats.org/officeDocument/2006/relationships/slideLayout" Target="../slideLayouts/slideLayout142.xml"/><Relationship Id="rId26" Type="http://schemas.openxmlformats.org/officeDocument/2006/relationships/slideLayout" Target="../slideLayouts/slideLayout150.xml"/><Relationship Id="rId39" Type="http://schemas.openxmlformats.org/officeDocument/2006/relationships/slideLayout" Target="../slideLayouts/slideLayout163.xml"/><Relationship Id="rId21" Type="http://schemas.openxmlformats.org/officeDocument/2006/relationships/slideLayout" Target="../slideLayouts/slideLayout145.xml"/><Relationship Id="rId34" Type="http://schemas.openxmlformats.org/officeDocument/2006/relationships/slideLayout" Target="../slideLayouts/slideLayout158.xml"/><Relationship Id="rId42" Type="http://schemas.openxmlformats.org/officeDocument/2006/relationships/slideLayout" Target="../slideLayouts/slideLayout166.xml"/><Relationship Id="rId47" Type="http://schemas.openxmlformats.org/officeDocument/2006/relationships/slideLayout" Target="../slideLayouts/slideLayout171.xml"/><Relationship Id="rId50" Type="http://schemas.openxmlformats.org/officeDocument/2006/relationships/slideLayout" Target="../slideLayouts/slideLayout174.xml"/><Relationship Id="rId55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26.xml"/><Relationship Id="rId16" Type="http://schemas.openxmlformats.org/officeDocument/2006/relationships/slideLayout" Target="../slideLayouts/slideLayout140.xml"/><Relationship Id="rId29" Type="http://schemas.openxmlformats.org/officeDocument/2006/relationships/slideLayout" Target="../slideLayouts/slideLayout153.xml"/><Relationship Id="rId11" Type="http://schemas.openxmlformats.org/officeDocument/2006/relationships/slideLayout" Target="../slideLayouts/slideLayout135.xml"/><Relationship Id="rId24" Type="http://schemas.openxmlformats.org/officeDocument/2006/relationships/slideLayout" Target="../slideLayouts/slideLayout148.xml"/><Relationship Id="rId32" Type="http://schemas.openxmlformats.org/officeDocument/2006/relationships/slideLayout" Target="../slideLayouts/slideLayout156.xml"/><Relationship Id="rId37" Type="http://schemas.openxmlformats.org/officeDocument/2006/relationships/slideLayout" Target="../slideLayouts/slideLayout161.xml"/><Relationship Id="rId40" Type="http://schemas.openxmlformats.org/officeDocument/2006/relationships/slideLayout" Target="../slideLayouts/slideLayout164.xml"/><Relationship Id="rId45" Type="http://schemas.openxmlformats.org/officeDocument/2006/relationships/slideLayout" Target="../slideLayouts/slideLayout169.xml"/><Relationship Id="rId53" Type="http://schemas.openxmlformats.org/officeDocument/2006/relationships/slideLayout" Target="../slideLayouts/slideLayout177.xml"/><Relationship Id="rId58" Type="http://schemas.openxmlformats.org/officeDocument/2006/relationships/slideLayout" Target="../slideLayouts/slideLayout182.xml"/><Relationship Id="rId5" Type="http://schemas.openxmlformats.org/officeDocument/2006/relationships/slideLayout" Target="../slideLayouts/slideLayout129.xml"/><Relationship Id="rId61" Type="http://schemas.openxmlformats.org/officeDocument/2006/relationships/hyperlink" Target="https://www.linkedin.com/" TargetMode="External"/><Relationship Id="rId19" Type="http://schemas.openxmlformats.org/officeDocument/2006/relationships/slideLayout" Target="../slideLayouts/slideLayout143.xml"/><Relationship Id="rId14" Type="http://schemas.openxmlformats.org/officeDocument/2006/relationships/slideLayout" Target="../slideLayouts/slideLayout138.xml"/><Relationship Id="rId22" Type="http://schemas.openxmlformats.org/officeDocument/2006/relationships/slideLayout" Target="../slideLayouts/slideLayout146.xml"/><Relationship Id="rId27" Type="http://schemas.openxmlformats.org/officeDocument/2006/relationships/slideLayout" Target="../slideLayouts/slideLayout151.xml"/><Relationship Id="rId30" Type="http://schemas.openxmlformats.org/officeDocument/2006/relationships/slideLayout" Target="../slideLayouts/slideLayout154.xml"/><Relationship Id="rId35" Type="http://schemas.openxmlformats.org/officeDocument/2006/relationships/slideLayout" Target="../slideLayouts/slideLayout159.xml"/><Relationship Id="rId43" Type="http://schemas.openxmlformats.org/officeDocument/2006/relationships/slideLayout" Target="../slideLayouts/slideLayout167.xml"/><Relationship Id="rId48" Type="http://schemas.openxmlformats.org/officeDocument/2006/relationships/slideLayout" Target="../slideLayouts/slideLayout172.xml"/><Relationship Id="rId56" Type="http://schemas.openxmlformats.org/officeDocument/2006/relationships/slideLayout" Target="../slideLayouts/slideLayout180.xml"/><Relationship Id="rId8" Type="http://schemas.openxmlformats.org/officeDocument/2006/relationships/slideLayout" Target="../slideLayouts/slideLayout132.xml"/><Relationship Id="rId51" Type="http://schemas.openxmlformats.org/officeDocument/2006/relationships/slideLayout" Target="../slideLayouts/slideLayout175.xml"/><Relationship Id="rId3" Type="http://schemas.openxmlformats.org/officeDocument/2006/relationships/slideLayout" Target="../slideLayouts/slideLayout127.xml"/><Relationship Id="rId12" Type="http://schemas.openxmlformats.org/officeDocument/2006/relationships/slideLayout" Target="../slideLayouts/slideLayout136.xml"/><Relationship Id="rId17" Type="http://schemas.openxmlformats.org/officeDocument/2006/relationships/slideLayout" Target="../slideLayouts/slideLayout141.xml"/><Relationship Id="rId25" Type="http://schemas.openxmlformats.org/officeDocument/2006/relationships/slideLayout" Target="../slideLayouts/slideLayout149.xml"/><Relationship Id="rId33" Type="http://schemas.openxmlformats.org/officeDocument/2006/relationships/slideLayout" Target="../slideLayouts/slideLayout157.xml"/><Relationship Id="rId38" Type="http://schemas.openxmlformats.org/officeDocument/2006/relationships/slideLayout" Target="../slideLayouts/slideLayout162.xml"/><Relationship Id="rId46" Type="http://schemas.openxmlformats.org/officeDocument/2006/relationships/slideLayout" Target="../slideLayouts/slideLayout170.xml"/><Relationship Id="rId59" Type="http://schemas.openxmlformats.org/officeDocument/2006/relationships/theme" Target="../theme/theme3.xml"/><Relationship Id="rId20" Type="http://schemas.openxmlformats.org/officeDocument/2006/relationships/slideLayout" Target="../slideLayouts/slideLayout144.xml"/><Relationship Id="rId41" Type="http://schemas.openxmlformats.org/officeDocument/2006/relationships/slideLayout" Target="../slideLayouts/slideLayout165.xml"/><Relationship Id="rId54" Type="http://schemas.openxmlformats.org/officeDocument/2006/relationships/slideLayout" Target="../slideLayouts/slideLayout178.xml"/><Relationship Id="rId62" Type="http://schemas.openxmlformats.org/officeDocument/2006/relationships/hyperlink" Target="https://twitter.com/" TargetMode="External"/><Relationship Id="rId1" Type="http://schemas.openxmlformats.org/officeDocument/2006/relationships/slideLayout" Target="../slideLayouts/slideLayout125.xml"/><Relationship Id="rId6" Type="http://schemas.openxmlformats.org/officeDocument/2006/relationships/slideLayout" Target="../slideLayouts/slideLayout130.xml"/><Relationship Id="rId15" Type="http://schemas.openxmlformats.org/officeDocument/2006/relationships/slideLayout" Target="../slideLayouts/slideLayout139.xml"/><Relationship Id="rId23" Type="http://schemas.openxmlformats.org/officeDocument/2006/relationships/slideLayout" Target="../slideLayouts/slideLayout147.xml"/><Relationship Id="rId28" Type="http://schemas.openxmlformats.org/officeDocument/2006/relationships/slideLayout" Target="../slideLayouts/slideLayout152.xml"/><Relationship Id="rId36" Type="http://schemas.openxmlformats.org/officeDocument/2006/relationships/slideLayout" Target="../slideLayouts/slideLayout160.xml"/><Relationship Id="rId49" Type="http://schemas.openxmlformats.org/officeDocument/2006/relationships/slideLayout" Target="../slideLayouts/slideLayout173.xml"/><Relationship Id="rId57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34.xml"/><Relationship Id="rId31" Type="http://schemas.openxmlformats.org/officeDocument/2006/relationships/slideLayout" Target="../slideLayouts/slideLayout155.xml"/><Relationship Id="rId44" Type="http://schemas.openxmlformats.org/officeDocument/2006/relationships/slideLayout" Target="../slideLayouts/slideLayout168.xml"/><Relationship Id="rId52" Type="http://schemas.openxmlformats.org/officeDocument/2006/relationships/slideLayout" Target="../slideLayouts/slideLayout176.xml"/><Relationship Id="rId60" Type="http://schemas.openxmlformats.org/officeDocument/2006/relationships/hyperlink" Target="https://www.facebook.com" TargetMode="External"/><Relationship Id="rId4" Type="http://schemas.openxmlformats.org/officeDocument/2006/relationships/slideLayout" Target="../slideLayouts/slideLayout128.xml"/><Relationship Id="rId9" Type="http://schemas.openxmlformats.org/officeDocument/2006/relationships/slideLayout" Target="../slideLayouts/slideLayout1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567" dirty="0"/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6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567" smtClean="0">
                <a:solidFill>
                  <a:schemeClr val="tx1"/>
                </a:solidFill>
              </a:rPr>
              <a:pPr algn="ctr"/>
              <a:t>‹#›</a:t>
            </a:fld>
            <a:endParaRPr lang="en-US" sz="567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7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18" name="Rectangle 17">
            <a:hlinkClick r:id="rId69"/>
          </p:cNvPr>
          <p:cNvSpPr/>
          <p:nvPr userDrawn="1"/>
        </p:nvSpPr>
        <p:spPr>
          <a:xfrm>
            <a:off x="5035235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5" name="Rectangle 24">
            <a:hlinkClick r:id="rId70"/>
          </p:cNvPr>
          <p:cNvSpPr/>
          <p:nvPr userDrawn="1"/>
        </p:nvSpPr>
        <p:spPr>
          <a:xfrm>
            <a:off x="5240258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6" name="Rectangle 25">
            <a:hlinkClick r:id="rId71"/>
          </p:cNvPr>
          <p:cNvSpPr/>
          <p:nvPr userDrawn="1"/>
        </p:nvSpPr>
        <p:spPr>
          <a:xfrm>
            <a:off x="5449973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5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2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</p:spTree>
    <p:extLst>
      <p:ext uri="{BB962C8B-B14F-4D97-AF65-F5344CB8AC3E}">
        <p14:creationId xmlns:p14="http://schemas.microsoft.com/office/powerpoint/2010/main" val="28906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888" r:id="rId2"/>
    <p:sldLayoutId id="2147483889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650" r:id="rId10"/>
    <p:sldLayoutId id="2147483664" r:id="rId11"/>
    <p:sldLayoutId id="2147483678" r:id="rId12"/>
    <p:sldLayoutId id="2147483679" r:id="rId13"/>
    <p:sldLayoutId id="2147483652" r:id="rId14"/>
    <p:sldLayoutId id="2147483665" r:id="rId15"/>
    <p:sldLayoutId id="2147483653" r:id="rId16"/>
    <p:sldLayoutId id="2147483666" r:id="rId17"/>
    <p:sldLayoutId id="2147483654" r:id="rId18"/>
    <p:sldLayoutId id="2147483667" r:id="rId19"/>
    <p:sldLayoutId id="2147483655" r:id="rId20"/>
    <p:sldLayoutId id="2147483734" r:id="rId21"/>
    <p:sldLayoutId id="2147483735" r:id="rId22"/>
    <p:sldLayoutId id="2147483736" r:id="rId23"/>
    <p:sldLayoutId id="2147483844" r:id="rId24"/>
    <p:sldLayoutId id="2147483845" r:id="rId25"/>
    <p:sldLayoutId id="2147483846" r:id="rId26"/>
    <p:sldLayoutId id="2147483847" r:id="rId27"/>
    <p:sldLayoutId id="2147483848" r:id="rId28"/>
    <p:sldLayoutId id="2147483849" r:id="rId29"/>
    <p:sldLayoutId id="2147483850" r:id="rId30"/>
    <p:sldLayoutId id="2147483851" r:id="rId31"/>
    <p:sldLayoutId id="2147483852" r:id="rId32"/>
    <p:sldLayoutId id="2147483853" r:id="rId33"/>
    <p:sldLayoutId id="2147483854" r:id="rId34"/>
    <p:sldLayoutId id="2147483855" r:id="rId35"/>
    <p:sldLayoutId id="2147483856" r:id="rId36"/>
    <p:sldLayoutId id="2147483857" r:id="rId37"/>
    <p:sldLayoutId id="2147483858" r:id="rId38"/>
    <p:sldLayoutId id="2147483859" r:id="rId39"/>
    <p:sldLayoutId id="2147483860" r:id="rId40"/>
    <p:sldLayoutId id="2147483861" r:id="rId41"/>
    <p:sldLayoutId id="2147483862" r:id="rId42"/>
    <p:sldLayoutId id="2147483863" r:id="rId43"/>
    <p:sldLayoutId id="2147483864" r:id="rId44"/>
    <p:sldLayoutId id="2147483865" r:id="rId45"/>
    <p:sldLayoutId id="2147483866" r:id="rId46"/>
    <p:sldLayoutId id="2147483867" r:id="rId47"/>
    <p:sldLayoutId id="2147483868" r:id="rId48"/>
    <p:sldLayoutId id="2147483869" r:id="rId49"/>
    <p:sldLayoutId id="2147483870" r:id="rId50"/>
    <p:sldLayoutId id="2147483871" r:id="rId51"/>
    <p:sldLayoutId id="2147483872" r:id="rId52"/>
    <p:sldLayoutId id="2147483873" r:id="rId53"/>
    <p:sldLayoutId id="2147483874" r:id="rId54"/>
    <p:sldLayoutId id="2147483875" r:id="rId55"/>
    <p:sldLayoutId id="2147483876" r:id="rId56"/>
    <p:sldLayoutId id="2147483877" r:id="rId57"/>
    <p:sldLayoutId id="2147483878" r:id="rId58"/>
    <p:sldLayoutId id="2147483879" r:id="rId59"/>
    <p:sldLayoutId id="2147483880" r:id="rId60"/>
    <p:sldLayoutId id="2147483881" r:id="rId61"/>
    <p:sldLayoutId id="2147483882" r:id="rId62"/>
    <p:sldLayoutId id="2147483883" r:id="rId63"/>
    <p:sldLayoutId id="2147483884" r:id="rId64"/>
    <p:sldLayoutId id="2147483885" r:id="rId65"/>
    <p:sldLayoutId id="2147483886" r:id="rId66"/>
    <p:sldLayoutId id="2147483897" r:id="rId67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567" dirty="0"/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6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567" smtClean="0"/>
              <a:pPr algn="ctr"/>
              <a:t>‹#›</a:t>
            </a:fld>
            <a:endParaRPr lang="en-US" sz="567" dirty="0"/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7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5035235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5240258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5449973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5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2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752" r:id="rId13"/>
    <p:sldLayoutId id="2147483753" r:id="rId14"/>
    <p:sldLayoutId id="2147483754" r:id="rId15"/>
    <p:sldLayoutId id="2147483755" r:id="rId16"/>
    <p:sldLayoutId id="2147483774" r:id="rId17"/>
    <p:sldLayoutId id="2147483756" r:id="rId18"/>
    <p:sldLayoutId id="2147483775" r:id="rId19"/>
    <p:sldLayoutId id="2147483757" r:id="rId20"/>
    <p:sldLayoutId id="2147483776" r:id="rId21"/>
    <p:sldLayoutId id="2147483758" r:id="rId22"/>
    <p:sldLayoutId id="2147483777" r:id="rId23"/>
    <p:sldLayoutId id="2147483759" r:id="rId24"/>
    <p:sldLayoutId id="2147483778" r:id="rId25"/>
    <p:sldLayoutId id="2147483760" r:id="rId26"/>
    <p:sldLayoutId id="2147483779" r:id="rId27"/>
    <p:sldLayoutId id="2147483761" r:id="rId28"/>
    <p:sldLayoutId id="2147483780" r:id="rId29"/>
    <p:sldLayoutId id="2147483762" r:id="rId30"/>
    <p:sldLayoutId id="2147483781" r:id="rId31"/>
    <p:sldLayoutId id="2147483763" r:id="rId32"/>
    <p:sldLayoutId id="2147483782" r:id="rId33"/>
    <p:sldLayoutId id="2147483764" r:id="rId34"/>
    <p:sldLayoutId id="2147483783" r:id="rId35"/>
    <p:sldLayoutId id="2147483765" r:id="rId36"/>
    <p:sldLayoutId id="2147483784" r:id="rId37"/>
    <p:sldLayoutId id="2147483785" r:id="rId38"/>
    <p:sldLayoutId id="2147483766" r:id="rId39"/>
    <p:sldLayoutId id="2147483768" r:id="rId40"/>
    <p:sldLayoutId id="2147483786" r:id="rId41"/>
    <p:sldLayoutId id="2147483788" r:id="rId42"/>
    <p:sldLayoutId id="2147483769" r:id="rId43"/>
    <p:sldLayoutId id="2147483767" r:id="rId44"/>
    <p:sldLayoutId id="2147483787" r:id="rId45"/>
    <p:sldLayoutId id="2147483771" r:id="rId46"/>
    <p:sldLayoutId id="2147483773" r:id="rId47"/>
    <p:sldLayoutId id="2147483792" r:id="rId48"/>
    <p:sldLayoutId id="2147483793" r:id="rId49"/>
    <p:sldLayoutId id="2147483794" r:id="rId50"/>
    <p:sldLayoutId id="2147483795" r:id="rId51"/>
    <p:sldLayoutId id="2147483796" r:id="rId52"/>
    <p:sldLayoutId id="2147483797" r:id="rId53"/>
    <p:sldLayoutId id="2147483798" r:id="rId54"/>
    <p:sldLayoutId id="2147483842" r:id="rId55"/>
    <p:sldLayoutId id="2147483841" r:id="rId56"/>
    <p:sldLayoutId id="2147483843" r:id="rId57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59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31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7" b="0" i="0" u="none" strike="noStrike" kern="1200" cap="none" spc="0" normalizeH="0" baseline="0" noProof="0" dirty="0">
                <a:ln>
                  <a:noFill/>
                </a:ln>
                <a:solidFill>
                  <a:srgbClr val="57565A">
                    <a:tint val="75000"/>
                  </a:srgbClr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5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31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290D8D-6BA0-418D-AFED-C65293F70DA0}" type="slidenum">
              <a:rPr kumimoji="0" lang="en-US" sz="567" b="0" i="0" u="none" strike="noStrike" kern="1200" cap="none" spc="0" normalizeH="0" baseline="0" noProof="0" smtClean="0">
                <a:ln>
                  <a:noFill/>
                </a:ln>
                <a:solidFill>
                  <a:srgbClr val="57565A">
                    <a:tint val="75000"/>
                  </a:srgbClr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pPr marL="0" marR="0" lvl="0" indent="0" algn="ctr" defTabSz="4319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567" b="0" i="0" u="none" strike="noStrike" kern="1200" cap="none" spc="0" normalizeH="0" baseline="0" noProof="0" dirty="0">
              <a:ln>
                <a:noFill/>
              </a:ln>
              <a:solidFill>
                <a:srgbClr val="57565A">
                  <a:tint val="75000"/>
                </a:srgbClr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4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4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6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12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12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12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Rectangle 17">
            <a:hlinkClick r:id="rId60"/>
          </p:cNvPr>
          <p:cNvSpPr/>
          <p:nvPr userDrawn="1"/>
        </p:nvSpPr>
        <p:spPr>
          <a:xfrm>
            <a:off x="5035235" y="2954970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Rectangle 24">
            <a:hlinkClick r:id="rId61"/>
          </p:cNvPr>
          <p:cNvSpPr/>
          <p:nvPr userDrawn="1"/>
        </p:nvSpPr>
        <p:spPr>
          <a:xfrm>
            <a:off x="5240258" y="2954970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Rectangle 25">
            <a:hlinkClick r:id="rId62"/>
          </p:cNvPr>
          <p:cNvSpPr/>
          <p:nvPr userDrawn="1"/>
        </p:nvSpPr>
        <p:spPr>
          <a:xfrm>
            <a:off x="5449973" y="2954970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4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1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8613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  <p:sldLayoutId id="2147483910" r:id="rId12"/>
    <p:sldLayoutId id="2147483911" r:id="rId13"/>
    <p:sldLayoutId id="2147483912" r:id="rId14"/>
    <p:sldLayoutId id="2147483913" r:id="rId15"/>
    <p:sldLayoutId id="2147483914" r:id="rId16"/>
    <p:sldLayoutId id="2147483915" r:id="rId17"/>
    <p:sldLayoutId id="2147483916" r:id="rId18"/>
    <p:sldLayoutId id="2147483917" r:id="rId19"/>
    <p:sldLayoutId id="2147483918" r:id="rId20"/>
    <p:sldLayoutId id="2147483919" r:id="rId21"/>
    <p:sldLayoutId id="2147483920" r:id="rId22"/>
    <p:sldLayoutId id="2147483921" r:id="rId23"/>
    <p:sldLayoutId id="2147483922" r:id="rId24"/>
    <p:sldLayoutId id="2147483923" r:id="rId25"/>
    <p:sldLayoutId id="2147483924" r:id="rId26"/>
    <p:sldLayoutId id="2147483925" r:id="rId27"/>
    <p:sldLayoutId id="2147483926" r:id="rId28"/>
    <p:sldLayoutId id="2147483927" r:id="rId29"/>
    <p:sldLayoutId id="2147483928" r:id="rId30"/>
    <p:sldLayoutId id="2147483929" r:id="rId31"/>
    <p:sldLayoutId id="2147483930" r:id="rId32"/>
    <p:sldLayoutId id="2147483931" r:id="rId33"/>
    <p:sldLayoutId id="2147483932" r:id="rId34"/>
    <p:sldLayoutId id="2147483933" r:id="rId35"/>
    <p:sldLayoutId id="2147483934" r:id="rId36"/>
    <p:sldLayoutId id="2147483935" r:id="rId37"/>
    <p:sldLayoutId id="2147483936" r:id="rId38"/>
    <p:sldLayoutId id="2147483937" r:id="rId39"/>
    <p:sldLayoutId id="2147483938" r:id="rId40"/>
    <p:sldLayoutId id="2147483939" r:id="rId41"/>
    <p:sldLayoutId id="2147483940" r:id="rId42"/>
    <p:sldLayoutId id="2147483941" r:id="rId43"/>
    <p:sldLayoutId id="2147483942" r:id="rId44"/>
    <p:sldLayoutId id="2147483943" r:id="rId45"/>
    <p:sldLayoutId id="2147483944" r:id="rId46"/>
    <p:sldLayoutId id="2147483945" r:id="rId47"/>
    <p:sldLayoutId id="2147483946" r:id="rId48"/>
    <p:sldLayoutId id="2147483947" r:id="rId49"/>
    <p:sldLayoutId id="2147483948" r:id="rId50"/>
    <p:sldLayoutId id="2147483949" r:id="rId51"/>
    <p:sldLayoutId id="2147483950" r:id="rId52"/>
    <p:sldLayoutId id="2147483951" r:id="rId53"/>
    <p:sldLayoutId id="2147483952" r:id="rId54"/>
    <p:sldLayoutId id="2147483953" r:id="rId55"/>
    <p:sldLayoutId id="2147483954" r:id="rId56"/>
    <p:sldLayoutId id="2147483955" r:id="rId57"/>
    <p:sldLayoutId id="2147483956" r:id="rId58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6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6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6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6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diagramLayout" Target="../diagrams/layout2.xml"/><Relationship Id="rId7" Type="http://schemas.openxmlformats.org/officeDocument/2006/relationships/image" Target="../media/image5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8.jp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51631" cy="101958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91493" y="245223"/>
            <a:ext cx="3780420" cy="537176"/>
          </a:xfrm>
          <a:prstGeom prst="rect">
            <a:avLst/>
          </a:prstGeom>
        </p:spPr>
        <p:txBody>
          <a:bodyPr vert="horz" wrap="square" lIns="0" tIns="14583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14"/>
              </a:spcBef>
            </a:pPr>
            <a:r>
              <a:rPr lang="en-US" sz="3395" b="1" spc="5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3395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95" b="1" spc="5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</a:t>
            </a:r>
            <a:endParaRPr sz="339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709305" y="1247352"/>
            <a:ext cx="4665863" cy="1396515"/>
          </a:xfrm>
          <a:prstGeom prst="rect">
            <a:avLst/>
          </a:prstGeom>
        </p:spPr>
        <p:txBody>
          <a:bodyPr vert="horz" wrap="square" lIns="0" tIns="13949" rIns="0" bIns="0" rtlCol="0">
            <a:spAutoFit/>
          </a:bodyPr>
          <a:lstStyle/>
          <a:p>
            <a:pPr marL="18387">
              <a:spcBef>
                <a:spcPts val="110"/>
              </a:spcBef>
              <a:spcAft>
                <a:spcPts val="60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18387">
              <a:spcBef>
                <a:spcPts val="110"/>
              </a:spcBef>
              <a:spcAft>
                <a:spcPts val="600"/>
              </a:spcAft>
            </a:pP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urushining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boshlanishi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O‘zbekistonning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girdobiga</a:t>
            </a: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tortilishi</a:t>
            </a:r>
            <a:r>
              <a:rPr lang="uz-Cyrl-UZ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696151" y="227771"/>
            <a:ext cx="919878" cy="564182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696151" y="227771"/>
            <a:ext cx="919878" cy="564182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32221" y="323900"/>
            <a:ext cx="847804" cy="323783"/>
          </a:xfrm>
          <a:prstGeom prst="rect">
            <a:avLst/>
          </a:prstGeom>
        </p:spPr>
        <p:txBody>
          <a:bodyPr vert="horz" wrap="square" lIns="0" tIns="15852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10-sinf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8" name="object 11">
            <a:extLst>
              <a:ext uri="{FF2B5EF4-FFF2-40B4-BE49-F238E27FC236}">
                <a16:creationId xmlns:a16="http://schemas.microsoft.com/office/drawing/2014/main" id="{5B75B315-3F99-4F20-AE24-482E239D9233}"/>
              </a:ext>
            </a:extLst>
          </p:cNvPr>
          <p:cNvSpPr/>
          <p:nvPr/>
        </p:nvSpPr>
        <p:spPr>
          <a:xfrm>
            <a:off x="256182" y="323900"/>
            <a:ext cx="467457" cy="468053"/>
          </a:xfrm>
          <a:custGeom>
            <a:avLst/>
            <a:gdLst/>
            <a:ahLst/>
            <a:cxnLst/>
            <a:rect l="l" t="t" r="r" b="b"/>
            <a:pathLst>
              <a:path w="407034" h="366395">
                <a:moveTo>
                  <a:pt x="406874" y="352624"/>
                </a:moveTo>
                <a:lnTo>
                  <a:pt x="0" y="352624"/>
                </a:lnTo>
                <a:lnTo>
                  <a:pt x="0" y="366187"/>
                </a:lnTo>
                <a:lnTo>
                  <a:pt x="406874" y="366187"/>
                </a:lnTo>
                <a:lnTo>
                  <a:pt x="406874" y="352624"/>
                </a:lnTo>
                <a:close/>
              </a:path>
              <a:path w="407034" h="366395">
                <a:moveTo>
                  <a:pt x="54248" y="0"/>
                </a:moveTo>
                <a:lnTo>
                  <a:pt x="0" y="0"/>
                </a:lnTo>
                <a:lnTo>
                  <a:pt x="0" y="21700"/>
                </a:lnTo>
                <a:lnTo>
                  <a:pt x="6781" y="35261"/>
                </a:lnTo>
                <a:lnTo>
                  <a:pt x="6781" y="352624"/>
                </a:lnTo>
                <a:lnTo>
                  <a:pt x="20342" y="352624"/>
                </a:lnTo>
                <a:lnTo>
                  <a:pt x="20342" y="40686"/>
                </a:lnTo>
                <a:lnTo>
                  <a:pt x="47468" y="40686"/>
                </a:lnTo>
                <a:lnTo>
                  <a:pt x="47468" y="35261"/>
                </a:lnTo>
                <a:lnTo>
                  <a:pt x="51537" y="27122"/>
                </a:lnTo>
                <a:lnTo>
                  <a:pt x="17632" y="27122"/>
                </a:lnTo>
                <a:lnTo>
                  <a:pt x="13561" y="18986"/>
                </a:lnTo>
                <a:lnTo>
                  <a:pt x="13561" y="13561"/>
                </a:lnTo>
                <a:lnTo>
                  <a:pt x="54248" y="13561"/>
                </a:lnTo>
                <a:lnTo>
                  <a:pt x="54248" y="0"/>
                </a:lnTo>
                <a:close/>
              </a:path>
              <a:path w="407034" h="366395">
                <a:moveTo>
                  <a:pt x="47468" y="40686"/>
                </a:moveTo>
                <a:lnTo>
                  <a:pt x="33903" y="40686"/>
                </a:lnTo>
                <a:lnTo>
                  <a:pt x="33903" y="352624"/>
                </a:lnTo>
                <a:lnTo>
                  <a:pt x="47468" y="352624"/>
                </a:lnTo>
                <a:lnTo>
                  <a:pt x="47468" y="196656"/>
                </a:lnTo>
                <a:lnTo>
                  <a:pt x="115282" y="196656"/>
                </a:lnTo>
                <a:lnTo>
                  <a:pt x="115282" y="183092"/>
                </a:lnTo>
                <a:lnTo>
                  <a:pt x="47468" y="183092"/>
                </a:lnTo>
                <a:lnTo>
                  <a:pt x="47468" y="40686"/>
                </a:lnTo>
                <a:close/>
              </a:path>
              <a:path w="407034" h="366395">
                <a:moveTo>
                  <a:pt x="115282" y="196656"/>
                </a:moveTo>
                <a:lnTo>
                  <a:pt x="101718" y="196656"/>
                </a:lnTo>
                <a:lnTo>
                  <a:pt x="101718" y="352624"/>
                </a:lnTo>
                <a:lnTo>
                  <a:pt x="115282" y="352624"/>
                </a:lnTo>
                <a:lnTo>
                  <a:pt x="115282" y="196656"/>
                </a:lnTo>
                <a:close/>
              </a:path>
              <a:path w="407034" h="366395">
                <a:moveTo>
                  <a:pt x="203436" y="93578"/>
                </a:moveTo>
                <a:lnTo>
                  <a:pt x="157999" y="125453"/>
                </a:lnTo>
                <a:lnTo>
                  <a:pt x="130820" y="164782"/>
                </a:lnTo>
                <a:lnTo>
                  <a:pt x="128844" y="181062"/>
                </a:lnTo>
                <a:lnTo>
                  <a:pt x="128844" y="352624"/>
                </a:lnTo>
                <a:lnTo>
                  <a:pt x="142405" y="352624"/>
                </a:lnTo>
                <a:lnTo>
                  <a:pt x="142405" y="217001"/>
                </a:lnTo>
                <a:lnTo>
                  <a:pt x="278030" y="217001"/>
                </a:lnTo>
                <a:lnTo>
                  <a:pt x="278030" y="203436"/>
                </a:lnTo>
                <a:lnTo>
                  <a:pt x="142405" y="203436"/>
                </a:lnTo>
                <a:lnTo>
                  <a:pt x="142405" y="181062"/>
                </a:lnTo>
                <a:lnTo>
                  <a:pt x="155852" y="145109"/>
                </a:lnTo>
                <a:lnTo>
                  <a:pt x="203436" y="109857"/>
                </a:lnTo>
                <a:lnTo>
                  <a:pt x="226642" y="109857"/>
                </a:lnTo>
                <a:lnTo>
                  <a:pt x="203436" y="93578"/>
                </a:lnTo>
                <a:close/>
              </a:path>
              <a:path w="407034" h="366395">
                <a:moveTo>
                  <a:pt x="203436" y="236664"/>
                </a:moveTo>
                <a:lnTo>
                  <a:pt x="170622" y="262844"/>
                </a:lnTo>
                <a:lnTo>
                  <a:pt x="169531" y="270568"/>
                </a:lnTo>
                <a:lnTo>
                  <a:pt x="169531" y="352624"/>
                </a:lnTo>
                <a:lnTo>
                  <a:pt x="183092" y="352624"/>
                </a:lnTo>
                <a:lnTo>
                  <a:pt x="183092" y="265146"/>
                </a:lnTo>
                <a:lnTo>
                  <a:pt x="185806" y="260399"/>
                </a:lnTo>
                <a:lnTo>
                  <a:pt x="190554" y="258364"/>
                </a:lnTo>
                <a:lnTo>
                  <a:pt x="203436" y="252262"/>
                </a:lnTo>
                <a:lnTo>
                  <a:pt x="229994" y="252262"/>
                </a:lnTo>
                <a:lnTo>
                  <a:pt x="228474" y="250449"/>
                </a:lnTo>
                <a:lnTo>
                  <a:pt x="222421" y="246157"/>
                </a:lnTo>
                <a:lnTo>
                  <a:pt x="203436" y="236664"/>
                </a:lnTo>
                <a:close/>
              </a:path>
              <a:path w="407034" h="366395">
                <a:moveTo>
                  <a:pt x="229994" y="252262"/>
                </a:moveTo>
                <a:lnTo>
                  <a:pt x="203436" y="252262"/>
                </a:lnTo>
                <a:lnTo>
                  <a:pt x="216320" y="258364"/>
                </a:lnTo>
                <a:lnTo>
                  <a:pt x="221068" y="260399"/>
                </a:lnTo>
                <a:lnTo>
                  <a:pt x="223782" y="265146"/>
                </a:lnTo>
                <a:lnTo>
                  <a:pt x="223782" y="352624"/>
                </a:lnTo>
                <a:lnTo>
                  <a:pt x="237343" y="352624"/>
                </a:lnTo>
                <a:lnTo>
                  <a:pt x="237343" y="270568"/>
                </a:lnTo>
                <a:lnTo>
                  <a:pt x="236252" y="262844"/>
                </a:lnTo>
                <a:lnTo>
                  <a:pt x="233190" y="256075"/>
                </a:lnTo>
                <a:lnTo>
                  <a:pt x="229994" y="252262"/>
                </a:lnTo>
                <a:close/>
              </a:path>
              <a:path w="407034" h="366395">
                <a:moveTo>
                  <a:pt x="278030" y="217001"/>
                </a:moveTo>
                <a:lnTo>
                  <a:pt x="264469" y="217001"/>
                </a:lnTo>
                <a:lnTo>
                  <a:pt x="264469" y="352624"/>
                </a:lnTo>
                <a:lnTo>
                  <a:pt x="278030" y="352624"/>
                </a:lnTo>
                <a:lnTo>
                  <a:pt x="278030" y="217001"/>
                </a:lnTo>
                <a:close/>
              </a:path>
              <a:path w="407034" h="366395">
                <a:moveTo>
                  <a:pt x="305156" y="81373"/>
                </a:moveTo>
                <a:lnTo>
                  <a:pt x="291592" y="81373"/>
                </a:lnTo>
                <a:lnTo>
                  <a:pt x="291592" y="352624"/>
                </a:lnTo>
                <a:lnTo>
                  <a:pt x="305156" y="352624"/>
                </a:lnTo>
                <a:lnTo>
                  <a:pt x="305156" y="196656"/>
                </a:lnTo>
                <a:lnTo>
                  <a:pt x="372971" y="196656"/>
                </a:lnTo>
                <a:lnTo>
                  <a:pt x="372971" y="183092"/>
                </a:lnTo>
                <a:lnTo>
                  <a:pt x="305156" y="183092"/>
                </a:lnTo>
                <a:lnTo>
                  <a:pt x="305156" y="172923"/>
                </a:lnTo>
                <a:lnTo>
                  <a:pt x="318717" y="164105"/>
                </a:lnTo>
                <a:lnTo>
                  <a:pt x="342452" y="164105"/>
                </a:lnTo>
                <a:lnTo>
                  <a:pt x="337031" y="160037"/>
                </a:lnTo>
                <a:lnTo>
                  <a:pt x="331944" y="156646"/>
                </a:lnTo>
                <a:lnTo>
                  <a:pt x="305156" y="156646"/>
                </a:lnTo>
                <a:lnTo>
                  <a:pt x="305156" y="81373"/>
                </a:lnTo>
                <a:close/>
              </a:path>
              <a:path w="407034" h="366395">
                <a:moveTo>
                  <a:pt x="372971" y="196656"/>
                </a:moveTo>
                <a:lnTo>
                  <a:pt x="359406" y="196656"/>
                </a:lnTo>
                <a:lnTo>
                  <a:pt x="359406" y="352624"/>
                </a:lnTo>
                <a:lnTo>
                  <a:pt x="372971" y="352624"/>
                </a:lnTo>
                <a:lnTo>
                  <a:pt x="372971" y="196656"/>
                </a:lnTo>
                <a:close/>
              </a:path>
              <a:path w="407034" h="366395">
                <a:moveTo>
                  <a:pt x="400093" y="40686"/>
                </a:moveTo>
                <a:lnTo>
                  <a:pt x="386532" y="40686"/>
                </a:lnTo>
                <a:lnTo>
                  <a:pt x="386532" y="352624"/>
                </a:lnTo>
                <a:lnTo>
                  <a:pt x="400093" y="352624"/>
                </a:lnTo>
                <a:lnTo>
                  <a:pt x="400093" y="40686"/>
                </a:lnTo>
                <a:close/>
              </a:path>
              <a:path w="407034" h="366395">
                <a:moveTo>
                  <a:pt x="226642" y="109857"/>
                </a:moveTo>
                <a:lnTo>
                  <a:pt x="203436" y="109857"/>
                </a:lnTo>
                <a:lnTo>
                  <a:pt x="241411" y="136302"/>
                </a:lnTo>
                <a:lnTo>
                  <a:pt x="251022" y="145013"/>
                </a:lnTo>
                <a:lnTo>
                  <a:pt x="258281" y="155630"/>
                </a:lnTo>
                <a:lnTo>
                  <a:pt x="262869" y="167773"/>
                </a:lnTo>
                <a:lnTo>
                  <a:pt x="264469" y="181062"/>
                </a:lnTo>
                <a:lnTo>
                  <a:pt x="264469" y="203436"/>
                </a:lnTo>
                <a:lnTo>
                  <a:pt x="278030" y="203436"/>
                </a:lnTo>
                <a:lnTo>
                  <a:pt x="278030" y="181062"/>
                </a:lnTo>
                <a:lnTo>
                  <a:pt x="276049" y="164743"/>
                </a:lnTo>
                <a:lnTo>
                  <a:pt x="270317" y="149696"/>
                </a:lnTo>
                <a:lnTo>
                  <a:pt x="261153" y="136430"/>
                </a:lnTo>
                <a:lnTo>
                  <a:pt x="248874" y="125453"/>
                </a:lnTo>
                <a:lnTo>
                  <a:pt x="226642" y="109857"/>
                </a:lnTo>
                <a:close/>
              </a:path>
              <a:path w="407034" h="366395">
                <a:moveTo>
                  <a:pt x="88157" y="147830"/>
                </a:moveTo>
                <a:lnTo>
                  <a:pt x="69843" y="160037"/>
                </a:lnTo>
                <a:lnTo>
                  <a:pt x="64422" y="164105"/>
                </a:lnTo>
                <a:lnTo>
                  <a:pt x="61029" y="170207"/>
                </a:lnTo>
                <a:lnTo>
                  <a:pt x="61029" y="183092"/>
                </a:lnTo>
                <a:lnTo>
                  <a:pt x="74594" y="183092"/>
                </a:lnTo>
                <a:lnTo>
                  <a:pt x="74594" y="174952"/>
                </a:lnTo>
                <a:lnTo>
                  <a:pt x="75952" y="172923"/>
                </a:lnTo>
                <a:lnTo>
                  <a:pt x="77306" y="171561"/>
                </a:lnTo>
                <a:lnTo>
                  <a:pt x="88157" y="164782"/>
                </a:lnTo>
                <a:lnTo>
                  <a:pt x="115282" y="164782"/>
                </a:lnTo>
                <a:lnTo>
                  <a:pt x="115282" y="156646"/>
                </a:lnTo>
                <a:lnTo>
                  <a:pt x="101718" y="156646"/>
                </a:lnTo>
                <a:lnTo>
                  <a:pt x="88157" y="147830"/>
                </a:lnTo>
                <a:close/>
              </a:path>
              <a:path w="407034" h="366395">
                <a:moveTo>
                  <a:pt x="115282" y="164782"/>
                </a:moveTo>
                <a:lnTo>
                  <a:pt x="88157" y="164782"/>
                </a:lnTo>
                <a:lnTo>
                  <a:pt x="101718" y="173598"/>
                </a:lnTo>
                <a:lnTo>
                  <a:pt x="101718" y="183092"/>
                </a:lnTo>
                <a:lnTo>
                  <a:pt x="115282" y="183092"/>
                </a:lnTo>
                <a:lnTo>
                  <a:pt x="115282" y="164782"/>
                </a:lnTo>
                <a:close/>
              </a:path>
              <a:path w="407034" h="366395">
                <a:moveTo>
                  <a:pt x="342452" y="164105"/>
                </a:moveTo>
                <a:lnTo>
                  <a:pt x="318717" y="164105"/>
                </a:lnTo>
                <a:lnTo>
                  <a:pt x="329568" y="170888"/>
                </a:lnTo>
                <a:lnTo>
                  <a:pt x="331603" y="172242"/>
                </a:lnTo>
                <a:lnTo>
                  <a:pt x="332280" y="174279"/>
                </a:lnTo>
                <a:lnTo>
                  <a:pt x="332280" y="183092"/>
                </a:lnTo>
                <a:lnTo>
                  <a:pt x="345843" y="183092"/>
                </a:lnTo>
                <a:lnTo>
                  <a:pt x="345843" y="170207"/>
                </a:lnTo>
                <a:lnTo>
                  <a:pt x="342452" y="164105"/>
                </a:lnTo>
                <a:close/>
              </a:path>
              <a:path w="407034" h="366395">
                <a:moveTo>
                  <a:pt x="406874" y="0"/>
                </a:moveTo>
                <a:lnTo>
                  <a:pt x="352626" y="0"/>
                </a:lnTo>
                <a:lnTo>
                  <a:pt x="352626" y="21700"/>
                </a:lnTo>
                <a:lnTo>
                  <a:pt x="359406" y="35261"/>
                </a:lnTo>
                <a:lnTo>
                  <a:pt x="359406" y="183092"/>
                </a:lnTo>
                <a:lnTo>
                  <a:pt x="372971" y="183092"/>
                </a:lnTo>
                <a:lnTo>
                  <a:pt x="372971" y="40686"/>
                </a:lnTo>
                <a:lnTo>
                  <a:pt x="400093" y="40686"/>
                </a:lnTo>
                <a:lnTo>
                  <a:pt x="400093" y="35261"/>
                </a:lnTo>
                <a:lnTo>
                  <a:pt x="404163" y="27122"/>
                </a:lnTo>
                <a:lnTo>
                  <a:pt x="370255" y="27122"/>
                </a:lnTo>
                <a:lnTo>
                  <a:pt x="366187" y="18986"/>
                </a:lnTo>
                <a:lnTo>
                  <a:pt x="366187" y="13561"/>
                </a:lnTo>
                <a:lnTo>
                  <a:pt x="406874" y="13561"/>
                </a:lnTo>
                <a:lnTo>
                  <a:pt x="406874" y="0"/>
                </a:lnTo>
                <a:close/>
              </a:path>
              <a:path w="407034" h="366395">
                <a:moveTo>
                  <a:pt x="305156" y="40686"/>
                </a:moveTo>
                <a:lnTo>
                  <a:pt x="101718" y="40686"/>
                </a:lnTo>
                <a:lnTo>
                  <a:pt x="101718" y="156646"/>
                </a:lnTo>
                <a:lnTo>
                  <a:pt x="115282" y="156646"/>
                </a:lnTo>
                <a:lnTo>
                  <a:pt x="115282" y="81373"/>
                </a:lnTo>
                <a:lnTo>
                  <a:pt x="305156" y="81373"/>
                </a:lnTo>
                <a:lnTo>
                  <a:pt x="305156" y="67812"/>
                </a:lnTo>
                <a:lnTo>
                  <a:pt x="115282" y="67812"/>
                </a:lnTo>
                <a:lnTo>
                  <a:pt x="115282" y="54248"/>
                </a:lnTo>
                <a:lnTo>
                  <a:pt x="305156" y="54248"/>
                </a:lnTo>
                <a:lnTo>
                  <a:pt x="305156" y="40686"/>
                </a:lnTo>
                <a:close/>
              </a:path>
              <a:path w="407034" h="366395">
                <a:moveTo>
                  <a:pt x="318717" y="147830"/>
                </a:moveTo>
                <a:lnTo>
                  <a:pt x="305156" y="156646"/>
                </a:lnTo>
                <a:lnTo>
                  <a:pt x="331944" y="156646"/>
                </a:lnTo>
                <a:lnTo>
                  <a:pt x="318717" y="147830"/>
                </a:lnTo>
                <a:close/>
              </a:path>
              <a:path w="407034" h="366395">
                <a:moveTo>
                  <a:pt x="305156" y="54248"/>
                </a:moveTo>
                <a:lnTo>
                  <a:pt x="291592" y="54248"/>
                </a:lnTo>
                <a:lnTo>
                  <a:pt x="291592" y="67812"/>
                </a:lnTo>
                <a:lnTo>
                  <a:pt x="305156" y="67812"/>
                </a:lnTo>
                <a:lnTo>
                  <a:pt x="305156" y="54248"/>
                </a:lnTo>
                <a:close/>
              </a:path>
              <a:path w="407034" h="366395">
                <a:moveTo>
                  <a:pt x="54248" y="13561"/>
                </a:moveTo>
                <a:lnTo>
                  <a:pt x="40686" y="13561"/>
                </a:lnTo>
                <a:lnTo>
                  <a:pt x="40686" y="18986"/>
                </a:lnTo>
                <a:lnTo>
                  <a:pt x="36619" y="27122"/>
                </a:lnTo>
                <a:lnTo>
                  <a:pt x="51537" y="27122"/>
                </a:lnTo>
                <a:lnTo>
                  <a:pt x="54248" y="21700"/>
                </a:lnTo>
                <a:lnTo>
                  <a:pt x="54248" y="13561"/>
                </a:lnTo>
                <a:close/>
              </a:path>
              <a:path w="407034" h="366395">
                <a:moveTo>
                  <a:pt x="406874" y="13561"/>
                </a:moveTo>
                <a:lnTo>
                  <a:pt x="393313" y="13561"/>
                </a:lnTo>
                <a:lnTo>
                  <a:pt x="393313" y="18986"/>
                </a:lnTo>
                <a:lnTo>
                  <a:pt x="389242" y="27122"/>
                </a:lnTo>
                <a:lnTo>
                  <a:pt x="404163" y="27122"/>
                </a:lnTo>
                <a:lnTo>
                  <a:pt x="406874" y="21700"/>
                </a:lnTo>
                <a:lnTo>
                  <a:pt x="406874" y="13561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4FA900A5-BD7B-42F0-B243-A1B999BF15BC}"/>
              </a:ext>
            </a:extLst>
          </p:cNvPr>
          <p:cNvSpPr/>
          <p:nvPr/>
        </p:nvSpPr>
        <p:spPr>
          <a:xfrm>
            <a:off x="251639" y="1109430"/>
            <a:ext cx="343665" cy="87414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0" name="object 5">
            <a:extLst>
              <a:ext uri="{FF2B5EF4-FFF2-40B4-BE49-F238E27FC236}">
                <a16:creationId xmlns:a16="http://schemas.microsoft.com/office/drawing/2014/main" id="{D7DD059B-96D9-447D-8493-FC0F045EDE35}"/>
              </a:ext>
            </a:extLst>
          </p:cNvPr>
          <p:cNvSpPr/>
          <p:nvPr/>
        </p:nvSpPr>
        <p:spPr>
          <a:xfrm>
            <a:off x="251638" y="2073422"/>
            <a:ext cx="343665" cy="87414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tx1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</p:spTree>
    <p:extLst>
      <p:ext uri="{BB962C8B-B14F-4D97-AF65-F5344CB8AC3E}">
        <p14:creationId xmlns:p14="http://schemas.microsoft.com/office/powerpoint/2010/main" val="84033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08607" y="0"/>
            <a:ext cx="59406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/>
            <a:r>
              <a:rPr lang="en-US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1941-yil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22-iyun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tong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saharda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gitlerchilar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Germaniyasi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hujum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qilmaslik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haqidagi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shartnoma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bo‘lishiga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qaramay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to‘satdan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SSSRga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bostirib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kirdi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Sovet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Ittifoqi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xalqlari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sinovlardan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boshlandi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amlakatda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joriy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etildi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8732" y="1412986"/>
            <a:ext cx="3224188" cy="181158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5770"/>
            <a:ext cx="2505075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80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08607" y="107876"/>
            <a:ext cx="38884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algn="just"/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xo‘jaligi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hayotini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tubdan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o‘zgartirib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yubordi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1941-yil 30-iyunda SSSR XKS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raisi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VKP(b) MK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sekretari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I.V.Stalin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raisligida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Mudofaa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Qo‘mitas</a:t>
            </a:r>
            <a:r>
              <a:rPr lang="en-US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tuzilishi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mamlakatdagi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siyosiy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xo‘jalik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hokimiyati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qo‘liga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o‘tdi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I.V.Stalin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19-iyulda SSSR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Mudofaa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komissari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8-avgustda SSSR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Qurolli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kuchlari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Oliy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qo‘mondoni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lavozimini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egalladi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687" y="683940"/>
            <a:ext cx="1521652" cy="1777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01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7924" y="335222"/>
            <a:ext cx="2705797" cy="2677656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1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qiyinchiliklari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mehnatkashlarini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ahvolga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soldi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269875" algn="just"/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davrida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respublikaga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rahbarlik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Kompartiyasi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Markaziy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Komitetining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sekretari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Usmon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Yusupov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o‘zbekistonliklarni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fashizmga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kurashga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safarbar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qilishga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</a:t>
            </a:r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qosh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737" y="395908"/>
            <a:ext cx="2603951" cy="2340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25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523992298"/>
              </p:ext>
            </p:extLst>
          </p:nvPr>
        </p:nvGraphicFramePr>
        <p:xfrm>
          <a:off x="1" y="0"/>
          <a:ext cx="5759450" cy="3240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015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796864045"/>
              </p:ext>
            </p:extLst>
          </p:nvPr>
        </p:nvGraphicFramePr>
        <p:xfrm>
          <a:off x="1" y="0"/>
          <a:ext cx="5759450" cy="3240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582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453218402"/>
              </p:ext>
            </p:extLst>
          </p:nvPr>
        </p:nvGraphicFramePr>
        <p:xfrm>
          <a:off x="67060" y="20309"/>
          <a:ext cx="5652628" cy="32197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88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956567656"/>
              </p:ext>
            </p:extLst>
          </p:nvPr>
        </p:nvGraphicFramePr>
        <p:xfrm>
          <a:off x="67060" y="20309"/>
          <a:ext cx="5652628" cy="32197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667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13" y="46022"/>
            <a:ext cx="561602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Front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yaqinidagi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qishloqlardan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aholi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sanoat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korxonalari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muassasalar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moddiy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boyliklarni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Sharqqa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ko‘chirish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boshlandi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Osiyo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Qozog‘iston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respublikalariga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evakuatsiya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308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korxonaning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100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ortig‘i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O‘zbekistonga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joylashtirildi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muddatlarda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ishga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tushirishga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erishildi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13" y="1615682"/>
            <a:ext cx="2381181" cy="161955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563" y="1438213"/>
            <a:ext cx="2571750" cy="178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10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13" y="46022"/>
            <a:ext cx="5616029" cy="132343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1941-yil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oxirigacha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korxonalardan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50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ishga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tushirildi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Moskva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viloyati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Ximki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shahridan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ko‘chirib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zavod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1941-yil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oktabrda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Toshkent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aviatsiya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zavodi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barpo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etildi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zavod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front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qiruvchi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samolyotlar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chiqargan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13" y="1476029"/>
            <a:ext cx="2580869" cy="169573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709" y="1476030"/>
            <a:ext cx="3001516" cy="1744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70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224" y="0"/>
            <a:ext cx="561346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xo‘jaligini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qurishga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tashkiliy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rahbarlari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boshqardilar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davrining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mushkul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haddan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tashqari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keskin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sharoitlarida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javobgarlikdan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qo‘rqmay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vazifalarni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tezkorlik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bordilar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4" y="1501693"/>
            <a:ext cx="2857501" cy="171855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737" y="1486694"/>
            <a:ext cx="2647950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68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4501" y="-15753"/>
            <a:ext cx="4342554" cy="509089"/>
          </a:xfrm>
          <a:prstGeom prst="rect">
            <a:avLst/>
          </a:prstGeom>
        </p:spPr>
        <p:txBody>
          <a:bodyPr vert="horz" wrap="square" lIns="0" tIns="16486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30"/>
              </a:spcBef>
            </a:pPr>
            <a:r>
              <a:rPr lang="en-US" sz="3200" dirty="0" err="1"/>
              <a:t>Reja</a:t>
            </a:r>
            <a:endParaRPr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107418" y="641003"/>
            <a:ext cx="54807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575936">
              <a:spcAft>
                <a:spcPts val="94"/>
              </a:spcAft>
              <a:defRPr/>
            </a:pP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Urushning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boshlanishi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sabablari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xarakteri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7417" y="1000315"/>
            <a:ext cx="55446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575936">
              <a:spcAft>
                <a:spcPts val="94"/>
              </a:spcAft>
              <a:defRPr/>
            </a:pPr>
            <a:r>
              <a:rPr lang="en-US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400" b="1" dirty="0" err="1" smtClean="0">
                <a:solidFill>
                  <a:srgbClr val="002060"/>
                </a:solidFill>
              </a:rPr>
              <a:t>Sovet-fin</a:t>
            </a:r>
            <a:r>
              <a:rPr lang="ru-RU" sz="1400" b="1" dirty="0" smtClean="0">
                <a:solidFill>
                  <a:srgbClr val="002060"/>
                </a:solidFill>
              </a:rPr>
              <a:t> </a:t>
            </a:r>
            <a:r>
              <a:rPr lang="ru-RU" sz="1400" b="1" dirty="0" err="1">
                <a:solidFill>
                  <a:srgbClr val="002060"/>
                </a:solidFill>
              </a:rPr>
              <a:t>urushida</a:t>
            </a:r>
            <a:r>
              <a:rPr lang="ru-RU" sz="1400" b="1" dirty="0">
                <a:solidFill>
                  <a:srgbClr val="002060"/>
                </a:solidFill>
              </a:rPr>
              <a:t> </a:t>
            </a:r>
            <a:r>
              <a:rPr lang="ru-RU" sz="1400" b="1" dirty="0" err="1">
                <a:solidFill>
                  <a:srgbClr val="002060"/>
                </a:solidFill>
              </a:rPr>
              <a:t>o‘zbekistonliklarning</a:t>
            </a:r>
            <a:r>
              <a:rPr lang="ru-RU" sz="1400" b="1" dirty="0">
                <a:solidFill>
                  <a:srgbClr val="002060"/>
                </a:solidFill>
              </a:rPr>
              <a:t> </a:t>
            </a:r>
            <a:r>
              <a:rPr lang="ru-RU" sz="1400" b="1" dirty="0" err="1">
                <a:solidFill>
                  <a:srgbClr val="002060"/>
                </a:solidFill>
              </a:rPr>
              <a:t>qatnashuvi</a:t>
            </a:r>
            <a:r>
              <a:rPr lang="ru-RU" sz="1400" b="1" dirty="0" smtClean="0">
                <a:solidFill>
                  <a:srgbClr val="002060"/>
                </a:solidFill>
              </a:rPr>
              <a:t>.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9319" y="1440024"/>
            <a:ext cx="5495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575936">
              <a:spcAft>
                <a:spcPts val="94"/>
              </a:spcAft>
              <a:defRPr/>
            </a:pPr>
            <a:r>
              <a:rPr lang="en-US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1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Fashistik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Germaniyaning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SSSRga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hujumi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O‘zbekistonning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girdobiga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tortilishi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9318" y="2160104"/>
            <a:ext cx="54954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1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moddiy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ma’naviy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kuchlarining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urushga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safarbar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etilishi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200" b="1" dirty="0"/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front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g‘alaba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ru-RU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01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0"/>
            <a:ext cx="575945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488"/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2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rahbariyati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Markazning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zug‘umini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yengib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komissarliklari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korxona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direktorlarining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huquqlarini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kengaytirdilar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boshqaruv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apparatini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qisqartirdilar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720" y="1501693"/>
            <a:ext cx="2573912" cy="174307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01694"/>
            <a:ext cx="2493271" cy="171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13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105">
            <a:extLst>
              <a:ext uri="{FF2B5EF4-FFF2-40B4-BE49-F238E27FC236}">
                <a16:creationId xmlns:a16="http://schemas.microsoft.com/office/drawing/2014/main" id="{958BDEDB-0A0D-4F5A-A9B9-99ACA3199C62}"/>
              </a:ext>
            </a:extLst>
          </p:cNvPr>
          <p:cNvSpPr>
            <a:spLocks noEditPoints="1"/>
          </p:cNvSpPr>
          <p:nvPr/>
        </p:nvSpPr>
        <p:spPr bwMode="auto">
          <a:xfrm>
            <a:off x="2540776" y="2700284"/>
            <a:ext cx="400859" cy="277833"/>
          </a:xfrm>
          <a:custGeom>
            <a:avLst/>
            <a:gdLst>
              <a:gd name="T0" fmla="*/ 473 w 478"/>
              <a:gd name="T1" fmla="*/ 39 h 633"/>
              <a:gd name="T2" fmla="*/ 239 w 478"/>
              <a:gd name="T3" fmla="*/ 0 h 633"/>
              <a:gd name="T4" fmla="*/ 239 w 478"/>
              <a:gd name="T5" fmla="*/ 0 h 633"/>
              <a:gd name="T6" fmla="*/ 239 w 478"/>
              <a:gd name="T7" fmla="*/ 0 h 633"/>
              <a:gd name="T8" fmla="*/ 239 w 478"/>
              <a:gd name="T9" fmla="*/ 0 h 633"/>
              <a:gd name="T10" fmla="*/ 193 w 478"/>
              <a:gd name="T11" fmla="*/ 2 h 633"/>
              <a:gd name="T12" fmla="*/ 192 w 478"/>
              <a:gd name="T13" fmla="*/ 2 h 633"/>
              <a:gd name="T14" fmla="*/ 192 w 478"/>
              <a:gd name="T15" fmla="*/ 2 h 633"/>
              <a:gd name="T16" fmla="*/ 191 w 478"/>
              <a:gd name="T17" fmla="*/ 2 h 633"/>
              <a:gd name="T18" fmla="*/ 145 w 478"/>
              <a:gd name="T19" fmla="*/ 7 h 633"/>
              <a:gd name="T20" fmla="*/ 144 w 478"/>
              <a:gd name="T21" fmla="*/ 7 h 633"/>
              <a:gd name="T22" fmla="*/ 98 w 478"/>
              <a:gd name="T23" fmla="*/ 15 h 633"/>
              <a:gd name="T24" fmla="*/ 98 w 478"/>
              <a:gd name="T25" fmla="*/ 15 h 633"/>
              <a:gd name="T26" fmla="*/ 52 w 478"/>
              <a:gd name="T27" fmla="*/ 26 h 633"/>
              <a:gd name="T28" fmla="*/ 51 w 478"/>
              <a:gd name="T29" fmla="*/ 26 h 633"/>
              <a:gd name="T30" fmla="*/ 4 w 478"/>
              <a:gd name="T31" fmla="*/ 39 h 633"/>
              <a:gd name="T32" fmla="*/ 0 w 478"/>
              <a:gd name="T33" fmla="*/ 46 h 633"/>
              <a:gd name="T34" fmla="*/ 0 w 478"/>
              <a:gd name="T35" fmla="*/ 435 h 633"/>
              <a:gd name="T36" fmla="*/ 102 w 478"/>
              <a:gd name="T37" fmla="*/ 553 h 633"/>
              <a:gd name="T38" fmla="*/ 142 w 478"/>
              <a:gd name="T39" fmla="*/ 582 h 633"/>
              <a:gd name="T40" fmla="*/ 142 w 478"/>
              <a:gd name="T41" fmla="*/ 582 h 633"/>
              <a:gd name="T42" fmla="*/ 238 w 478"/>
              <a:gd name="T43" fmla="*/ 633 h 633"/>
              <a:gd name="T44" fmla="*/ 238 w 478"/>
              <a:gd name="T45" fmla="*/ 633 h 633"/>
              <a:gd name="T46" fmla="*/ 239 w 478"/>
              <a:gd name="T47" fmla="*/ 633 h 633"/>
              <a:gd name="T48" fmla="*/ 239 w 478"/>
              <a:gd name="T49" fmla="*/ 633 h 633"/>
              <a:gd name="T50" fmla="*/ 239 w 478"/>
              <a:gd name="T51" fmla="*/ 633 h 633"/>
              <a:gd name="T52" fmla="*/ 239 w 478"/>
              <a:gd name="T53" fmla="*/ 633 h 633"/>
              <a:gd name="T54" fmla="*/ 241 w 478"/>
              <a:gd name="T55" fmla="*/ 633 h 633"/>
              <a:gd name="T56" fmla="*/ 373 w 478"/>
              <a:gd name="T57" fmla="*/ 560 h 633"/>
              <a:gd name="T58" fmla="*/ 478 w 478"/>
              <a:gd name="T59" fmla="*/ 435 h 633"/>
              <a:gd name="T60" fmla="*/ 478 w 478"/>
              <a:gd name="T61" fmla="*/ 46 h 633"/>
              <a:gd name="T62" fmla="*/ 473 w 478"/>
              <a:gd name="T63" fmla="*/ 39 h 633"/>
              <a:gd name="T64" fmla="*/ 199 w 478"/>
              <a:gd name="T65" fmla="*/ 15 h 633"/>
              <a:gd name="T66" fmla="*/ 232 w 478"/>
              <a:gd name="T67" fmla="*/ 14 h 633"/>
              <a:gd name="T68" fmla="*/ 232 w 478"/>
              <a:gd name="T69" fmla="*/ 617 h 633"/>
              <a:gd name="T70" fmla="*/ 200 w 478"/>
              <a:gd name="T71" fmla="*/ 601 h 633"/>
              <a:gd name="T72" fmla="*/ 199 w 478"/>
              <a:gd name="T73" fmla="*/ 15 h 633"/>
              <a:gd name="T74" fmla="*/ 186 w 478"/>
              <a:gd name="T75" fmla="*/ 593 h 633"/>
              <a:gd name="T76" fmla="*/ 153 w 478"/>
              <a:gd name="T77" fmla="*/ 572 h 633"/>
              <a:gd name="T78" fmla="*/ 153 w 478"/>
              <a:gd name="T79" fmla="*/ 20 h 633"/>
              <a:gd name="T80" fmla="*/ 185 w 478"/>
              <a:gd name="T81" fmla="*/ 17 h 633"/>
              <a:gd name="T82" fmla="*/ 186 w 478"/>
              <a:gd name="T83" fmla="*/ 593 h 633"/>
              <a:gd name="T84" fmla="*/ 60 w 478"/>
              <a:gd name="T85" fmla="*/ 38 h 633"/>
              <a:gd name="T86" fmla="*/ 92 w 478"/>
              <a:gd name="T87" fmla="*/ 31 h 633"/>
              <a:gd name="T88" fmla="*/ 93 w 478"/>
              <a:gd name="T89" fmla="*/ 528 h 633"/>
              <a:gd name="T90" fmla="*/ 60 w 478"/>
              <a:gd name="T91" fmla="*/ 500 h 633"/>
              <a:gd name="T92" fmla="*/ 60 w 478"/>
              <a:gd name="T93" fmla="*/ 38 h 633"/>
              <a:gd name="T94" fmla="*/ 14 w 478"/>
              <a:gd name="T95" fmla="*/ 435 h 633"/>
              <a:gd name="T96" fmla="*/ 14 w 478"/>
              <a:gd name="T97" fmla="*/ 51 h 633"/>
              <a:gd name="T98" fmla="*/ 46 w 478"/>
              <a:gd name="T99" fmla="*/ 42 h 633"/>
              <a:gd name="T100" fmla="*/ 46 w 478"/>
              <a:gd name="T101" fmla="*/ 487 h 633"/>
              <a:gd name="T102" fmla="*/ 14 w 478"/>
              <a:gd name="T103" fmla="*/ 435 h 633"/>
              <a:gd name="T104" fmla="*/ 107 w 478"/>
              <a:gd name="T105" fmla="*/ 539 h 633"/>
              <a:gd name="T106" fmla="*/ 106 w 478"/>
              <a:gd name="T107" fmla="*/ 28 h 633"/>
              <a:gd name="T108" fmla="*/ 139 w 478"/>
              <a:gd name="T109" fmla="*/ 22 h 633"/>
              <a:gd name="T110" fmla="*/ 139 w 478"/>
              <a:gd name="T111" fmla="*/ 563 h 633"/>
              <a:gd name="T112" fmla="*/ 111 w 478"/>
              <a:gd name="T113" fmla="*/ 542 h 633"/>
              <a:gd name="T114" fmla="*/ 107 w 478"/>
              <a:gd name="T115" fmla="*/ 539 h 633"/>
              <a:gd name="T116" fmla="*/ 464 w 478"/>
              <a:gd name="T117" fmla="*/ 435 h 633"/>
              <a:gd name="T118" fmla="*/ 246 w 478"/>
              <a:gd name="T119" fmla="*/ 617 h 633"/>
              <a:gd name="T120" fmla="*/ 246 w 478"/>
              <a:gd name="T121" fmla="*/ 14 h 633"/>
              <a:gd name="T122" fmla="*/ 464 w 478"/>
              <a:gd name="T123" fmla="*/ 51 h 633"/>
              <a:gd name="T124" fmla="*/ 464 w 478"/>
              <a:gd name="T125" fmla="*/ 435 h 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78" h="633">
                <a:moveTo>
                  <a:pt x="473" y="39"/>
                </a:moveTo>
                <a:cubicBezTo>
                  <a:pt x="414" y="21"/>
                  <a:pt x="326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24" y="0"/>
                  <a:pt x="208" y="1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2"/>
                  <a:pt x="192" y="2"/>
                  <a:pt x="192" y="2"/>
                </a:cubicBezTo>
                <a:cubicBezTo>
                  <a:pt x="192" y="2"/>
                  <a:pt x="192" y="2"/>
                  <a:pt x="191" y="2"/>
                </a:cubicBezTo>
                <a:cubicBezTo>
                  <a:pt x="176" y="3"/>
                  <a:pt x="160" y="5"/>
                  <a:pt x="145" y="7"/>
                </a:cubicBezTo>
                <a:cubicBezTo>
                  <a:pt x="145" y="7"/>
                  <a:pt x="145" y="7"/>
                  <a:pt x="144" y="7"/>
                </a:cubicBezTo>
                <a:cubicBezTo>
                  <a:pt x="129" y="9"/>
                  <a:pt x="114" y="12"/>
                  <a:pt x="98" y="15"/>
                </a:cubicBezTo>
                <a:cubicBezTo>
                  <a:pt x="98" y="15"/>
                  <a:pt x="98" y="15"/>
                  <a:pt x="98" y="15"/>
                </a:cubicBezTo>
                <a:cubicBezTo>
                  <a:pt x="83" y="18"/>
                  <a:pt x="67" y="22"/>
                  <a:pt x="52" y="26"/>
                </a:cubicBezTo>
                <a:cubicBezTo>
                  <a:pt x="51" y="26"/>
                  <a:pt x="51" y="26"/>
                  <a:pt x="51" y="26"/>
                </a:cubicBezTo>
                <a:cubicBezTo>
                  <a:pt x="36" y="30"/>
                  <a:pt x="20" y="34"/>
                  <a:pt x="4" y="39"/>
                </a:cubicBezTo>
                <a:cubicBezTo>
                  <a:pt x="2" y="40"/>
                  <a:pt x="0" y="43"/>
                  <a:pt x="0" y="46"/>
                </a:cubicBezTo>
                <a:cubicBezTo>
                  <a:pt x="0" y="435"/>
                  <a:pt x="0" y="435"/>
                  <a:pt x="0" y="435"/>
                </a:cubicBezTo>
                <a:cubicBezTo>
                  <a:pt x="0" y="450"/>
                  <a:pt x="13" y="486"/>
                  <a:pt x="102" y="553"/>
                </a:cubicBezTo>
                <a:cubicBezTo>
                  <a:pt x="115" y="563"/>
                  <a:pt x="129" y="573"/>
                  <a:pt x="142" y="582"/>
                </a:cubicBezTo>
                <a:cubicBezTo>
                  <a:pt x="142" y="582"/>
                  <a:pt x="142" y="582"/>
                  <a:pt x="142" y="582"/>
                </a:cubicBezTo>
                <a:cubicBezTo>
                  <a:pt x="182" y="609"/>
                  <a:pt x="220" y="629"/>
                  <a:pt x="238" y="633"/>
                </a:cubicBezTo>
                <a:cubicBezTo>
                  <a:pt x="238" y="633"/>
                  <a:pt x="238" y="633"/>
                  <a:pt x="238" y="633"/>
                </a:cubicBezTo>
                <a:cubicBezTo>
                  <a:pt x="238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40" y="633"/>
                  <a:pt x="240" y="633"/>
                  <a:pt x="241" y="633"/>
                </a:cubicBezTo>
                <a:cubicBezTo>
                  <a:pt x="261" y="629"/>
                  <a:pt x="320" y="598"/>
                  <a:pt x="373" y="560"/>
                </a:cubicBezTo>
                <a:cubicBezTo>
                  <a:pt x="421" y="526"/>
                  <a:pt x="478" y="477"/>
                  <a:pt x="478" y="435"/>
                </a:cubicBezTo>
                <a:cubicBezTo>
                  <a:pt x="478" y="46"/>
                  <a:pt x="478" y="46"/>
                  <a:pt x="478" y="46"/>
                </a:cubicBezTo>
                <a:cubicBezTo>
                  <a:pt x="478" y="43"/>
                  <a:pt x="476" y="40"/>
                  <a:pt x="473" y="39"/>
                </a:cubicBezTo>
                <a:close/>
                <a:moveTo>
                  <a:pt x="199" y="15"/>
                </a:moveTo>
                <a:cubicBezTo>
                  <a:pt x="210" y="15"/>
                  <a:pt x="221" y="14"/>
                  <a:pt x="232" y="14"/>
                </a:cubicBezTo>
                <a:cubicBezTo>
                  <a:pt x="232" y="617"/>
                  <a:pt x="232" y="617"/>
                  <a:pt x="232" y="617"/>
                </a:cubicBezTo>
                <a:cubicBezTo>
                  <a:pt x="224" y="614"/>
                  <a:pt x="213" y="608"/>
                  <a:pt x="200" y="601"/>
                </a:cubicBezTo>
                <a:lnTo>
                  <a:pt x="199" y="15"/>
                </a:lnTo>
                <a:close/>
                <a:moveTo>
                  <a:pt x="186" y="593"/>
                </a:moveTo>
                <a:cubicBezTo>
                  <a:pt x="175" y="587"/>
                  <a:pt x="165" y="580"/>
                  <a:pt x="153" y="572"/>
                </a:cubicBezTo>
                <a:cubicBezTo>
                  <a:pt x="153" y="20"/>
                  <a:pt x="153" y="20"/>
                  <a:pt x="153" y="20"/>
                </a:cubicBezTo>
                <a:cubicBezTo>
                  <a:pt x="164" y="19"/>
                  <a:pt x="175" y="17"/>
                  <a:pt x="185" y="17"/>
                </a:cubicBezTo>
                <a:lnTo>
                  <a:pt x="186" y="593"/>
                </a:lnTo>
                <a:close/>
                <a:moveTo>
                  <a:pt x="60" y="38"/>
                </a:moveTo>
                <a:cubicBezTo>
                  <a:pt x="71" y="35"/>
                  <a:pt x="82" y="33"/>
                  <a:pt x="92" y="31"/>
                </a:cubicBezTo>
                <a:cubicBezTo>
                  <a:pt x="93" y="528"/>
                  <a:pt x="93" y="528"/>
                  <a:pt x="93" y="528"/>
                </a:cubicBezTo>
                <a:cubicBezTo>
                  <a:pt x="81" y="518"/>
                  <a:pt x="70" y="509"/>
                  <a:pt x="60" y="500"/>
                </a:cubicBezTo>
                <a:lnTo>
                  <a:pt x="60" y="38"/>
                </a:lnTo>
                <a:close/>
                <a:moveTo>
                  <a:pt x="14" y="435"/>
                </a:moveTo>
                <a:cubicBezTo>
                  <a:pt x="14" y="51"/>
                  <a:pt x="14" y="51"/>
                  <a:pt x="14" y="51"/>
                </a:cubicBezTo>
                <a:cubicBezTo>
                  <a:pt x="24" y="48"/>
                  <a:pt x="35" y="45"/>
                  <a:pt x="46" y="42"/>
                </a:cubicBezTo>
                <a:cubicBezTo>
                  <a:pt x="46" y="487"/>
                  <a:pt x="46" y="487"/>
                  <a:pt x="46" y="487"/>
                </a:cubicBezTo>
                <a:cubicBezTo>
                  <a:pt x="25" y="465"/>
                  <a:pt x="14" y="447"/>
                  <a:pt x="14" y="435"/>
                </a:cubicBezTo>
                <a:close/>
                <a:moveTo>
                  <a:pt x="107" y="539"/>
                </a:moveTo>
                <a:cubicBezTo>
                  <a:pt x="106" y="28"/>
                  <a:pt x="106" y="28"/>
                  <a:pt x="106" y="28"/>
                </a:cubicBezTo>
                <a:cubicBezTo>
                  <a:pt x="117" y="26"/>
                  <a:pt x="128" y="24"/>
                  <a:pt x="139" y="22"/>
                </a:cubicBezTo>
                <a:cubicBezTo>
                  <a:pt x="139" y="563"/>
                  <a:pt x="139" y="563"/>
                  <a:pt x="139" y="563"/>
                </a:cubicBezTo>
                <a:cubicBezTo>
                  <a:pt x="130" y="556"/>
                  <a:pt x="120" y="549"/>
                  <a:pt x="111" y="542"/>
                </a:cubicBezTo>
                <a:cubicBezTo>
                  <a:pt x="109" y="541"/>
                  <a:pt x="108" y="540"/>
                  <a:pt x="107" y="539"/>
                </a:cubicBezTo>
                <a:close/>
                <a:moveTo>
                  <a:pt x="464" y="435"/>
                </a:moveTo>
                <a:cubicBezTo>
                  <a:pt x="464" y="496"/>
                  <a:pt x="297" y="598"/>
                  <a:pt x="246" y="617"/>
                </a:cubicBezTo>
                <a:cubicBezTo>
                  <a:pt x="246" y="14"/>
                  <a:pt x="246" y="14"/>
                  <a:pt x="246" y="14"/>
                </a:cubicBezTo>
                <a:cubicBezTo>
                  <a:pt x="327" y="15"/>
                  <a:pt x="408" y="34"/>
                  <a:pt x="464" y="51"/>
                </a:cubicBezTo>
                <a:lnTo>
                  <a:pt x="464" y="43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endParaRPr lang="en-US" sz="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Freeform 136">
            <a:extLst>
              <a:ext uri="{FF2B5EF4-FFF2-40B4-BE49-F238E27FC236}">
                <a16:creationId xmlns:a16="http://schemas.microsoft.com/office/drawing/2014/main" id="{D05EFC8F-6FD8-4199-B335-F2CEC100CAD9}"/>
              </a:ext>
            </a:extLst>
          </p:cNvPr>
          <p:cNvSpPr>
            <a:spLocks noEditPoints="1"/>
          </p:cNvSpPr>
          <p:nvPr/>
        </p:nvSpPr>
        <p:spPr bwMode="auto">
          <a:xfrm>
            <a:off x="3970057" y="1087813"/>
            <a:ext cx="319005" cy="284367"/>
          </a:xfrm>
          <a:custGeom>
            <a:avLst/>
            <a:gdLst>
              <a:gd name="T0" fmla="*/ 100 w 616"/>
              <a:gd name="T1" fmla="*/ 285 h 509"/>
              <a:gd name="T2" fmla="*/ 323 w 616"/>
              <a:gd name="T3" fmla="*/ 422 h 509"/>
              <a:gd name="T4" fmla="*/ 323 w 616"/>
              <a:gd name="T5" fmla="*/ 278 h 509"/>
              <a:gd name="T6" fmla="*/ 114 w 616"/>
              <a:gd name="T7" fmla="*/ 292 h 509"/>
              <a:gd name="T8" fmla="*/ 612 w 616"/>
              <a:gd name="T9" fmla="*/ 188 h 509"/>
              <a:gd name="T10" fmla="*/ 555 w 616"/>
              <a:gd name="T11" fmla="*/ 4 h 509"/>
              <a:gd name="T12" fmla="*/ 554 w 616"/>
              <a:gd name="T13" fmla="*/ 3 h 509"/>
              <a:gd name="T14" fmla="*/ 553 w 616"/>
              <a:gd name="T15" fmla="*/ 1 h 509"/>
              <a:gd name="T16" fmla="*/ 551 w 616"/>
              <a:gd name="T17" fmla="*/ 1 h 509"/>
              <a:gd name="T18" fmla="*/ 549 w 616"/>
              <a:gd name="T19" fmla="*/ 0 h 509"/>
              <a:gd name="T20" fmla="*/ 308 w 616"/>
              <a:gd name="T21" fmla="*/ 0 h 509"/>
              <a:gd name="T22" fmla="*/ 147 w 616"/>
              <a:gd name="T23" fmla="*/ 0 h 509"/>
              <a:gd name="T24" fmla="*/ 66 w 616"/>
              <a:gd name="T25" fmla="*/ 0 h 509"/>
              <a:gd name="T26" fmla="*/ 64 w 616"/>
              <a:gd name="T27" fmla="*/ 1 h 509"/>
              <a:gd name="T28" fmla="*/ 62 w 616"/>
              <a:gd name="T29" fmla="*/ 2 h 509"/>
              <a:gd name="T30" fmla="*/ 61 w 616"/>
              <a:gd name="T31" fmla="*/ 4 h 509"/>
              <a:gd name="T32" fmla="*/ 60 w 616"/>
              <a:gd name="T33" fmla="*/ 5 h 509"/>
              <a:gd name="T34" fmla="*/ 27 w 616"/>
              <a:gd name="T35" fmla="*/ 242 h 509"/>
              <a:gd name="T36" fmla="*/ 582 w 616"/>
              <a:gd name="T37" fmla="*/ 509 h 509"/>
              <a:gd name="T38" fmla="*/ 606 w 616"/>
              <a:gd name="T39" fmla="*/ 229 h 509"/>
              <a:gd name="T40" fmla="*/ 464 w 616"/>
              <a:gd name="T41" fmla="*/ 232 h 509"/>
              <a:gd name="T42" fmla="*/ 463 w 616"/>
              <a:gd name="T43" fmla="*/ 14 h 509"/>
              <a:gd name="T44" fmla="*/ 391 w 616"/>
              <a:gd name="T45" fmla="*/ 219 h 509"/>
              <a:gd name="T46" fmla="*/ 315 w 616"/>
              <a:gd name="T47" fmla="*/ 14 h 509"/>
              <a:gd name="T48" fmla="*/ 391 w 616"/>
              <a:gd name="T49" fmla="*/ 219 h 509"/>
              <a:gd name="T50" fmla="*/ 257 w 616"/>
              <a:gd name="T51" fmla="*/ 232 h 509"/>
              <a:gd name="T52" fmla="*/ 234 w 616"/>
              <a:gd name="T53" fmla="*/ 14 h 509"/>
              <a:gd name="T54" fmla="*/ 117 w 616"/>
              <a:gd name="T55" fmla="*/ 192 h 509"/>
              <a:gd name="T56" fmla="*/ 202 w 616"/>
              <a:gd name="T57" fmla="*/ 190 h 509"/>
              <a:gd name="T58" fmla="*/ 117 w 616"/>
              <a:gd name="T59" fmla="*/ 192 h 509"/>
              <a:gd name="T60" fmla="*/ 72 w 616"/>
              <a:gd name="T61" fmla="*/ 14 h 509"/>
              <a:gd name="T62" fmla="*/ 48 w 616"/>
              <a:gd name="T63" fmla="*/ 232 h 509"/>
              <a:gd name="T64" fmla="*/ 392 w 616"/>
              <a:gd name="T65" fmla="*/ 495 h 509"/>
              <a:gd name="T66" fmla="*/ 503 w 616"/>
              <a:gd name="T67" fmla="*/ 495 h 509"/>
              <a:gd name="T68" fmla="*/ 517 w 616"/>
              <a:gd name="T69" fmla="*/ 285 h 509"/>
              <a:gd name="T70" fmla="*/ 378 w 616"/>
              <a:gd name="T71" fmla="*/ 285 h 509"/>
              <a:gd name="T72" fmla="*/ 41 w 616"/>
              <a:gd name="T73" fmla="*/ 246 h 509"/>
              <a:gd name="T74" fmla="*/ 113 w 616"/>
              <a:gd name="T75" fmla="*/ 229 h 509"/>
              <a:gd name="T76" fmla="*/ 215 w 616"/>
              <a:gd name="T77" fmla="*/ 229 h 509"/>
              <a:gd name="T78" fmla="*/ 308 w 616"/>
              <a:gd name="T79" fmla="*/ 217 h 509"/>
              <a:gd name="T80" fmla="*/ 410 w 616"/>
              <a:gd name="T81" fmla="*/ 217 h 509"/>
              <a:gd name="T82" fmla="*/ 511 w 616"/>
              <a:gd name="T83" fmla="*/ 217 h 509"/>
              <a:gd name="T84" fmla="*/ 575 w 616"/>
              <a:gd name="T85" fmla="*/ 495 h 509"/>
              <a:gd name="T86" fmla="*/ 513 w 616"/>
              <a:gd name="T87" fmla="*/ 189 h 509"/>
              <a:gd name="T88" fmla="*/ 598 w 616"/>
              <a:gd name="T89" fmla="*/ 192 h 5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616" h="509">
                <a:moveTo>
                  <a:pt x="323" y="278"/>
                </a:moveTo>
                <a:cubicBezTo>
                  <a:pt x="107" y="278"/>
                  <a:pt x="107" y="278"/>
                  <a:pt x="107" y="278"/>
                </a:cubicBezTo>
                <a:cubicBezTo>
                  <a:pt x="104" y="278"/>
                  <a:pt x="100" y="282"/>
                  <a:pt x="100" y="285"/>
                </a:cubicBezTo>
                <a:cubicBezTo>
                  <a:pt x="100" y="415"/>
                  <a:pt x="100" y="415"/>
                  <a:pt x="100" y="415"/>
                </a:cubicBezTo>
                <a:cubicBezTo>
                  <a:pt x="100" y="419"/>
                  <a:pt x="104" y="422"/>
                  <a:pt x="107" y="422"/>
                </a:cubicBezTo>
                <a:cubicBezTo>
                  <a:pt x="323" y="422"/>
                  <a:pt x="323" y="422"/>
                  <a:pt x="323" y="422"/>
                </a:cubicBezTo>
                <a:cubicBezTo>
                  <a:pt x="327" y="422"/>
                  <a:pt x="330" y="419"/>
                  <a:pt x="330" y="415"/>
                </a:cubicBezTo>
                <a:cubicBezTo>
                  <a:pt x="330" y="285"/>
                  <a:pt x="330" y="285"/>
                  <a:pt x="330" y="285"/>
                </a:cubicBezTo>
                <a:cubicBezTo>
                  <a:pt x="330" y="282"/>
                  <a:pt x="327" y="278"/>
                  <a:pt x="323" y="278"/>
                </a:cubicBezTo>
                <a:close/>
                <a:moveTo>
                  <a:pt x="316" y="408"/>
                </a:moveTo>
                <a:cubicBezTo>
                  <a:pt x="114" y="408"/>
                  <a:pt x="114" y="408"/>
                  <a:pt x="114" y="408"/>
                </a:cubicBezTo>
                <a:cubicBezTo>
                  <a:pt x="114" y="292"/>
                  <a:pt x="114" y="292"/>
                  <a:pt x="114" y="292"/>
                </a:cubicBezTo>
                <a:cubicBezTo>
                  <a:pt x="316" y="292"/>
                  <a:pt x="316" y="292"/>
                  <a:pt x="316" y="292"/>
                </a:cubicBezTo>
                <a:lnTo>
                  <a:pt x="316" y="408"/>
                </a:lnTo>
                <a:close/>
                <a:moveTo>
                  <a:pt x="612" y="188"/>
                </a:moveTo>
                <a:cubicBezTo>
                  <a:pt x="556" y="5"/>
                  <a:pt x="556" y="5"/>
                  <a:pt x="556" y="5"/>
                </a:cubicBezTo>
                <a:cubicBezTo>
                  <a:pt x="556" y="5"/>
                  <a:pt x="556" y="5"/>
                  <a:pt x="556" y="5"/>
                </a:cubicBezTo>
                <a:cubicBezTo>
                  <a:pt x="556" y="5"/>
                  <a:pt x="555" y="4"/>
                  <a:pt x="555" y="4"/>
                </a:cubicBezTo>
                <a:cubicBezTo>
                  <a:pt x="555" y="4"/>
                  <a:pt x="555" y="4"/>
                  <a:pt x="555" y="4"/>
                </a:cubicBezTo>
                <a:cubicBezTo>
                  <a:pt x="555" y="3"/>
                  <a:pt x="555" y="3"/>
                  <a:pt x="555" y="3"/>
                </a:cubicBezTo>
                <a:cubicBezTo>
                  <a:pt x="555" y="3"/>
                  <a:pt x="554" y="3"/>
                  <a:pt x="554" y="3"/>
                </a:cubicBezTo>
                <a:cubicBezTo>
                  <a:pt x="554" y="2"/>
                  <a:pt x="554" y="2"/>
                  <a:pt x="554" y="2"/>
                </a:cubicBezTo>
                <a:cubicBezTo>
                  <a:pt x="554" y="2"/>
                  <a:pt x="553" y="2"/>
                  <a:pt x="553" y="2"/>
                </a:cubicBezTo>
                <a:cubicBezTo>
                  <a:pt x="553" y="2"/>
                  <a:pt x="553" y="1"/>
                  <a:pt x="553" y="1"/>
                </a:cubicBezTo>
                <a:cubicBezTo>
                  <a:pt x="552" y="1"/>
                  <a:pt x="552" y="1"/>
                  <a:pt x="552" y="1"/>
                </a:cubicBezTo>
                <a:cubicBezTo>
                  <a:pt x="552" y="1"/>
                  <a:pt x="552" y="1"/>
                  <a:pt x="551" y="1"/>
                </a:cubicBezTo>
                <a:cubicBezTo>
                  <a:pt x="551" y="1"/>
                  <a:pt x="551" y="1"/>
                  <a:pt x="551" y="1"/>
                </a:cubicBezTo>
                <a:cubicBezTo>
                  <a:pt x="551" y="0"/>
                  <a:pt x="550" y="0"/>
                  <a:pt x="550" y="0"/>
                </a:cubicBezTo>
                <a:cubicBezTo>
                  <a:pt x="550" y="0"/>
                  <a:pt x="550" y="0"/>
                  <a:pt x="549" y="0"/>
                </a:cubicBezTo>
                <a:cubicBezTo>
                  <a:pt x="549" y="0"/>
                  <a:pt x="549" y="0"/>
                  <a:pt x="549" y="0"/>
                </a:cubicBezTo>
                <a:cubicBezTo>
                  <a:pt x="469" y="0"/>
                  <a:pt x="469" y="0"/>
                  <a:pt x="469" y="0"/>
                </a:cubicBezTo>
                <a:cubicBezTo>
                  <a:pt x="469" y="0"/>
                  <a:pt x="469" y="0"/>
                  <a:pt x="469" y="0"/>
                </a:cubicBezTo>
                <a:cubicBezTo>
                  <a:pt x="308" y="0"/>
                  <a:pt x="308" y="0"/>
                  <a:pt x="308" y="0"/>
                </a:cubicBezTo>
                <a:cubicBezTo>
                  <a:pt x="308" y="0"/>
                  <a:pt x="308" y="0"/>
                  <a:pt x="30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67" y="0"/>
                  <a:pt x="66" y="0"/>
                  <a:pt x="66" y="0"/>
                </a:cubicBezTo>
                <a:cubicBezTo>
                  <a:pt x="66" y="0"/>
                  <a:pt x="66" y="0"/>
                  <a:pt x="65" y="1"/>
                </a:cubicBezTo>
                <a:cubicBezTo>
                  <a:pt x="65" y="1"/>
                  <a:pt x="65" y="1"/>
                  <a:pt x="65" y="1"/>
                </a:cubicBezTo>
                <a:cubicBezTo>
                  <a:pt x="65" y="1"/>
                  <a:pt x="64" y="1"/>
                  <a:pt x="64" y="1"/>
                </a:cubicBezTo>
                <a:cubicBezTo>
                  <a:pt x="64" y="1"/>
                  <a:pt x="64" y="1"/>
                  <a:pt x="64" y="1"/>
                </a:cubicBezTo>
                <a:cubicBezTo>
                  <a:pt x="63" y="1"/>
                  <a:pt x="63" y="2"/>
                  <a:pt x="63" y="2"/>
                </a:cubicBezTo>
                <a:cubicBezTo>
                  <a:pt x="63" y="2"/>
                  <a:pt x="63" y="2"/>
                  <a:pt x="62" y="2"/>
                </a:cubicBezTo>
                <a:cubicBezTo>
                  <a:pt x="62" y="2"/>
                  <a:pt x="62" y="2"/>
                  <a:pt x="62" y="3"/>
                </a:cubicBezTo>
                <a:cubicBezTo>
                  <a:pt x="62" y="3"/>
                  <a:pt x="62" y="3"/>
                  <a:pt x="62" y="3"/>
                </a:cubicBezTo>
                <a:cubicBezTo>
                  <a:pt x="61" y="3"/>
                  <a:pt x="61" y="3"/>
                  <a:pt x="61" y="4"/>
                </a:cubicBezTo>
                <a:cubicBezTo>
                  <a:pt x="61" y="4"/>
                  <a:pt x="61" y="4"/>
                  <a:pt x="61" y="4"/>
                </a:cubicBezTo>
                <a:cubicBezTo>
                  <a:pt x="61" y="4"/>
                  <a:pt x="61" y="5"/>
                  <a:pt x="61" y="5"/>
                </a:cubicBezTo>
                <a:cubicBezTo>
                  <a:pt x="61" y="5"/>
                  <a:pt x="60" y="5"/>
                  <a:pt x="60" y="5"/>
                </a:cubicBezTo>
                <a:cubicBezTo>
                  <a:pt x="5" y="188"/>
                  <a:pt x="5" y="188"/>
                  <a:pt x="5" y="188"/>
                </a:cubicBezTo>
                <a:cubicBezTo>
                  <a:pt x="0" y="203"/>
                  <a:pt x="2" y="218"/>
                  <a:pt x="10" y="229"/>
                </a:cubicBezTo>
                <a:cubicBezTo>
                  <a:pt x="15" y="235"/>
                  <a:pt x="20" y="239"/>
                  <a:pt x="27" y="242"/>
                </a:cubicBezTo>
                <a:cubicBezTo>
                  <a:pt x="27" y="502"/>
                  <a:pt x="27" y="502"/>
                  <a:pt x="27" y="502"/>
                </a:cubicBezTo>
                <a:cubicBezTo>
                  <a:pt x="27" y="506"/>
                  <a:pt x="30" y="509"/>
                  <a:pt x="34" y="509"/>
                </a:cubicBezTo>
                <a:cubicBezTo>
                  <a:pt x="582" y="509"/>
                  <a:pt x="582" y="509"/>
                  <a:pt x="582" y="509"/>
                </a:cubicBezTo>
                <a:cubicBezTo>
                  <a:pt x="586" y="509"/>
                  <a:pt x="589" y="506"/>
                  <a:pt x="589" y="502"/>
                </a:cubicBezTo>
                <a:cubicBezTo>
                  <a:pt x="589" y="242"/>
                  <a:pt x="589" y="242"/>
                  <a:pt x="589" y="242"/>
                </a:cubicBezTo>
                <a:cubicBezTo>
                  <a:pt x="596" y="239"/>
                  <a:pt x="602" y="235"/>
                  <a:pt x="606" y="229"/>
                </a:cubicBezTo>
                <a:cubicBezTo>
                  <a:pt x="614" y="218"/>
                  <a:pt x="616" y="203"/>
                  <a:pt x="612" y="188"/>
                </a:cubicBezTo>
                <a:close/>
                <a:moveTo>
                  <a:pt x="493" y="220"/>
                </a:moveTo>
                <a:cubicBezTo>
                  <a:pt x="486" y="228"/>
                  <a:pt x="476" y="232"/>
                  <a:pt x="464" y="232"/>
                </a:cubicBezTo>
                <a:cubicBezTo>
                  <a:pt x="439" y="232"/>
                  <a:pt x="417" y="213"/>
                  <a:pt x="414" y="190"/>
                </a:cubicBezTo>
                <a:cubicBezTo>
                  <a:pt x="396" y="14"/>
                  <a:pt x="396" y="14"/>
                  <a:pt x="396" y="14"/>
                </a:cubicBezTo>
                <a:cubicBezTo>
                  <a:pt x="463" y="14"/>
                  <a:pt x="463" y="14"/>
                  <a:pt x="463" y="14"/>
                </a:cubicBezTo>
                <a:cubicBezTo>
                  <a:pt x="499" y="192"/>
                  <a:pt x="499" y="192"/>
                  <a:pt x="499" y="192"/>
                </a:cubicBezTo>
                <a:cubicBezTo>
                  <a:pt x="501" y="202"/>
                  <a:pt x="499" y="212"/>
                  <a:pt x="493" y="220"/>
                </a:cubicBezTo>
                <a:close/>
                <a:moveTo>
                  <a:pt x="391" y="219"/>
                </a:moveTo>
                <a:cubicBezTo>
                  <a:pt x="383" y="228"/>
                  <a:pt x="373" y="232"/>
                  <a:pt x="360" y="232"/>
                </a:cubicBezTo>
                <a:cubicBezTo>
                  <a:pt x="336" y="232"/>
                  <a:pt x="315" y="213"/>
                  <a:pt x="315" y="190"/>
                </a:cubicBezTo>
                <a:cubicBezTo>
                  <a:pt x="315" y="14"/>
                  <a:pt x="315" y="14"/>
                  <a:pt x="315" y="14"/>
                </a:cubicBezTo>
                <a:cubicBezTo>
                  <a:pt x="382" y="14"/>
                  <a:pt x="382" y="14"/>
                  <a:pt x="382" y="14"/>
                </a:cubicBezTo>
                <a:cubicBezTo>
                  <a:pt x="400" y="191"/>
                  <a:pt x="400" y="191"/>
                  <a:pt x="400" y="191"/>
                </a:cubicBezTo>
                <a:cubicBezTo>
                  <a:pt x="401" y="201"/>
                  <a:pt x="398" y="211"/>
                  <a:pt x="391" y="219"/>
                </a:cubicBezTo>
                <a:close/>
                <a:moveTo>
                  <a:pt x="301" y="190"/>
                </a:moveTo>
                <a:cubicBezTo>
                  <a:pt x="301" y="201"/>
                  <a:pt x="297" y="212"/>
                  <a:pt x="288" y="220"/>
                </a:cubicBezTo>
                <a:cubicBezTo>
                  <a:pt x="280" y="228"/>
                  <a:pt x="269" y="232"/>
                  <a:pt x="257" y="232"/>
                </a:cubicBezTo>
                <a:cubicBezTo>
                  <a:pt x="244" y="232"/>
                  <a:pt x="233" y="228"/>
                  <a:pt x="226" y="219"/>
                </a:cubicBezTo>
                <a:cubicBezTo>
                  <a:pt x="219" y="211"/>
                  <a:pt x="216" y="201"/>
                  <a:pt x="217" y="191"/>
                </a:cubicBezTo>
                <a:cubicBezTo>
                  <a:pt x="234" y="14"/>
                  <a:pt x="234" y="14"/>
                  <a:pt x="234" y="14"/>
                </a:cubicBezTo>
                <a:cubicBezTo>
                  <a:pt x="301" y="14"/>
                  <a:pt x="301" y="14"/>
                  <a:pt x="301" y="14"/>
                </a:cubicBezTo>
                <a:lnTo>
                  <a:pt x="301" y="190"/>
                </a:lnTo>
                <a:close/>
                <a:moveTo>
                  <a:pt x="117" y="192"/>
                </a:moveTo>
                <a:cubicBezTo>
                  <a:pt x="153" y="14"/>
                  <a:pt x="153" y="14"/>
                  <a:pt x="153" y="14"/>
                </a:cubicBezTo>
                <a:cubicBezTo>
                  <a:pt x="220" y="14"/>
                  <a:pt x="220" y="14"/>
                  <a:pt x="220" y="14"/>
                </a:cubicBezTo>
                <a:cubicBezTo>
                  <a:pt x="202" y="190"/>
                  <a:pt x="202" y="190"/>
                  <a:pt x="202" y="190"/>
                </a:cubicBezTo>
                <a:cubicBezTo>
                  <a:pt x="200" y="213"/>
                  <a:pt x="177" y="232"/>
                  <a:pt x="152" y="232"/>
                </a:cubicBezTo>
                <a:cubicBezTo>
                  <a:pt x="140" y="232"/>
                  <a:pt x="130" y="228"/>
                  <a:pt x="123" y="220"/>
                </a:cubicBezTo>
                <a:cubicBezTo>
                  <a:pt x="117" y="212"/>
                  <a:pt x="115" y="202"/>
                  <a:pt x="117" y="192"/>
                </a:cubicBezTo>
                <a:close/>
                <a:moveTo>
                  <a:pt x="22" y="220"/>
                </a:moveTo>
                <a:cubicBezTo>
                  <a:pt x="16" y="213"/>
                  <a:pt x="15" y="203"/>
                  <a:pt x="18" y="192"/>
                </a:cubicBezTo>
                <a:cubicBezTo>
                  <a:pt x="72" y="14"/>
                  <a:pt x="72" y="14"/>
                  <a:pt x="72" y="14"/>
                </a:cubicBezTo>
                <a:cubicBezTo>
                  <a:pt x="139" y="14"/>
                  <a:pt x="139" y="14"/>
                  <a:pt x="139" y="14"/>
                </a:cubicBezTo>
                <a:cubicBezTo>
                  <a:pt x="103" y="189"/>
                  <a:pt x="103" y="189"/>
                  <a:pt x="103" y="189"/>
                </a:cubicBezTo>
                <a:cubicBezTo>
                  <a:pt x="99" y="212"/>
                  <a:pt x="73" y="232"/>
                  <a:pt x="48" y="232"/>
                </a:cubicBezTo>
                <a:cubicBezTo>
                  <a:pt x="37" y="232"/>
                  <a:pt x="27" y="228"/>
                  <a:pt x="22" y="220"/>
                </a:cubicBezTo>
                <a:close/>
                <a:moveTo>
                  <a:pt x="503" y="495"/>
                </a:moveTo>
                <a:cubicBezTo>
                  <a:pt x="392" y="495"/>
                  <a:pt x="392" y="495"/>
                  <a:pt x="392" y="495"/>
                </a:cubicBezTo>
                <a:cubicBezTo>
                  <a:pt x="392" y="292"/>
                  <a:pt x="392" y="292"/>
                  <a:pt x="392" y="292"/>
                </a:cubicBezTo>
                <a:cubicBezTo>
                  <a:pt x="503" y="292"/>
                  <a:pt x="503" y="292"/>
                  <a:pt x="503" y="292"/>
                </a:cubicBezTo>
                <a:lnTo>
                  <a:pt x="503" y="495"/>
                </a:lnTo>
                <a:close/>
                <a:moveTo>
                  <a:pt x="575" y="495"/>
                </a:moveTo>
                <a:cubicBezTo>
                  <a:pt x="517" y="495"/>
                  <a:pt x="517" y="495"/>
                  <a:pt x="517" y="495"/>
                </a:cubicBezTo>
                <a:cubicBezTo>
                  <a:pt x="517" y="285"/>
                  <a:pt x="517" y="285"/>
                  <a:pt x="517" y="285"/>
                </a:cubicBezTo>
                <a:cubicBezTo>
                  <a:pt x="517" y="282"/>
                  <a:pt x="514" y="278"/>
                  <a:pt x="510" y="278"/>
                </a:cubicBezTo>
                <a:cubicBezTo>
                  <a:pt x="385" y="278"/>
                  <a:pt x="385" y="278"/>
                  <a:pt x="385" y="278"/>
                </a:cubicBezTo>
                <a:cubicBezTo>
                  <a:pt x="381" y="278"/>
                  <a:pt x="378" y="282"/>
                  <a:pt x="378" y="285"/>
                </a:cubicBezTo>
                <a:cubicBezTo>
                  <a:pt x="378" y="495"/>
                  <a:pt x="378" y="495"/>
                  <a:pt x="378" y="495"/>
                </a:cubicBezTo>
                <a:cubicBezTo>
                  <a:pt x="41" y="495"/>
                  <a:pt x="41" y="495"/>
                  <a:pt x="41" y="495"/>
                </a:cubicBezTo>
                <a:cubicBezTo>
                  <a:pt x="41" y="246"/>
                  <a:pt x="41" y="246"/>
                  <a:pt x="41" y="246"/>
                </a:cubicBezTo>
                <a:cubicBezTo>
                  <a:pt x="43" y="246"/>
                  <a:pt x="46" y="246"/>
                  <a:pt x="48" y="246"/>
                </a:cubicBezTo>
                <a:cubicBezTo>
                  <a:pt x="71" y="246"/>
                  <a:pt x="92" y="234"/>
                  <a:pt x="106" y="217"/>
                </a:cubicBezTo>
                <a:cubicBezTo>
                  <a:pt x="107" y="221"/>
                  <a:pt x="110" y="225"/>
                  <a:pt x="113" y="229"/>
                </a:cubicBezTo>
                <a:cubicBezTo>
                  <a:pt x="122" y="240"/>
                  <a:pt x="136" y="246"/>
                  <a:pt x="152" y="246"/>
                </a:cubicBezTo>
                <a:cubicBezTo>
                  <a:pt x="175" y="246"/>
                  <a:pt x="196" y="234"/>
                  <a:pt x="207" y="216"/>
                </a:cubicBezTo>
                <a:cubicBezTo>
                  <a:pt x="209" y="221"/>
                  <a:pt x="212" y="225"/>
                  <a:pt x="215" y="229"/>
                </a:cubicBezTo>
                <a:cubicBezTo>
                  <a:pt x="226" y="240"/>
                  <a:pt x="241" y="246"/>
                  <a:pt x="257" y="246"/>
                </a:cubicBezTo>
                <a:cubicBezTo>
                  <a:pt x="272" y="246"/>
                  <a:pt x="287" y="240"/>
                  <a:pt x="298" y="230"/>
                </a:cubicBezTo>
                <a:cubicBezTo>
                  <a:pt x="302" y="226"/>
                  <a:pt x="306" y="221"/>
                  <a:pt x="308" y="217"/>
                </a:cubicBezTo>
                <a:cubicBezTo>
                  <a:pt x="318" y="234"/>
                  <a:pt x="338" y="246"/>
                  <a:pt x="360" y="246"/>
                </a:cubicBezTo>
                <a:cubicBezTo>
                  <a:pt x="376" y="246"/>
                  <a:pt x="391" y="240"/>
                  <a:pt x="401" y="229"/>
                </a:cubicBezTo>
                <a:cubicBezTo>
                  <a:pt x="405" y="225"/>
                  <a:pt x="407" y="221"/>
                  <a:pt x="410" y="217"/>
                </a:cubicBezTo>
                <a:cubicBezTo>
                  <a:pt x="421" y="234"/>
                  <a:pt x="442" y="246"/>
                  <a:pt x="464" y="246"/>
                </a:cubicBezTo>
                <a:cubicBezTo>
                  <a:pt x="480" y="246"/>
                  <a:pt x="495" y="240"/>
                  <a:pt x="504" y="229"/>
                </a:cubicBezTo>
                <a:cubicBezTo>
                  <a:pt x="507" y="225"/>
                  <a:pt x="509" y="221"/>
                  <a:pt x="511" y="217"/>
                </a:cubicBezTo>
                <a:cubicBezTo>
                  <a:pt x="524" y="234"/>
                  <a:pt x="546" y="246"/>
                  <a:pt x="568" y="246"/>
                </a:cubicBezTo>
                <a:cubicBezTo>
                  <a:pt x="570" y="246"/>
                  <a:pt x="573" y="246"/>
                  <a:pt x="575" y="246"/>
                </a:cubicBezTo>
                <a:lnTo>
                  <a:pt x="575" y="495"/>
                </a:lnTo>
                <a:close/>
                <a:moveTo>
                  <a:pt x="595" y="220"/>
                </a:moveTo>
                <a:cubicBezTo>
                  <a:pt x="589" y="228"/>
                  <a:pt x="579" y="232"/>
                  <a:pt x="568" y="232"/>
                </a:cubicBezTo>
                <a:cubicBezTo>
                  <a:pt x="543" y="232"/>
                  <a:pt x="518" y="212"/>
                  <a:pt x="513" y="189"/>
                </a:cubicBezTo>
                <a:cubicBezTo>
                  <a:pt x="477" y="14"/>
                  <a:pt x="477" y="14"/>
                  <a:pt x="477" y="14"/>
                </a:cubicBezTo>
                <a:cubicBezTo>
                  <a:pt x="544" y="14"/>
                  <a:pt x="544" y="14"/>
                  <a:pt x="544" y="14"/>
                </a:cubicBezTo>
                <a:cubicBezTo>
                  <a:pt x="598" y="192"/>
                  <a:pt x="598" y="192"/>
                  <a:pt x="598" y="192"/>
                </a:cubicBezTo>
                <a:cubicBezTo>
                  <a:pt x="601" y="203"/>
                  <a:pt x="600" y="213"/>
                  <a:pt x="595" y="22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endParaRPr lang="en-US" sz="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Freeform 140">
            <a:extLst>
              <a:ext uri="{FF2B5EF4-FFF2-40B4-BE49-F238E27FC236}">
                <a16:creationId xmlns:a16="http://schemas.microsoft.com/office/drawing/2014/main" id="{E7C20720-FE14-4B8A-8DB6-7896C094EDB1}"/>
              </a:ext>
            </a:extLst>
          </p:cNvPr>
          <p:cNvSpPr>
            <a:spLocks noEditPoints="1"/>
          </p:cNvSpPr>
          <p:nvPr/>
        </p:nvSpPr>
        <p:spPr bwMode="auto">
          <a:xfrm>
            <a:off x="2243637" y="1062365"/>
            <a:ext cx="316387" cy="342611"/>
          </a:xfrm>
          <a:custGeom>
            <a:avLst/>
            <a:gdLst>
              <a:gd name="T0" fmla="*/ 418 w 791"/>
              <a:gd name="T1" fmla="*/ 262 h 792"/>
              <a:gd name="T2" fmla="*/ 402 w 791"/>
              <a:gd name="T3" fmla="*/ 292 h 792"/>
              <a:gd name="T4" fmla="*/ 527 w 791"/>
              <a:gd name="T5" fmla="*/ 280 h 792"/>
              <a:gd name="T6" fmla="*/ 370 w 791"/>
              <a:gd name="T7" fmla="*/ 236 h 792"/>
              <a:gd name="T8" fmla="*/ 453 w 791"/>
              <a:gd name="T9" fmla="*/ 288 h 792"/>
              <a:gd name="T10" fmla="*/ 494 w 791"/>
              <a:gd name="T11" fmla="*/ 281 h 792"/>
              <a:gd name="T12" fmla="*/ 757 w 791"/>
              <a:gd name="T13" fmla="*/ 235 h 792"/>
              <a:gd name="T14" fmla="*/ 467 w 791"/>
              <a:gd name="T15" fmla="*/ 7 h 792"/>
              <a:gd name="T16" fmla="*/ 395 w 791"/>
              <a:gd name="T17" fmla="*/ 0 h 792"/>
              <a:gd name="T18" fmla="*/ 225 w 791"/>
              <a:gd name="T19" fmla="*/ 39 h 792"/>
              <a:gd name="T20" fmla="*/ 15 w 791"/>
              <a:gd name="T21" fmla="*/ 285 h 792"/>
              <a:gd name="T22" fmla="*/ 2 w 791"/>
              <a:gd name="T23" fmla="*/ 350 h 792"/>
              <a:gd name="T24" fmla="*/ 0 w 791"/>
              <a:gd name="T25" fmla="*/ 419 h 792"/>
              <a:gd name="T26" fmla="*/ 167 w 791"/>
              <a:gd name="T27" fmla="*/ 719 h 792"/>
              <a:gd name="T28" fmla="*/ 71 w 791"/>
              <a:gd name="T29" fmla="*/ 597 h 792"/>
              <a:gd name="T30" fmla="*/ 14 w 791"/>
              <a:gd name="T31" fmla="*/ 382 h 792"/>
              <a:gd name="T32" fmla="*/ 18 w 791"/>
              <a:gd name="T33" fmla="*/ 336 h 792"/>
              <a:gd name="T34" fmla="*/ 122 w 791"/>
              <a:gd name="T35" fmla="*/ 524 h 792"/>
              <a:gd name="T36" fmla="*/ 117 w 791"/>
              <a:gd name="T37" fmla="*/ 177 h 792"/>
              <a:gd name="T38" fmla="*/ 101 w 791"/>
              <a:gd name="T39" fmla="*/ 153 h 792"/>
              <a:gd name="T40" fmla="*/ 198 w 791"/>
              <a:gd name="T41" fmla="*/ 69 h 792"/>
              <a:gd name="T42" fmla="*/ 248 w 791"/>
              <a:gd name="T43" fmla="*/ 68 h 792"/>
              <a:gd name="T44" fmla="*/ 221 w 791"/>
              <a:gd name="T45" fmla="*/ 77 h 792"/>
              <a:gd name="T46" fmla="*/ 443 w 791"/>
              <a:gd name="T47" fmla="*/ 17 h 792"/>
              <a:gd name="T48" fmla="*/ 300 w 791"/>
              <a:gd name="T49" fmla="*/ 86 h 792"/>
              <a:gd name="T50" fmla="*/ 263 w 791"/>
              <a:gd name="T51" fmla="*/ 64 h 792"/>
              <a:gd name="T52" fmla="*/ 757 w 791"/>
              <a:gd name="T53" fmla="*/ 519 h 792"/>
              <a:gd name="T54" fmla="*/ 732 w 791"/>
              <a:gd name="T55" fmla="*/ 273 h 792"/>
              <a:gd name="T56" fmla="*/ 725 w 791"/>
              <a:gd name="T57" fmla="*/ 259 h 792"/>
              <a:gd name="T58" fmla="*/ 642 w 791"/>
              <a:gd name="T59" fmla="*/ 315 h 792"/>
              <a:gd name="T60" fmla="*/ 602 w 791"/>
              <a:gd name="T61" fmla="*/ 392 h 792"/>
              <a:gd name="T62" fmla="*/ 591 w 791"/>
              <a:gd name="T63" fmla="*/ 419 h 792"/>
              <a:gd name="T64" fmla="*/ 454 w 791"/>
              <a:gd name="T65" fmla="*/ 677 h 792"/>
              <a:gd name="T66" fmla="*/ 323 w 791"/>
              <a:gd name="T67" fmla="*/ 460 h 792"/>
              <a:gd name="T68" fmla="*/ 310 w 791"/>
              <a:gd name="T69" fmla="*/ 240 h 792"/>
              <a:gd name="T70" fmla="*/ 434 w 791"/>
              <a:gd name="T71" fmla="*/ 180 h 792"/>
              <a:gd name="T72" fmla="*/ 400 w 791"/>
              <a:gd name="T73" fmla="*/ 104 h 792"/>
              <a:gd name="T74" fmla="*/ 79 w 791"/>
              <a:gd name="T75" fmla="*/ 444 h 792"/>
              <a:gd name="T76" fmla="*/ 322 w 791"/>
              <a:gd name="T77" fmla="*/ 97 h 792"/>
              <a:gd name="T78" fmla="*/ 305 w 791"/>
              <a:gd name="T79" fmla="*/ 115 h 792"/>
              <a:gd name="T80" fmla="*/ 479 w 791"/>
              <a:gd name="T81" fmla="*/ 76 h 792"/>
              <a:gd name="T82" fmla="*/ 327 w 791"/>
              <a:gd name="T83" fmla="*/ 122 h 792"/>
              <a:gd name="T84" fmla="*/ 381 w 791"/>
              <a:gd name="T85" fmla="*/ 164 h 792"/>
              <a:gd name="T86" fmla="*/ 337 w 791"/>
              <a:gd name="T87" fmla="*/ 189 h 792"/>
              <a:gd name="T88" fmla="*/ 255 w 791"/>
              <a:gd name="T89" fmla="*/ 144 h 792"/>
              <a:gd name="T90" fmla="*/ 360 w 791"/>
              <a:gd name="T91" fmla="*/ 168 h 792"/>
              <a:gd name="T92" fmla="*/ 330 w 791"/>
              <a:gd name="T93" fmla="*/ 176 h 792"/>
              <a:gd name="T94" fmla="*/ 229 w 791"/>
              <a:gd name="T95" fmla="*/ 389 h 792"/>
              <a:gd name="T96" fmla="*/ 325 w 791"/>
              <a:gd name="T97" fmla="*/ 474 h 792"/>
              <a:gd name="T98" fmla="*/ 402 w 791"/>
              <a:gd name="T99" fmla="*/ 567 h 792"/>
              <a:gd name="T100" fmla="*/ 423 w 791"/>
              <a:gd name="T101" fmla="*/ 165 h 792"/>
              <a:gd name="T102" fmla="*/ 240 w 791"/>
              <a:gd name="T103" fmla="*/ 648 h 792"/>
              <a:gd name="T104" fmla="*/ 220 w 791"/>
              <a:gd name="T105" fmla="*/ 533 h 792"/>
              <a:gd name="T106" fmla="*/ 458 w 791"/>
              <a:gd name="T107" fmla="*/ 691 h 792"/>
              <a:gd name="T108" fmla="*/ 536 w 791"/>
              <a:gd name="T109" fmla="*/ 648 h 792"/>
              <a:gd name="T110" fmla="*/ 570 w 791"/>
              <a:gd name="T111" fmla="*/ 592 h 792"/>
              <a:gd name="T112" fmla="*/ 669 w 791"/>
              <a:gd name="T113" fmla="*/ 662 h 7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791" h="792">
                <a:moveTo>
                  <a:pt x="495" y="267"/>
                </a:moveTo>
                <a:cubicBezTo>
                  <a:pt x="495" y="267"/>
                  <a:pt x="495" y="267"/>
                  <a:pt x="494" y="267"/>
                </a:cubicBezTo>
                <a:cubicBezTo>
                  <a:pt x="489" y="267"/>
                  <a:pt x="472" y="265"/>
                  <a:pt x="463" y="264"/>
                </a:cubicBezTo>
                <a:cubicBezTo>
                  <a:pt x="453" y="252"/>
                  <a:pt x="430" y="223"/>
                  <a:pt x="413" y="223"/>
                </a:cubicBezTo>
                <a:cubicBezTo>
                  <a:pt x="413" y="223"/>
                  <a:pt x="412" y="223"/>
                  <a:pt x="411" y="223"/>
                </a:cubicBezTo>
                <a:cubicBezTo>
                  <a:pt x="404" y="224"/>
                  <a:pt x="402" y="228"/>
                  <a:pt x="402" y="230"/>
                </a:cubicBezTo>
                <a:cubicBezTo>
                  <a:pt x="400" y="238"/>
                  <a:pt x="407" y="244"/>
                  <a:pt x="417" y="252"/>
                </a:cubicBezTo>
                <a:cubicBezTo>
                  <a:pt x="419" y="254"/>
                  <a:pt x="422" y="256"/>
                  <a:pt x="424" y="258"/>
                </a:cubicBezTo>
                <a:cubicBezTo>
                  <a:pt x="423" y="259"/>
                  <a:pt x="420" y="261"/>
                  <a:pt x="418" y="262"/>
                </a:cubicBezTo>
                <a:cubicBezTo>
                  <a:pt x="413" y="249"/>
                  <a:pt x="392" y="233"/>
                  <a:pt x="379" y="224"/>
                </a:cubicBezTo>
                <a:cubicBezTo>
                  <a:pt x="376" y="223"/>
                  <a:pt x="373" y="222"/>
                  <a:pt x="370" y="222"/>
                </a:cubicBezTo>
                <a:cubicBezTo>
                  <a:pt x="351" y="222"/>
                  <a:pt x="330" y="258"/>
                  <a:pt x="324" y="269"/>
                </a:cubicBezTo>
                <a:cubicBezTo>
                  <a:pt x="323" y="270"/>
                  <a:pt x="323" y="272"/>
                  <a:pt x="323" y="273"/>
                </a:cubicBezTo>
                <a:cubicBezTo>
                  <a:pt x="323" y="278"/>
                  <a:pt x="327" y="290"/>
                  <a:pt x="346" y="290"/>
                </a:cubicBezTo>
                <a:cubicBezTo>
                  <a:pt x="361" y="290"/>
                  <a:pt x="381" y="283"/>
                  <a:pt x="391" y="279"/>
                </a:cubicBezTo>
                <a:cubicBezTo>
                  <a:pt x="391" y="279"/>
                  <a:pt x="391" y="279"/>
                  <a:pt x="391" y="279"/>
                </a:cubicBezTo>
                <a:cubicBezTo>
                  <a:pt x="391" y="279"/>
                  <a:pt x="392" y="279"/>
                  <a:pt x="392" y="279"/>
                </a:cubicBezTo>
                <a:cubicBezTo>
                  <a:pt x="394" y="279"/>
                  <a:pt x="399" y="287"/>
                  <a:pt x="402" y="292"/>
                </a:cubicBezTo>
                <a:cubicBezTo>
                  <a:pt x="407" y="301"/>
                  <a:pt x="412" y="310"/>
                  <a:pt x="421" y="315"/>
                </a:cubicBezTo>
                <a:cubicBezTo>
                  <a:pt x="424" y="317"/>
                  <a:pt x="428" y="318"/>
                  <a:pt x="432" y="318"/>
                </a:cubicBezTo>
                <a:cubicBezTo>
                  <a:pt x="432" y="318"/>
                  <a:pt x="432" y="318"/>
                  <a:pt x="432" y="318"/>
                </a:cubicBezTo>
                <a:cubicBezTo>
                  <a:pt x="445" y="318"/>
                  <a:pt x="455" y="308"/>
                  <a:pt x="463" y="299"/>
                </a:cubicBezTo>
                <a:cubicBezTo>
                  <a:pt x="465" y="300"/>
                  <a:pt x="468" y="301"/>
                  <a:pt x="471" y="302"/>
                </a:cubicBezTo>
                <a:cubicBezTo>
                  <a:pt x="480" y="306"/>
                  <a:pt x="492" y="310"/>
                  <a:pt x="503" y="310"/>
                </a:cubicBezTo>
                <a:cubicBezTo>
                  <a:pt x="503" y="310"/>
                  <a:pt x="503" y="310"/>
                  <a:pt x="503" y="310"/>
                </a:cubicBezTo>
                <a:cubicBezTo>
                  <a:pt x="514" y="310"/>
                  <a:pt x="521" y="305"/>
                  <a:pt x="524" y="300"/>
                </a:cubicBezTo>
                <a:cubicBezTo>
                  <a:pt x="531" y="291"/>
                  <a:pt x="529" y="284"/>
                  <a:pt x="527" y="280"/>
                </a:cubicBezTo>
                <a:cubicBezTo>
                  <a:pt x="521" y="267"/>
                  <a:pt x="498" y="266"/>
                  <a:pt x="497" y="266"/>
                </a:cubicBezTo>
                <a:cubicBezTo>
                  <a:pt x="496" y="266"/>
                  <a:pt x="495" y="267"/>
                  <a:pt x="495" y="267"/>
                </a:cubicBezTo>
                <a:close/>
                <a:moveTo>
                  <a:pt x="403" y="269"/>
                </a:moveTo>
                <a:cubicBezTo>
                  <a:pt x="400" y="267"/>
                  <a:pt x="396" y="265"/>
                  <a:pt x="392" y="265"/>
                </a:cubicBezTo>
                <a:cubicBezTo>
                  <a:pt x="390" y="265"/>
                  <a:pt x="388" y="265"/>
                  <a:pt x="387" y="266"/>
                </a:cubicBezTo>
                <a:cubicBezTo>
                  <a:pt x="386" y="266"/>
                  <a:pt x="386" y="266"/>
                  <a:pt x="386" y="266"/>
                </a:cubicBezTo>
                <a:cubicBezTo>
                  <a:pt x="377" y="269"/>
                  <a:pt x="358" y="276"/>
                  <a:pt x="346" y="276"/>
                </a:cubicBezTo>
                <a:cubicBezTo>
                  <a:pt x="340" y="276"/>
                  <a:pt x="338" y="274"/>
                  <a:pt x="337" y="273"/>
                </a:cubicBezTo>
                <a:cubicBezTo>
                  <a:pt x="348" y="255"/>
                  <a:pt x="363" y="236"/>
                  <a:pt x="370" y="236"/>
                </a:cubicBezTo>
                <a:cubicBezTo>
                  <a:pt x="370" y="236"/>
                  <a:pt x="371" y="236"/>
                  <a:pt x="371" y="236"/>
                </a:cubicBezTo>
                <a:cubicBezTo>
                  <a:pt x="391" y="250"/>
                  <a:pt x="403" y="262"/>
                  <a:pt x="405" y="267"/>
                </a:cubicBezTo>
                <a:cubicBezTo>
                  <a:pt x="404" y="268"/>
                  <a:pt x="404" y="268"/>
                  <a:pt x="403" y="269"/>
                </a:cubicBezTo>
                <a:close/>
                <a:moveTo>
                  <a:pt x="515" y="286"/>
                </a:moveTo>
                <a:cubicBezTo>
                  <a:pt x="515" y="287"/>
                  <a:pt x="515" y="289"/>
                  <a:pt x="513" y="292"/>
                </a:cubicBezTo>
                <a:cubicBezTo>
                  <a:pt x="511" y="294"/>
                  <a:pt x="509" y="296"/>
                  <a:pt x="503" y="296"/>
                </a:cubicBezTo>
                <a:cubicBezTo>
                  <a:pt x="494" y="296"/>
                  <a:pt x="484" y="292"/>
                  <a:pt x="476" y="289"/>
                </a:cubicBezTo>
                <a:cubicBezTo>
                  <a:pt x="469" y="286"/>
                  <a:pt x="465" y="285"/>
                  <a:pt x="461" y="285"/>
                </a:cubicBezTo>
                <a:cubicBezTo>
                  <a:pt x="456" y="285"/>
                  <a:pt x="454" y="287"/>
                  <a:pt x="453" y="288"/>
                </a:cubicBezTo>
                <a:cubicBezTo>
                  <a:pt x="446" y="298"/>
                  <a:pt x="438" y="304"/>
                  <a:pt x="432" y="304"/>
                </a:cubicBezTo>
                <a:cubicBezTo>
                  <a:pt x="431" y="304"/>
                  <a:pt x="429" y="304"/>
                  <a:pt x="428" y="303"/>
                </a:cubicBezTo>
                <a:cubicBezTo>
                  <a:pt x="422" y="300"/>
                  <a:pt x="418" y="292"/>
                  <a:pt x="414" y="285"/>
                </a:cubicBezTo>
                <a:cubicBezTo>
                  <a:pt x="413" y="284"/>
                  <a:pt x="412" y="282"/>
                  <a:pt x="411" y="281"/>
                </a:cubicBezTo>
                <a:cubicBezTo>
                  <a:pt x="418" y="279"/>
                  <a:pt x="432" y="271"/>
                  <a:pt x="436" y="266"/>
                </a:cubicBezTo>
                <a:cubicBezTo>
                  <a:pt x="438" y="263"/>
                  <a:pt x="440" y="261"/>
                  <a:pt x="439" y="258"/>
                </a:cubicBezTo>
                <a:cubicBezTo>
                  <a:pt x="444" y="263"/>
                  <a:pt x="449" y="269"/>
                  <a:pt x="453" y="275"/>
                </a:cubicBezTo>
                <a:cubicBezTo>
                  <a:pt x="454" y="276"/>
                  <a:pt x="456" y="277"/>
                  <a:pt x="458" y="278"/>
                </a:cubicBezTo>
                <a:cubicBezTo>
                  <a:pt x="459" y="278"/>
                  <a:pt x="487" y="281"/>
                  <a:pt x="494" y="281"/>
                </a:cubicBezTo>
                <a:cubicBezTo>
                  <a:pt x="496" y="281"/>
                  <a:pt x="496" y="281"/>
                  <a:pt x="497" y="280"/>
                </a:cubicBezTo>
                <a:cubicBezTo>
                  <a:pt x="497" y="280"/>
                  <a:pt x="497" y="280"/>
                  <a:pt x="497" y="280"/>
                </a:cubicBezTo>
                <a:cubicBezTo>
                  <a:pt x="504" y="280"/>
                  <a:pt x="513" y="283"/>
                  <a:pt x="515" y="286"/>
                </a:cubicBezTo>
                <a:close/>
                <a:moveTo>
                  <a:pt x="691" y="658"/>
                </a:moveTo>
                <a:cubicBezTo>
                  <a:pt x="724" y="621"/>
                  <a:pt x="751" y="577"/>
                  <a:pt x="768" y="529"/>
                </a:cubicBezTo>
                <a:cubicBezTo>
                  <a:pt x="768" y="528"/>
                  <a:pt x="769" y="527"/>
                  <a:pt x="769" y="527"/>
                </a:cubicBezTo>
                <a:cubicBezTo>
                  <a:pt x="783" y="486"/>
                  <a:pt x="791" y="442"/>
                  <a:pt x="791" y="396"/>
                </a:cubicBezTo>
                <a:cubicBezTo>
                  <a:pt x="791" y="339"/>
                  <a:pt x="779" y="285"/>
                  <a:pt x="757" y="236"/>
                </a:cubicBezTo>
                <a:cubicBezTo>
                  <a:pt x="757" y="236"/>
                  <a:pt x="757" y="235"/>
                  <a:pt x="757" y="235"/>
                </a:cubicBezTo>
                <a:cubicBezTo>
                  <a:pt x="709" y="128"/>
                  <a:pt x="616" y="48"/>
                  <a:pt x="505" y="16"/>
                </a:cubicBezTo>
                <a:cubicBezTo>
                  <a:pt x="504" y="16"/>
                  <a:pt x="504" y="15"/>
                  <a:pt x="503" y="15"/>
                </a:cubicBezTo>
                <a:cubicBezTo>
                  <a:pt x="501" y="15"/>
                  <a:pt x="498" y="14"/>
                  <a:pt x="496" y="13"/>
                </a:cubicBezTo>
                <a:cubicBezTo>
                  <a:pt x="495" y="13"/>
                  <a:pt x="494" y="13"/>
                  <a:pt x="493" y="12"/>
                </a:cubicBezTo>
                <a:cubicBezTo>
                  <a:pt x="490" y="12"/>
                  <a:pt x="488" y="11"/>
                  <a:pt x="486" y="11"/>
                </a:cubicBezTo>
                <a:cubicBezTo>
                  <a:pt x="484" y="10"/>
                  <a:pt x="483" y="10"/>
                  <a:pt x="482" y="10"/>
                </a:cubicBezTo>
                <a:cubicBezTo>
                  <a:pt x="480" y="10"/>
                  <a:pt x="479" y="9"/>
                  <a:pt x="477" y="9"/>
                </a:cubicBezTo>
                <a:cubicBezTo>
                  <a:pt x="477" y="9"/>
                  <a:pt x="477" y="9"/>
                  <a:pt x="477" y="9"/>
                </a:cubicBezTo>
                <a:cubicBezTo>
                  <a:pt x="474" y="8"/>
                  <a:pt x="471" y="8"/>
                  <a:pt x="467" y="7"/>
                </a:cubicBezTo>
                <a:cubicBezTo>
                  <a:pt x="467" y="7"/>
                  <a:pt x="467" y="7"/>
                  <a:pt x="467" y="7"/>
                </a:cubicBezTo>
                <a:cubicBezTo>
                  <a:pt x="467" y="7"/>
                  <a:pt x="466" y="7"/>
                  <a:pt x="466" y="7"/>
                </a:cubicBezTo>
                <a:cubicBezTo>
                  <a:pt x="461" y="6"/>
                  <a:pt x="456" y="5"/>
                  <a:pt x="451" y="4"/>
                </a:cubicBezTo>
                <a:cubicBezTo>
                  <a:pt x="450" y="4"/>
                  <a:pt x="449" y="4"/>
                  <a:pt x="448" y="4"/>
                </a:cubicBezTo>
                <a:cubicBezTo>
                  <a:pt x="443" y="3"/>
                  <a:pt x="438" y="3"/>
                  <a:pt x="432" y="2"/>
                </a:cubicBezTo>
                <a:cubicBezTo>
                  <a:pt x="432" y="2"/>
                  <a:pt x="431" y="2"/>
                  <a:pt x="430" y="2"/>
                </a:cubicBezTo>
                <a:cubicBezTo>
                  <a:pt x="425" y="1"/>
                  <a:pt x="419" y="1"/>
                  <a:pt x="414" y="1"/>
                </a:cubicBezTo>
                <a:cubicBezTo>
                  <a:pt x="413" y="1"/>
                  <a:pt x="413" y="1"/>
                  <a:pt x="412" y="1"/>
                </a:cubicBezTo>
                <a:cubicBezTo>
                  <a:pt x="407" y="0"/>
                  <a:pt x="401" y="0"/>
                  <a:pt x="395" y="0"/>
                </a:cubicBezTo>
                <a:cubicBezTo>
                  <a:pt x="392" y="0"/>
                  <a:pt x="388" y="0"/>
                  <a:pt x="385" y="0"/>
                </a:cubicBezTo>
                <a:cubicBezTo>
                  <a:pt x="383" y="1"/>
                  <a:pt x="381" y="1"/>
                  <a:pt x="379" y="1"/>
                </a:cubicBezTo>
                <a:cubicBezTo>
                  <a:pt x="378" y="1"/>
                  <a:pt x="376" y="1"/>
                  <a:pt x="374" y="1"/>
                </a:cubicBezTo>
                <a:cubicBezTo>
                  <a:pt x="372" y="1"/>
                  <a:pt x="369" y="1"/>
                  <a:pt x="367" y="1"/>
                </a:cubicBezTo>
                <a:cubicBezTo>
                  <a:pt x="366" y="1"/>
                  <a:pt x="365" y="1"/>
                  <a:pt x="364" y="2"/>
                </a:cubicBezTo>
                <a:cubicBezTo>
                  <a:pt x="361" y="2"/>
                  <a:pt x="358" y="2"/>
                  <a:pt x="355" y="2"/>
                </a:cubicBezTo>
                <a:cubicBezTo>
                  <a:pt x="355" y="2"/>
                  <a:pt x="355" y="2"/>
                  <a:pt x="355" y="2"/>
                </a:cubicBezTo>
                <a:cubicBezTo>
                  <a:pt x="310" y="7"/>
                  <a:pt x="267" y="19"/>
                  <a:pt x="226" y="38"/>
                </a:cubicBezTo>
                <a:cubicBezTo>
                  <a:pt x="226" y="38"/>
                  <a:pt x="226" y="39"/>
                  <a:pt x="225" y="39"/>
                </a:cubicBezTo>
                <a:cubicBezTo>
                  <a:pt x="215" y="44"/>
                  <a:pt x="205" y="49"/>
                  <a:pt x="195" y="55"/>
                </a:cubicBezTo>
                <a:cubicBezTo>
                  <a:pt x="195" y="55"/>
                  <a:pt x="195" y="55"/>
                  <a:pt x="194" y="55"/>
                </a:cubicBezTo>
                <a:cubicBezTo>
                  <a:pt x="140" y="87"/>
                  <a:pt x="93" y="133"/>
                  <a:pt x="59" y="187"/>
                </a:cubicBezTo>
                <a:cubicBezTo>
                  <a:pt x="59" y="187"/>
                  <a:pt x="59" y="187"/>
                  <a:pt x="59" y="188"/>
                </a:cubicBezTo>
                <a:cubicBezTo>
                  <a:pt x="44" y="211"/>
                  <a:pt x="32" y="237"/>
                  <a:pt x="23" y="263"/>
                </a:cubicBezTo>
                <a:cubicBezTo>
                  <a:pt x="22" y="264"/>
                  <a:pt x="22" y="264"/>
                  <a:pt x="22" y="265"/>
                </a:cubicBezTo>
                <a:cubicBezTo>
                  <a:pt x="20" y="270"/>
                  <a:pt x="19" y="275"/>
                  <a:pt x="17" y="280"/>
                </a:cubicBezTo>
                <a:cubicBezTo>
                  <a:pt x="17" y="280"/>
                  <a:pt x="17" y="280"/>
                  <a:pt x="17" y="280"/>
                </a:cubicBezTo>
                <a:cubicBezTo>
                  <a:pt x="16" y="282"/>
                  <a:pt x="16" y="284"/>
                  <a:pt x="15" y="285"/>
                </a:cubicBezTo>
                <a:cubicBezTo>
                  <a:pt x="15" y="287"/>
                  <a:pt x="15" y="288"/>
                  <a:pt x="14" y="290"/>
                </a:cubicBezTo>
                <a:cubicBezTo>
                  <a:pt x="13" y="292"/>
                  <a:pt x="13" y="294"/>
                  <a:pt x="12" y="297"/>
                </a:cubicBezTo>
                <a:cubicBezTo>
                  <a:pt x="11" y="300"/>
                  <a:pt x="11" y="303"/>
                  <a:pt x="10" y="307"/>
                </a:cubicBezTo>
                <a:cubicBezTo>
                  <a:pt x="9" y="309"/>
                  <a:pt x="9" y="310"/>
                  <a:pt x="9" y="312"/>
                </a:cubicBezTo>
                <a:cubicBezTo>
                  <a:pt x="8" y="315"/>
                  <a:pt x="8" y="317"/>
                  <a:pt x="7" y="320"/>
                </a:cubicBezTo>
                <a:cubicBezTo>
                  <a:pt x="7" y="321"/>
                  <a:pt x="6" y="323"/>
                  <a:pt x="6" y="325"/>
                </a:cubicBezTo>
                <a:cubicBezTo>
                  <a:pt x="5" y="328"/>
                  <a:pt x="5" y="332"/>
                  <a:pt x="4" y="336"/>
                </a:cubicBezTo>
                <a:cubicBezTo>
                  <a:pt x="4" y="337"/>
                  <a:pt x="4" y="338"/>
                  <a:pt x="4" y="340"/>
                </a:cubicBezTo>
                <a:cubicBezTo>
                  <a:pt x="3" y="343"/>
                  <a:pt x="3" y="346"/>
                  <a:pt x="2" y="350"/>
                </a:cubicBezTo>
                <a:cubicBezTo>
                  <a:pt x="2" y="351"/>
                  <a:pt x="2" y="352"/>
                  <a:pt x="2" y="353"/>
                </a:cubicBezTo>
                <a:cubicBezTo>
                  <a:pt x="1" y="358"/>
                  <a:pt x="1" y="362"/>
                  <a:pt x="1" y="366"/>
                </a:cubicBezTo>
                <a:cubicBezTo>
                  <a:pt x="1" y="367"/>
                  <a:pt x="1" y="367"/>
                  <a:pt x="1" y="368"/>
                </a:cubicBezTo>
                <a:cubicBezTo>
                  <a:pt x="0" y="372"/>
                  <a:pt x="0" y="375"/>
                  <a:pt x="0" y="379"/>
                </a:cubicBezTo>
                <a:cubicBezTo>
                  <a:pt x="0" y="380"/>
                  <a:pt x="0" y="382"/>
                  <a:pt x="0" y="383"/>
                </a:cubicBezTo>
                <a:cubicBezTo>
                  <a:pt x="0" y="387"/>
                  <a:pt x="0" y="392"/>
                  <a:pt x="0" y="396"/>
                </a:cubicBezTo>
                <a:cubicBezTo>
                  <a:pt x="0" y="400"/>
                  <a:pt x="0" y="404"/>
                  <a:pt x="0" y="407"/>
                </a:cubicBezTo>
                <a:cubicBezTo>
                  <a:pt x="0" y="408"/>
                  <a:pt x="0" y="409"/>
                  <a:pt x="0" y="410"/>
                </a:cubicBezTo>
                <a:cubicBezTo>
                  <a:pt x="0" y="413"/>
                  <a:pt x="0" y="416"/>
                  <a:pt x="0" y="419"/>
                </a:cubicBezTo>
                <a:cubicBezTo>
                  <a:pt x="0" y="420"/>
                  <a:pt x="0" y="420"/>
                  <a:pt x="0" y="421"/>
                </a:cubicBezTo>
                <a:cubicBezTo>
                  <a:pt x="1" y="425"/>
                  <a:pt x="1" y="428"/>
                  <a:pt x="1" y="431"/>
                </a:cubicBezTo>
                <a:cubicBezTo>
                  <a:pt x="1" y="432"/>
                  <a:pt x="1" y="432"/>
                  <a:pt x="1" y="432"/>
                </a:cubicBezTo>
                <a:cubicBezTo>
                  <a:pt x="7" y="492"/>
                  <a:pt x="26" y="548"/>
                  <a:pt x="55" y="598"/>
                </a:cubicBezTo>
                <a:cubicBezTo>
                  <a:pt x="55" y="598"/>
                  <a:pt x="55" y="598"/>
                  <a:pt x="55" y="598"/>
                </a:cubicBezTo>
                <a:cubicBezTo>
                  <a:pt x="57" y="601"/>
                  <a:pt x="59" y="604"/>
                  <a:pt x="60" y="606"/>
                </a:cubicBezTo>
                <a:cubicBezTo>
                  <a:pt x="61" y="607"/>
                  <a:pt x="61" y="608"/>
                  <a:pt x="62" y="609"/>
                </a:cubicBezTo>
                <a:cubicBezTo>
                  <a:pt x="63" y="610"/>
                  <a:pt x="64" y="611"/>
                  <a:pt x="64" y="613"/>
                </a:cubicBezTo>
                <a:cubicBezTo>
                  <a:pt x="91" y="654"/>
                  <a:pt x="126" y="690"/>
                  <a:pt x="167" y="719"/>
                </a:cubicBezTo>
                <a:cubicBezTo>
                  <a:pt x="167" y="719"/>
                  <a:pt x="167" y="719"/>
                  <a:pt x="168" y="719"/>
                </a:cubicBezTo>
                <a:cubicBezTo>
                  <a:pt x="232" y="765"/>
                  <a:pt x="311" y="792"/>
                  <a:pt x="395" y="792"/>
                </a:cubicBezTo>
                <a:cubicBezTo>
                  <a:pt x="512" y="792"/>
                  <a:pt x="616" y="741"/>
                  <a:pt x="689" y="661"/>
                </a:cubicBezTo>
                <a:cubicBezTo>
                  <a:pt x="690" y="660"/>
                  <a:pt x="691" y="659"/>
                  <a:pt x="691" y="658"/>
                </a:cubicBezTo>
                <a:close/>
                <a:moveTo>
                  <a:pt x="79" y="610"/>
                </a:moveTo>
                <a:cubicBezTo>
                  <a:pt x="79" y="610"/>
                  <a:pt x="79" y="609"/>
                  <a:pt x="79" y="609"/>
                </a:cubicBezTo>
                <a:cubicBezTo>
                  <a:pt x="77" y="607"/>
                  <a:pt x="76" y="605"/>
                  <a:pt x="75" y="604"/>
                </a:cubicBezTo>
                <a:cubicBezTo>
                  <a:pt x="74" y="602"/>
                  <a:pt x="73" y="601"/>
                  <a:pt x="73" y="600"/>
                </a:cubicBezTo>
                <a:cubicBezTo>
                  <a:pt x="72" y="599"/>
                  <a:pt x="71" y="598"/>
                  <a:pt x="71" y="597"/>
                </a:cubicBezTo>
                <a:cubicBezTo>
                  <a:pt x="69" y="594"/>
                  <a:pt x="68" y="592"/>
                  <a:pt x="67" y="590"/>
                </a:cubicBezTo>
                <a:cubicBezTo>
                  <a:pt x="67" y="590"/>
                  <a:pt x="66" y="589"/>
                  <a:pt x="66" y="589"/>
                </a:cubicBezTo>
                <a:cubicBezTo>
                  <a:pt x="36" y="537"/>
                  <a:pt x="18" y="478"/>
                  <a:pt x="14" y="417"/>
                </a:cubicBezTo>
                <a:cubicBezTo>
                  <a:pt x="14" y="417"/>
                  <a:pt x="14" y="417"/>
                  <a:pt x="14" y="417"/>
                </a:cubicBezTo>
                <a:cubicBezTo>
                  <a:pt x="14" y="414"/>
                  <a:pt x="14" y="411"/>
                  <a:pt x="14" y="407"/>
                </a:cubicBezTo>
                <a:cubicBezTo>
                  <a:pt x="14" y="407"/>
                  <a:pt x="14" y="407"/>
                  <a:pt x="14" y="406"/>
                </a:cubicBezTo>
                <a:cubicBezTo>
                  <a:pt x="14" y="403"/>
                  <a:pt x="14" y="399"/>
                  <a:pt x="14" y="396"/>
                </a:cubicBezTo>
                <a:cubicBezTo>
                  <a:pt x="14" y="393"/>
                  <a:pt x="14" y="389"/>
                  <a:pt x="14" y="386"/>
                </a:cubicBezTo>
                <a:cubicBezTo>
                  <a:pt x="14" y="385"/>
                  <a:pt x="14" y="384"/>
                  <a:pt x="14" y="382"/>
                </a:cubicBezTo>
                <a:cubicBezTo>
                  <a:pt x="14" y="380"/>
                  <a:pt x="14" y="378"/>
                  <a:pt x="14" y="376"/>
                </a:cubicBezTo>
                <a:cubicBezTo>
                  <a:pt x="14" y="374"/>
                  <a:pt x="14" y="373"/>
                  <a:pt x="14" y="371"/>
                </a:cubicBezTo>
                <a:cubicBezTo>
                  <a:pt x="15" y="370"/>
                  <a:pt x="15" y="368"/>
                  <a:pt x="15" y="366"/>
                </a:cubicBezTo>
                <a:cubicBezTo>
                  <a:pt x="15" y="364"/>
                  <a:pt x="15" y="362"/>
                  <a:pt x="15" y="361"/>
                </a:cubicBezTo>
                <a:cubicBezTo>
                  <a:pt x="15" y="359"/>
                  <a:pt x="16" y="357"/>
                  <a:pt x="16" y="356"/>
                </a:cubicBezTo>
                <a:cubicBezTo>
                  <a:pt x="16" y="354"/>
                  <a:pt x="16" y="352"/>
                  <a:pt x="16" y="351"/>
                </a:cubicBezTo>
                <a:cubicBezTo>
                  <a:pt x="17" y="349"/>
                  <a:pt x="17" y="347"/>
                  <a:pt x="17" y="346"/>
                </a:cubicBezTo>
                <a:cubicBezTo>
                  <a:pt x="17" y="344"/>
                  <a:pt x="17" y="342"/>
                  <a:pt x="18" y="340"/>
                </a:cubicBezTo>
                <a:cubicBezTo>
                  <a:pt x="18" y="339"/>
                  <a:pt x="18" y="338"/>
                  <a:pt x="18" y="336"/>
                </a:cubicBezTo>
                <a:cubicBezTo>
                  <a:pt x="19" y="334"/>
                  <a:pt x="19" y="332"/>
                  <a:pt x="19" y="330"/>
                </a:cubicBezTo>
                <a:cubicBezTo>
                  <a:pt x="19" y="329"/>
                  <a:pt x="20" y="328"/>
                  <a:pt x="20" y="327"/>
                </a:cubicBezTo>
                <a:cubicBezTo>
                  <a:pt x="20" y="325"/>
                  <a:pt x="21" y="322"/>
                  <a:pt x="21" y="320"/>
                </a:cubicBezTo>
                <a:cubicBezTo>
                  <a:pt x="21" y="319"/>
                  <a:pt x="22" y="319"/>
                  <a:pt x="22" y="318"/>
                </a:cubicBezTo>
                <a:cubicBezTo>
                  <a:pt x="22" y="316"/>
                  <a:pt x="22" y="315"/>
                  <a:pt x="23" y="313"/>
                </a:cubicBezTo>
                <a:cubicBezTo>
                  <a:pt x="34" y="366"/>
                  <a:pt x="49" y="425"/>
                  <a:pt x="67" y="452"/>
                </a:cubicBezTo>
                <a:cubicBezTo>
                  <a:pt x="85" y="479"/>
                  <a:pt x="102" y="487"/>
                  <a:pt x="113" y="492"/>
                </a:cubicBezTo>
                <a:cubicBezTo>
                  <a:pt x="123" y="497"/>
                  <a:pt x="125" y="498"/>
                  <a:pt x="124" y="509"/>
                </a:cubicBezTo>
                <a:cubicBezTo>
                  <a:pt x="124" y="513"/>
                  <a:pt x="123" y="518"/>
                  <a:pt x="122" y="524"/>
                </a:cubicBezTo>
                <a:cubicBezTo>
                  <a:pt x="122" y="524"/>
                  <a:pt x="122" y="524"/>
                  <a:pt x="122" y="524"/>
                </a:cubicBezTo>
                <a:cubicBezTo>
                  <a:pt x="121" y="525"/>
                  <a:pt x="121" y="527"/>
                  <a:pt x="121" y="528"/>
                </a:cubicBezTo>
                <a:cubicBezTo>
                  <a:pt x="115" y="555"/>
                  <a:pt x="107" y="595"/>
                  <a:pt x="129" y="652"/>
                </a:cubicBezTo>
                <a:cubicBezTo>
                  <a:pt x="129" y="653"/>
                  <a:pt x="129" y="654"/>
                  <a:pt x="129" y="655"/>
                </a:cubicBezTo>
                <a:cubicBezTo>
                  <a:pt x="129" y="658"/>
                  <a:pt x="131" y="661"/>
                  <a:pt x="133" y="662"/>
                </a:cubicBezTo>
                <a:cubicBezTo>
                  <a:pt x="136" y="668"/>
                  <a:pt x="139" y="675"/>
                  <a:pt x="143" y="682"/>
                </a:cubicBezTo>
                <a:cubicBezTo>
                  <a:pt x="119" y="661"/>
                  <a:pt x="98" y="637"/>
                  <a:pt x="79" y="610"/>
                </a:cubicBezTo>
                <a:close/>
                <a:moveTo>
                  <a:pt x="70" y="196"/>
                </a:moveTo>
                <a:cubicBezTo>
                  <a:pt x="90" y="190"/>
                  <a:pt x="105" y="184"/>
                  <a:pt x="117" y="177"/>
                </a:cubicBezTo>
                <a:cubicBezTo>
                  <a:pt x="124" y="172"/>
                  <a:pt x="133" y="168"/>
                  <a:pt x="142" y="164"/>
                </a:cubicBezTo>
                <a:cubicBezTo>
                  <a:pt x="155" y="158"/>
                  <a:pt x="168" y="152"/>
                  <a:pt x="180" y="144"/>
                </a:cubicBezTo>
                <a:cubicBezTo>
                  <a:pt x="181" y="144"/>
                  <a:pt x="181" y="144"/>
                  <a:pt x="182" y="144"/>
                </a:cubicBezTo>
                <a:cubicBezTo>
                  <a:pt x="240" y="144"/>
                  <a:pt x="240" y="144"/>
                  <a:pt x="240" y="144"/>
                </a:cubicBezTo>
                <a:cubicBezTo>
                  <a:pt x="225" y="178"/>
                  <a:pt x="214" y="218"/>
                  <a:pt x="206" y="259"/>
                </a:cubicBezTo>
                <a:cubicBezTo>
                  <a:pt x="39" y="259"/>
                  <a:pt x="39" y="259"/>
                  <a:pt x="39" y="259"/>
                </a:cubicBezTo>
                <a:cubicBezTo>
                  <a:pt x="47" y="237"/>
                  <a:pt x="58" y="216"/>
                  <a:pt x="70" y="196"/>
                </a:cubicBezTo>
                <a:close/>
                <a:moveTo>
                  <a:pt x="101" y="154"/>
                </a:moveTo>
                <a:cubicBezTo>
                  <a:pt x="101" y="154"/>
                  <a:pt x="101" y="153"/>
                  <a:pt x="101" y="153"/>
                </a:cubicBezTo>
                <a:cubicBezTo>
                  <a:pt x="105" y="149"/>
                  <a:pt x="109" y="144"/>
                  <a:pt x="112" y="140"/>
                </a:cubicBezTo>
                <a:cubicBezTo>
                  <a:pt x="113" y="140"/>
                  <a:pt x="113" y="139"/>
                  <a:pt x="114" y="139"/>
                </a:cubicBezTo>
                <a:cubicBezTo>
                  <a:pt x="117" y="135"/>
                  <a:pt x="121" y="130"/>
                  <a:pt x="125" y="126"/>
                </a:cubicBezTo>
                <a:cubicBezTo>
                  <a:pt x="126" y="126"/>
                  <a:pt x="126" y="126"/>
                  <a:pt x="126" y="126"/>
                </a:cubicBezTo>
                <a:cubicBezTo>
                  <a:pt x="141" y="111"/>
                  <a:pt x="157" y="97"/>
                  <a:pt x="174" y="85"/>
                </a:cubicBezTo>
                <a:cubicBezTo>
                  <a:pt x="174" y="85"/>
                  <a:pt x="174" y="85"/>
                  <a:pt x="175" y="85"/>
                </a:cubicBezTo>
                <a:cubicBezTo>
                  <a:pt x="179" y="81"/>
                  <a:pt x="184" y="78"/>
                  <a:pt x="189" y="75"/>
                </a:cubicBezTo>
                <a:cubicBezTo>
                  <a:pt x="189" y="75"/>
                  <a:pt x="190" y="74"/>
                  <a:pt x="190" y="74"/>
                </a:cubicBezTo>
                <a:cubicBezTo>
                  <a:pt x="193" y="72"/>
                  <a:pt x="196" y="71"/>
                  <a:pt x="198" y="69"/>
                </a:cubicBezTo>
                <a:cubicBezTo>
                  <a:pt x="203" y="73"/>
                  <a:pt x="206" y="77"/>
                  <a:pt x="208" y="81"/>
                </a:cubicBezTo>
                <a:cubicBezTo>
                  <a:pt x="209" y="87"/>
                  <a:pt x="207" y="94"/>
                  <a:pt x="201" y="103"/>
                </a:cubicBezTo>
                <a:cubicBezTo>
                  <a:pt x="183" y="130"/>
                  <a:pt x="159" y="141"/>
                  <a:pt x="137" y="151"/>
                </a:cubicBezTo>
                <a:cubicBezTo>
                  <a:pt x="127" y="155"/>
                  <a:pt x="118" y="160"/>
                  <a:pt x="109" y="165"/>
                </a:cubicBezTo>
                <a:cubicBezTo>
                  <a:pt x="103" y="169"/>
                  <a:pt x="93" y="173"/>
                  <a:pt x="83" y="177"/>
                </a:cubicBezTo>
                <a:cubicBezTo>
                  <a:pt x="88" y="169"/>
                  <a:pt x="94" y="161"/>
                  <a:pt x="101" y="154"/>
                </a:cubicBezTo>
                <a:close/>
                <a:moveTo>
                  <a:pt x="229" y="52"/>
                </a:moveTo>
                <a:cubicBezTo>
                  <a:pt x="244" y="59"/>
                  <a:pt x="249" y="64"/>
                  <a:pt x="249" y="66"/>
                </a:cubicBezTo>
                <a:cubicBezTo>
                  <a:pt x="249" y="66"/>
                  <a:pt x="249" y="67"/>
                  <a:pt x="248" y="68"/>
                </a:cubicBezTo>
                <a:cubicBezTo>
                  <a:pt x="236" y="77"/>
                  <a:pt x="215" y="101"/>
                  <a:pt x="220" y="116"/>
                </a:cubicBezTo>
                <a:cubicBezTo>
                  <a:pt x="221" y="119"/>
                  <a:pt x="224" y="125"/>
                  <a:pt x="234" y="125"/>
                </a:cubicBezTo>
                <a:cubicBezTo>
                  <a:pt x="234" y="125"/>
                  <a:pt x="234" y="125"/>
                  <a:pt x="234" y="125"/>
                </a:cubicBezTo>
                <a:cubicBezTo>
                  <a:pt x="235" y="125"/>
                  <a:pt x="235" y="125"/>
                  <a:pt x="236" y="125"/>
                </a:cubicBezTo>
                <a:cubicBezTo>
                  <a:pt x="241" y="125"/>
                  <a:pt x="245" y="124"/>
                  <a:pt x="250" y="122"/>
                </a:cubicBezTo>
                <a:cubicBezTo>
                  <a:pt x="248" y="125"/>
                  <a:pt x="247" y="127"/>
                  <a:pt x="246" y="130"/>
                </a:cubicBezTo>
                <a:cubicBezTo>
                  <a:pt x="197" y="130"/>
                  <a:pt x="197" y="130"/>
                  <a:pt x="197" y="130"/>
                </a:cubicBezTo>
                <a:cubicBezTo>
                  <a:pt x="202" y="124"/>
                  <a:pt x="208" y="118"/>
                  <a:pt x="213" y="111"/>
                </a:cubicBezTo>
                <a:cubicBezTo>
                  <a:pt x="221" y="99"/>
                  <a:pt x="224" y="87"/>
                  <a:pt x="221" y="77"/>
                </a:cubicBezTo>
                <a:cubicBezTo>
                  <a:pt x="220" y="72"/>
                  <a:pt x="216" y="66"/>
                  <a:pt x="211" y="62"/>
                </a:cubicBezTo>
                <a:cubicBezTo>
                  <a:pt x="217" y="58"/>
                  <a:pt x="223" y="55"/>
                  <a:pt x="229" y="52"/>
                </a:cubicBezTo>
                <a:close/>
                <a:moveTo>
                  <a:pt x="395" y="14"/>
                </a:moveTo>
                <a:cubicBezTo>
                  <a:pt x="400" y="14"/>
                  <a:pt x="405" y="14"/>
                  <a:pt x="410" y="15"/>
                </a:cubicBezTo>
                <a:cubicBezTo>
                  <a:pt x="411" y="15"/>
                  <a:pt x="412" y="15"/>
                  <a:pt x="412" y="15"/>
                </a:cubicBezTo>
                <a:cubicBezTo>
                  <a:pt x="417" y="15"/>
                  <a:pt x="422" y="15"/>
                  <a:pt x="427" y="16"/>
                </a:cubicBezTo>
                <a:cubicBezTo>
                  <a:pt x="427" y="16"/>
                  <a:pt x="428" y="16"/>
                  <a:pt x="429" y="16"/>
                </a:cubicBezTo>
                <a:cubicBezTo>
                  <a:pt x="433" y="16"/>
                  <a:pt x="438" y="17"/>
                  <a:pt x="443" y="17"/>
                </a:cubicBezTo>
                <a:cubicBezTo>
                  <a:pt x="443" y="17"/>
                  <a:pt x="443" y="17"/>
                  <a:pt x="443" y="17"/>
                </a:cubicBezTo>
                <a:cubicBezTo>
                  <a:pt x="448" y="18"/>
                  <a:pt x="453" y="19"/>
                  <a:pt x="457" y="19"/>
                </a:cubicBezTo>
                <a:cubicBezTo>
                  <a:pt x="458" y="19"/>
                  <a:pt x="459" y="20"/>
                  <a:pt x="459" y="20"/>
                </a:cubicBezTo>
                <a:cubicBezTo>
                  <a:pt x="459" y="20"/>
                  <a:pt x="459" y="20"/>
                  <a:pt x="459" y="21"/>
                </a:cubicBezTo>
                <a:cubicBezTo>
                  <a:pt x="455" y="27"/>
                  <a:pt x="445" y="32"/>
                  <a:pt x="436" y="35"/>
                </a:cubicBezTo>
                <a:cubicBezTo>
                  <a:pt x="427" y="37"/>
                  <a:pt x="412" y="41"/>
                  <a:pt x="391" y="54"/>
                </a:cubicBezTo>
                <a:cubicBezTo>
                  <a:pt x="391" y="54"/>
                  <a:pt x="391" y="54"/>
                  <a:pt x="391" y="54"/>
                </a:cubicBezTo>
                <a:cubicBezTo>
                  <a:pt x="386" y="57"/>
                  <a:pt x="381" y="61"/>
                  <a:pt x="376" y="65"/>
                </a:cubicBezTo>
                <a:cubicBezTo>
                  <a:pt x="358" y="78"/>
                  <a:pt x="340" y="81"/>
                  <a:pt x="320" y="83"/>
                </a:cubicBezTo>
                <a:cubicBezTo>
                  <a:pt x="314" y="84"/>
                  <a:pt x="307" y="85"/>
                  <a:pt x="300" y="86"/>
                </a:cubicBezTo>
                <a:cubicBezTo>
                  <a:pt x="288" y="89"/>
                  <a:pt x="277" y="94"/>
                  <a:pt x="266" y="100"/>
                </a:cubicBezTo>
                <a:cubicBezTo>
                  <a:pt x="265" y="100"/>
                  <a:pt x="263" y="101"/>
                  <a:pt x="261" y="102"/>
                </a:cubicBezTo>
                <a:cubicBezTo>
                  <a:pt x="261" y="102"/>
                  <a:pt x="261" y="102"/>
                  <a:pt x="261" y="102"/>
                </a:cubicBezTo>
                <a:cubicBezTo>
                  <a:pt x="252" y="106"/>
                  <a:pt x="244" y="110"/>
                  <a:pt x="235" y="111"/>
                </a:cubicBezTo>
                <a:cubicBezTo>
                  <a:pt x="235" y="111"/>
                  <a:pt x="234" y="111"/>
                  <a:pt x="234" y="111"/>
                </a:cubicBezTo>
                <a:cubicBezTo>
                  <a:pt x="234" y="111"/>
                  <a:pt x="234" y="111"/>
                  <a:pt x="234" y="111"/>
                </a:cubicBezTo>
                <a:cubicBezTo>
                  <a:pt x="234" y="111"/>
                  <a:pt x="233" y="111"/>
                  <a:pt x="233" y="111"/>
                </a:cubicBezTo>
                <a:cubicBezTo>
                  <a:pt x="233" y="106"/>
                  <a:pt x="243" y="89"/>
                  <a:pt x="256" y="79"/>
                </a:cubicBezTo>
                <a:cubicBezTo>
                  <a:pt x="263" y="74"/>
                  <a:pt x="263" y="68"/>
                  <a:pt x="263" y="64"/>
                </a:cubicBezTo>
                <a:cubicBezTo>
                  <a:pt x="263" y="62"/>
                  <a:pt x="262" y="54"/>
                  <a:pt x="246" y="45"/>
                </a:cubicBezTo>
                <a:cubicBezTo>
                  <a:pt x="292" y="25"/>
                  <a:pt x="342" y="14"/>
                  <a:pt x="395" y="14"/>
                </a:cubicBezTo>
                <a:close/>
                <a:moveTo>
                  <a:pt x="757" y="519"/>
                </a:moveTo>
                <a:cubicBezTo>
                  <a:pt x="583" y="519"/>
                  <a:pt x="583" y="519"/>
                  <a:pt x="583" y="519"/>
                </a:cubicBezTo>
                <a:cubicBezTo>
                  <a:pt x="586" y="510"/>
                  <a:pt x="590" y="502"/>
                  <a:pt x="596" y="495"/>
                </a:cubicBezTo>
                <a:cubicBezTo>
                  <a:pt x="611" y="476"/>
                  <a:pt x="637" y="413"/>
                  <a:pt x="632" y="403"/>
                </a:cubicBezTo>
                <a:cubicBezTo>
                  <a:pt x="632" y="403"/>
                  <a:pt x="632" y="403"/>
                  <a:pt x="632" y="403"/>
                </a:cubicBezTo>
                <a:cubicBezTo>
                  <a:pt x="777" y="403"/>
                  <a:pt x="777" y="403"/>
                  <a:pt x="777" y="403"/>
                </a:cubicBezTo>
                <a:cubicBezTo>
                  <a:pt x="776" y="443"/>
                  <a:pt x="769" y="482"/>
                  <a:pt x="757" y="519"/>
                </a:cubicBezTo>
                <a:close/>
                <a:moveTo>
                  <a:pt x="652" y="328"/>
                </a:moveTo>
                <a:cubicBezTo>
                  <a:pt x="652" y="321"/>
                  <a:pt x="660" y="316"/>
                  <a:pt x="665" y="314"/>
                </a:cubicBezTo>
                <a:cubicBezTo>
                  <a:pt x="673" y="332"/>
                  <a:pt x="692" y="376"/>
                  <a:pt x="707" y="389"/>
                </a:cubicBezTo>
                <a:cubicBezTo>
                  <a:pt x="621" y="389"/>
                  <a:pt x="621" y="389"/>
                  <a:pt x="621" y="389"/>
                </a:cubicBezTo>
                <a:cubicBezTo>
                  <a:pt x="636" y="369"/>
                  <a:pt x="654" y="342"/>
                  <a:pt x="652" y="328"/>
                </a:cubicBezTo>
                <a:close/>
                <a:moveTo>
                  <a:pt x="730" y="389"/>
                </a:moveTo>
                <a:cubicBezTo>
                  <a:pt x="735" y="382"/>
                  <a:pt x="734" y="369"/>
                  <a:pt x="733" y="365"/>
                </a:cubicBezTo>
                <a:cubicBezTo>
                  <a:pt x="727" y="329"/>
                  <a:pt x="724" y="286"/>
                  <a:pt x="729" y="278"/>
                </a:cubicBezTo>
                <a:cubicBezTo>
                  <a:pt x="730" y="276"/>
                  <a:pt x="731" y="275"/>
                  <a:pt x="732" y="273"/>
                </a:cubicBezTo>
                <a:cubicBezTo>
                  <a:pt x="757" y="273"/>
                  <a:pt x="757" y="273"/>
                  <a:pt x="757" y="273"/>
                </a:cubicBezTo>
                <a:cubicBezTo>
                  <a:pt x="769" y="310"/>
                  <a:pt x="776" y="349"/>
                  <a:pt x="777" y="389"/>
                </a:cubicBezTo>
                <a:lnTo>
                  <a:pt x="730" y="389"/>
                </a:lnTo>
                <a:close/>
                <a:moveTo>
                  <a:pt x="752" y="259"/>
                </a:moveTo>
                <a:cubicBezTo>
                  <a:pt x="742" y="259"/>
                  <a:pt x="742" y="259"/>
                  <a:pt x="742" y="259"/>
                </a:cubicBezTo>
                <a:cubicBezTo>
                  <a:pt x="744" y="257"/>
                  <a:pt x="746" y="254"/>
                  <a:pt x="749" y="252"/>
                </a:cubicBezTo>
                <a:cubicBezTo>
                  <a:pt x="750" y="254"/>
                  <a:pt x="751" y="257"/>
                  <a:pt x="752" y="259"/>
                </a:cubicBezTo>
                <a:close/>
                <a:moveTo>
                  <a:pt x="742" y="237"/>
                </a:moveTo>
                <a:cubicBezTo>
                  <a:pt x="736" y="244"/>
                  <a:pt x="730" y="252"/>
                  <a:pt x="725" y="259"/>
                </a:cubicBezTo>
                <a:cubicBezTo>
                  <a:pt x="723" y="259"/>
                  <a:pt x="723" y="259"/>
                  <a:pt x="723" y="259"/>
                </a:cubicBezTo>
                <a:cubicBezTo>
                  <a:pt x="719" y="259"/>
                  <a:pt x="716" y="263"/>
                  <a:pt x="716" y="266"/>
                </a:cubicBezTo>
                <a:cubicBezTo>
                  <a:pt x="716" y="268"/>
                  <a:pt x="716" y="269"/>
                  <a:pt x="717" y="270"/>
                </a:cubicBezTo>
                <a:cubicBezTo>
                  <a:pt x="706" y="287"/>
                  <a:pt x="717" y="354"/>
                  <a:pt x="719" y="367"/>
                </a:cubicBezTo>
                <a:cubicBezTo>
                  <a:pt x="720" y="372"/>
                  <a:pt x="720" y="378"/>
                  <a:pt x="719" y="380"/>
                </a:cubicBezTo>
                <a:cubicBezTo>
                  <a:pt x="719" y="380"/>
                  <a:pt x="718" y="380"/>
                  <a:pt x="718" y="379"/>
                </a:cubicBezTo>
                <a:cubicBezTo>
                  <a:pt x="708" y="373"/>
                  <a:pt x="687" y="331"/>
                  <a:pt x="676" y="302"/>
                </a:cubicBezTo>
                <a:cubicBezTo>
                  <a:pt x="674" y="299"/>
                  <a:pt x="671" y="297"/>
                  <a:pt x="667" y="298"/>
                </a:cubicBezTo>
                <a:cubicBezTo>
                  <a:pt x="659" y="300"/>
                  <a:pt x="647" y="306"/>
                  <a:pt x="642" y="315"/>
                </a:cubicBezTo>
                <a:cubicBezTo>
                  <a:pt x="629" y="320"/>
                  <a:pt x="629" y="320"/>
                  <a:pt x="629" y="320"/>
                </a:cubicBezTo>
                <a:cubicBezTo>
                  <a:pt x="584" y="300"/>
                  <a:pt x="584" y="300"/>
                  <a:pt x="584" y="300"/>
                </a:cubicBezTo>
                <a:cubicBezTo>
                  <a:pt x="581" y="299"/>
                  <a:pt x="577" y="300"/>
                  <a:pt x="575" y="304"/>
                </a:cubicBezTo>
                <a:cubicBezTo>
                  <a:pt x="573" y="307"/>
                  <a:pt x="575" y="312"/>
                  <a:pt x="579" y="313"/>
                </a:cubicBezTo>
                <a:cubicBezTo>
                  <a:pt x="626" y="334"/>
                  <a:pt x="626" y="334"/>
                  <a:pt x="626" y="334"/>
                </a:cubicBezTo>
                <a:cubicBezTo>
                  <a:pt x="627" y="334"/>
                  <a:pt x="628" y="334"/>
                  <a:pt x="629" y="334"/>
                </a:cubicBezTo>
                <a:cubicBezTo>
                  <a:pt x="630" y="334"/>
                  <a:pt x="630" y="334"/>
                  <a:pt x="631" y="334"/>
                </a:cubicBezTo>
                <a:cubicBezTo>
                  <a:pt x="638" y="331"/>
                  <a:pt x="638" y="331"/>
                  <a:pt x="638" y="331"/>
                </a:cubicBezTo>
                <a:cubicBezTo>
                  <a:pt x="637" y="342"/>
                  <a:pt x="619" y="368"/>
                  <a:pt x="602" y="392"/>
                </a:cubicBezTo>
                <a:cubicBezTo>
                  <a:pt x="602" y="392"/>
                  <a:pt x="602" y="392"/>
                  <a:pt x="601" y="392"/>
                </a:cubicBezTo>
                <a:cubicBezTo>
                  <a:pt x="600" y="394"/>
                  <a:pt x="598" y="397"/>
                  <a:pt x="596" y="399"/>
                </a:cubicBezTo>
                <a:cubicBezTo>
                  <a:pt x="595" y="400"/>
                  <a:pt x="594" y="402"/>
                  <a:pt x="595" y="404"/>
                </a:cubicBezTo>
                <a:cubicBezTo>
                  <a:pt x="592" y="405"/>
                  <a:pt x="589" y="405"/>
                  <a:pt x="587" y="403"/>
                </a:cubicBezTo>
                <a:cubicBezTo>
                  <a:pt x="579" y="394"/>
                  <a:pt x="528" y="328"/>
                  <a:pt x="528" y="328"/>
                </a:cubicBezTo>
                <a:cubicBezTo>
                  <a:pt x="526" y="325"/>
                  <a:pt x="521" y="324"/>
                  <a:pt x="518" y="327"/>
                </a:cubicBezTo>
                <a:cubicBezTo>
                  <a:pt x="515" y="329"/>
                  <a:pt x="515" y="333"/>
                  <a:pt x="517" y="336"/>
                </a:cubicBezTo>
                <a:cubicBezTo>
                  <a:pt x="519" y="339"/>
                  <a:pt x="568" y="402"/>
                  <a:pt x="577" y="412"/>
                </a:cubicBezTo>
                <a:cubicBezTo>
                  <a:pt x="581" y="417"/>
                  <a:pt x="586" y="419"/>
                  <a:pt x="591" y="419"/>
                </a:cubicBezTo>
                <a:cubicBezTo>
                  <a:pt x="597" y="419"/>
                  <a:pt x="604" y="416"/>
                  <a:pt x="610" y="412"/>
                </a:cubicBezTo>
                <a:cubicBezTo>
                  <a:pt x="612" y="413"/>
                  <a:pt x="615" y="413"/>
                  <a:pt x="618" y="414"/>
                </a:cubicBezTo>
                <a:cubicBezTo>
                  <a:pt x="613" y="430"/>
                  <a:pt x="599" y="468"/>
                  <a:pt x="585" y="486"/>
                </a:cubicBezTo>
                <a:cubicBezTo>
                  <a:pt x="564" y="513"/>
                  <a:pt x="558" y="546"/>
                  <a:pt x="568" y="568"/>
                </a:cubicBezTo>
                <a:cubicBezTo>
                  <a:pt x="569" y="570"/>
                  <a:pt x="569" y="571"/>
                  <a:pt x="569" y="573"/>
                </a:cubicBezTo>
                <a:cubicBezTo>
                  <a:pt x="566" y="580"/>
                  <a:pt x="554" y="586"/>
                  <a:pt x="548" y="588"/>
                </a:cubicBezTo>
                <a:cubicBezTo>
                  <a:pt x="546" y="589"/>
                  <a:pt x="545" y="590"/>
                  <a:pt x="544" y="591"/>
                </a:cubicBezTo>
                <a:cubicBezTo>
                  <a:pt x="540" y="598"/>
                  <a:pt x="526" y="620"/>
                  <a:pt x="525" y="631"/>
                </a:cubicBezTo>
                <a:cubicBezTo>
                  <a:pt x="520" y="639"/>
                  <a:pt x="472" y="672"/>
                  <a:pt x="454" y="677"/>
                </a:cubicBezTo>
                <a:cubicBezTo>
                  <a:pt x="444" y="680"/>
                  <a:pt x="441" y="675"/>
                  <a:pt x="432" y="657"/>
                </a:cubicBezTo>
                <a:cubicBezTo>
                  <a:pt x="430" y="654"/>
                  <a:pt x="429" y="650"/>
                  <a:pt x="427" y="647"/>
                </a:cubicBezTo>
                <a:cubicBezTo>
                  <a:pt x="413" y="621"/>
                  <a:pt x="409" y="599"/>
                  <a:pt x="416" y="589"/>
                </a:cubicBezTo>
                <a:cubicBezTo>
                  <a:pt x="428" y="574"/>
                  <a:pt x="414" y="558"/>
                  <a:pt x="403" y="546"/>
                </a:cubicBezTo>
                <a:cubicBezTo>
                  <a:pt x="400" y="542"/>
                  <a:pt x="397" y="539"/>
                  <a:pt x="395" y="536"/>
                </a:cubicBezTo>
                <a:cubicBezTo>
                  <a:pt x="392" y="532"/>
                  <a:pt x="392" y="529"/>
                  <a:pt x="394" y="522"/>
                </a:cubicBezTo>
                <a:cubicBezTo>
                  <a:pt x="395" y="513"/>
                  <a:pt x="397" y="501"/>
                  <a:pt x="391" y="481"/>
                </a:cubicBezTo>
                <a:cubicBezTo>
                  <a:pt x="384" y="461"/>
                  <a:pt x="366" y="459"/>
                  <a:pt x="351" y="459"/>
                </a:cubicBezTo>
                <a:cubicBezTo>
                  <a:pt x="342" y="459"/>
                  <a:pt x="333" y="459"/>
                  <a:pt x="323" y="460"/>
                </a:cubicBezTo>
                <a:cubicBezTo>
                  <a:pt x="312" y="461"/>
                  <a:pt x="299" y="463"/>
                  <a:pt x="285" y="463"/>
                </a:cubicBezTo>
                <a:cubicBezTo>
                  <a:pt x="280" y="463"/>
                  <a:pt x="276" y="463"/>
                  <a:pt x="271" y="462"/>
                </a:cubicBezTo>
                <a:cubicBezTo>
                  <a:pt x="262" y="462"/>
                  <a:pt x="255" y="458"/>
                  <a:pt x="250" y="451"/>
                </a:cubicBezTo>
                <a:cubicBezTo>
                  <a:pt x="237" y="433"/>
                  <a:pt x="238" y="393"/>
                  <a:pt x="252" y="342"/>
                </a:cubicBezTo>
                <a:cubicBezTo>
                  <a:pt x="259" y="318"/>
                  <a:pt x="297" y="295"/>
                  <a:pt x="312" y="288"/>
                </a:cubicBezTo>
                <a:cubicBezTo>
                  <a:pt x="313" y="288"/>
                  <a:pt x="314" y="287"/>
                  <a:pt x="315" y="285"/>
                </a:cubicBezTo>
                <a:cubicBezTo>
                  <a:pt x="319" y="278"/>
                  <a:pt x="318" y="272"/>
                  <a:pt x="316" y="269"/>
                </a:cubicBezTo>
                <a:cubicBezTo>
                  <a:pt x="313" y="262"/>
                  <a:pt x="308" y="259"/>
                  <a:pt x="303" y="257"/>
                </a:cubicBezTo>
                <a:cubicBezTo>
                  <a:pt x="303" y="251"/>
                  <a:pt x="305" y="242"/>
                  <a:pt x="310" y="240"/>
                </a:cubicBezTo>
                <a:cubicBezTo>
                  <a:pt x="315" y="238"/>
                  <a:pt x="322" y="237"/>
                  <a:pt x="327" y="237"/>
                </a:cubicBezTo>
                <a:cubicBezTo>
                  <a:pt x="336" y="236"/>
                  <a:pt x="342" y="236"/>
                  <a:pt x="345" y="231"/>
                </a:cubicBezTo>
                <a:cubicBezTo>
                  <a:pt x="346" y="229"/>
                  <a:pt x="347" y="225"/>
                  <a:pt x="344" y="221"/>
                </a:cubicBezTo>
                <a:cubicBezTo>
                  <a:pt x="344" y="220"/>
                  <a:pt x="343" y="216"/>
                  <a:pt x="346" y="212"/>
                </a:cubicBezTo>
                <a:cubicBezTo>
                  <a:pt x="348" y="208"/>
                  <a:pt x="352" y="206"/>
                  <a:pt x="356" y="207"/>
                </a:cubicBezTo>
                <a:cubicBezTo>
                  <a:pt x="358" y="207"/>
                  <a:pt x="359" y="207"/>
                  <a:pt x="361" y="207"/>
                </a:cubicBezTo>
                <a:cubicBezTo>
                  <a:pt x="376" y="207"/>
                  <a:pt x="385" y="194"/>
                  <a:pt x="388" y="188"/>
                </a:cubicBezTo>
                <a:cubicBezTo>
                  <a:pt x="395" y="186"/>
                  <a:pt x="412" y="179"/>
                  <a:pt x="426" y="179"/>
                </a:cubicBezTo>
                <a:cubicBezTo>
                  <a:pt x="429" y="179"/>
                  <a:pt x="432" y="179"/>
                  <a:pt x="434" y="180"/>
                </a:cubicBezTo>
                <a:cubicBezTo>
                  <a:pt x="441" y="181"/>
                  <a:pt x="446" y="180"/>
                  <a:pt x="448" y="175"/>
                </a:cubicBezTo>
                <a:cubicBezTo>
                  <a:pt x="452" y="167"/>
                  <a:pt x="445" y="150"/>
                  <a:pt x="426" y="125"/>
                </a:cubicBezTo>
                <a:cubicBezTo>
                  <a:pt x="425" y="123"/>
                  <a:pt x="422" y="122"/>
                  <a:pt x="419" y="122"/>
                </a:cubicBezTo>
                <a:cubicBezTo>
                  <a:pt x="416" y="123"/>
                  <a:pt x="414" y="125"/>
                  <a:pt x="414" y="128"/>
                </a:cubicBezTo>
                <a:cubicBezTo>
                  <a:pt x="410" y="159"/>
                  <a:pt x="410" y="159"/>
                  <a:pt x="410" y="159"/>
                </a:cubicBezTo>
                <a:cubicBezTo>
                  <a:pt x="400" y="155"/>
                  <a:pt x="385" y="149"/>
                  <a:pt x="381" y="139"/>
                </a:cubicBezTo>
                <a:cubicBezTo>
                  <a:pt x="379" y="135"/>
                  <a:pt x="381" y="129"/>
                  <a:pt x="386" y="121"/>
                </a:cubicBezTo>
                <a:cubicBezTo>
                  <a:pt x="390" y="115"/>
                  <a:pt x="394" y="110"/>
                  <a:pt x="399" y="105"/>
                </a:cubicBezTo>
                <a:cubicBezTo>
                  <a:pt x="400" y="105"/>
                  <a:pt x="400" y="105"/>
                  <a:pt x="400" y="104"/>
                </a:cubicBezTo>
                <a:cubicBezTo>
                  <a:pt x="412" y="94"/>
                  <a:pt x="425" y="87"/>
                  <a:pt x="431" y="87"/>
                </a:cubicBezTo>
                <a:cubicBezTo>
                  <a:pt x="431" y="87"/>
                  <a:pt x="431" y="87"/>
                  <a:pt x="431" y="87"/>
                </a:cubicBezTo>
                <a:cubicBezTo>
                  <a:pt x="435" y="87"/>
                  <a:pt x="440" y="90"/>
                  <a:pt x="445" y="92"/>
                </a:cubicBezTo>
                <a:cubicBezTo>
                  <a:pt x="451" y="95"/>
                  <a:pt x="458" y="99"/>
                  <a:pt x="466" y="99"/>
                </a:cubicBezTo>
                <a:cubicBezTo>
                  <a:pt x="475" y="99"/>
                  <a:pt x="483" y="94"/>
                  <a:pt x="490" y="85"/>
                </a:cubicBezTo>
                <a:cubicBezTo>
                  <a:pt x="505" y="66"/>
                  <a:pt x="497" y="42"/>
                  <a:pt x="490" y="26"/>
                </a:cubicBezTo>
                <a:cubicBezTo>
                  <a:pt x="602" y="55"/>
                  <a:pt x="695" y="134"/>
                  <a:pt x="742" y="237"/>
                </a:cubicBezTo>
                <a:close/>
                <a:moveTo>
                  <a:pt x="119" y="480"/>
                </a:moveTo>
                <a:cubicBezTo>
                  <a:pt x="109" y="475"/>
                  <a:pt x="95" y="468"/>
                  <a:pt x="79" y="444"/>
                </a:cubicBezTo>
                <a:cubicBezTo>
                  <a:pt x="73" y="435"/>
                  <a:pt x="67" y="421"/>
                  <a:pt x="61" y="403"/>
                </a:cubicBezTo>
                <a:cubicBezTo>
                  <a:pt x="194" y="403"/>
                  <a:pt x="194" y="403"/>
                  <a:pt x="194" y="403"/>
                </a:cubicBezTo>
                <a:cubicBezTo>
                  <a:pt x="194" y="443"/>
                  <a:pt x="198" y="482"/>
                  <a:pt x="204" y="519"/>
                </a:cubicBezTo>
                <a:cubicBezTo>
                  <a:pt x="137" y="519"/>
                  <a:pt x="137" y="519"/>
                  <a:pt x="137" y="519"/>
                </a:cubicBezTo>
                <a:cubicBezTo>
                  <a:pt x="138" y="516"/>
                  <a:pt x="138" y="513"/>
                  <a:pt x="138" y="510"/>
                </a:cubicBezTo>
                <a:cubicBezTo>
                  <a:pt x="139" y="490"/>
                  <a:pt x="129" y="485"/>
                  <a:pt x="119" y="480"/>
                </a:cubicBezTo>
                <a:close/>
                <a:moveTo>
                  <a:pt x="273" y="112"/>
                </a:moveTo>
                <a:cubicBezTo>
                  <a:pt x="282" y="107"/>
                  <a:pt x="292" y="102"/>
                  <a:pt x="303" y="100"/>
                </a:cubicBezTo>
                <a:cubicBezTo>
                  <a:pt x="309" y="99"/>
                  <a:pt x="316" y="98"/>
                  <a:pt x="322" y="97"/>
                </a:cubicBezTo>
                <a:cubicBezTo>
                  <a:pt x="341" y="94"/>
                  <a:pt x="363" y="92"/>
                  <a:pt x="384" y="76"/>
                </a:cubicBezTo>
                <a:cubicBezTo>
                  <a:pt x="386" y="75"/>
                  <a:pt x="387" y="74"/>
                  <a:pt x="388" y="73"/>
                </a:cubicBezTo>
                <a:cubicBezTo>
                  <a:pt x="388" y="97"/>
                  <a:pt x="388" y="97"/>
                  <a:pt x="388" y="97"/>
                </a:cubicBezTo>
                <a:cubicBezTo>
                  <a:pt x="383" y="102"/>
                  <a:pt x="378" y="108"/>
                  <a:pt x="374" y="113"/>
                </a:cubicBezTo>
                <a:cubicBezTo>
                  <a:pt x="370" y="120"/>
                  <a:pt x="368" y="125"/>
                  <a:pt x="367" y="130"/>
                </a:cubicBezTo>
                <a:cubicBezTo>
                  <a:pt x="342" y="130"/>
                  <a:pt x="342" y="130"/>
                  <a:pt x="342" y="130"/>
                </a:cubicBezTo>
                <a:cubicBezTo>
                  <a:pt x="343" y="127"/>
                  <a:pt x="344" y="124"/>
                  <a:pt x="343" y="120"/>
                </a:cubicBezTo>
                <a:cubicBezTo>
                  <a:pt x="341" y="112"/>
                  <a:pt x="334" y="107"/>
                  <a:pt x="325" y="107"/>
                </a:cubicBezTo>
                <a:cubicBezTo>
                  <a:pt x="318" y="107"/>
                  <a:pt x="310" y="110"/>
                  <a:pt x="305" y="115"/>
                </a:cubicBezTo>
                <a:cubicBezTo>
                  <a:pt x="302" y="118"/>
                  <a:pt x="301" y="122"/>
                  <a:pt x="302" y="125"/>
                </a:cubicBezTo>
                <a:cubicBezTo>
                  <a:pt x="303" y="127"/>
                  <a:pt x="304" y="129"/>
                  <a:pt x="306" y="130"/>
                </a:cubicBezTo>
                <a:cubicBezTo>
                  <a:pt x="261" y="130"/>
                  <a:pt x="261" y="130"/>
                  <a:pt x="261" y="130"/>
                </a:cubicBezTo>
                <a:cubicBezTo>
                  <a:pt x="264" y="124"/>
                  <a:pt x="267" y="119"/>
                  <a:pt x="270" y="113"/>
                </a:cubicBezTo>
                <a:cubicBezTo>
                  <a:pt x="271" y="113"/>
                  <a:pt x="272" y="112"/>
                  <a:pt x="273" y="112"/>
                </a:cubicBezTo>
                <a:close/>
                <a:moveTo>
                  <a:pt x="440" y="48"/>
                </a:moveTo>
                <a:cubicBezTo>
                  <a:pt x="451" y="45"/>
                  <a:pt x="465" y="38"/>
                  <a:pt x="471" y="27"/>
                </a:cubicBezTo>
                <a:cubicBezTo>
                  <a:pt x="472" y="26"/>
                  <a:pt x="472" y="25"/>
                  <a:pt x="473" y="24"/>
                </a:cubicBezTo>
                <a:cubicBezTo>
                  <a:pt x="479" y="34"/>
                  <a:pt x="492" y="60"/>
                  <a:pt x="479" y="76"/>
                </a:cubicBezTo>
                <a:cubicBezTo>
                  <a:pt x="473" y="84"/>
                  <a:pt x="469" y="85"/>
                  <a:pt x="466" y="85"/>
                </a:cubicBezTo>
                <a:cubicBezTo>
                  <a:pt x="461" y="85"/>
                  <a:pt x="456" y="82"/>
                  <a:pt x="451" y="80"/>
                </a:cubicBezTo>
                <a:cubicBezTo>
                  <a:pt x="445" y="76"/>
                  <a:pt x="439" y="73"/>
                  <a:pt x="432" y="73"/>
                </a:cubicBezTo>
                <a:cubicBezTo>
                  <a:pt x="424" y="72"/>
                  <a:pt x="413" y="77"/>
                  <a:pt x="402" y="85"/>
                </a:cubicBezTo>
                <a:cubicBezTo>
                  <a:pt x="402" y="64"/>
                  <a:pt x="402" y="64"/>
                  <a:pt x="402" y="64"/>
                </a:cubicBezTo>
                <a:cubicBezTo>
                  <a:pt x="419" y="54"/>
                  <a:pt x="432" y="50"/>
                  <a:pt x="440" y="48"/>
                </a:cubicBezTo>
                <a:close/>
                <a:moveTo>
                  <a:pt x="322" y="122"/>
                </a:moveTo>
                <a:cubicBezTo>
                  <a:pt x="325" y="121"/>
                  <a:pt x="327" y="121"/>
                  <a:pt x="328" y="122"/>
                </a:cubicBezTo>
                <a:cubicBezTo>
                  <a:pt x="328" y="122"/>
                  <a:pt x="327" y="122"/>
                  <a:pt x="327" y="122"/>
                </a:cubicBezTo>
                <a:cubicBezTo>
                  <a:pt x="325" y="122"/>
                  <a:pt x="324" y="122"/>
                  <a:pt x="322" y="122"/>
                </a:cubicBezTo>
                <a:close/>
                <a:moveTo>
                  <a:pt x="368" y="144"/>
                </a:moveTo>
                <a:cubicBezTo>
                  <a:pt x="368" y="144"/>
                  <a:pt x="368" y="145"/>
                  <a:pt x="368" y="145"/>
                </a:cubicBezTo>
                <a:cubicBezTo>
                  <a:pt x="374" y="157"/>
                  <a:pt x="387" y="165"/>
                  <a:pt x="398" y="170"/>
                </a:cubicBezTo>
                <a:cubicBezTo>
                  <a:pt x="388" y="173"/>
                  <a:pt x="381" y="176"/>
                  <a:pt x="380" y="176"/>
                </a:cubicBezTo>
                <a:cubicBezTo>
                  <a:pt x="379" y="177"/>
                  <a:pt x="378" y="178"/>
                  <a:pt x="377" y="180"/>
                </a:cubicBezTo>
                <a:cubicBezTo>
                  <a:pt x="376" y="179"/>
                  <a:pt x="375" y="178"/>
                  <a:pt x="374" y="178"/>
                </a:cubicBezTo>
                <a:cubicBezTo>
                  <a:pt x="375" y="177"/>
                  <a:pt x="375" y="175"/>
                  <a:pt x="376" y="174"/>
                </a:cubicBezTo>
                <a:cubicBezTo>
                  <a:pt x="382" y="171"/>
                  <a:pt x="381" y="166"/>
                  <a:pt x="381" y="164"/>
                </a:cubicBezTo>
                <a:cubicBezTo>
                  <a:pt x="379" y="157"/>
                  <a:pt x="370" y="155"/>
                  <a:pt x="356" y="153"/>
                </a:cubicBezTo>
                <a:cubicBezTo>
                  <a:pt x="356" y="153"/>
                  <a:pt x="355" y="153"/>
                  <a:pt x="354" y="153"/>
                </a:cubicBezTo>
                <a:cubicBezTo>
                  <a:pt x="346" y="153"/>
                  <a:pt x="342" y="158"/>
                  <a:pt x="342" y="163"/>
                </a:cubicBezTo>
                <a:cubicBezTo>
                  <a:pt x="340" y="161"/>
                  <a:pt x="338" y="160"/>
                  <a:pt x="336" y="159"/>
                </a:cubicBezTo>
                <a:cubicBezTo>
                  <a:pt x="335" y="159"/>
                  <a:pt x="333" y="159"/>
                  <a:pt x="332" y="159"/>
                </a:cubicBezTo>
                <a:cubicBezTo>
                  <a:pt x="321" y="159"/>
                  <a:pt x="312" y="170"/>
                  <a:pt x="311" y="179"/>
                </a:cubicBezTo>
                <a:cubicBezTo>
                  <a:pt x="311" y="186"/>
                  <a:pt x="315" y="192"/>
                  <a:pt x="323" y="193"/>
                </a:cubicBezTo>
                <a:cubicBezTo>
                  <a:pt x="323" y="193"/>
                  <a:pt x="324" y="193"/>
                  <a:pt x="325" y="193"/>
                </a:cubicBezTo>
                <a:cubicBezTo>
                  <a:pt x="330" y="193"/>
                  <a:pt x="334" y="192"/>
                  <a:pt x="337" y="189"/>
                </a:cubicBezTo>
                <a:cubicBezTo>
                  <a:pt x="336" y="191"/>
                  <a:pt x="335" y="194"/>
                  <a:pt x="336" y="196"/>
                </a:cubicBezTo>
                <a:cubicBezTo>
                  <a:pt x="337" y="197"/>
                  <a:pt x="337" y="198"/>
                  <a:pt x="338" y="199"/>
                </a:cubicBezTo>
                <a:cubicBezTo>
                  <a:pt x="336" y="201"/>
                  <a:pt x="335" y="203"/>
                  <a:pt x="333" y="205"/>
                </a:cubicBezTo>
                <a:cubicBezTo>
                  <a:pt x="330" y="210"/>
                  <a:pt x="329" y="217"/>
                  <a:pt x="330" y="223"/>
                </a:cubicBezTo>
                <a:cubicBezTo>
                  <a:pt x="329" y="223"/>
                  <a:pt x="327" y="223"/>
                  <a:pt x="326" y="223"/>
                </a:cubicBezTo>
                <a:cubicBezTo>
                  <a:pt x="320" y="224"/>
                  <a:pt x="311" y="224"/>
                  <a:pt x="305" y="227"/>
                </a:cubicBezTo>
                <a:cubicBezTo>
                  <a:pt x="291" y="232"/>
                  <a:pt x="289" y="249"/>
                  <a:pt x="289" y="259"/>
                </a:cubicBezTo>
                <a:cubicBezTo>
                  <a:pt x="220" y="259"/>
                  <a:pt x="220" y="259"/>
                  <a:pt x="220" y="259"/>
                </a:cubicBezTo>
                <a:cubicBezTo>
                  <a:pt x="228" y="217"/>
                  <a:pt x="240" y="178"/>
                  <a:pt x="255" y="144"/>
                </a:cubicBezTo>
                <a:lnTo>
                  <a:pt x="368" y="144"/>
                </a:lnTo>
                <a:close/>
                <a:moveTo>
                  <a:pt x="346" y="175"/>
                </a:moveTo>
                <a:cubicBezTo>
                  <a:pt x="346" y="175"/>
                  <a:pt x="346" y="174"/>
                  <a:pt x="346" y="174"/>
                </a:cubicBezTo>
                <a:cubicBezTo>
                  <a:pt x="346" y="175"/>
                  <a:pt x="347" y="176"/>
                  <a:pt x="348" y="177"/>
                </a:cubicBezTo>
                <a:cubicBezTo>
                  <a:pt x="348" y="177"/>
                  <a:pt x="348" y="177"/>
                  <a:pt x="348" y="177"/>
                </a:cubicBezTo>
                <a:cubicBezTo>
                  <a:pt x="347" y="178"/>
                  <a:pt x="345" y="180"/>
                  <a:pt x="344" y="181"/>
                </a:cubicBezTo>
                <a:cubicBezTo>
                  <a:pt x="345" y="179"/>
                  <a:pt x="345" y="177"/>
                  <a:pt x="346" y="175"/>
                </a:cubicBezTo>
                <a:close/>
                <a:moveTo>
                  <a:pt x="363" y="169"/>
                </a:moveTo>
                <a:cubicBezTo>
                  <a:pt x="362" y="168"/>
                  <a:pt x="361" y="168"/>
                  <a:pt x="360" y="168"/>
                </a:cubicBezTo>
                <a:cubicBezTo>
                  <a:pt x="360" y="168"/>
                  <a:pt x="360" y="168"/>
                  <a:pt x="359" y="168"/>
                </a:cubicBezTo>
                <a:cubicBezTo>
                  <a:pt x="361" y="168"/>
                  <a:pt x="362" y="168"/>
                  <a:pt x="363" y="168"/>
                </a:cubicBezTo>
                <a:cubicBezTo>
                  <a:pt x="363" y="169"/>
                  <a:pt x="363" y="169"/>
                  <a:pt x="363" y="169"/>
                </a:cubicBezTo>
                <a:close/>
                <a:moveTo>
                  <a:pt x="361" y="184"/>
                </a:moveTo>
                <a:cubicBezTo>
                  <a:pt x="362" y="185"/>
                  <a:pt x="362" y="186"/>
                  <a:pt x="363" y="187"/>
                </a:cubicBezTo>
                <a:cubicBezTo>
                  <a:pt x="361" y="187"/>
                  <a:pt x="360" y="187"/>
                  <a:pt x="357" y="188"/>
                </a:cubicBezTo>
                <a:cubicBezTo>
                  <a:pt x="359" y="187"/>
                  <a:pt x="360" y="185"/>
                  <a:pt x="361" y="184"/>
                </a:cubicBezTo>
                <a:close/>
                <a:moveTo>
                  <a:pt x="332" y="173"/>
                </a:moveTo>
                <a:cubicBezTo>
                  <a:pt x="332" y="174"/>
                  <a:pt x="331" y="175"/>
                  <a:pt x="330" y="176"/>
                </a:cubicBezTo>
                <a:cubicBezTo>
                  <a:pt x="329" y="177"/>
                  <a:pt x="328" y="179"/>
                  <a:pt x="326" y="179"/>
                </a:cubicBezTo>
                <a:cubicBezTo>
                  <a:pt x="326" y="178"/>
                  <a:pt x="327" y="177"/>
                  <a:pt x="328" y="175"/>
                </a:cubicBezTo>
                <a:cubicBezTo>
                  <a:pt x="329" y="174"/>
                  <a:pt x="331" y="173"/>
                  <a:pt x="332" y="173"/>
                </a:cubicBezTo>
                <a:close/>
                <a:moveTo>
                  <a:pt x="297" y="273"/>
                </a:moveTo>
                <a:cubicBezTo>
                  <a:pt x="298" y="273"/>
                  <a:pt x="300" y="273"/>
                  <a:pt x="301" y="272"/>
                </a:cubicBezTo>
                <a:cubicBezTo>
                  <a:pt x="302" y="272"/>
                  <a:pt x="303" y="273"/>
                  <a:pt x="303" y="274"/>
                </a:cubicBezTo>
                <a:cubicBezTo>
                  <a:pt x="303" y="275"/>
                  <a:pt x="304" y="275"/>
                  <a:pt x="303" y="277"/>
                </a:cubicBezTo>
                <a:cubicBezTo>
                  <a:pt x="292" y="283"/>
                  <a:pt x="247" y="307"/>
                  <a:pt x="239" y="338"/>
                </a:cubicBezTo>
                <a:cubicBezTo>
                  <a:pt x="234" y="354"/>
                  <a:pt x="231" y="372"/>
                  <a:pt x="229" y="389"/>
                </a:cubicBezTo>
                <a:cubicBezTo>
                  <a:pt x="208" y="389"/>
                  <a:pt x="208" y="389"/>
                  <a:pt x="208" y="389"/>
                </a:cubicBezTo>
                <a:cubicBezTo>
                  <a:pt x="208" y="349"/>
                  <a:pt x="212" y="310"/>
                  <a:pt x="218" y="273"/>
                </a:cubicBezTo>
                <a:lnTo>
                  <a:pt x="297" y="273"/>
                </a:lnTo>
                <a:close/>
                <a:moveTo>
                  <a:pt x="208" y="403"/>
                </a:moveTo>
                <a:cubicBezTo>
                  <a:pt x="227" y="403"/>
                  <a:pt x="227" y="403"/>
                  <a:pt x="227" y="403"/>
                </a:cubicBezTo>
                <a:cubicBezTo>
                  <a:pt x="226" y="425"/>
                  <a:pt x="229" y="445"/>
                  <a:pt x="239" y="459"/>
                </a:cubicBezTo>
                <a:cubicBezTo>
                  <a:pt x="246" y="469"/>
                  <a:pt x="257" y="475"/>
                  <a:pt x="270" y="476"/>
                </a:cubicBezTo>
                <a:cubicBezTo>
                  <a:pt x="275" y="477"/>
                  <a:pt x="280" y="477"/>
                  <a:pt x="285" y="477"/>
                </a:cubicBezTo>
                <a:cubicBezTo>
                  <a:pt x="299" y="477"/>
                  <a:pt x="313" y="475"/>
                  <a:pt x="325" y="474"/>
                </a:cubicBezTo>
                <a:cubicBezTo>
                  <a:pt x="334" y="473"/>
                  <a:pt x="343" y="473"/>
                  <a:pt x="351" y="473"/>
                </a:cubicBezTo>
                <a:cubicBezTo>
                  <a:pt x="369" y="473"/>
                  <a:pt x="374" y="478"/>
                  <a:pt x="377" y="486"/>
                </a:cubicBezTo>
                <a:cubicBezTo>
                  <a:pt x="383" y="501"/>
                  <a:pt x="381" y="510"/>
                  <a:pt x="380" y="519"/>
                </a:cubicBezTo>
                <a:cubicBezTo>
                  <a:pt x="218" y="519"/>
                  <a:pt x="218" y="519"/>
                  <a:pt x="218" y="519"/>
                </a:cubicBezTo>
                <a:cubicBezTo>
                  <a:pt x="212" y="482"/>
                  <a:pt x="208" y="443"/>
                  <a:pt x="208" y="403"/>
                </a:cubicBezTo>
                <a:close/>
                <a:moveTo>
                  <a:pt x="402" y="567"/>
                </a:moveTo>
                <a:cubicBezTo>
                  <a:pt x="406" y="573"/>
                  <a:pt x="408" y="577"/>
                  <a:pt x="405" y="581"/>
                </a:cubicBezTo>
                <a:cubicBezTo>
                  <a:pt x="404" y="582"/>
                  <a:pt x="403" y="584"/>
                  <a:pt x="402" y="586"/>
                </a:cubicBezTo>
                <a:lnTo>
                  <a:pt x="402" y="567"/>
                </a:lnTo>
                <a:close/>
                <a:moveTo>
                  <a:pt x="402" y="623"/>
                </a:moveTo>
                <a:cubicBezTo>
                  <a:pt x="405" y="633"/>
                  <a:pt x="409" y="641"/>
                  <a:pt x="412" y="648"/>
                </a:cubicBezTo>
                <a:cubicBezTo>
                  <a:pt x="402" y="648"/>
                  <a:pt x="402" y="648"/>
                  <a:pt x="402" y="648"/>
                </a:cubicBezTo>
                <a:lnTo>
                  <a:pt x="402" y="623"/>
                </a:lnTo>
                <a:close/>
                <a:moveTo>
                  <a:pt x="423" y="165"/>
                </a:moveTo>
                <a:cubicBezTo>
                  <a:pt x="425" y="149"/>
                  <a:pt x="425" y="149"/>
                  <a:pt x="425" y="149"/>
                </a:cubicBezTo>
                <a:cubicBezTo>
                  <a:pt x="429" y="155"/>
                  <a:pt x="433" y="162"/>
                  <a:pt x="434" y="166"/>
                </a:cubicBezTo>
                <a:cubicBezTo>
                  <a:pt x="432" y="165"/>
                  <a:pt x="429" y="165"/>
                  <a:pt x="426" y="165"/>
                </a:cubicBezTo>
                <a:cubicBezTo>
                  <a:pt x="425" y="165"/>
                  <a:pt x="424" y="165"/>
                  <a:pt x="423" y="165"/>
                </a:cubicBezTo>
                <a:close/>
                <a:moveTo>
                  <a:pt x="204" y="273"/>
                </a:moveTo>
                <a:cubicBezTo>
                  <a:pt x="198" y="310"/>
                  <a:pt x="194" y="349"/>
                  <a:pt x="194" y="389"/>
                </a:cubicBezTo>
                <a:cubicBezTo>
                  <a:pt x="56" y="389"/>
                  <a:pt x="56" y="389"/>
                  <a:pt x="56" y="389"/>
                </a:cubicBezTo>
                <a:cubicBezTo>
                  <a:pt x="48" y="361"/>
                  <a:pt x="39" y="325"/>
                  <a:pt x="31" y="282"/>
                </a:cubicBezTo>
                <a:cubicBezTo>
                  <a:pt x="32" y="279"/>
                  <a:pt x="33" y="276"/>
                  <a:pt x="34" y="273"/>
                </a:cubicBezTo>
                <a:lnTo>
                  <a:pt x="204" y="273"/>
                </a:lnTo>
                <a:close/>
                <a:moveTo>
                  <a:pt x="134" y="533"/>
                </a:moveTo>
                <a:cubicBezTo>
                  <a:pt x="206" y="533"/>
                  <a:pt x="206" y="533"/>
                  <a:pt x="206" y="533"/>
                </a:cubicBezTo>
                <a:cubicBezTo>
                  <a:pt x="214" y="574"/>
                  <a:pt x="225" y="613"/>
                  <a:pt x="240" y="648"/>
                </a:cubicBezTo>
                <a:cubicBezTo>
                  <a:pt x="143" y="648"/>
                  <a:pt x="143" y="648"/>
                  <a:pt x="143" y="648"/>
                </a:cubicBezTo>
                <a:cubicBezTo>
                  <a:pt x="122" y="595"/>
                  <a:pt x="129" y="558"/>
                  <a:pt x="134" y="533"/>
                </a:cubicBezTo>
                <a:close/>
                <a:moveTo>
                  <a:pt x="220" y="533"/>
                </a:moveTo>
                <a:cubicBezTo>
                  <a:pt x="379" y="533"/>
                  <a:pt x="379" y="533"/>
                  <a:pt x="379" y="533"/>
                </a:cubicBezTo>
                <a:cubicBezTo>
                  <a:pt x="379" y="536"/>
                  <a:pt x="380" y="540"/>
                  <a:pt x="383" y="544"/>
                </a:cubicBezTo>
                <a:cubicBezTo>
                  <a:pt x="385" y="546"/>
                  <a:pt x="386" y="548"/>
                  <a:pt x="388" y="550"/>
                </a:cubicBezTo>
                <a:cubicBezTo>
                  <a:pt x="388" y="648"/>
                  <a:pt x="388" y="648"/>
                  <a:pt x="388" y="648"/>
                </a:cubicBezTo>
                <a:cubicBezTo>
                  <a:pt x="255" y="648"/>
                  <a:pt x="255" y="648"/>
                  <a:pt x="255" y="648"/>
                </a:cubicBezTo>
                <a:cubicBezTo>
                  <a:pt x="240" y="614"/>
                  <a:pt x="228" y="575"/>
                  <a:pt x="220" y="533"/>
                </a:cubicBezTo>
                <a:close/>
                <a:moveTo>
                  <a:pt x="388" y="662"/>
                </a:moveTo>
                <a:cubicBezTo>
                  <a:pt x="388" y="777"/>
                  <a:pt x="388" y="777"/>
                  <a:pt x="388" y="777"/>
                </a:cubicBezTo>
                <a:cubicBezTo>
                  <a:pt x="339" y="774"/>
                  <a:pt x="294" y="730"/>
                  <a:pt x="261" y="662"/>
                </a:cubicBezTo>
                <a:lnTo>
                  <a:pt x="388" y="662"/>
                </a:lnTo>
                <a:close/>
                <a:moveTo>
                  <a:pt x="402" y="662"/>
                </a:moveTo>
                <a:cubicBezTo>
                  <a:pt x="419" y="662"/>
                  <a:pt x="419" y="662"/>
                  <a:pt x="419" y="662"/>
                </a:cubicBezTo>
                <a:cubicBezTo>
                  <a:pt x="419" y="662"/>
                  <a:pt x="419" y="663"/>
                  <a:pt x="419" y="663"/>
                </a:cubicBezTo>
                <a:cubicBezTo>
                  <a:pt x="427" y="678"/>
                  <a:pt x="433" y="692"/>
                  <a:pt x="449" y="692"/>
                </a:cubicBezTo>
                <a:cubicBezTo>
                  <a:pt x="452" y="692"/>
                  <a:pt x="455" y="691"/>
                  <a:pt x="458" y="691"/>
                </a:cubicBezTo>
                <a:cubicBezTo>
                  <a:pt x="470" y="687"/>
                  <a:pt x="491" y="675"/>
                  <a:pt x="505" y="665"/>
                </a:cubicBezTo>
                <a:cubicBezTo>
                  <a:pt x="506" y="664"/>
                  <a:pt x="508" y="663"/>
                  <a:pt x="509" y="662"/>
                </a:cubicBezTo>
                <a:cubicBezTo>
                  <a:pt x="529" y="662"/>
                  <a:pt x="529" y="662"/>
                  <a:pt x="529" y="662"/>
                </a:cubicBezTo>
                <a:cubicBezTo>
                  <a:pt x="496" y="732"/>
                  <a:pt x="450" y="774"/>
                  <a:pt x="402" y="777"/>
                </a:cubicBezTo>
                <a:lnTo>
                  <a:pt x="402" y="662"/>
                </a:lnTo>
                <a:close/>
                <a:moveTo>
                  <a:pt x="528" y="648"/>
                </a:moveTo>
                <a:cubicBezTo>
                  <a:pt x="539" y="638"/>
                  <a:pt x="539" y="634"/>
                  <a:pt x="539" y="632"/>
                </a:cubicBezTo>
                <a:cubicBezTo>
                  <a:pt x="539" y="628"/>
                  <a:pt x="545" y="617"/>
                  <a:pt x="552" y="605"/>
                </a:cubicBezTo>
                <a:cubicBezTo>
                  <a:pt x="547" y="621"/>
                  <a:pt x="541" y="635"/>
                  <a:pt x="536" y="648"/>
                </a:cubicBezTo>
                <a:lnTo>
                  <a:pt x="528" y="648"/>
                </a:lnTo>
                <a:close/>
                <a:moveTo>
                  <a:pt x="570" y="592"/>
                </a:moveTo>
                <a:cubicBezTo>
                  <a:pt x="575" y="588"/>
                  <a:pt x="579" y="584"/>
                  <a:pt x="582" y="579"/>
                </a:cubicBezTo>
                <a:cubicBezTo>
                  <a:pt x="584" y="573"/>
                  <a:pt x="584" y="567"/>
                  <a:pt x="581" y="561"/>
                </a:cubicBezTo>
                <a:cubicBezTo>
                  <a:pt x="577" y="554"/>
                  <a:pt x="576" y="544"/>
                  <a:pt x="579" y="533"/>
                </a:cubicBezTo>
                <a:cubicBezTo>
                  <a:pt x="752" y="533"/>
                  <a:pt x="752" y="533"/>
                  <a:pt x="752" y="533"/>
                </a:cubicBezTo>
                <a:cubicBezTo>
                  <a:pt x="735" y="575"/>
                  <a:pt x="711" y="614"/>
                  <a:pt x="682" y="648"/>
                </a:cubicBezTo>
                <a:cubicBezTo>
                  <a:pt x="551" y="648"/>
                  <a:pt x="551" y="648"/>
                  <a:pt x="551" y="648"/>
                </a:cubicBezTo>
                <a:cubicBezTo>
                  <a:pt x="558" y="631"/>
                  <a:pt x="565" y="612"/>
                  <a:pt x="570" y="592"/>
                </a:cubicBezTo>
                <a:close/>
                <a:moveTo>
                  <a:pt x="175" y="708"/>
                </a:moveTo>
                <a:cubicBezTo>
                  <a:pt x="164" y="691"/>
                  <a:pt x="155" y="676"/>
                  <a:pt x="149" y="662"/>
                </a:cubicBezTo>
                <a:cubicBezTo>
                  <a:pt x="246" y="662"/>
                  <a:pt x="246" y="662"/>
                  <a:pt x="246" y="662"/>
                </a:cubicBezTo>
                <a:cubicBezTo>
                  <a:pt x="248" y="666"/>
                  <a:pt x="250" y="670"/>
                  <a:pt x="252" y="674"/>
                </a:cubicBezTo>
                <a:cubicBezTo>
                  <a:pt x="275" y="720"/>
                  <a:pt x="302" y="753"/>
                  <a:pt x="333" y="772"/>
                </a:cubicBezTo>
                <a:cubicBezTo>
                  <a:pt x="275" y="763"/>
                  <a:pt x="221" y="740"/>
                  <a:pt x="175" y="708"/>
                </a:cubicBezTo>
                <a:close/>
                <a:moveTo>
                  <a:pt x="457" y="773"/>
                </a:moveTo>
                <a:cubicBezTo>
                  <a:pt x="491" y="751"/>
                  <a:pt x="521" y="713"/>
                  <a:pt x="545" y="662"/>
                </a:cubicBezTo>
                <a:cubicBezTo>
                  <a:pt x="669" y="662"/>
                  <a:pt x="669" y="662"/>
                  <a:pt x="669" y="662"/>
                </a:cubicBezTo>
                <a:cubicBezTo>
                  <a:pt x="613" y="719"/>
                  <a:pt x="539" y="759"/>
                  <a:pt x="457" y="77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endParaRPr lang="en-US" sz="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 err="1"/>
              <a:t>Mustaqil</a:t>
            </a:r>
            <a:r>
              <a:rPr lang="en-US" sz="2400" dirty="0"/>
              <a:t> </a:t>
            </a:r>
            <a:r>
              <a:rPr lang="en-US" sz="2400" dirty="0" err="1"/>
              <a:t>bajarish</a:t>
            </a:r>
            <a:r>
              <a:rPr lang="en-US" sz="2400" dirty="0"/>
              <a:t> </a:t>
            </a:r>
            <a:r>
              <a:rPr lang="en-US" sz="2400" dirty="0" err="1"/>
              <a:t>uchun</a:t>
            </a:r>
            <a:r>
              <a:rPr lang="en-US" sz="2400" dirty="0"/>
              <a:t> </a:t>
            </a:r>
            <a:r>
              <a:rPr lang="en-US" sz="2400" smtClean="0"/>
              <a:t>topshiriqlar</a:t>
            </a:r>
            <a:endParaRPr lang="ru-RU" sz="2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4436258"/>
              </p:ext>
            </p:extLst>
          </p:nvPr>
        </p:nvGraphicFramePr>
        <p:xfrm>
          <a:off x="157020" y="611932"/>
          <a:ext cx="5482706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4883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594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120" marR="347345" indent="215265" algn="just">
              <a:spcAft>
                <a:spcPts val="0"/>
              </a:spcAft>
            </a:pPr>
            <a:r>
              <a:rPr lang="en-US" sz="1400" b="1" dirty="0" smtClean="0">
                <a:solidFill>
                  <a:srgbClr val="231F1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1939-yil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23-avgustda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I.V.Stalinning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taklifi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bilan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Moskvada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SSSR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Germaniya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o‘rtasida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10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yil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muddatga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hujum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qilmaslik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to‘g‘risida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bitim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Molotov-Ribbentrop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pakti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60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imzolandi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Polsha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Boltiqbo‘yi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Finlyandiyada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Sovet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Ittifoqining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ta’sir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doirasi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kuchaytirildi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745" y="1525331"/>
            <a:ext cx="2695566" cy="164782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13" y="1536415"/>
            <a:ext cx="2520280" cy="164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03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324685545"/>
              </p:ext>
            </p:extLst>
          </p:nvPr>
        </p:nvGraphicFramePr>
        <p:xfrm>
          <a:off x="35409" y="0"/>
          <a:ext cx="2988331" cy="3168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753" y="1862572"/>
            <a:ext cx="2634590" cy="130564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753" y="107876"/>
            <a:ext cx="2627697" cy="1862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71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390051916"/>
              </p:ext>
            </p:extLst>
          </p:nvPr>
        </p:nvGraphicFramePr>
        <p:xfrm>
          <a:off x="35410" y="0"/>
          <a:ext cx="2952327" cy="3168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757" y="1702854"/>
            <a:ext cx="2431081" cy="154817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737" y="49368"/>
            <a:ext cx="2700300" cy="1822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84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553" y="1332012"/>
            <a:ext cx="2927562" cy="183850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7480" y="72190"/>
            <a:ext cx="574196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231F1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28-sentyabrda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SSSR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Germaniya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o‘rtasida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do‘stlik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chegaralar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to‘g‘risida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shartnoma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imzolandi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So‘ngra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qizil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armiya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qismlari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G‘arbiy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Ukraina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G‘arbiy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Belorusiya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hududini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bosib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oldi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ular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rasmiy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ravishda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SSSRga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qo‘shib</a:t>
            </a:r>
            <a:r>
              <a:rPr lang="ru-RU" sz="1600" spc="4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olindi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84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15" y="39731"/>
            <a:ext cx="5688037" cy="3153812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265113"/>
            <a:r>
              <a:rPr lang="en-US" sz="1400" dirty="0"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1940-yil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iyulda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qizil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armiya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Latviya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Litva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Estoniya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hududlarini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bosib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oldi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hamda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Latviya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Litva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Estoniya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respublikalari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majburiy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ravishda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Sovet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Ittifoqi</a:t>
            </a:r>
            <a:r>
              <a:rPr lang="ru-RU" sz="2000" spc="17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tarkibiga</a:t>
            </a:r>
            <a:r>
              <a:rPr lang="ru-RU" sz="2000" spc="165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kiritildi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ru-RU" sz="2000" spc="17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000" spc="170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65113"/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</a:t>
            </a:r>
            <a:r>
              <a:rPr lang="ru-RU" sz="20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</a:t>
            </a:r>
            <a:r>
              <a:rPr lang="ru-RU" sz="2000" spc="17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paytda</a:t>
            </a:r>
            <a:r>
              <a:rPr lang="ru-RU" sz="2000" spc="17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Moldaviya</a:t>
            </a:r>
            <a:r>
              <a:rPr lang="ru-RU" sz="2000" spc="17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ASSRga</a:t>
            </a:r>
            <a:r>
              <a:rPr lang="ru-RU" sz="2000" spc="175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tutash</a:t>
            </a:r>
            <a:r>
              <a:rPr lang="ru-RU" sz="2000" spc="165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Bessarabiya</a:t>
            </a:r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sovet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qo‘shinlari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egallandi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avgustda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SSSR </a:t>
            </a:r>
            <a:r>
              <a:rPr lang="ru-RU" sz="2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</a:t>
            </a:r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Mold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viya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SSR </a:t>
            </a:r>
            <a:r>
              <a:rPr lang="ru-RU" sz="2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tuzildi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1120" marR="353060" indent="215265">
              <a:lnSpc>
                <a:spcPct val="115000"/>
              </a:lnSpc>
              <a:spcAft>
                <a:spcPts val="0"/>
              </a:spcAft>
            </a:pPr>
            <a:endParaRPr lang="ru-RU" sz="18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41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408509532"/>
              </p:ext>
            </p:extLst>
          </p:nvPr>
        </p:nvGraphicFramePr>
        <p:xfrm>
          <a:off x="0" y="0"/>
          <a:ext cx="5759450" cy="3204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158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406291435"/>
              </p:ext>
            </p:extLst>
          </p:nvPr>
        </p:nvGraphicFramePr>
        <p:xfrm>
          <a:off x="71413" y="107876"/>
          <a:ext cx="3096344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777" y="251892"/>
            <a:ext cx="2201186" cy="2849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93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9_Aqua Teal Dark">
      <a:dk1>
        <a:srgbClr val="FFFFFF"/>
      </a:dk1>
      <a:lt1>
        <a:srgbClr val="2B2B2D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153198</TotalTime>
  <Words>794</Words>
  <Application>Microsoft Office PowerPoint</Application>
  <PresentationFormat>Произвольный</PresentationFormat>
  <Paragraphs>39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21</vt:i4>
      </vt:variant>
    </vt:vector>
  </HeadingPairs>
  <TitlesOfParts>
    <vt:vector size="29" baseType="lpstr">
      <vt:lpstr>Arial</vt:lpstr>
      <vt:lpstr>Calibri</vt:lpstr>
      <vt:lpstr>Open Sans</vt:lpstr>
      <vt:lpstr>Open Sans Light</vt:lpstr>
      <vt:lpstr>Times New Roman</vt:lpstr>
      <vt:lpstr>Office Theme</vt:lpstr>
      <vt:lpstr>1_Office Theme</vt:lpstr>
      <vt:lpstr>2_Office Theme</vt:lpstr>
      <vt:lpstr>O‘zbekiston tarixi</vt:lpstr>
      <vt:lpstr>Reja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USER</cp:lastModifiedBy>
  <cp:revision>1579</cp:revision>
  <dcterms:created xsi:type="dcterms:W3CDTF">2014-10-08T23:03:32Z</dcterms:created>
  <dcterms:modified xsi:type="dcterms:W3CDTF">2021-01-14T03:44:36Z</dcterms:modified>
</cp:coreProperties>
</file>