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5"/>
  </p:notesMasterIdLst>
  <p:sldIdLst>
    <p:sldId id="1356" r:id="rId4"/>
    <p:sldId id="1402" r:id="rId5"/>
    <p:sldId id="1476" r:id="rId6"/>
    <p:sldId id="1477" r:id="rId7"/>
    <p:sldId id="1486" r:id="rId8"/>
    <p:sldId id="1478" r:id="rId9"/>
    <p:sldId id="1449" r:id="rId10"/>
    <p:sldId id="1487" r:id="rId11"/>
    <p:sldId id="1488" r:id="rId12"/>
    <p:sldId id="1480" r:id="rId13"/>
    <p:sldId id="1471" r:id="rId14"/>
    <p:sldId id="1472" r:id="rId15"/>
    <p:sldId id="1481" r:id="rId16"/>
    <p:sldId id="1489" r:id="rId17"/>
    <p:sldId id="1482" r:id="rId18"/>
    <p:sldId id="1473" r:id="rId19"/>
    <p:sldId id="1475" r:id="rId20"/>
    <p:sldId id="1484" r:id="rId21"/>
    <p:sldId id="1483" r:id="rId22"/>
    <p:sldId id="1485" r:id="rId23"/>
    <p:sldId id="1419" r:id="rId24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76"/>
            <p14:sldId id="1477"/>
            <p14:sldId id="1486"/>
            <p14:sldId id="1478"/>
            <p14:sldId id="1449"/>
            <p14:sldId id="1487"/>
            <p14:sldId id="1488"/>
            <p14:sldId id="1480"/>
            <p14:sldId id="1471"/>
            <p14:sldId id="1472"/>
            <p14:sldId id="1481"/>
            <p14:sldId id="1489"/>
            <p14:sldId id="1482"/>
            <p14:sldId id="1473"/>
            <p14:sldId id="1475"/>
            <p14:sldId id="1484"/>
            <p14:sldId id="1483"/>
            <p14:sldId id="1485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002060"/>
    <a:srgbClr val="000000"/>
    <a:srgbClr val="C0C0C0"/>
    <a:srgbClr val="B2B2B2"/>
    <a:srgbClr val="FFFFFF"/>
    <a:srgbClr val="808080"/>
    <a:srgbClr val="5F5F5F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5" d="100"/>
          <a:sy n="135" d="100"/>
        </p:scale>
        <p:origin x="882" y="12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F70664-C48E-425D-8183-398A2C4276A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D0C219-9843-4460-B469-E28BB0963A9C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1939-yil 1-sentabrda </a:t>
          </a:r>
          <a:r>
            <a:rPr lang="ru-RU" sz="1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Adolf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Gitler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boshchiligidagi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Polshaga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17-sentabrda SSSR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qilmaslik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to‘g‘risidagi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bitimning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maxfiy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moddalariga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muvofiq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hududiga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bostirib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kirdi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3B6DEA-2D3B-4C34-9251-AC7EF35487B1}" type="parTrans" cxnId="{627504F3-04FC-4AAE-A4B7-E51F8ECB146B}">
      <dgm:prSet/>
      <dgm:spPr/>
      <dgm:t>
        <a:bodyPr/>
        <a:lstStyle/>
        <a:p>
          <a:endParaRPr lang="ru-RU"/>
        </a:p>
      </dgm:t>
    </dgm:pt>
    <dgm:pt modelId="{C24BED7F-C812-4E4D-8DC7-CD7A083ED7B9}" type="sibTrans" cxnId="{627504F3-04FC-4AAE-A4B7-E51F8ECB146B}">
      <dgm:prSet/>
      <dgm:spPr/>
      <dgm:t>
        <a:bodyPr/>
        <a:lstStyle/>
        <a:p>
          <a:endParaRPr lang="ru-RU"/>
        </a:p>
      </dgm:t>
    </dgm:pt>
    <dgm:pt modelId="{95241D16-A11A-419F-A772-F3E50E697812}" type="pres">
      <dgm:prSet presAssocID="{B3F70664-C48E-425D-8183-398A2C4276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078767-84EE-4852-B286-ADE9B9C00016}" type="pres">
      <dgm:prSet presAssocID="{25D0C219-9843-4460-B469-E28BB0963A9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77F83B-2229-4703-8B51-989CF8B8756F}" type="presOf" srcId="{25D0C219-9843-4460-B469-E28BB0963A9C}" destId="{BC078767-84EE-4852-B286-ADE9B9C00016}" srcOrd="0" destOrd="0" presId="urn:microsoft.com/office/officeart/2005/8/layout/hList6"/>
    <dgm:cxn modelId="{627504F3-04FC-4AAE-A4B7-E51F8ECB146B}" srcId="{B3F70664-C48E-425D-8183-398A2C4276AC}" destId="{25D0C219-9843-4460-B469-E28BB0963A9C}" srcOrd="0" destOrd="0" parTransId="{0D3B6DEA-2D3B-4C34-9251-AC7EF35487B1}" sibTransId="{C24BED7F-C812-4E4D-8DC7-CD7A083ED7B9}"/>
    <dgm:cxn modelId="{C6755C6B-E8E3-47A4-9B88-DC193A017EB6}" type="presOf" srcId="{B3F70664-C48E-425D-8183-398A2C4276AC}" destId="{95241D16-A11A-419F-A772-F3E50E697812}" srcOrd="0" destOrd="0" presId="urn:microsoft.com/office/officeart/2005/8/layout/hList6"/>
    <dgm:cxn modelId="{FFB9F8ED-CB79-4F89-85F0-15F98BA0DEF6}" type="presParOf" srcId="{95241D16-A11A-419F-A772-F3E50E697812}" destId="{BC078767-84EE-4852-B286-ADE9B9C00016}" srcOrd="0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F70664-C48E-425D-8183-398A2C4276A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D0C219-9843-4460-B469-E28BB0963A9C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</a:t>
          </a:r>
          <a:r>
            <a:rPr lang="en-US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19-sentabr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armiya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Vilnyus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22-sentabrd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tor-mor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keltirish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operatsiyasining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tugatilishi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nemis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paradi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3B6DEA-2D3B-4C34-9251-AC7EF35487B1}" type="parTrans" cxnId="{627504F3-04FC-4AAE-A4B7-E51F8ECB146B}">
      <dgm:prSet/>
      <dgm:spPr/>
      <dgm:t>
        <a:bodyPr/>
        <a:lstStyle/>
        <a:p>
          <a:endParaRPr lang="ru-RU"/>
        </a:p>
      </dgm:t>
    </dgm:pt>
    <dgm:pt modelId="{C24BED7F-C812-4E4D-8DC7-CD7A083ED7B9}" type="sibTrans" cxnId="{627504F3-04FC-4AAE-A4B7-E51F8ECB146B}">
      <dgm:prSet/>
      <dgm:spPr/>
      <dgm:t>
        <a:bodyPr/>
        <a:lstStyle/>
        <a:p>
          <a:endParaRPr lang="ru-RU"/>
        </a:p>
      </dgm:t>
    </dgm:pt>
    <dgm:pt modelId="{95241D16-A11A-419F-A772-F3E50E697812}" type="pres">
      <dgm:prSet presAssocID="{B3F70664-C48E-425D-8183-398A2C4276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078767-84EE-4852-B286-ADE9B9C00016}" type="pres">
      <dgm:prSet presAssocID="{25D0C219-9843-4460-B469-E28BB0963A9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7504F3-04FC-4AAE-A4B7-E51F8ECB146B}" srcId="{B3F70664-C48E-425D-8183-398A2C4276AC}" destId="{25D0C219-9843-4460-B469-E28BB0963A9C}" srcOrd="0" destOrd="0" parTransId="{0D3B6DEA-2D3B-4C34-9251-AC7EF35487B1}" sibTransId="{C24BED7F-C812-4E4D-8DC7-CD7A083ED7B9}"/>
    <dgm:cxn modelId="{4711709E-52C9-4F9E-A565-551CE5A4EC36}" type="presOf" srcId="{B3F70664-C48E-425D-8183-398A2C4276AC}" destId="{95241D16-A11A-419F-A772-F3E50E697812}" srcOrd="0" destOrd="0" presId="urn:microsoft.com/office/officeart/2005/8/layout/hList6"/>
    <dgm:cxn modelId="{603AC706-B949-4EEA-BC45-45F1DA2FF51F}" type="presOf" srcId="{25D0C219-9843-4460-B469-E28BB0963A9C}" destId="{BC078767-84EE-4852-B286-ADE9B9C00016}" srcOrd="0" destOrd="0" presId="urn:microsoft.com/office/officeart/2005/8/layout/hList6"/>
    <dgm:cxn modelId="{347E1F60-F69B-47BB-94BF-F11204ABBD85}" type="presParOf" srcId="{95241D16-A11A-419F-A772-F3E50E697812}" destId="{BC078767-84EE-4852-B286-ADE9B9C00016}" srcOrd="0" destOrd="0" presId="urn:microsoft.com/office/officeart/2005/8/layout/hList6"/>
  </dgm:cxnLst>
  <dgm:bg>
    <a:solidFill>
      <a:schemeClr val="tx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FE9518-C69A-4201-B529-1548D096B35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A6A19F-AFE7-4F04-8F66-7A7D222D1EA3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1939-yil 30-noyabr – 1940-il 12-martda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sovet-fin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B8999D-B494-43A8-BA9B-4C8B4EDEB432}" type="parTrans" cxnId="{3C3F8A2B-62A5-4242-9B2C-FFCAB54212B7}">
      <dgm:prSet/>
      <dgm:spPr/>
      <dgm:t>
        <a:bodyPr/>
        <a:lstStyle/>
        <a:p>
          <a:endParaRPr lang="ru-RU"/>
        </a:p>
      </dgm:t>
    </dgm:pt>
    <dgm:pt modelId="{885A52CC-BA33-494E-8BDC-43970A7A26F5}" type="sibTrans" cxnId="{3C3F8A2B-62A5-4242-9B2C-FFCAB54212B7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/>
        </a:p>
      </dgm:t>
    </dgm:pt>
    <dgm:pt modelId="{21A93030-C3E5-4AD1-8186-4E6E3E117413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algn="ctr" rtl="0"/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SSSRning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qo‘shni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Finlyandiyaga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hujumi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562158-0785-495A-BFC6-FD7F7EC91A04}" type="parTrans" cxnId="{CAEDEDF9-A4B1-46FE-8D50-8C82D1B7F8E7}">
      <dgm:prSet/>
      <dgm:spPr/>
      <dgm:t>
        <a:bodyPr/>
        <a:lstStyle/>
        <a:p>
          <a:endParaRPr lang="ru-RU"/>
        </a:p>
      </dgm:t>
    </dgm:pt>
    <dgm:pt modelId="{2138E945-B751-4147-BD27-CA32A74044A0}" type="sibTrans" cxnId="{CAEDEDF9-A4B1-46FE-8D50-8C82D1B7F8E7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4D7521-4D7E-4D8C-B8D2-14711D5F56B3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1939-yil 14-dekabrda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Ligasidan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chiqar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il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Viborg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Ladoga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ko‘li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atrofidagi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hududlarni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qo‘lga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kiritdi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8018F6-D9EA-4B27-9F02-12E0ADC74D2A}" type="parTrans" cxnId="{0D0625B5-DD67-40F0-A4F3-B8D227F95FA7}">
      <dgm:prSet/>
      <dgm:spPr/>
      <dgm:t>
        <a:bodyPr/>
        <a:lstStyle/>
        <a:p>
          <a:endParaRPr lang="ru-RU"/>
        </a:p>
      </dgm:t>
    </dgm:pt>
    <dgm:pt modelId="{75F421AC-23BD-4F48-B9DC-BE2989E47AA9}" type="sibTrans" cxnId="{0D0625B5-DD67-40F0-A4F3-B8D227F95FA7}">
      <dgm:prSet/>
      <dgm:spPr/>
      <dgm:t>
        <a:bodyPr/>
        <a:lstStyle/>
        <a:p>
          <a:endParaRPr lang="ru-RU"/>
        </a:p>
      </dgm:t>
    </dgm:pt>
    <dgm:pt modelId="{3501ECBC-A719-4D59-904A-A48967D96196}" type="pres">
      <dgm:prSet presAssocID="{61FE9518-C69A-4201-B529-1548D096B35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D180E0-F4A4-4F69-A896-036300AA14DD}" type="pres">
      <dgm:prSet presAssocID="{61FE9518-C69A-4201-B529-1548D096B351}" presName="dummyMaxCanvas" presStyleCnt="0">
        <dgm:presLayoutVars/>
      </dgm:prSet>
      <dgm:spPr/>
    </dgm:pt>
    <dgm:pt modelId="{A2FAEA8C-8BCD-4EAD-8A0A-EDF7B910382F}" type="pres">
      <dgm:prSet presAssocID="{61FE9518-C69A-4201-B529-1548D096B35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086686-640B-484C-80D5-15268CB3EA22}" type="pres">
      <dgm:prSet presAssocID="{61FE9518-C69A-4201-B529-1548D096B35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704DB-8EEA-41EB-AC9F-1C50F3BC676A}" type="pres">
      <dgm:prSet presAssocID="{61FE9518-C69A-4201-B529-1548D096B35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280034-54BD-4449-AB2B-21D45DBF7579}" type="pres">
      <dgm:prSet presAssocID="{61FE9518-C69A-4201-B529-1548D096B35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CA97A-4A71-4957-9103-26BFF5EF1A52}" type="pres">
      <dgm:prSet presAssocID="{61FE9518-C69A-4201-B529-1548D096B35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8DB71E-DF04-438A-9ED4-ED530C879CA2}" type="pres">
      <dgm:prSet presAssocID="{61FE9518-C69A-4201-B529-1548D096B35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4D654E-EA7D-4EBF-BF9E-DD10A064D059}" type="pres">
      <dgm:prSet presAssocID="{61FE9518-C69A-4201-B529-1548D096B35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A4883-D57E-4823-92A6-07BBE2C2E741}" type="pres">
      <dgm:prSet presAssocID="{61FE9518-C69A-4201-B529-1548D096B35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0525FE-14EC-4C8B-BD41-0EB906E5D4E8}" type="presOf" srcId="{21A93030-C3E5-4AD1-8186-4E6E3E117413}" destId="{544D654E-EA7D-4EBF-BF9E-DD10A064D059}" srcOrd="1" destOrd="0" presId="urn:microsoft.com/office/officeart/2005/8/layout/vProcess5"/>
    <dgm:cxn modelId="{CAEDEDF9-A4B1-46FE-8D50-8C82D1B7F8E7}" srcId="{61FE9518-C69A-4201-B529-1548D096B351}" destId="{21A93030-C3E5-4AD1-8186-4E6E3E117413}" srcOrd="1" destOrd="0" parTransId="{F7562158-0785-495A-BFC6-FD7F7EC91A04}" sibTransId="{2138E945-B751-4147-BD27-CA32A74044A0}"/>
    <dgm:cxn modelId="{0EB08D2C-F27F-43F6-A049-3B287FB5EC47}" type="presOf" srcId="{2138E945-B751-4147-BD27-CA32A74044A0}" destId="{448CA97A-4A71-4957-9103-26BFF5EF1A52}" srcOrd="0" destOrd="0" presId="urn:microsoft.com/office/officeart/2005/8/layout/vProcess5"/>
    <dgm:cxn modelId="{3C3F8A2B-62A5-4242-9B2C-FFCAB54212B7}" srcId="{61FE9518-C69A-4201-B529-1548D096B351}" destId="{A1A6A19F-AFE7-4F04-8F66-7A7D222D1EA3}" srcOrd="0" destOrd="0" parTransId="{3EB8999D-B494-43A8-BA9B-4C8B4EDEB432}" sibTransId="{885A52CC-BA33-494E-8BDC-43970A7A26F5}"/>
    <dgm:cxn modelId="{AA7D9F24-A81C-4C31-857B-726D11DDCE8C}" type="presOf" srcId="{21A93030-C3E5-4AD1-8186-4E6E3E117413}" destId="{EA086686-640B-484C-80D5-15268CB3EA22}" srcOrd="0" destOrd="0" presId="urn:microsoft.com/office/officeart/2005/8/layout/vProcess5"/>
    <dgm:cxn modelId="{0D0625B5-DD67-40F0-A4F3-B8D227F95FA7}" srcId="{61FE9518-C69A-4201-B529-1548D096B351}" destId="{A34D7521-4D7E-4D8C-B8D2-14711D5F56B3}" srcOrd="2" destOrd="0" parTransId="{AC8018F6-D9EA-4B27-9F02-12E0ADC74D2A}" sibTransId="{75F421AC-23BD-4F48-B9DC-BE2989E47AA9}"/>
    <dgm:cxn modelId="{F7079A32-2BC4-4AD2-B446-C47C2999840C}" type="presOf" srcId="{61FE9518-C69A-4201-B529-1548D096B351}" destId="{3501ECBC-A719-4D59-904A-A48967D96196}" srcOrd="0" destOrd="0" presId="urn:microsoft.com/office/officeart/2005/8/layout/vProcess5"/>
    <dgm:cxn modelId="{62FF0BA1-FEE2-4485-91F6-2A724502358C}" type="presOf" srcId="{A1A6A19F-AFE7-4F04-8F66-7A7D222D1EA3}" destId="{3E8DB71E-DF04-438A-9ED4-ED530C879CA2}" srcOrd="1" destOrd="0" presId="urn:microsoft.com/office/officeart/2005/8/layout/vProcess5"/>
    <dgm:cxn modelId="{6B32776C-E62B-4D64-B2A7-EB97B78A8131}" type="presOf" srcId="{A34D7521-4D7E-4D8C-B8D2-14711D5F56B3}" destId="{2E6704DB-8EEA-41EB-AC9F-1C50F3BC676A}" srcOrd="0" destOrd="0" presId="urn:microsoft.com/office/officeart/2005/8/layout/vProcess5"/>
    <dgm:cxn modelId="{E91B3388-1984-40E9-B21E-7093C90045F3}" type="presOf" srcId="{885A52CC-BA33-494E-8BDC-43970A7A26F5}" destId="{78280034-54BD-4449-AB2B-21D45DBF7579}" srcOrd="0" destOrd="0" presId="urn:microsoft.com/office/officeart/2005/8/layout/vProcess5"/>
    <dgm:cxn modelId="{FB609E85-C135-4B3F-8707-315AD6110B9F}" type="presOf" srcId="{A1A6A19F-AFE7-4F04-8F66-7A7D222D1EA3}" destId="{A2FAEA8C-8BCD-4EAD-8A0A-EDF7B910382F}" srcOrd="0" destOrd="0" presId="urn:microsoft.com/office/officeart/2005/8/layout/vProcess5"/>
    <dgm:cxn modelId="{FBC3006D-08B1-4BF8-8BD3-8DB85746FFBA}" type="presOf" srcId="{A34D7521-4D7E-4D8C-B8D2-14711D5F56B3}" destId="{D12A4883-D57E-4823-92A6-07BBE2C2E741}" srcOrd="1" destOrd="0" presId="urn:microsoft.com/office/officeart/2005/8/layout/vProcess5"/>
    <dgm:cxn modelId="{C308D9E7-3BA1-4C52-9138-E4FE36699D89}" type="presParOf" srcId="{3501ECBC-A719-4D59-904A-A48967D96196}" destId="{CDD180E0-F4A4-4F69-A896-036300AA14DD}" srcOrd="0" destOrd="0" presId="urn:microsoft.com/office/officeart/2005/8/layout/vProcess5"/>
    <dgm:cxn modelId="{CDC57BD0-F392-4EB5-B3F8-324CCC6B0CEA}" type="presParOf" srcId="{3501ECBC-A719-4D59-904A-A48967D96196}" destId="{A2FAEA8C-8BCD-4EAD-8A0A-EDF7B910382F}" srcOrd="1" destOrd="0" presId="urn:microsoft.com/office/officeart/2005/8/layout/vProcess5"/>
    <dgm:cxn modelId="{F7267491-316E-4319-8B01-DAE7CB058DFE}" type="presParOf" srcId="{3501ECBC-A719-4D59-904A-A48967D96196}" destId="{EA086686-640B-484C-80D5-15268CB3EA22}" srcOrd="2" destOrd="0" presId="urn:microsoft.com/office/officeart/2005/8/layout/vProcess5"/>
    <dgm:cxn modelId="{4971C721-64D6-4515-AE76-4FF0EC117630}" type="presParOf" srcId="{3501ECBC-A719-4D59-904A-A48967D96196}" destId="{2E6704DB-8EEA-41EB-AC9F-1C50F3BC676A}" srcOrd="3" destOrd="0" presId="urn:microsoft.com/office/officeart/2005/8/layout/vProcess5"/>
    <dgm:cxn modelId="{AEA15F19-F63A-4103-8A31-F41E4BA84A89}" type="presParOf" srcId="{3501ECBC-A719-4D59-904A-A48967D96196}" destId="{78280034-54BD-4449-AB2B-21D45DBF7579}" srcOrd="4" destOrd="0" presId="urn:microsoft.com/office/officeart/2005/8/layout/vProcess5"/>
    <dgm:cxn modelId="{C6625A8E-9F34-4ACD-9677-E30D8D4A927F}" type="presParOf" srcId="{3501ECBC-A719-4D59-904A-A48967D96196}" destId="{448CA97A-4A71-4957-9103-26BFF5EF1A52}" srcOrd="5" destOrd="0" presId="urn:microsoft.com/office/officeart/2005/8/layout/vProcess5"/>
    <dgm:cxn modelId="{78283724-508D-4690-95B1-07D553BAA3D1}" type="presParOf" srcId="{3501ECBC-A719-4D59-904A-A48967D96196}" destId="{3E8DB71E-DF04-438A-9ED4-ED530C879CA2}" srcOrd="6" destOrd="0" presId="urn:microsoft.com/office/officeart/2005/8/layout/vProcess5"/>
    <dgm:cxn modelId="{782BF31F-DA5C-4177-B99E-304F7841EA50}" type="presParOf" srcId="{3501ECBC-A719-4D59-904A-A48967D96196}" destId="{544D654E-EA7D-4EBF-BF9E-DD10A064D059}" srcOrd="7" destOrd="0" presId="urn:microsoft.com/office/officeart/2005/8/layout/vProcess5"/>
    <dgm:cxn modelId="{24B2928E-4E0D-4D0E-9F3B-BF6074C456E5}" type="presParOf" srcId="{3501ECBC-A719-4D59-904A-A48967D96196}" destId="{D12A4883-D57E-4823-92A6-07BBE2C2E74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FE9518-C69A-4201-B529-1548D096B35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C9E670-5965-41FD-87BE-F00F1C8570B9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piyodalar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yurti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bitiruvchilari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komandiri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A.Tolstov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shtabi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boshlig‘i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V.Russkix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A.Magalov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A.Tupikov</a:t>
          </a:r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, F. </a:t>
          </a:r>
          <a:r>
            <a:rPr lang="ru-RU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Uteshev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lar 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qatnashdilar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117B34-8035-42F8-8FBB-77FD98A54F3C}" type="sibTrans" cxnId="{23BBDD9E-BDB4-46E2-BE5F-576600CF9602}">
      <dgm:prSet/>
      <dgm:spPr/>
      <dgm:t>
        <a:bodyPr/>
        <a:lstStyle/>
        <a:p>
          <a:endParaRPr lang="ru-RU"/>
        </a:p>
      </dgm:t>
    </dgm:pt>
    <dgm:pt modelId="{C9DB7BB8-CE2D-4FEE-A976-2420F84EACEE}" type="parTrans" cxnId="{23BBDD9E-BDB4-46E2-BE5F-576600CF9602}">
      <dgm:prSet/>
      <dgm:spPr/>
      <dgm:t>
        <a:bodyPr/>
        <a:lstStyle/>
        <a:p>
          <a:endParaRPr lang="ru-RU"/>
        </a:p>
      </dgm:t>
    </dgm:pt>
    <dgm:pt modelId="{3501ECBC-A719-4D59-904A-A48967D96196}" type="pres">
      <dgm:prSet presAssocID="{61FE9518-C69A-4201-B529-1548D096B35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D180E0-F4A4-4F69-A896-036300AA14DD}" type="pres">
      <dgm:prSet presAssocID="{61FE9518-C69A-4201-B529-1548D096B351}" presName="dummyMaxCanvas" presStyleCnt="0">
        <dgm:presLayoutVars/>
      </dgm:prSet>
      <dgm:spPr/>
    </dgm:pt>
    <dgm:pt modelId="{2A16B510-BAEF-4F08-90D6-587438D76EDB}" type="pres">
      <dgm:prSet presAssocID="{61FE9518-C69A-4201-B529-1548D096B351}" presName="OneNode_1" presStyleLbl="node1" presStyleIdx="0" presStyleCnt="1" custScaleX="100000" custScaleY="192095" custLinFactNeighborX="-1045" custLinFactNeighborY="-6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AAC3EB-DB05-4F98-9435-1EC7EB5EE441}" type="presOf" srcId="{C8C9E670-5965-41FD-87BE-F00F1C8570B9}" destId="{2A16B510-BAEF-4F08-90D6-587438D76EDB}" srcOrd="0" destOrd="0" presId="urn:microsoft.com/office/officeart/2005/8/layout/vProcess5"/>
    <dgm:cxn modelId="{23BBDD9E-BDB4-46E2-BE5F-576600CF9602}" srcId="{61FE9518-C69A-4201-B529-1548D096B351}" destId="{C8C9E670-5965-41FD-87BE-F00F1C8570B9}" srcOrd="0" destOrd="0" parTransId="{C9DB7BB8-CE2D-4FEE-A976-2420F84EACEE}" sibTransId="{82117B34-8035-42F8-8FBB-77FD98A54F3C}"/>
    <dgm:cxn modelId="{69D93978-2F7F-427C-A721-18142585E3ED}" type="presOf" srcId="{61FE9518-C69A-4201-B529-1548D096B351}" destId="{3501ECBC-A719-4D59-904A-A48967D96196}" srcOrd="0" destOrd="0" presId="urn:microsoft.com/office/officeart/2005/8/layout/vProcess5"/>
    <dgm:cxn modelId="{B0DC6203-9976-4F16-9705-D905BCB64F4E}" type="presParOf" srcId="{3501ECBC-A719-4D59-904A-A48967D96196}" destId="{CDD180E0-F4A4-4F69-A896-036300AA14DD}" srcOrd="0" destOrd="0" presId="urn:microsoft.com/office/officeart/2005/8/layout/vProcess5"/>
    <dgm:cxn modelId="{F1A84CEF-14B9-4419-8AFC-135208FAB380}" type="presParOf" srcId="{3501ECBC-A719-4D59-904A-A48967D96196}" destId="{2A16B510-BAEF-4F08-90D6-587438D76EDB}" srcOrd="1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1900D5-B035-47B8-B1AE-96EEA6368535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9F3790-AC79-4771-AF80-CFAEB7A68DE7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23-24-iyun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Buxoro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Andijon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Namangan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Nukus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kishilik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mitinglar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D2A485-44BE-4961-8E13-1F24BC2519A4}" type="parTrans" cxnId="{42A0F160-958B-4A08-BBE6-F35A05B7AC6F}">
      <dgm:prSet/>
      <dgm:spPr/>
      <dgm:t>
        <a:bodyPr/>
        <a:lstStyle/>
        <a:p>
          <a:endParaRPr lang="ru-RU"/>
        </a:p>
      </dgm:t>
    </dgm:pt>
    <dgm:pt modelId="{7B1C917D-393F-478B-9D3B-D26C828A55DC}" type="sibTrans" cxnId="{42A0F160-958B-4A08-BBE6-F35A05B7AC6F}">
      <dgm:prSet/>
      <dgm:spPr/>
      <dgm:t>
        <a:bodyPr/>
        <a:lstStyle/>
        <a:p>
          <a:endParaRPr lang="ru-RU"/>
        </a:p>
      </dgm:t>
    </dgm:pt>
    <dgm:pt modelId="{91E5280F-9A3D-44FA-926B-F871BD5C7932}">
      <dgm:prSet custT="1"/>
      <dgm:spPr>
        <a:solidFill>
          <a:srgbClr val="00B0F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frontga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jo‘nash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istagi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komissarlikka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arizalar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oqimi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o‘zbekistonliklarning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ruhi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yuksakligining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yaqqol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namunasi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7FD99B-BEF1-417E-B0E0-3108E462FDE4}" type="parTrans" cxnId="{155260A5-4807-4656-8AAD-197A2D9C2036}">
      <dgm:prSet/>
      <dgm:spPr/>
      <dgm:t>
        <a:bodyPr/>
        <a:lstStyle/>
        <a:p>
          <a:endParaRPr lang="ru-RU"/>
        </a:p>
      </dgm:t>
    </dgm:pt>
    <dgm:pt modelId="{CBD07382-7129-467F-A646-42065C8DC220}" type="sibTrans" cxnId="{155260A5-4807-4656-8AAD-197A2D9C2036}">
      <dgm:prSet/>
      <dgm:spPr/>
      <dgm:t>
        <a:bodyPr/>
        <a:lstStyle/>
        <a:p>
          <a:endParaRPr lang="ru-RU"/>
        </a:p>
      </dgm:t>
    </dgm:pt>
    <dgm:pt modelId="{1C07BBC1-4711-4BA5-9396-2F900202ED8B}" type="pres">
      <dgm:prSet presAssocID="{281900D5-B035-47B8-B1AE-96EEA63685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42142BE-F6B3-49B9-A4EC-3BF3A9431A26}" type="pres">
      <dgm:prSet presAssocID="{281900D5-B035-47B8-B1AE-96EEA6368535}" presName="Name1" presStyleCnt="0"/>
      <dgm:spPr/>
    </dgm:pt>
    <dgm:pt modelId="{A8F7B8A6-6B68-4FB0-BA99-E016A8C0BBF1}" type="pres">
      <dgm:prSet presAssocID="{281900D5-B035-47B8-B1AE-96EEA6368535}" presName="cycle" presStyleCnt="0"/>
      <dgm:spPr/>
    </dgm:pt>
    <dgm:pt modelId="{C4694408-BA2A-44BF-B0AF-BC3D0708979F}" type="pres">
      <dgm:prSet presAssocID="{281900D5-B035-47B8-B1AE-96EEA6368535}" presName="srcNode" presStyleLbl="node1" presStyleIdx="0" presStyleCnt="2"/>
      <dgm:spPr/>
    </dgm:pt>
    <dgm:pt modelId="{972F5F76-2B06-4996-8166-ED76E94F05CE}" type="pres">
      <dgm:prSet presAssocID="{281900D5-B035-47B8-B1AE-96EEA6368535}" presName="conn" presStyleLbl="parChTrans1D2" presStyleIdx="0" presStyleCnt="1"/>
      <dgm:spPr/>
      <dgm:t>
        <a:bodyPr/>
        <a:lstStyle/>
        <a:p>
          <a:endParaRPr lang="ru-RU"/>
        </a:p>
      </dgm:t>
    </dgm:pt>
    <dgm:pt modelId="{E8AB7B36-65EC-46E7-8A62-FEDB41F4676E}" type="pres">
      <dgm:prSet presAssocID="{281900D5-B035-47B8-B1AE-96EEA6368535}" presName="extraNode" presStyleLbl="node1" presStyleIdx="0" presStyleCnt="2"/>
      <dgm:spPr/>
    </dgm:pt>
    <dgm:pt modelId="{B314B447-E31D-4D2D-98F1-6410666B2221}" type="pres">
      <dgm:prSet presAssocID="{281900D5-B035-47B8-B1AE-96EEA6368535}" presName="dstNode" presStyleLbl="node1" presStyleIdx="0" presStyleCnt="2"/>
      <dgm:spPr/>
    </dgm:pt>
    <dgm:pt modelId="{852371AA-C7B9-4D5B-B23E-0D328F5E8781}" type="pres">
      <dgm:prSet presAssocID="{AF9F3790-AC79-4771-AF80-CFAEB7A68DE7}" presName="text_1" presStyleLbl="node1" presStyleIdx="0" presStyleCnt="2" custScaleY="138952" custLinFactNeighborX="-387" custLinFactNeighborY="-6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1E8E4-03E5-478F-A6A5-074FD5FDC980}" type="pres">
      <dgm:prSet presAssocID="{AF9F3790-AC79-4771-AF80-CFAEB7A68DE7}" presName="accent_1" presStyleCnt="0"/>
      <dgm:spPr/>
    </dgm:pt>
    <dgm:pt modelId="{97BE143A-E771-4271-B927-A4D9BF4F93AF}" type="pres">
      <dgm:prSet presAssocID="{AF9F3790-AC79-4771-AF80-CFAEB7A68DE7}" presName="accentRepeatNode" presStyleLbl="solidFgAcc1" presStyleIdx="0" presStyleCnt="2" custScaleX="112800" custScaleY="116470" custLinFactNeighborX="1514" custLinFactNeighborY="-3112"/>
      <dgm:spPr>
        <a:solidFill>
          <a:srgbClr val="92D050"/>
        </a:solidFill>
      </dgm:spPr>
    </dgm:pt>
    <dgm:pt modelId="{784D8DB3-FBCC-477B-A473-9C60E4D109E6}" type="pres">
      <dgm:prSet presAssocID="{91E5280F-9A3D-44FA-926B-F871BD5C7932}" presName="text_2" presStyleLbl="node1" presStyleIdx="1" presStyleCnt="2" custScaleY="122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758244-9357-42E9-B037-BB25F4E0C976}" type="pres">
      <dgm:prSet presAssocID="{91E5280F-9A3D-44FA-926B-F871BD5C7932}" presName="accent_2" presStyleCnt="0"/>
      <dgm:spPr/>
    </dgm:pt>
    <dgm:pt modelId="{407D389D-758D-4B35-8398-9F8053E181CF}" type="pres">
      <dgm:prSet presAssocID="{91E5280F-9A3D-44FA-926B-F871BD5C7932}" presName="accentRepeatNode" presStyleLbl="solidFgAcc1" presStyleIdx="1" presStyleCnt="2" custLinFactNeighborX="2749" custLinFactNeighborY="219"/>
      <dgm:spPr>
        <a:solidFill>
          <a:schemeClr val="tx2">
            <a:lumMod val="75000"/>
          </a:schemeClr>
        </a:solidFill>
      </dgm:spPr>
    </dgm:pt>
  </dgm:ptLst>
  <dgm:cxnLst>
    <dgm:cxn modelId="{A12A77F4-F356-4FD9-8AC0-2D5B6B5BB7FF}" type="presOf" srcId="{91E5280F-9A3D-44FA-926B-F871BD5C7932}" destId="{784D8DB3-FBCC-477B-A473-9C60E4D109E6}" srcOrd="0" destOrd="0" presId="urn:microsoft.com/office/officeart/2008/layout/VerticalCurvedList"/>
    <dgm:cxn modelId="{155260A5-4807-4656-8AAD-197A2D9C2036}" srcId="{281900D5-B035-47B8-B1AE-96EEA6368535}" destId="{91E5280F-9A3D-44FA-926B-F871BD5C7932}" srcOrd="1" destOrd="0" parTransId="{BC7FD99B-BEF1-417E-B0E0-3108E462FDE4}" sibTransId="{CBD07382-7129-467F-A646-42065C8DC220}"/>
    <dgm:cxn modelId="{42A0F160-958B-4A08-BBE6-F35A05B7AC6F}" srcId="{281900D5-B035-47B8-B1AE-96EEA6368535}" destId="{AF9F3790-AC79-4771-AF80-CFAEB7A68DE7}" srcOrd="0" destOrd="0" parTransId="{D8D2A485-44BE-4961-8E13-1F24BC2519A4}" sibTransId="{7B1C917D-393F-478B-9D3B-D26C828A55DC}"/>
    <dgm:cxn modelId="{AA328F38-E648-491D-B321-B830EF6904A0}" type="presOf" srcId="{281900D5-B035-47B8-B1AE-96EEA6368535}" destId="{1C07BBC1-4711-4BA5-9396-2F900202ED8B}" srcOrd="0" destOrd="0" presId="urn:microsoft.com/office/officeart/2008/layout/VerticalCurvedList"/>
    <dgm:cxn modelId="{C77EA3D0-3A14-4E9B-852B-40A01E0CB55E}" type="presOf" srcId="{7B1C917D-393F-478B-9D3B-D26C828A55DC}" destId="{972F5F76-2B06-4996-8166-ED76E94F05CE}" srcOrd="0" destOrd="0" presId="urn:microsoft.com/office/officeart/2008/layout/VerticalCurvedList"/>
    <dgm:cxn modelId="{B107F03D-2F1E-46BA-804B-FCC944C11D31}" type="presOf" srcId="{AF9F3790-AC79-4771-AF80-CFAEB7A68DE7}" destId="{852371AA-C7B9-4D5B-B23E-0D328F5E8781}" srcOrd="0" destOrd="0" presId="urn:microsoft.com/office/officeart/2008/layout/VerticalCurvedList"/>
    <dgm:cxn modelId="{6033A265-D5D3-4328-B1E5-5E19840E9D1C}" type="presParOf" srcId="{1C07BBC1-4711-4BA5-9396-2F900202ED8B}" destId="{B42142BE-F6B3-49B9-A4EC-3BF3A9431A26}" srcOrd="0" destOrd="0" presId="urn:microsoft.com/office/officeart/2008/layout/VerticalCurvedList"/>
    <dgm:cxn modelId="{0512CEB8-96DE-4612-9444-84222D427B5E}" type="presParOf" srcId="{B42142BE-F6B3-49B9-A4EC-3BF3A9431A26}" destId="{A8F7B8A6-6B68-4FB0-BA99-E016A8C0BBF1}" srcOrd="0" destOrd="0" presId="urn:microsoft.com/office/officeart/2008/layout/VerticalCurvedList"/>
    <dgm:cxn modelId="{00D29AFB-70C6-45BB-A33D-44491A7945A1}" type="presParOf" srcId="{A8F7B8A6-6B68-4FB0-BA99-E016A8C0BBF1}" destId="{C4694408-BA2A-44BF-B0AF-BC3D0708979F}" srcOrd="0" destOrd="0" presId="urn:microsoft.com/office/officeart/2008/layout/VerticalCurvedList"/>
    <dgm:cxn modelId="{34FB8E05-E236-4898-91C8-7B115AA7AE1B}" type="presParOf" srcId="{A8F7B8A6-6B68-4FB0-BA99-E016A8C0BBF1}" destId="{972F5F76-2B06-4996-8166-ED76E94F05CE}" srcOrd="1" destOrd="0" presId="urn:microsoft.com/office/officeart/2008/layout/VerticalCurvedList"/>
    <dgm:cxn modelId="{E2F68F2F-B99E-493F-8B76-F960AE1FBC7C}" type="presParOf" srcId="{A8F7B8A6-6B68-4FB0-BA99-E016A8C0BBF1}" destId="{E8AB7B36-65EC-46E7-8A62-FEDB41F4676E}" srcOrd="2" destOrd="0" presId="urn:microsoft.com/office/officeart/2008/layout/VerticalCurvedList"/>
    <dgm:cxn modelId="{A0F0B7D0-9D9A-48AD-93A8-96BC6F28EBAE}" type="presParOf" srcId="{A8F7B8A6-6B68-4FB0-BA99-E016A8C0BBF1}" destId="{B314B447-E31D-4D2D-98F1-6410666B2221}" srcOrd="3" destOrd="0" presId="urn:microsoft.com/office/officeart/2008/layout/VerticalCurvedList"/>
    <dgm:cxn modelId="{B1F4A2DA-1A31-4AD8-B224-30AB2EC03E6F}" type="presParOf" srcId="{B42142BE-F6B3-49B9-A4EC-3BF3A9431A26}" destId="{852371AA-C7B9-4D5B-B23E-0D328F5E8781}" srcOrd="1" destOrd="0" presId="urn:microsoft.com/office/officeart/2008/layout/VerticalCurvedList"/>
    <dgm:cxn modelId="{7EC63283-C806-4020-8025-B3EF878C9543}" type="presParOf" srcId="{B42142BE-F6B3-49B9-A4EC-3BF3A9431A26}" destId="{46B1E8E4-03E5-478F-A6A5-074FD5FDC980}" srcOrd="2" destOrd="0" presId="urn:microsoft.com/office/officeart/2008/layout/VerticalCurvedList"/>
    <dgm:cxn modelId="{2DFAF44A-827D-4A36-A11C-1E789DC20306}" type="presParOf" srcId="{46B1E8E4-03E5-478F-A6A5-074FD5FDC980}" destId="{97BE143A-E771-4271-B927-A4D9BF4F93AF}" srcOrd="0" destOrd="0" presId="urn:microsoft.com/office/officeart/2008/layout/VerticalCurvedList"/>
    <dgm:cxn modelId="{FB27F082-9372-400E-8DAF-F57C908C6CF2}" type="presParOf" srcId="{B42142BE-F6B3-49B9-A4EC-3BF3A9431A26}" destId="{784D8DB3-FBCC-477B-A473-9C60E4D109E6}" srcOrd="3" destOrd="0" presId="urn:microsoft.com/office/officeart/2008/layout/VerticalCurvedList"/>
    <dgm:cxn modelId="{D7758CDF-F6FE-4352-A362-0777385299F4}" type="presParOf" srcId="{B42142BE-F6B3-49B9-A4EC-3BF3A9431A26}" destId="{60758244-9357-42E9-B037-BB25F4E0C976}" srcOrd="4" destOrd="0" presId="urn:microsoft.com/office/officeart/2008/layout/VerticalCurvedList"/>
    <dgm:cxn modelId="{4F5385DA-9C91-4AFD-AB52-3A4B03B5BC70}" type="presParOf" srcId="{60758244-9357-42E9-B037-BB25F4E0C976}" destId="{407D389D-758D-4B35-8398-9F8053E181C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81900D5-B035-47B8-B1AE-96EEA6368535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BE001A-7FBC-405E-8EBA-E7FB828C2BFF}">
      <dgm:prSet custT="1"/>
      <dgm:spPr>
        <a:solidFill>
          <a:srgbClr val="DDDDDD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Mazkur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arizalarni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kasbdagi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millatga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mansub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erkaklar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ayollar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yoshlar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keksalar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partiyali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partiyasizlar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berar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edilar</a:t>
          </a:r>
          <a:r>
            <a:rPr lang="ru-RU" sz="18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chemeClr val="bg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DF7405-BDEB-40E5-9514-EFFE6FD1DF71}" type="parTrans" cxnId="{B5D800E5-03A5-4794-BC06-AB5810327E74}">
      <dgm:prSet/>
      <dgm:spPr/>
      <dgm:t>
        <a:bodyPr/>
        <a:lstStyle/>
        <a:p>
          <a:endParaRPr lang="ru-RU"/>
        </a:p>
      </dgm:t>
    </dgm:pt>
    <dgm:pt modelId="{EEC4117A-97D9-483F-9E39-391C4944D58F}" type="sibTrans" cxnId="{B5D800E5-03A5-4794-BC06-AB5810327E74}">
      <dgm:prSet/>
      <dgm:spPr/>
      <dgm:t>
        <a:bodyPr/>
        <a:lstStyle/>
        <a:p>
          <a:endParaRPr lang="ru-RU"/>
        </a:p>
      </dgm:t>
    </dgm:pt>
    <dgm:pt modelId="{C8E3B22E-3705-4C25-9570-7C1D49B6F547}">
      <dgm:prSet custT="1"/>
      <dgm:spPr>
        <a:solidFill>
          <a:srgbClr val="FFFF00"/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Arxiv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hujjatlarining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dalolat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berishicha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kunlarida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respublikaning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tuman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komissarliklariga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ko‘ngillilardan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 </a:t>
          </a:r>
          <a:r>
            <a:rPr lang="ru-RU" sz="1600" b="1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ru-RU" sz="16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chemeClr val="bg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1A921F-D86A-46A9-8BC6-688D1A4E63FA}" type="parTrans" cxnId="{F01EA2F3-4F77-4088-B34D-2601B87A2713}">
      <dgm:prSet/>
      <dgm:spPr/>
      <dgm:t>
        <a:bodyPr/>
        <a:lstStyle/>
        <a:p>
          <a:endParaRPr lang="ru-RU"/>
        </a:p>
      </dgm:t>
    </dgm:pt>
    <dgm:pt modelId="{FA10BE11-1D62-4D3E-8827-E1494721CD84}" type="sibTrans" cxnId="{F01EA2F3-4F77-4088-B34D-2601B87A2713}">
      <dgm:prSet/>
      <dgm:spPr/>
      <dgm:t>
        <a:bodyPr/>
        <a:lstStyle/>
        <a:p>
          <a:endParaRPr lang="ru-RU"/>
        </a:p>
      </dgm:t>
    </dgm:pt>
    <dgm:pt modelId="{1C07BBC1-4711-4BA5-9396-2F900202ED8B}" type="pres">
      <dgm:prSet presAssocID="{281900D5-B035-47B8-B1AE-96EEA63685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42142BE-F6B3-49B9-A4EC-3BF3A9431A26}" type="pres">
      <dgm:prSet presAssocID="{281900D5-B035-47B8-B1AE-96EEA6368535}" presName="Name1" presStyleCnt="0"/>
      <dgm:spPr/>
    </dgm:pt>
    <dgm:pt modelId="{A8F7B8A6-6B68-4FB0-BA99-E016A8C0BBF1}" type="pres">
      <dgm:prSet presAssocID="{281900D5-B035-47B8-B1AE-96EEA6368535}" presName="cycle" presStyleCnt="0"/>
      <dgm:spPr/>
    </dgm:pt>
    <dgm:pt modelId="{C4694408-BA2A-44BF-B0AF-BC3D0708979F}" type="pres">
      <dgm:prSet presAssocID="{281900D5-B035-47B8-B1AE-96EEA6368535}" presName="srcNode" presStyleLbl="node1" presStyleIdx="0" presStyleCnt="2"/>
      <dgm:spPr/>
    </dgm:pt>
    <dgm:pt modelId="{972F5F76-2B06-4996-8166-ED76E94F05CE}" type="pres">
      <dgm:prSet presAssocID="{281900D5-B035-47B8-B1AE-96EEA6368535}" presName="conn" presStyleLbl="parChTrans1D2" presStyleIdx="0" presStyleCnt="1"/>
      <dgm:spPr/>
      <dgm:t>
        <a:bodyPr/>
        <a:lstStyle/>
        <a:p>
          <a:endParaRPr lang="ru-RU"/>
        </a:p>
      </dgm:t>
    </dgm:pt>
    <dgm:pt modelId="{E8AB7B36-65EC-46E7-8A62-FEDB41F4676E}" type="pres">
      <dgm:prSet presAssocID="{281900D5-B035-47B8-B1AE-96EEA6368535}" presName="extraNode" presStyleLbl="node1" presStyleIdx="0" presStyleCnt="2"/>
      <dgm:spPr/>
    </dgm:pt>
    <dgm:pt modelId="{B314B447-E31D-4D2D-98F1-6410666B2221}" type="pres">
      <dgm:prSet presAssocID="{281900D5-B035-47B8-B1AE-96EEA6368535}" presName="dstNode" presStyleLbl="node1" presStyleIdx="0" presStyleCnt="2"/>
      <dgm:spPr/>
    </dgm:pt>
    <dgm:pt modelId="{21BAE75E-2587-41EF-8065-AC55D8216951}" type="pres">
      <dgm:prSet presAssocID="{80BE001A-7FBC-405E-8EBA-E7FB828C2BFF}" presName="text_1" presStyleLbl="node1" presStyleIdx="0" presStyleCnt="2" custScaleX="98376" custScaleY="137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49EDB8-58C9-4B43-8090-CBEAF454713A}" type="pres">
      <dgm:prSet presAssocID="{80BE001A-7FBC-405E-8EBA-E7FB828C2BFF}" presName="accent_1" presStyleCnt="0"/>
      <dgm:spPr/>
    </dgm:pt>
    <dgm:pt modelId="{FDFA2F55-27AD-420D-B182-5713B89B35DB}" type="pres">
      <dgm:prSet presAssocID="{80BE001A-7FBC-405E-8EBA-E7FB828C2BFF}" presName="accentRepeatNode" presStyleLbl="solidFgAcc1" presStyleIdx="0" presStyleCnt="2" custScaleX="107197" custScaleY="110247"/>
      <dgm:spPr>
        <a:solidFill>
          <a:schemeClr val="tx1">
            <a:lumMod val="50000"/>
          </a:schemeClr>
        </a:solidFill>
      </dgm:spPr>
    </dgm:pt>
    <dgm:pt modelId="{4D133339-926C-420D-B93A-EC5EA01A4F90}" type="pres">
      <dgm:prSet presAssocID="{C8E3B22E-3705-4C25-9570-7C1D49B6F547}" presName="text_2" presStyleLbl="node1" presStyleIdx="1" presStyleCnt="2" custScaleX="98376" custScaleY="122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33649-71AA-4777-B8E3-1BC2FC1E6F0F}" type="pres">
      <dgm:prSet presAssocID="{C8E3B22E-3705-4C25-9570-7C1D49B6F547}" presName="accent_2" presStyleCnt="0"/>
      <dgm:spPr/>
    </dgm:pt>
    <dgm:pt modelId="{2120BF8E-FFCF-4C17-9508-665CD1FA4E85}" type="pres">
      <dgm:prSet presAssocID="{C8E3B22E-3705-4C25-9570-7C1D49B6F547}" presName="accentRepeatNode" presStyleLbl="solidFgAcc1" presStyleIdx="1" presStyleCnt="2" custScaleX="120359" custScaleY="117365"/>
      <dgm:spPr>
        <a:solidFill>
          <a:srgbClr val="00B050"/>
        </a:solidFill>
      </dgm:spPr>
    </dgm:pt>
  </dgm:ptLst>
  <dgm:cxnLst>
    <dgm:cxn modelId="{EB2E9617-45F6-4AFD-A8C2-D3BD30DCEB7D}" type="presOf" srcId="{EEC4117A-97D9-483F-9E39-391C4944D58F}" destId="{972F5F76-2B06-4996-8166-ED76E94F05CE}" srcOrd="0" destOrd="0" presId="urn:microsoft.com/office/officeart/2008/layout/VerticalCurvedList"/>
    <dgm:cxn modelId="{F01EA2F3-4F77-4088-B34D-2601B87A2713}" srcId="{281900D5-B035-47B8-B1AE-96EEA6368535}" destId="{C8E3B22E-3705-4C25-9570-7C1D49B6F547}" srcOrd="1" destOrd="0" parTransId="{751A921F-D86A-46A9-8BC6-688D1A4E63FA}" sibTransId="{FA10BE11-1D62-4D3E-8827-E1494721CD84}"/>
    <dgm:cxn modelId="{86E75548-E99E-47C0-BE5A-E91F9DF0C6B5}" type="presOf" srcId="{C8E3B22E-3705-4C25-9570-7C1D49B6F547}" destId="{4D133339-926C-420D-B93A-EC5EA01A4F90}" srcOrd="0" destOrd="0" presId="urn:microsoft.com/office/officeart/2008/layout/VerticalCurvedList"/>
    <dgm:cxn modelId="{EC0CFC2A-A394-42C7-9B73-A2FA6A64C26B}" type="presOf" srcId="{281900D5-B035-47B8-B1AE-96EEA6368535}" destId="{1C07BBC1-4711-4BA5-9396-2F900202ED8B}" srcOrd="0" destOrd="0" presId="urn:microsoft.com/office/officeart/2008/layout/VerticalCurvedList"/>
    <dgm:cxn modelId="{1864EC1B-5E7A-4554-9660-3679EF74CBB5}" type="presOf" srcId="{80BE001A-7FBC-405E-8EBA-E7FB828C2BFF}" destId="{21BAE75E-2587-41EF-8065-AC55D8216951}" srcOrd="0" destOrd="0" presId="urn:microsoft.com/office/officeart/2008/layout/VerticalCurvedList"/>
    <dgm:cxn modelId="{B5D800E5-03A5-4794-BC06-AB5810327E74}" srcId="{281900D5-B035-47B8-B1AE-96EEA6368535}" destId="{80BE001A-7FBC-405E-8EBA-E7FB828C2BFF}" srcOrd="0" destOrd="0" parTransId="{37DF7405-BDEB-40E5-9514-EFFE6FD1DF71}" sibTransId="{EEC4117A-97D9-483F-9E39-391C4944D58F}"/>
    <dgm:cxn modelId="{01A79213-52F7-4476-863B-9A774C286FF4}" type="presParOf" srcId="{1C07BBC1-4711-4BA5-9396-2F900202ED8B}" destId="{B42142BE-F6B3-49B9-A4EC-3BF3A9431A26}" srcOrd="0" destOrd="0" presId="urn:microsoft.com/office/officeart/2008/layout/VerticalCurvedList"/>
    <dgm:cxn modelId="{9CAAB474-9E5F-4DC8-9568-E9EE6341ECD8}" type="presParOf" srcId="{B42142BE-F6B3-49B9-A4EC-3BF3A9431A26}" destId="{A8F7B8A6-6B68-4FB0-BA99-E016A8C0BBF1}" srcOrd="0" destOrd="0" presId="urn:microsoft.com/office/officeart/2008/layout/VerticalCurvedList"/>
    <dgm:cxn modelId="{C2B996A3-3157-4196-BF90-6BACFEB8A9ED}" type="presParOf" srcId="{A8F7B8A6-6B68-4FB0-BA99-E016A8C0BBF1}" destId="{C4694408-BA2A-44BF-B0AF-BC3D0708979F}" srcOrd="0" destOrd="0" presId="urn:microsoft.com/office/officeart/2008/layout/VerticalCurvedList"/>
    <dgm:cxn modelId="{082004BC-0076-4FDA-8319-C87A5F997939}" type="presParOf" srcId="{A8F7B8A6-6B68-4FB0-BA99-E016A8C0BBF1}" destId="{972F5F76-2B06-4996-8166-ED76E94F05CE}" srcOrd="1" destOrd="0" presId="urn:microsoft.com/office/officeart/2008/layout/VerticalCurvedList"/>
    <dgm:cxn modelId="{2D15AE39-6FF2-41FE-9A25-583B275A1342}" type="presParOf" srcId="{A8F7B8A6-6B68-4FB0-BA99-E016A8C0BBF1}" destId="{E8AB7B36-65EC-46E7-8A62-FEDB41F4676E}" srcOrd="2" destOrd="0" presId="urn:microsoft.com/office/officeart/2008/layout/VerticalCurvedList"/>
    <dgm:cxn modelId="{3DB26FA4-A5F0-4A45-B212-0886298BEA44}" type="presParOf" srcId="{A8F7B8A6-6B68-4FB0-BA99-E016A8C0BBF1}" destId="{B314B447-E31D-4D2D-98F1-6410666B2221}" srcOrd="3" destOrd="0" presId="urn:microsoft.com/office/officeart/2008/layout/VerticalCurvedList"/>
    <dgm:cxn modelId="{BAB72F01-2D13-4E35-B8FD-3E262FA844C6}" type="presParOf" srcId="{B42142BE-F6B3-49B9-A4EC-3BF3A9431A26}" destId="{21BAE75E-2587-41EF-8065-AC55D8216951}" srcOrd="1" destOrd="0" presId="urn:microsoft.com/office/officeart/2008/layout/VerticalCurvedList"/>
    <dgm:cxn modelId="{EEAA9E05-0E28-4A5B-A485-3B0DA371F559}" type="presParOf" srcId="{B42142BE-F6B3-49B9-A4EC-3BF3A9431A26}" destId="{2049EDB8-58C9-4B43-8090-CBEAF454713A}" srcOrd="2" destOrd="0" presId="urn:microsoft.com/office/officeart/2008/layout/VerticalCurvedList"/>
    <dgm:cxn modelId="{6E27CD61-004D-412C-BF6D-BEBB26BC790A}" type="presParOf" srcId="{2049EDB8-58C9-4B43-8090-CBEAF454713A}" destId="{FDFA2F55-27AD-420D-B182-5713B89B35DB}" srcOrd="0" destOrd="0" presId="urn:microsoft.com/office/officeart/2008/layout/VerticalCurvedList"/>
    <dgm:cxn modelId="{DBF3D1C7-4C93-45D0-8092-8E8FF42476D1}" type="presParOf" srcId="{B42142BE-F6B3-49B9-A4EC-3BF3A9431A26}" destId="{4D133339-926C-420D-B93A-EC5EA01A4F90}" srcOrd="3" destOrd="0" presId="urn:microsoft.com/office/officeart/2008/layout/VerticalCurvedList"/>
    <dgm:cxn modelId="{A59DE40D-9001-4A67-B3E4-2A45B1AB372B}" type="presParOf" srcId="{B42142BE-F6B3-49B9-A4EC-3BF3A9431A26}" destId="{10333649-71AA-4777-B8E3-1BC2FC1E6F0F}" srcOrd="4" destOrd="0" presId="urn:microsoft.com/office/officeart/2008/layout/VerticalCurvedList"/>
    <dgm:cxn modelId="{A9382BC3-617E-409D-9B37-5D4408652151}" type="presParOf" srcId="{10333649-71AA-4777-B8E3-1BC2FC1E6F0F}" destId="{2120BF8E-FFCF-4C17-9508-665CD1FA4E8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DC9FF5D-47EB-4874-9FF2-8B14A32548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89B550-F6DA-46AD-B514-756385CCF39C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lar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kunlaridanoq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mudofaa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jamg‘armasini</a:t>
          </a:r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ishtirok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etdilar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0D6AF2-392D-4614-8C86-43F35FD918EB}" type="parTrans" cxnId="{52FFA0A1-1500-4467-9F49-5B74BE7FFAE4}">
      <dgm:prSet/>
      <dgm:spPr/>
      <dgm:t>
        <a:bodyPr/>
        <a:lstStyle/>
        <a:p>
          <a:endParaRPr lang="ru-RU"/>
        </a:p>
      </dgm:t>
    </dgm:pt>
    <dgm:pt modelId="{D244DA58-0205-4F61-8204-8C023A19CB86}" type="sibTrans" cxnId="{52FFA0A1-1500-4467-9F49-5B74BE7FFAE4}">
      <dgm:prSet/>
      <dgm:spPr/>
      <dgm:t>
        <a:bodyPr/>
        <a:lstStyle/>
        <a:p>
          <a:endParaRPr lang="ru-RU"/>
        </a:p>
      </dgm:t>
    </dgm:pt>
    <dgm:pt modelId="{29A706E1-3D68-428F-B539-05BC80085EA1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Mudofaa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jamg‘armasiga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ishchilar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kolxozchilar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ziyolilar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kunlik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haqlari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shanbaliklarda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topilgan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pullar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fuqarolarning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shaxsiy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jamg‘armalari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qimmatbaho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zayomlari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buyumlar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mahsulotlari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dirty="0" err="1" smtClean="0">
              <a:latin typeface="Arial" panose="020B0604020202020204" pitchFamily="34" charset="0"/>
              <a:cs typeface="Arial" panose="020B0604020202020204" pitchFamily="34" charset="0"/>
            </a:rPr>
            <a:t>topshirilardi</a:t>
          </a:r>
          <a:r>
            <a:rPr lang="ru-RU" sz="175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7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F6CCFE-7AD3-4A7B-95B4-046562D2972C}" type="parTrans" cxnId="{5415EF9B-9A01-46AC-A4F1-899D52D183DF}">
      <dgm:prSet/>
      <dgm:spPr/>
      <dgm:t>
        <a:bodyPr/>
        <a:lstStyle/>
        <a:p>
          <a:endParaRPr lang="ru-RU"/>
        </a:p>
      </dgm:t>
    </dgm:pt>
    <dgm:pt modelId="{6219F0C4-B0B0-4AEC-B208-06E789755A2D}" type="sibTrans" cxnId="{5415EF9B-9A01-46AC-A4F1-899D52D183DF}">
      <dgm:prSet/>
      <dgm:spPr/>
      <dgm:t>
        <a:bodyPr/>
        <a:lstStyle/>
        <a:p>
          <a:endParaRPr lang="ru-RU"/>
        </a:p>
      </dgm:t>
    </dgm:pt>
    <dgm:pt modelId="{B1494FD0-5CED-4E55-938D-18C247852346}" type="pres">
      <dgm:prSet presAssocID="{5DC9FF5D-47EB-4874-9FF2-8B14A32548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3E6217-FE8D-4490-8D31-D61D5170D5F6}" type="pres">
      <dgm:prSet presAssocID="{C789B550-F6DA-46AD-B514-756385CCF39C}" presName="node" presStyleLbl="node1" presStyleIdx="0" presStyleCnt="2" custScaleX="42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81A69-88BC-4D1B-97AD-F19CFC4E952A}" type="pres">
      <dgm:prSet presAssocID="{D244DA58-0205-4F61-8204-8C023A19CB86}" presName="sibTrans" presStyleCnt="0"/>
      <dgm:spPr/>
    </dgm:pt>
    <dgm:pt modelId="{DB3E3598-59EE-4A06-8D2E-E82DA17EC645}" type="pres">
      <dgm:prSet presAssocID="{29A706E1-3D68-428F-B539-05BC80085EA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FFA0A1-1500-4467-9F49-5B74BE7FFAE4}" srcId="{5DC9FF5D-47EB-4874-9FF2-8B14A325488D}" destId="{C789B550-F6DA-46AD-B514-756385CCF39C}" srcOrd="0" destOrd="0" parTransId="{F50D6AF2-392D-4614-8C86-43F35FD918EB}" sibTransId="{D244DA58-0205-4F61-8204-8C023A19CB86}"/>
    <dgm:cxn modelId="{80B7B1E2-521C-4F83-AD5C-E736361C3194}" type="presOf" srcId="{29A706E1-3D68-428F-B539-05BC80085EA1}" destId="{DB3E3598-59EE-4A06-8D2E-E82DA17EC645}" srcOrd="0" destOrd="0" presId="urn:microsoft.com/office/officeart/2005/8/layout/hList6"/>
    <dgm:cxn modelId="{8FE1501A-1403-4520-8D6B-90C31395B1A1}" type="presOf" srcId="{C789B550-F6DA-46AD-B514-756385CCF39C}" destId="{E43E6217-FE8D-4490-8D31-D61D5170D5F6}" srcOrd="0" destOrd="0" presId="urn:microsoft.com/office/officeart/2005/8/layout/hList6"/>
    <dgm:cxn modelId="{90B94B6F-36CA-44B5-85C0-469A0FBEA608}" type="presOf" srcId="{5DC9FF5D-47EB-4874-9FF2-8B14A325488D}" destId="{B1494FD0-5CED-4E55-938D-18C247852346}" srcOrd="0" destOrd="0" presId="urn:microsoft.com/office/officeart/2005/8/layout/hList6"/>
    <dgm:cxn modelId="{5415EF9B-9A01-46AC-A4F1-899D52D183DF}" srcId="{5DC9FF5D-47EB-4874-9FF2-8B14A325488D}" destId="{29A706E1-3D68-428F-B539-05BC80085EA1}" srcOrd="1" destOrd="0" parTransId="{31F6CCFE-7AD3-4A7B-95B4-046562D2972C}" sibTransId="{6219F0C4-B0B0-4AEC-B208-06E789755A2D}"/>
    <dgm:cxn modelId="{E388C7A9-D4EC-4376-B2D1-99F6657827D9}" type="presParOf" srcId="{B1494FD0-5CED-4E55-938D-18C247852346}" destId="{E43E6217-FE8D-4490-8D31-D61D5170D5F6}" srcOrd="0" destOrd="0" presId="urn:microsoft.com/office/officeart/2005/8/layout/hList6"/>
    <dgm:cxn modelId="{44D868FE-52E3-4891-B1A9-9F68AC9033FD}" type="presParOf" srcId="{B1494FD0-5CED-4E55-938D-18C247852346}" destId="{37681A69-88BC-4D1B-97AD-F19CFC4E952A}" srcOrd="1" destOrd="0" presId="urn:microsoft.com/office/officeart/2005/8/layout/hList6"/>
    <dgm:cxn modelId="{89C38CF3-7E97-4602-8636-3C130044BFF6}" type="presParOf" srcId="{B1494FD0-5CED-4E55-938D-18C247852346}" destId="{DB3E3598-59EE-4A06-8D2E-E82DA17EC645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DC9FF5D-47EB-4874-9FF2-8B14A32548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1ED15C-B19A-470A-AB5C-A355DFD9D61B}">
      <dgm:prSet/>
      <dgm:spPr>
        <a:solidFill>
          <a:srgbClr val="92D050"/>
        </a:solidFill>
      </dgm:spPr>
      <dgm:t>
        <a:bodyPr/>
        <a:lstStyle/>
        <a:p>
          <a:pPr rtl="0"/>
          <a:r>
            <a:rPr lang="en-US" dirty="0" smtClean="0"/>
            <a:t>U</a:t>
          </a:r>
          <a:r>
            <a:rPr lang="ru-RU" dirty="0" err="1" smtClean="0"/>
            <a:t>rushning</a:t>
          </a:r>
          <a:r>
            <a:rPr lang="ru-RU" dirty="0" smtClean="0"/>
            <a:t> </a:t>
          </a:r>
          <a:r>
            <a:rPr lang="ru-RU" dirty="0" err="1" smtClean="0"/>
            <a:t>dastlabki</a:t>
          </a:r>
          <a:r>
            <a:rPr lang="ru-RU" dirty="0" smtClean="0"/>
            <a:t> </a:t>
          </a:r>
          <a:r>
            <a:rPr lang="ru-RU" dirty="0" err="1" smtClean="0"/>
            <a:t>kunlarida</a:t>
          </a:r>
          <a:r>
            <a:rPr lang="ru-RU" dirty="0" smtClean="0"/>
            <a:t> </a:t>
          </a:r>
          <a:r>
            <a:rPr lang="ru-RU" dirty="0" err="1" smtClean="0"/>
            <a:t>respublika</a:t>
          </a:r>
          <a:r>
            <a:rPr lang="ru-RU" dirty="0" smtClean="0"/>
            <a:t> </a:t>
          </a:r>
          <a:r>
            <a:rPr lang="ru-RU" dirty="0" err="1" smtClean="0"/>
            <a:t>aholisidan</a:t>
          </a:r>
          <a:r>
            <a:rPr lang="ru-RU" dirty="0" smtClean="0"/>
            <a:t> 30 </a:t>
          </a:r>
          <a:r>
            <a:rPr lang="ru-RU" dirty="0" err="1" smtClean="0"/>
            <a:t>mln</a:t>
          </a:r>
          <a:r>
            <a:rPr lang="ru-RU" dirty="0" smtClean="0"/>
            <a:t> </a:t>
          </a:r>
          <a:r>
            <a:rPr lang="ru-RU" dirty="0" err="1" smtClean="0"/>
            <a:t>rubllik</a:t>
          </a:r>
          <a:r>
            <a:rPr lang="ru-RU" dirty="0" smtClean="0"/>
            <a:t> </a:t>
          </a:r>
          <a:r>
            <a:rPr lang="ru-RU" dirty="0" err="1" smtClean="0"/>
            <a:t>miqdorda</a:t>
          </a:r>
          <a:r>
            <a:rPr lang="ru-RU" dirty="0" smtClean="0"/>
            <a:t> </a:t>
          </a:r>
          <a:r>
            <a:rPr lang="ru-RU" dirty="0" err="1" smtClean="0"/>
            <a:t>pul</a:t>
          </a:r>
          <a:r>
            <a:rPr lang="ru-RU" dirty="0" smtClean="0"/>
            <a:t>, </a:t>
          </a:r>
          <a:r>
            <a:rPr lang="ru-RU" dirty="0" err="1" smtClean="0"/>
            <a:t>obligatsiya</a:t>
          </a:r>
          <a:r>
            <a:rPr lang="ru-RU" dirty="0" smtClean="0"/>
            <a:t> </a:t>
          </a:r>
          <a:r>
            <a:rPr lang="ru-RU" dirty="0" err="1" smtClean="0"/>
            <a:t>va</a:t>
          </a:r>
          <a:r>
            <a:rPr lang="ru-RU" dirty="0" smtClean="0"/>
            <a:t> </a:t>
          </a:r>
          <a:r>
            <a:rPr lang="ru-RU" dirty="0" err="1" smtClean="0"/>
            <a:t>qimmatbaho</a:t>
          </a:r>
          <a:r>
            <a:rPr lang="ru-RU" dirty="0" smtClean="0"/>
            <a:t> </a:t>
          </a:r>
          <a:r>
            <a:rPr lang="ru-RU" dirty="0" err="1" smtClean="0"/>
            <a:t>boyliklar</a:t>
          </a:r>
          <a:r>
            <a:rPr lang="ru-RU" dirty="0" smtClean="0"/>
            <a:t> </a:t>
          </a:r>
          <a:r>
            <a:rPr lang="ru-RU" dirty="0" err="1" smtClean="0"/>
            <a:t>tushdi</a:t>
          </a:r>
          <a:r>
            <a:rPr lang="ru-RU" dirty="0" smtClean="0"/>
            <a:t>. </a:t>
          </a:r>
          <a:endParaRPr lang="en-US" dirty="0" smtClean="0"/>
        </a:p>
        <a:p>
          <a:pPr rtl="0"/>
          <a:r>
            <a:rPr lang="ru-RU" dirty="0" err="1" smtClean="0"/>
            <a:t>O‘zbekiston</a:t>
          </a:r>
          <a:r>
            <a:rPr lang="ru-RU" dirty="0" smtClean="0"/>
            <a:t> </a:t>
          </a:r>
          <a:r>
            <a:rPr lang="ru-RU" dirty="0" err="1" smtClean="0"/>
            <a:t>aholisi</a:t>
          </a:r>
          <a:r>
            <a:rPr lang="ru-RU" dirty="0" smtClean="0"/>
            <a:t> </a:t>
          </a:r>
          <a:r>
            <a:rPr lang="ru-RU" dirty="0" err="1" smtClean="0"/>
            <a:t>urush</a:t>
          </a:r>
          <a:r>
            <a:rPr lang="ru-RU" dirty="0" smtClean="0"/>
            <a:t> </a:t>
          </a:r>
          <a:r>
            <a:rPr lang="ru-RU" dirty="0" err="1" smtClean="0"/>
            <a:t>yillarida</a:t>
          </a:r>
          <a:r>
            <a:rPr lang="ru-RU" dirty="0" smtClean="0"/>
            <a:t> </a:t>
          </a:r>
          <a:r>
            <a:rPr lang="ru-RU" dirty="0" err="1" smtClean="0"/>
            <a:t>mudofaa</a:t>
          </a:r>
          <a:r>
            <a:rPr lang="ru-RU" dirty="0" smtClean="0"/>
            <a:t> </a:t>
          </a:r>
          <a:r>
            <a:rPr lang="ru-RU" dirty="0" err="1" smtClean="0"/>
            <a:t>jamg‘armasiga</a:t>
          </a:r>
          <a:r>
            <a:rPr lang="ru-RU" dirty="0" smtClean="0"/>
            <a:t> </a:t>
          </a:r>
          <a:r>
            <a:rPr lang="ru-RU" dirty="0" err="1" smtClean="0"/>
            <a:t>jami</a:t>
          </a:r>
          <a:r>
            <a:rPr lang="ru-RU" dirty="0" smtClean="0"/>
            <a:t> </a:t>
          </a:r>
          <a:r>
            <a:rPr lang="ru-RU" b="1" dirty="0" smtClean="0"/>
            <a:t>649,9 </a:t>
          </a:r>
          <a:r>
            <a:rPr lang="ru-RU" b="1" dirty="0" err="1" smtClean="0"/>
            <a:t>mln</a:t>
          </a:r>
          <a:r>
            <a:rPr lang="ru-RU" b="1" dirty="0" smtClean="0"/>
            <a:t> </a:t>
          </a:r>
          <a:r>
            <a:rPr lang="ru-RU" b="1" dirty="0" err="1" smtClean="0"/>
            <a:t>rubl</a:t>
          </a:r>
          <a:r>
            <a:rPr lang="ru-RU" b="1" dirty="0" smtClean="0"/>
            <a:t> </a:t>
          </a:r>
          <a:r>
            <a:rPr lang="ru-RU" dirty="0" err="1" smtClean="0"/>
            <a:t>pul</a:t>
          </a:r>
          <a:r>
            <a:rPr lang="ru-RU" dirty="0" smtClean="0"/>
            <a:t>, </a:t>
          </a:r>
          <a:r>
            <a:rPr lang="en-US" dirty="0" smtClean="0"/>
            <a:t>  </a:t>
          </a:r>
          <a:r>
            <a:rPr lang="ru-RU" b="1" dirty="0" smtClean="0"/>
            <a:t>22 </a:t>
          </a:r>
          <a:r>
            <a:rPr lang="ru-RU" b="1" dirty="0" err="1" smtClean="0"/>
            <a:t>kg</a:t>
          </a:r>
          <a:r>
            <a:rPr lang="ru-RU" b="1" dirty="0" smtClean="0"/>
            <a:t> </a:t>
          </a:r>
          <a:r>
            <a:rPr lang="ru-RU" dirty="0" err="1" smtClean="0"/>
            <a:t>oltin</a:t>
          </a:r>
          <a:r>
            <a:rPr lang="ru-RU" dirty="0" smtClean="0"/>
            <a:t> </a:t>
          </a:r>
          <a:r>
            <a:rPr lang="ru-RU" dirty="0" err="1" smtClean="0"/>
            <a:t>va</a:t>
          </a:r>
          <a:r>
            <a:rPr lang="ru-RU" dirty="0" smtClean="0"/>
            <a:t> </a:t>
          </a:r>
          <a:r>
            <a:rPr lang="ru-RU" dirty="0" err="1" smtClean="0"/>
            <a:t>kumush</a:t>
          </a:r>
          <a:r>
            <a:rPr lang="ru-RU" dirty="0" smtClean="0"/>
            <a:t> </a:t>
          </a:r>
          <a:r>
            <a:rPr lang="ru-RU" dirty="0" err="1" smtClean="0"/>
            <a:t>topsh</a:t>
          </a:r>
          <a:r>
            <a:rPr lang="en-US" dirty="0" err="1" smtClean="0"/>
            <a:t>irdi</a:t>
          </a:r>
          <a:r>
            <a:rPr lang="en-US" dirty="0" smtClean="0"/>
            <a:t>.</a:t>
          </a:r>
          <a:endParaRPr lang="ru-RU" dirty="0"/>
        </a:p>
      </dgm:t>
    </dgm:pt>
    <dgm:pt modelId="{0339C802-E82E-4CAC-AE65-48BBD81B1C38}" type="parTrans" cxnId="{AA83D008-5C96-4E0B-878F-D3B0E7A5990E}">
      <dgm:prSet/>
      <dgm:spPr/>
      <dgm:t>
        <a:bodyPr/>
        <a:lstStyle/>
        <a:p>
          <a:endParaRPr lang="ru-RU"/>
        </a:p>
      </dgm:t>
    </dgm:pt>
    <dgm:pt modelId="{CB604F4D-EA9D-4267-B511-6DDADD4C58F4}" type="sibTrans" cxnId="{AA83D008-5C96-4E0B-878F-D3B0E7A5990E}">
      <dgm:prSet/>
      <dgm:spPr/>
      <dgm:t>
        <a:bodyPr/>
        <a:lstStyle/>
        <a:p>
          <a:endParaRPr lang="ru-RU"/>
        </a:p>
      </dgm:t>
    </dgm:pt>
    <dgm:pt modelId="{B1494FD0-5CED-4E55-938D-18C247852346}" type="pres">
      <dgm:prSet presAssocID="{5DC9FF5D-47EB-4874-9FF2-8B14A325488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31BF02-ED6E-4F8D-8B07-CFFD7A0841CA}" type="pres">
      <dgm:prSet presAssocID="{E11ED15C-B19A-470A-AB5C-A355DFD9D61B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7C0D1-8D29-4A4D-9165-9D55A3FF35CB}" type="presOf" srcId="{E11ED15C-B19A-470A-AB5C-A355DFD9D61B}" destId="{9431BF02-ED6E-4F8D-8B07-CFFD7A0841CA}" srcOrd="0" destOrd="0" presId="urn:microsoft.com/office/officeart/2005/8/layout/hList6"/>
    <dgm:cxn modelId="{AA83D008-5C96-4E0B-878F-D3B0E7A5990E}" srcId="{5DC9FF5D-47EB-4874-9FF2-8B14A325488D}" destId="{E11ED15C-B19A-470A-AB5C-A355DFD9D61B}" srcOrd="0" destOrd="0" parTransId="{0339C802-E82E-4CAC-AE65-48BBD81B1C38}" sibTransId="{CB604F4D-EA9D-4267-B511-6DDADD4C58F4}"/>
    <dgm:cxn modelId="{2B9409E9-638C-4215-8BFA-8470B2BDB058}" type="presOf" srcId="{5DC9FF5D-47EB-4874-9FF2-8B14A325488D}" destId="{B1494FD0-5CED-4E55-938D-18C247852346}" srcOrd="0" destOrd="0" presId="urn:microsoft.com/office/officeart/2005/8/layout/hList6"/>
    <dgm:cxn modelId="{2800D618-84FD-4E9C-A061-AACB40F7AD55}" type="presParOf" srcId="{B1494FD0-5CED-4E55-938D-18C247852346}" destId="{9431BF02-ED6E-4F8D-8B07-CFFD7A0841CA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400" b="0" i="0" dirty="0"/>
            <a:t>              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91-betida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en-US" sz="16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6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6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2DB57C9D-3BAF-47C2-967E-BEDF4ACE8C58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2000" b="0" i="0" dirty="0"/>
            <a:t>               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javoblaringizni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tahlil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A8E8A-0D8D-4CF1-9D2A-D03E8EED5AA9}" type="parTrans" cxnId="{47562161-84F0-49E5-A745-707033DDB1E7}">
      <dgm:prSet/>
      <dgm:spPr/>
      <dgm:t>
        <a:bodyPr/>
        <a:lstStyle/>
        <a:p>
          <a:endParaRPr lang="ru-RU"/>
        </a:p>
      </dgm:t>
    </dgm:pt>
    <dgm:pt modelId="{FF24C78D-28ED-4963-B71A-7123D4F57F4C}" type="sibTrans" cxnId="{47562161-84F0-49E5-A745-707033DDB1E7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2" custScaleX="124136" custScaleY="115971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499ABA-2B7C-4917-A08E-4CF189EC54A2}" type="pres">
      <dgm:prSet presAssocID="{94B90CDB-77A9-424A-9AB8-4FB5479B0A7D}" presName="txShp" presStyleLbl="node1" presStyleIdx="0" presStyleCnt="2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5B6F2-C1DB-4711-BE0B-9CC51CDB693C}" type="pres">
      <dgm:prSet presAssocID="{A8EEAC04-A424-46F7-8B86-90951C50BD0C}" presName="spacing" presStyleCnt="0"/>
      <dgm:spPr/>
    </dgm:pt>
    <dgm:pt modelId="{A1FD8338-E6C7-49D1-925D-F7390B69BC53}" type="pres">
      <dgm:prSet presAssocID="{2DB57C9D-3BAF-47C2-967E-BEDF4ACE8C58}" presName="composite" presStyleCnt="0"/>
      <dgm:spPr/>
    </dgm:pt>
    <dgm:pt modelId="{610F1ACD-860E-4098-8CF8-C89606BF847C}" type="pres">
      <dgm:prSet presAssocID="{2DB57C9D-3BAF-47C2-967E-BEDF4ACE8C58}" presName="imgShp" presStyleLbl="fgImgPlace1" presStyleIdx="1" presStyleCnt="2" custScaleX="129005" custScaleY="127883" custLinFactNeighborX="-38206" custLinFactNeighborY="115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64A9FF-F72C-4DCA-B25B-4700BEDCAD62}" type="pres">
      <dgm:prSet presAssocID="{2DB57C9D-3BAF-47C2-967E-BEDF4ACE8C58}" presName="txShp" presStyleLbl="node1" presStyleIdx="1" presStyleCnt="2" custScaleX="150376" custScaleY="121566" custLinFactNeighborX="0" custLinFactNeighborY="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D864C-8C13-43EC-B9D6-9BD7CA9E83AB}" type="presOf" srcId="{2DB57C9D-3BAF-47C2-967E-BEDF4ACE8C58}" destId="{9964A9FF-F72C-4DCA-B25B-4700BEDCAD62}" srcOrd="0" destOrd="0" presId="urn:microsoft.com/office/officeart/2005/8/layout/vList3"/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47562161-84F0-49E5-A745-707033DDB1E7}" srcId="{D3E1F546-DBBD-4C0B-81C3-1E147FC40416}" destId="{2DB57C9D-3BAF-47C2-967E-BEDF4ACE8C58}" srcOrd="1" destOrd="0" parTransId="{EB9A8E8A-0D8D-4CF1-9D2A-D03E8EED5AA9}" sibTransId="{FF24C78D-28ED-4963-B71A-7123D4F57F4C}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  <dgm:cxn modelId="{CADCEBC3-1B97-4068-B6A7-14968DE39904}" type="presParOf" srcId="{B066781E-4593-4554-B286-B5F6D548A13D}" destId="{7FD5B6F2-C1DB-4711-BE0B-9CC51CDB693C}" srcOrd="1" destOrd="0" presId="urn:microsoft.com/office/officeart/2005/8/layout/vList3"/>
    <dgm:cxn modelId="{79EE3813-BFAC-4E62-8837-8CF190DAED99}" type="presParOf" srcId="{B066781E-4593-4554-B286-B5F6D548A13D}" destId="{A1FD8338-E6C7-49D1-925D-F7390B69BC53}" srcOrd="2" destOrd="0" presId="urn:microsoft.com/office/officeart/2005/8/layout/vList3"/>
    <dgm:cxn modelId="{CB1BD16E-479E-406B-9EBB-934B570DC812}" type="presParOf" srcId="{A1FD8338-E6C7-49D1-925D-F7390B69BC53}" destId="{610F1ACD-860E-4098-8CF8-C89606BF847C}" srcOrd="0" destOrd="0" presId="urn:microsoft.com/office/officeart/2005/8/layout/vList3"/>
    <dgm:cxn modelId="{EB394917-3CC2-4AFA-8F9A-95995B175A60}" type="presParOf" srcId="{A1FD8338-E6C7-49D1-925D-F7390B69BC53}" destId="{9964A9FF-F72C-4DCA-B25B-4700BEDCAD6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78767-84EE-4852-B286-ADE9B9C00016}">
      <dsp:nvSpPr>
        <dsp:cNvPr id="0" name=""/>
        <dsp:cNvSpPr/>
      </dsp:nvSpPr>
      <dsp:spPr>
        <a:xfrm rot="16200000">
          <a:off x="-89942" y="91401"/>
          <a:ext cx="3168216" cy="2985412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1939-yil 1-sentabrda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Adolf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Gitler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boshchiligidagi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Polshaga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ru-RU" sz="1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17-sentabrda SSSR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hujum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qilmaslik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to‘g‘risidagi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bitimning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maxfiy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moddalariga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muvofiq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hududiga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bostirib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460" y="633642"/>
        <a:ext cx="2985412" cy="1900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078767-84EE-4852-B286-ADE9B9C00016}">
      <dsp:nvSpPr>
        <dsp:cNvPr id="0" name=""/>
        <dsp:cNvSpPr/>
      </dsp:nvSpPr>
      <dsp:spPr>
        <a:xfrm rot="16200000">
          <a:off x="-107944" y="107944"/>
          <a:ext cx="3168216" cy="2952327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1281" bIns="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boshla</a:t>
          </a:r>
          <a:r>
            <a:rPr lang="en-US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ndi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19-sentabr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armiya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Vilnyus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22-sentabrd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Polshani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tor-mor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keltirish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operatsiyasining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tugatilishi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sharafiga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nemis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qo‘shinlarining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paradi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" y="633642"/>
        <a:ext cx="2952327" cy="1900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AEA8C-8BCD-4EAD-8A0A-EDF7B910382F}">
      <dsp:nvSpPr>
        <dsp:cNvPr id="0" name=""/>
        <dsp:cNvSpPr/>
      </dsp:nvSpPr>
      <dsp:spPr>
        <a:xfrm>
          <a:off x="0" y="0"/>
          <a:ext cx="4895532" cy="96126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1939-yil 30-noyabr – 1940-il 12-martda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sovet-fin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155" y="28155"/>
        <a:ext cx="3858250" cy="904956"/>
      </dsp:txXfrm>
    </dsp:sp>
    <dsp:sp modelId="{EA086686-640B-484C-80D5-15268CB3EA22}">
      <dsp:nvSpPr>
        <dsp:cNvPr id="0" name=""/>
        <dsp:cNvSpPr/>
      </dsp:nvSpPr>
      <dsp:spPr>
        <a:xfrm>
          <a:off x="431958" y="1121476"/>
          <a:ext cx="4895532" cy="961266"/>
        </a:xfrm>
        <a:prstGeom prst="roundRect">
          <a:avLst>
            <a:gd name="adj" fmla="val 10000"/>
          </a:avLst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SSSRning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qo‘shni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Finlyandiyaga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hujumi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boshlandi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0113" y="1149631"/>
        <a:ext cx="3782440" cy="904956"/>
      </dsp:txXfrm>
    </dsp:sp>
    <dsp:sp modelId="{2E6704DB-8EEA-41EB-AC9F-1C50F3BC676A}">
      <dsp:nvSpPr>
        <dsp:cNvPr id="0" name=""/>
        <dsp:cNvSpPr/>
      </dsp:nvSpPr>
      <dsp:spPr>
        <a:xfrm>
          <a:off x="863917" y="2242953"/>
          <a:ext cx="4895532" cy="96126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1939-yil 14-dekabrda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Ligasidan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chiqar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natijasida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Viborg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Ladoga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ko‘li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atrofidagi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hududlarni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qo‘lga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kiritdi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2072" y="2271108"/>
        <a:ext cx="3782440" cy="904956"/>
      </dsp:txXfrm>
    </dsp:sp>
    <dsp:sp modelId="{78280034-54BD-4449-AB2B-21D45DBF7579}">
      <dsp:nvSpPr>
        <dsp:cNvPr id="0" name=""/>
        <dsp:cNvSpPr/>
      </dsp:nvSpPr>
      <dsp:spPr>
        <a:xfrm>
          <a:off x="4270709" y="728960"/>
          <a:ext cx="624822" cy="62482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411294" y="728960"/>
        <a:ext cx="343652" cy="470179"/>
      </dsp:txXfrm>
    </dsp:sp>
    <dsp:sp modelId="{448CA97A-4A71-4957-9103-26BFF5EF1A52}">
      <dsp:nvSpPr>
        <dsp:cNvPr id="0" name=""/>
        <dsp:cNvSpPr/>
      </dsp:nvSpPr>
      <dsp:spPr>
        <a:xfrm>
          <a:off x="4702668" y="1844028"/>
          <a:ext cx="624822" cy="62482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843253" y="1844028"/>
        <a:ext cx="343652" cy="4701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16B510-BAEF-4F08-90D6-587438D76EDB}">
      <dsp:nvSpPr>
        <dsp:cNvPr id="0" name=""/>
        <dsp:cNvSpPr/>
      </dsp:nvSpPr>
      <dsp:spPr>
        <a:xfrm>
          <a:off x="0" y="0"/>
          <a:ext cx="3096344" cy="3112284"/>
        </a:xfrm>
        <a:prstGeom prst="roundRect">
          <a:avLst>
            <a:gd name="adj" fmla="val 10000"/>
          </a:avLst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piyodalar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yurti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bitiruvchilari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komandiri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A.Tolstov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diviziya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shtabi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boshlig‘i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V.Russkix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jangchilar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A.Magalov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A.Tupikov</a:t>
          </a: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F. </a:t>
          </a:r>
          <a:r>
            <a:rPr lang="ru-RU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Uteshev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lar 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janglarda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qatnashdilar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689" y="90689"/>
        <a:ext cx="2914966" cy="29309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F5F76-2B06-4996-8166-ED76E94F05CE}">
      <dsp:nvSpPr>
        <dsp:cNvPr id="0" name=""/>
        <dsp:cNvSpPr/>
      </dsp:nvSpPr>
      <dsp:spPr>
        <a:xfrm>
          <a:off x="-3600069" y="-562695"/>
          <a:ext cx="4365478" cy="4365478"/>
        </a:xfrm>
        <a:prstGeom prst="blockArc">
          <a:avLst>
            <a:gd name="adj1" fmla="val 18900000"/>
            <a:gd name="adj2" fmla="val 2700000"/>
            <a:gd name="adj3" fmla="val 4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2371AA-C7B9-4D5B-B23E-0D328F5E8781}">
      <dsp:nvSpPr>
        <dsp:cNvPr id="0" name=""/>
        <dsp:cNvSpPr/>
      </dsp:nvSpPr>
      <dsp:spPr>
        <a:xfrm>
          <a:off x="612716" y="225853"/>
          <a:ext cx="5146749" cy="1286179"/>
        </a:xfrm>
        <a:prstGeom prst="rect">
          <a:avLst/>
        </a:prstGeom>
        <a:solidFill>
          <a:schemeClr val="tx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4717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23-24-iyun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kunlari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Buxoro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Andijon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Namangan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Nukus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kishilik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mitinglar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716" y="225853"/>
        <a:ext cx="5146749" cy="1286179"/>
      </dsp:txXfrm>
    </dsp:sp>
    <dsp:sp modelId="{97BE143A-E771-4271-B927-A4D9BF4F93AF}">
      <dsp:nvSpPr>
        <dsp:cNvPr id="0" name=""/>
        <dsp:cNvSpPr/>
      </dsp:nvSpPr>
      <dsp:spPr>
        <a:xfrm>
          <a:off x="-2416" y="215886"/>
          <a:ext cx="1305135" cy="1347599"/>
        </a:xfrm>
        <a:prstGeom prst="ellipse">
          <a:avLst/>
        </a:prstGeom>
        <a:solidFill>
          <a:srgbClr val="92D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84D8DB3-FBCC-477B-A473-9C60E4D109E6}">
      <dsp:nvSpPr>
        <dsp:cNvPr id="0" name=""/>
        <dsp:cNvSpPr/>
      </dsp:nvSpPr>
      <dsp:spPr>
        <a:xfrm>
          <a:off x="632634" y="1748604"/>
          <a:ext cx="5146749" cy="1131580"/>
        </a:xfrm>
        <a:prstGeom prst="rect">
          <a:avLst/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4717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frontga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jo‘nash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istagi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komissarlikka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arizalar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oqimi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o‘zbekistonliklarning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ruhi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yuksakligining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yaqqol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namunasi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2634" y="1748604"/>
        <a:ext cx="5146749" cy="1131580"/>
      </dsp:txXfrm>
    </dsp:sp>
    <dsp:sp modelId="{407D389D-758D-4B35-8398-9F8053E181CF}">
      <dsp:nvSpPr>
        <dsp:cNvPr id="0" name=""/>
        <dsp:cNvSpPr/>
      </dsp:nvSpPr>
      <dsp:spPr>
        <a:xfrm>
          <a:off x="85923" y="1738411"/>
          <a:ext cx="1157035" cy="1157035"/>
        </a:xfrm>
        <a:prstGeom prst="ellipse">
          <a:avLst/>
        </a:prstGeom>
        <a:solidFill>
          <a:schemeClr val="tx2">
            <a:lumMod val="75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F5F76-2B06-4996-8166-ED76E94F05CE}">
      <dsp:nvSpPr>
        <dsp:cNvPr id="0" name=""/>
        <dsp:cNvSpPr/>
      </dsp:nvSpPr>
      <dsp:spPr>
        <a:xfrm>
          <a:off x="-3557308" y="-562695"/>
          <a:ext cx="4365478" cy="4365478"/>
        </a:xfrm>
        <a:prstGeom prst="blockArc">
          <a:avLst>
            <a:gd name="adj1" fmla="val 18900000"/>
            <a:gd name="adj2" fmla="val 2700000"/>
            <a:gd name="adj3" fmla="val 49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BAE75E-2587-41EF-8065-AC55D8216951}">
      <dsp:nvSpPr>
        <dsp:cNvPr id="0" name=""/>
        <dsp:cNvSpPr/>
      </dsp:nvSpPr>
      <dsp:spPr>
        <a:xfrm>
          <a:off x="717186" y="287898"/>
          <a:ext cx="5063166" cy="1275589"/>
        </a:xfrm>
        <a:prstGeom prst="rect">
          <a:avLst/>
        </a:prstGeom>
        <a:solidFill>
          <a:srgbClr val="DDDDDD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4717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Mazkur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arizalarni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kasbdagi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millatga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mansub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erkaklar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ayollar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yoshlar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keksalar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partiyali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partiyasizlar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berar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edilar</a:t>
          </a:r>
          <a:r>
            <a:rPr lang="ru-RU" sz="18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solidFill>
              <a:schemeClr val="bg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7186" y="287898"/>
        <a:ext cx="5063166" cy="1275589"/>
      </dsp:txXfrm>
    </dsp:sp>
    <dsp:sp modelId="{FDFA2F55-27AD-420D-B182-5713B89B35DB}">
      <dsp:nvSpPr>
        <dsp:cNvPr id="0" name=""/>
        <dsp:cNvSpPr/>
      </dsp:nvSpPr>
      <dsp:spPr>
        <a:xfrm>
          <a:off x="55241" y="287894"/>
          <a:ext cx="1240307" cy="1275596"/>
        </a:xfrm>
        <a:prstGeom prst="ellipse">
          <a:avLst/>
        </a:prstGeom>
        <a:solidFill>
          <a:schemeClr val="tx1">
            <a:lumMod val="5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D133339-926C-420D-B93A-EC5EA01A4F90}">
      <dsp:nvSpPr>
        <dsp:cNvPr id="0" name=""/>
        <dsp:cNvSpPr/>
      </dsp:nvSpPr>
      <dsp:spPr>
        <a:xfrm>
          <a:off x="717186" y="1748604"/>
          <a:ext cx="5063166" cy="1131580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4717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Arxiv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hujjatlarining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dalolat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berishicha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kunlarida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respublikaning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tuman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komissarliklariga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ko‘ngillilardan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14 </a:t>
          </a:r>
          <a:r>
            <a:rPr lang="ru-RU" sz="1600" b="1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ming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tushgan</a:t>
          </a:r>
          <a:r>
            <a:rPr lang="ru-RU" sz="1600" kern="1200" dirty="0" smtClean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chemeClr val="bg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7186" y="1748604"/>
        <a:ext cx="5063166" cy="1131580"/>
      </dsp:txXfrm>
    </dsp:sp>
    <dsp:sp modelId="{2120BF8E-FFCF-4C17-9508-665CD1FA4E85}">
      <dsp:nvSpPr>
        <dsp:cNvPr id="0" name=""/>
        <dsp:cNvSpPr/>
      </dsp:nvSpPr>
      <dsp:spPr>
        <a:xfrm>
          <a:off x="-20902" y="1635417"/>
          <a:ext cx="1392596" cy="1357954"/>
        </a:xfrm>
        <a:prstGeom prst="ellipse">
          <a:avLst/>
        </a:prstGeom>
        <a:solidFill>
          <a:srgbClr val="00B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3E6217-FE8D-4490-8D31-D61D5170D5F6}">
      <dsp:nvSpPr>
        <dsp:cNvPr id="0" name=""/>
        <dsp:cNvSpPr/>
      </dsp:nvSpPr>
      <dsp:spPr>
        <a:xfrm rot="16200000">
          <a:off x="-807122" y="808847"/>
          <a:ext cx="3219780" cy="1602084"/>
        </a:xfrm>
        <a:prstGeom prst="flowChartManualOperation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O‘zbekistonlik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kunlaridanoq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mudofaa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jamg‘armasini</a:t>
          </a:r>
          <a:r>
            <a:rPr lang="ru-RU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etishda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ishtirok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etdilar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726" y="643955"/>
        <a:ext cx="1602084" cy="1931868"/>
      </dsp:txXfrm>
    </dsp:sp>
    <dsp:sp modelId="{DB3E3598-59EE-4A06-8D2E-E82DA17EC645}">
      <dsp:nvSpPr>
        <dsp:cNvPr id="0" name=""/>
        <dsp:cNvSpPr/>
      </dsp:nvSpPr>
      <dsp:spPr>
        <a:xfrm rot="16200000">
          <a:off x="2158643" y="-272479"/>
          <a:ext cx="3219780" cy="3764738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1125" bIns="0" numCol="1" spcCol="1270" anchor="ctr" anchorCtr="0">
          <a:noAutofit/>
        </a:bodyPr>
        <a:lstStyle/>
        <a:p>
          <a:pPr lvl="0" algn="ctr" defTabSz="777875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Mudofaa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jamg‘armasiga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ishchilar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kolxozchilar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ziyolilar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kunlik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haqlari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shanbaliklarda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topilgan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pullar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fuqarolarning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shaxsiy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jamg‘armalari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qimmatbaho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boyliklari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zayomlari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buyumlar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mahsulotlari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5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topshirilardi</a:t>
          </a:r>
          <a:r>
            <a:rPr lang="ru-RU" sz="175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7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886164" y="643956"/>
        <a:ext cx="3764738" cy="19318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BF02-ED6E-4F8D-8B07-CFFD7A0841CA}">
      <dsp:nvSpPr>
        <dsp:cNvPr id="0" name=""/>
        <dsp:cNvSpPr/>
      </dsp:nvSpPr>
      <dsp:spPr>
        <a:xfrm rot="16200000">
          <a:off x="1216423" y="-1216423"/>
          <a:ext cx="3219780" cy="5652628"/>
        </a:xfrm>
        <a:prstGeom prst="flowChartManualOperation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U</a:t>
          </a:r>
          <a:r>
            <a:rPr lang="ru-RU" sz="2200" kern="1200" dirty="0" err="1" smtClean="0"/>
            <a:t>rushning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dastlabki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kunlarida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respublika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aholisidan</a:t>
          </a:r>
          <a:r>
            <a:rPr lang="ru-RU" sz="2200" kern="1200" dirty="0" smtClean="0"/>
            <a:t> 30 </a:t>
          </a:r>
          <a:r>
            <a:rPr lang="ru-RU" sz="2200" kern="1200" dirty="0" err="1" smtClean="0"/>
            <a:t>mln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rubllik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miqdorda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pul</a:t>
          </a:r>
          <a:r>
            <a:rPr lang="ru-RU" sz="2200" kern="1200" dirty="0" smtClean="0"/>
            <a:t>, </a:t>
          </a:r>
          <a:r>
            <a:rPr lang="ru-RU" sz="2200" kern="1200" dirty="0" err="1" smtClean="0"/>
            <a:t>obligatsiya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va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qimmatbaho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boyliklar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tushdi</a:t>
          </a:r>
          <a:r>
            <a:rPr lang="ru-RU" sz="2200" kern="1200" dirty="0" smtClean="0"/>
            <a:t>. </a:t>
          </a:r>
          <a:endParaRPr lang="en-US" sz="2200" kern="1200" dirty="0" smtClean="0"/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 smtClean="0"/>
            <a:t>O‘zbekiston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aholisi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urush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yillarida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mudofaa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jamg‘armasiga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jami</a:t>
          </a:r>
          <a:r>
            <a:rPr lang="ru-RU" sz="2200" kern="1200" dirty="0" smtClean="0"/>
            <a:t> </a:t>
          </a:r>
          <a:r>
            <a:rPr lang="ru-RU" sz="2200" b="1" kern="1200" dirty="0" smtClean="0"/>
            <a:t>649,9 </a:t>
          </a:r>
          <a:r>
            <a:rPr lang="ru-RU" sz="2200" b="1" kern="1200" dirty="0" err="1" smtClean="0"/>
            <a:t>mln</a:t>
          </a:r>
          <a:r>
            <a:rPr lang="ru-RU" sz="2200" b="1" kern="1200" dirty="0" smtClean="0"/>
            <a:t> </a:t>
          </a:r>
          <a:r>
            <a:rPr lang="ru-RU" sz="2200" b="1" kern="1200" dirty="0" err="1" smtClean="0"/>
            <a:t>rubl</a:t>
          </a:r>
          <a:r>
            <a:rPr lang="ru-RU" sz="2200" b="1" kern="1200" dirty="0" smtClean="0"/>
            <a:t> </a:t>
          </a:r>
          <a:r>
            <a:rPr lang="ru-RU" sz="2200" kern="1200" dirty="0" err="1" smtClean="0"/>
            <a:t>pul</a:t>
          </a:r>
          <a:r>
            <a:rPr lang="ru-RU" sz="2200" kern="1200" dirty="0" smtClean="0"/>
            <a:t>, </a:t>
          </a:r>
          <a:r>
            <a:rPr lang="en-US" sz="2200" kern="1200" dirty="0" smtClean="0"/>
            <a:t>  </a:t>
          </a:r>
          <a:r>
            <a:rPr lang="ru-RU" sz="2200" b="1" kern="1200" dirty="0" smtClean="0"/>
            <a:t>22 </a:t>
          </a:r>
          <a:r>
            <a:rPr lang="ru-RU" sz="2200" b="1" kern="1200" dirty="0" err="1" smtClean="0"/>
            <a:t>kg</a:t>
          </a:r>
          <a:r>
            <a:rPr lang="ru-RU" sz="2200" b="1" kern="1200" dirty="0" smtClean="0"/>
            <a:t> </a:t>
          </a:r>
          <a:r>
            <a:rPr lang="ru-RU" sz="2200" kern="1200" dirty="0" err="1" smtClean="0"/>
            <a:t>oltin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va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kumush</a:t>
          </a:r>
          <a:r>
            <a:rPr lang="ru-RU" sz="2200" kern="1200" dirty="0" smtClean="0"/>
            <a:t> </a:t>
          </a:r>
          <a:r>
            <a:rPr lang="ru-RU" sz="2200" kern="1200" dirty="0" err="1" smtClean="0"/>
            <a:t>topsh</a:t>
          </a:r>
          <a:r>
            <a:rPr lang="en-US" sz="2200" kern="1200" dirty="0" err="1" smtClean="0"/>
            <a:t>irdi</a:t>
          </a:r>
          <a:r>
            <a:rPr lang="en-US" sz="2200" kern="1200" dirty="0" smtClean="0"/>
            <a:t>.</a:t>
          </a:r>
          <a:endParaRPr lang="ru-RU" sz="2200" kern="1200" dirty="0"/>
        </a:p>
      </dsp:txBody>
      <dsp:txXfrm rot="5400000">
        <a:off x="-1" y="643957"/>
        <a:ext cx="5652628" cy="19318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-1" y="71887"/>
          <a:ext cx="5482708" cy="894138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29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/>
            <a:t>              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91-betida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 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23533" y="71887"/>
        <a:ext cx="5259174" cy="894138"/>
      </dsp:txXfrm>
    </dsp:sp>
    <dsp:sp modelId="{38C67714-3533-4660-8BCB-75A696E086B8}">
      <dsp:nvSpPr>
        <dsp:cNvPr id="0" name=""/>
        <dsp:cNvSpPr/>
      </dsp:nvSpPr>
      <dsp:spPr>
        <a:xfrm>
          <a:off x="0" y="0"/>
          <a:ext cx="1109948" cy="10369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9FF-F72C-4DCA-B25B-4700BEDCAD62}">
      <dsp:nvSpPr>
        <dsp:cNvPr id="0" name=""/>
        <dsp:cNvSpPr/>
      </dsp:nvSpPr>
      <dsp:spPr>
        <a:xfrm rot="10800000">
          <a:off x="-1" y="1333577"/>
          <a:ext cx="5482708" cy="1086968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290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/>
            <a:t>               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javoblaringizni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tahlil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71741" y="1333577"/>
        <a:ext cx="5210966" cy="1086968"/>
      </dsp:txXfrm>
    </dsp:sp>
    <dsp:sp modelId="{610F1ACD-860E-4098-8CF8-C89606BF847C}">
      <dsp:nvSpPr>
        <dsp:cNvPr id="0" name=""/>
        <dsp:cNvSpPr/>
      </dsp:nvSpPr>
      <dsp:spPr>
        <a:xfrm>
          <a:off x="0" y="1304820"/>
          <a:ext cx="1153483" cy="114345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8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5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8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1493" y="245223"/>
            <a:ext cx="3780420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9305" y="1247352"/>
            <a:ext cx="4665863" cy="139651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girdobiga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tortilishi</a:t>
            </a:r>
            <a:r>
              <a:rPr lang="uz-Cyrl-UZ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256182" y="323900"/>
            <a:ext cx="467457" cy="46805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4FA900A5-BD7B-42F0-B243-A1B999BF15BC}"/>
              </a:ext>
            </a:extLst>
          </p:cNvPr>
          <p:cNvSpPr/>
          <p:nvPr/>
        </p:nvSpPr>
        <p:spPr>
          <a:xfrm>
            <a:off x="251639" y="1109430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D7DD059B-96D9-447D-8493-FC0F045EDE35}"/>
              </a:ext>
            </a:extLst>
          </p:cNvPr>
          <p:cNvSpPr/>
          <p:nvPr/>
        </p:nvSpPr>
        <p:spPr>
          <a:xfrm>
            <a:off x="251638" y="2073422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607" y="0"/>
            <a:ext cx="59406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1941-yil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22-iyun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saharda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gitlerchilar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qilmaslik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bostirib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sinovlardan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amlakatda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732" y="1412986"/>
            <a:ext cx="3224188" cy="18115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5770"/>
            <a:ext cx="25050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80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607" y="107876"/>
            <a:ext cx="38884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1941-yil 30-iyunda SSSR XKS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VKP(b) MK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I.V.Stalin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raisligida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Qo‘mitas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I.V.Stalin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19-iyulda SSSR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komissari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8-avgustda SSSR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qo‘mondoni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87" y="683940"/>
            <a:ext cx="1521652" cy="17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01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924" y="335222"/>
            <a:ext cx="2705797" cy="2677656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mehnatkashlarini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9875" algn="just"/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Kompartiyasi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Komitetining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Yusupov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o‘zbekistonliklarni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fashizmga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safarbar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7" y="395908"/>
            <a:ext cx="2603951" cy="234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5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23992298"/>
              </p:ext>
            </p:extLst>
          </p:nvPr>
        </p:nvGraphicFramePr>
        <p:xfrm>
          <a:off x="1" y="0"/>
          <a:ext cx="5759450" cy="32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015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96864045"/>
              </p:ext>
            </p:extLst>
          </p:nvPr>
        </p:nvGraphicFramePr>
        <p:xfrm>
          <a:off x="1" y="0"/>
          <a:ext cx="5759450" cy="32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582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53218402"/>
              </p:ext>
            </p:extLst>
          </p:nvPr>
        </p:nvGraphicFramePr>
        <p:xfrm>
          <a:off x="67060" y="20309"/>
          <a:ext cx="5652628" cy="3219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88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56567656"/>
              </p:ext>
            </p:extLst>
          </p:nvPr>
        </p:nvGraphicFramePr>
        <p:xfrm>
          <a:off x="67060" y="20309"/>
          <a:ext cx="5652628" cy="3219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667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3" y="46022"/>
            <a:ext cx="56160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qishloqlardan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boyliklarni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evakuatsiya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308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muddatlarda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tushirishga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erishildi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3" y="1615682"/>
            <a:ext cx="2381181" cy="16195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563" y="1438213"/>
            <a:ext cx="25717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0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3" y="46022"/>
            <a:ext cx="5616029" cy="132343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1941-yil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Ximki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1941-yil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oktabrda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aviatsiya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qiruvchi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3" y="1476029"/>
            <a:ext cx="2580869" cy="1695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09" y="1476030"/>
            <a:ext cx="3001516" cy="174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24" y="0"/>
            <a:ext cx="56134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boshqardilar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mushkul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sharoitlarida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javobgarlikdan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qo‘rqmay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tezkorlik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4" y="1501693"/>
            <a:ext cx="2857501" cy="17185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7" y="1486694"/>
            <a:ext cx="26479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8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501" y="-15753"/>
            <a:ext cx="434255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Reja</a:t>
            </a:r>
            <a:endParaRPr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7418" y="641003"/>
            <a:ext cx="5480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Urushning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xarakteri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417" y="1000315"/>
            <a:ext cx="55446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b="1" dirty="0" err="1" smtClean="0">
                <a:solidFill>
                  <a:srgbClr val="002060"/>
                </a:solidFill>
              </a:rPr>
              <a:t>Sovet-fin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urushida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o‘zbekistonliklarning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qatnashuvi</a:t>
            </a:r>
            <a:r>
              <a:rPr lang="ru-RU" sz="1400" b="1" dirty="0" smtClean="0">
                <a:solidFill>
                  <a:srgbClr val="002060"/>
                </a:solidFill>
              </a:rPr>
              <a:t>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9319" y="1440024"/>
            <a:ext cx="5495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Fashistik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Germaniyaning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SSSRga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girdobiga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tortilishi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318" y="2160104"/>
            <a:ext cx="54954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kuchlarining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urushga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safarbar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200" b="1" dirty="0"/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57594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8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rahbariyati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Markazning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zug‘umini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yengib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komissarliklari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direktorlarining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huquqlarini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kengaytirdilar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apparatini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qisqartirdilar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720" y="1501693"/>
            <a:ext cx="2573912" cy="174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1694"/>
            <a:ext cx="2493271" cy="171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3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bajarish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smtClean="0"/>
              <a:t>topshiriqlar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4436258"/>
              </p:ext>
            </p:extLst>
          </p:nvPr>
        </p:nvGraphicFramePr>
        <p:xfrm>
          <a:off x="157020" y="611932"/>
          <a:ext cx="548270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594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" marR="347345" indent="215265" algn="just">
              <a:spcAft>
                <a:spcPts val="0"/>
              </a:spcAft>
            </a:pPr>
            <a:r>
              <a:rPr lang="en-US" sz="1400" b="1" dirty="0" smtClean="0">
                <a:solidFill>
                  <a:srgbClr val="23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1939-yil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23-avgustda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I.V.Stalinning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taklifi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Moskvada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SSSR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Germaniya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o‘rtasida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muddatga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hujum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qilmaslik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to‘g‘risida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bitim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Molotov-Ribbentrop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pakti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imzolandi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Polsha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Boltiqbo‘yi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Finlyandiyada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Sovet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Ittifoqining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ta’sir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doirasi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kuchaytirildi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525331"/>
            <a:ext cx="2695566" cy="16478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3" y="1536415"/>
            <a:ext cx="252028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24685545"/>
              </p:ext>
            </p:extLst>
          </p:nvPr>
        </p:nvGraphicFramePr>
        <p:xfrm>
          <a:off x="35409" y="0"/>
          <a:ext cx="2988331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1862572"/>
            <a:ext cx="2634590" cy="13056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107876"/>
            <a:ext cx="2627697" cy="186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1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90051916"/>
              </p:ext>
            </p:extLst>
          </p:nvPr>
        </p:nvGraphicFramePr>
        <p:xfrm>
          <a:off x="35410" y="0"/>
          <a:ext cx="2952327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57" y="1702854"/>
            <a:ext cx="2431081" cy="15481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7" y="49368"/>
            <a:ext cx="2700300" cy="182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4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553" y="1332012"/>
            <a:ext cx="2927562" cy="18385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80" y="72190"/>
            <a:ext cx="57419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3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28-sentyabrda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SSSR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Germaniya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o‘rtasida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do‘stlik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chegaralar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to‘g‘risida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shartnoma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imzolandi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So‘ngra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qizil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armiya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qismlari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Ukraina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Belorusiya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rasmiy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ravishda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SSSRga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qo‘shib</a:t>
            </a:r>
            <a:r>
              <a:rPr lang="ru-RU" sz="1600" spc="4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84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5" y="39731"/>
            <a:ext cx="5688037" cy="3153812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65113"/>
            <a:r>
              <a:rPr lang="en-US" sz="1400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1940-yil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iyulda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qizil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armiya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Latviya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Litva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Estoniya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hududlarini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bosib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Latviya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Litva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Estoniya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respublikalari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majburiy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ravishda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Sovet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Ittifoqi</a:t>
            </a:r>
            <a:r>
              <a:rPr lang="ru-RU" sz="2000" spc="17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tarkibiga</a:t>
            </a:r>
            <a:r>
              <a:rPr lang="ru-RU" sz="2000" spc="16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kiritildi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2000" spc="17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spc="17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65113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</a:t>
            </a:r>
            <a:r>
              <a:rPr lang="ru-RU" sz="2000" spc="17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paytda</a:t>
            </a:r>
            <a:r>
              <a:rPr lang="ru-RU" sz="2000" spc="17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Moldaviya</a:t>
            </a:r>
            <a:r>
              <a:rPr lang="ru-RU" sz="2000" spc="17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ASSRga</a:t>
            </a:r>
            <a:r>
              <a:rPr lang="ru-RU" sz="2000" spc="17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tutash</a:t>
            </a:r>
            <a:r>
              <a:rPr lang="ru-RU" sz="2000" spc="16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Bessarabiya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qo‘shinlari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egallandi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SSSR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Mold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viya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SSR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1120" marR="353060" indent="215265">
              <a:lnSpc>
                <a:spcPct val="115000"/>
              </a:lnSpc>
              <a:spcAft>
                <a:spcPts val="0"/>
              </a:spcAft>
            </a:pPr>
            <a:endParaRPr lang="ru-RU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1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08509532"/>
              </p:ext>
            </p:extLst>
          </p:nvPr>
        </p:nvGraphicFramePr>
        <p:xfrm>
          <a:off x="0" y="0"/>
          <a:ext cx="5759450" cy="320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15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06291435"/>
              </p:ext>
            </p:extLst>
          </p:nvPr>
        </p:nvGraphicFramePr>
        <p:xfrm>
          <a:off x="71413" y="107876"/>
          <a:ext cx="3096344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7" y="251892"/>
            <a:ext cx="2201186" cy="284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3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153198</TotalTime>
  <Words>794</Words>
  <Application>Microsoft Office PowerPoint</Application>
  <PresentationFormat>Произвольный</PresentationFormat>
  <Paragraphs>39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O‘zbekiston tarixi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1579</cp:revision>
  <dcterms:created xsi:type="dcterms:W3CDTF">2014-10-08T23:03:32Z</dcterms:created>
  <dcterms:modified xsi:type="dcterms:W3CDTF">2021-01-14T03:44:36Z</dcterms:modified>
</cp:coreProperties>
</file>