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</p:sldMasterIdLst>
  <p:notesMasterIdLst>
    <p:notesMasterId r:id="rId24"/>
  </p:notesMasterIdLst>
  <p:sldIdLst>
    <p:sldId id="1356" r:id="rId4"/>
    <p:sldId id="1402" r:id="rId5"/>
    <p:sldId id="1449" r:id="rId6"/>
    <p:sldId id="1450" r:id="rId7"/>
    <p:sldId id="1458" r:id="rId8"/>
    <p:sldId id="1457" r:id="rId9"/>
    <p:sldId id="1459" r:id="rId10"/>
    <p:sldId id="1469" r:id="rId11"/>
    <p:sldId id="1460" r:id="rId12"/>
    <p:sldId id="1462" r:id="rId13"/>
    <p:sldId id="1453" r:id="rId14"/>
    <p:sldId id="1463" r:id="rId15"/>
    <p:sldId id="1465" r:id="rId16"/>
    <p:sldId id="1464" r:id="rId17"/>
    <p:sldId id="1452" r:id="rId18"/>
    <p:sldId id="1466" r:id="rId19"/>
    <p:sldId id="1468" r:id="rId20"/>
    <p:sldId id="1451" r:id="rId21"/>
    <p:sldId id="1454" r:id="rId22"/>
    <p:sldId id="1419" r:id="rId23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356"/>
            <p14:sldId id="1402"/>
            <p14:sldId id="1449"/>
            <p14:sldId id="1450"/>
            <p14:sldId id="1458"/>
            <p14:sldId id="1457"/>
            <p14:sldId id="1459"/>
            <p14:sldId id="1469"/>
            <p14:sldId id="1460"/>
            <p14:sldId id="1462"/>
            <p14:sldId id="1453"/>
            <p14:sldId id="1463"/>
            <p14:sldId id="1465"/>
            <p14:sldId id="1464"/>
            <p14:sldId id="1452"/>
            <p14:sldId id="1466"/>
            <p14:sldId id="1468"/>
            <p14:sldId id="1451"/>
            <p14:sldId id="1454"/>
            <p14:sldId id="1419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0000"/>
    <a:srgbClr val="C0C0C0"/>
    <a:srgbClr val="DDDDDD"/>
    <a:srgbClr val="B2B2B2"/>
    <a:srgbClr val="FFFFFF"/>
    <a:srgbClr val="808080"/>
    <a:srgbClr val="5F5F5F"/>
    <a:srgbClr val="7F7F7F"/>
    <a:srgbClr val="328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4" autoAdjust="0"/>
    <p:restoredTop sz="95491" autoAdjust="0"/>
  </p:normalViewPr>
  <p:slideViewPr>
    <p:cSldViewPr snapToObjects="1">
      <p:cViewPr varScale="1">
        <p:scale>
          <a:sx n="218" d="100"/>
          <a:sy n="218" d="100"/>
        </p:scale>
        <p:origin x="786" y="168"/>
      </p:cViewPr>
      <p:guideLst>
        <p:guide orient="horz" pos="742"/>
        <p:guide pos="1882"/>
        <p:guide orient="horz" pos="517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5CAFCE-BB0A-4411-AD95-F643DEF1A23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46494F-B2B9-4563-97AC-A6F61D86D71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1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O‘n</a:t>
          </a:r>
          <a:r>
            <a:rPr lang="en-US" sz="1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sakkizlar</a:t>
          </a:r>
          <a:r>
            <a:rPr lang="en-US" sz="1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guruhi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Abdurahim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Hojiboyev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Inomjon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Xidiraliyev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Muhtorjon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Saidjanov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boshqalar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921395-E86F-41F0-9568-982A83EF84A9}" type="parTrans" cxnId="{D099A3AF-D975-4F26-A417-9D84F4C5FB99}">
      <dgm:prSet/>
      <dgm:spPr/>
      <dgm:t>
        <a:bodyPr/>
        <a:lstStyle/>
        <a:p>
          <a:endParaRPr lang="ru-RU"/>
        </a:p>
      </dgm:t>
    </dgm:pt>
    <dgm:pt modelId="{6698812C-C2A1-4F5A-8BFB-DBD880D04F11}" type="sibTrans" cxnId="{D099A3AF-D975-4F26-A417-9D84F4C5FB99}">
      <dgm:prSet/>
      <dgm:spPr/>
      <dgm:t>
        <a:bodyPr/>
        <a:lstStyle/>
        <a:p>
          <a:endParaRPr lang="ru-RU"/>
        </a:p>
      </dgm:t>
    </dgm:pt>
    <dgm:pt modelId="{1CE6B81E-66E7-462B-90AA-2BDDF895610B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markazning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ulug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‘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davlatchilik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shovinistik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siyosatiga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chiqib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kadrlarga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nisbatan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bepisandlik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loqaydlik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yo‘liga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chiqib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adolat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haqqoniylik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tamoyillarini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himoya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qilganlar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184CEC-58F4-43B8-99A8-8CF1B117C0F4}" type="parTrans" cxnId="{3FE04679-4DA2-4320-AB5B-CA04101E3DD2}">
      <dgm:prSet/>
      <dgm:spPr/>
      <dgm:t>
        <a:bodyPr/>
        <a:lstStyle/>
        <a:p>
          <a:endParaRPr lang="ru-RU"/>
        </a:p>
      </dgm:t>
    </dgm:pt>
    <dgm:pt modelId="{93D56DAA-0FD4-4CA3-B1DD-00A37CF80C7A}" type="sibTrans" cxnId="{3FE04679-4DA2-4320-AB5B-CA04101E3DD2}">
      <dgm:prSet/>
      <dgm:spPr/>
      <dgm:t>
        <a:bodyPr/>
        <a:lstStyle/>
        <a:p>
          <a:endParaRPr lang="ru-RU"/>
        </a:p>
      </dgm:t>
    </dgm:pt>
    <dgm:pt modelId="{4B4989FD-EE60-4BF7-9AD8-E37A1146D334}" type="pres">
      <dgm:prSet presAssocID="{945CAFCE-BB0A-4411-AD95-F643DEF1A2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18A79D7-7348-4EC6-B91A-05F5C3E5C26A}" type="pres">
      <dgm:prSet presAssocID="{945CAFCE-BB0A-4411-AD95-F643DEF1A233}" presName="Name1" presStyleCnt="0"/>
      <dgm:spPr/>
    </dgm:pt>
    <dgm:pt modelId="{B0F169BF-1C12-4A5A-98B6-ABFD838175AD}" type="pres">
      <dgm:prSet presAssocID="{945CAFCE-BB0A-4411-AD95-F643DEF1A233}" presName="cycle" presStyleCnt="0"/>
      <dgm:spPr/>
    </dgm:pt>
    <dgm:pt modelId="{4812A6F5-86CA-45F3-9545-31E6F14FEBCA}" type="pres">
      <dgm:prSet presAssocID="{945CAFCE-BB0A-4411-AD95-F643DEF1A233}" presName="srcNode" presStyleLbl="node1" presStyleIdx="0" presStyleCnt="2"/>
      <dgm:spPr/>
    </dgm:pt>
    <dgm:pt modelId="{2491675A-E9C7-4EFD-8E6D-E148E65F3EEA}" type="pres">
      <dgm:prSet presAssocID="{945CAFCE-BB0A-4411-AD95-F643DEF1A233}" presName="conn" presStyleLbl="parChTrans1D2" presStyleIdx="0" presStyleCnt="1"/>
      <dgm:spPr/>
      <dgm:t>
        <a:bodyPr/>
        <a:lstStyle/>
        <a:p>
          <a:endParaRPr lang="ru-RU"/>
        </a:p>
      </dgm:t>
    </dgm:pt>
    <dgm:pt modelId="{9A738656-4885-4168-AC1E-092A9068650F}" type="pres">
      <dgm:prSet presAssocID="{945CAFCE-BB0A-4411-AD95-F643DEF1A233}" presName="extraNode" presStyleLbl="node1" presStyleIdx="0" presStyleCnt="2"/>
      <dgm:spPr/>
    </dgm:pt>
    <dgm:pt modelId="{8010064C-47A8-4963-9984-40963D994D9F}" type="pres">
      <dgm:prSet presAssocID="{945CAFCE-BB0A-4411-AD95-F643DEF1A233}" presName="dstNode" presStyleLbl="node1" presStyleIdx="0" presStyleCnt="2"/>
      <dgm:spPr/>
    </dgm:pt>
    <dgm:pt modelId="{E5AE169F-8E41-467D-B045-3C8653C3D712}" type="pres">
      <dgm:prSet presAssocID="{3146494F-B2B9-4563-97AC-A6F61D86D713}" presName="text_1" presStyleLbl="node1" presStyleIdx="0" presStyleCnt="2" custScaleX="98168" custLinFactNeighborX="-1658" custLinFactNeighborY="-18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5BCF2-3BFD-4293-AB11-4A5624BA29E2}" type="pres">
      <dgm:prSet presAssocID="{3146494F-B2B9-4563-97AC-A6F61D86D713}" presName="accent_1" presStyleCnt="0"/>
      <dgm:spPr/>
    </dgm:pt>
    <dgm:pt modelId="{64E378A6-05F7-429D-9D18-F87539557F76}" type="pres">
      <dgm:prSet presAssocID="{3146494F-B2B9-4563-97AC-A6F61D86D713}" presName="accentRepeatNode" presStyleLbl="solidFgAcc1" presStyleIdx="0" presStyleCnt="2" custFlipHor="1" custScaleX="8379" custScaleY="8379" custLinFactNeighborX="-212" custLinFactNeighborY="-30005"/>
      <dgm:spPr/>
    </dgm:pt>
    <dgm:pt modelId="{9AC577B4-56CC-4312-A447-B255235E2712}" type="pres">
      <dgm:prSet presAssocID="{1CE6B81E-66E7-462B-90AA-2BDDF895610B}" presName="text_2" presStyleLbl="node1" presStyleIdx="1" presStyleCnt="2" custScaleX="98168" custScaleY="216739" custLinFactNeighborX="-1658" custLinFactNeighborY="15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3B756E-E155-4BE5-B463-A3FCD2972FDD}" type="pres">
      <dgm:prSet presAssocID="{1CE6B81E-66E7-462B-90AA-2BDDF895610B}" presName="accent_2" presStyleCnt="0"/>
      <dgm:spPr/>
    </dgm:pt>
    <dgm:pt modelId="{B7912007-7E0B-4C6D-9B63-23F50D81A8B3}" type="pres">
      <dgm:prSet presAssocID="{1CE6B81E-66E7-462B-90AA-2BDDF895610B}" presName="accentRepeatNode" presStyleLbl="solidFgAcc1" presStyleIdx="1" presStyleCnt="2" custFlipHor="0" custScaleX="8379" custScaleY="8379" custLinFactNeighborX="16251" custLinFactNeighborY="-7770"/>
      <dgm:spPr/>
    </dgm:pt>
  </dgm:ptLst>
  <dgm:cxnLst>
    <dgm:cxn modelId="{A477CDFB-6B5C-41D5-8125-FC31D2A8CAA8}" type="presOf" srcId="{1CE6B81E-66E7-462B-90AA-2BDDF895610B}" destId="{9AC577B4-56CC-4312-A447-B255235E2712}" srcOrd="0" destOrd="0" presId="urn:microsoft.com/office/officeart/2008/layout/VerticalCurvedList"/>
    <dgm:cxn modelId="{D099A3AF-D975-4F26-A417-9D84F4C5FB99}" srcId="{945CAFCE-BB0A-4411-AD95-F643DEF1A233}" destId="{3146494F-B2B9-4563-97AC-A6F61D86D713}" srcOrd="0" destOrd="0" parTransId="{1E921395-E86F-41F0-9568-982A83EF84A9}" sibTransId="{6698812C-C2A1-4F5A-8BFB-DBD880D04F11}"/>
    <dgm:cxn modelId="{42D308F7-99BF-4447-9E2C-2B4AB14AD5C3}" type="presOf" srcId="{6698812C-C2A1-4F5A-8BFB-DBD880D04F11}" destId="{2491675A-E9C7-4EFD-8E6D-E148E65F3EEA}" srcOrd="0" destOrd="0" presId="urn:microsoft.com/office/officeart/2008/layout/VerticalCurvedList"/>
    <dgm:cxn modelId="{03858658-1BCB-4E36-89BD-A148A57EBC73}" type="presOf" srcId="{3146494F-B2B9-4563-97AC-A6F61D86D713}" destId="{E5AE169F-8E41-467D-B045-3C8653C3D712}" srcOrd="0" destOrd="0" presId="urn:microsoft.com/office/officeart/2008/layout/VerticalCurvedList"/>
    <dgm:cxn modelId="{3FE04679-4DA2-4320-AB5B-CA04101E3DD2}" srcId="{945CAFCE-BB0A-4411-AD95-F643DEF1A233}" destId="{1CE6B81E-66E7-462B-90AA-2BDDF895610B}" srcOrd="1" destOrd="0" parTransId="{9B184CEC-58F4-43B8-99A8-8CF1B117C0F4}" sibTransId="{93D56DAA-0FD4-4CA3-B1DD-00A37CF80C7A}"/>
    <dgm:cxn modelId="{F1D8C50B-93C0-4601-B2C3-6A78874C2525}" type="presOf" srcId="{945CAFCE-BB0A-4411-AD95-F643DEF1A233}" destId="{4B4989FD-EE60-4BF7-9AD8-E37A1146D334}" srcOrd="0" destOrd="0" presId="urn:microsoft.com/office/officeart/2008/layout/VerticalCurvedList"/>
    <dgm:cxn modelId="{870235F6-C8B7-46D5-B0D9-67315E97A0FF}" type="presParOf" srcId="{4B4989FD-EE60-4BF7-9AD8-E37A1146D334}" destId="{318A79D7-7348-4EC6-B91A-05F5C3E5C26A}" srcOrd="0" destOrd="0" presId="urn:microsoft.com/office/officeart/2008/layout/VerticalCurvedList"/>
    <dgm:cxn modelId="{84D5CE66-D0C6-4D3E-820F-224A61DC39D1}" type="presParOf" srcId="{318A79D7-7348-4EC6-B91A-05F5C3E5C26A}" destId="{B0F169BF-1C12-4A5A-98B6-ABFD838175AD}" srcOrd="0" destOrd="0" presId="urn:microsoft.com/office/officeart/2008/layout/VerticalCurvedList"/>
    <dgm:cxn modelId="{A06A485C-FEC8-4F6D-8D63-AECF7ACBD22D}" type="presParOf" srcId="{B0F169BF-1C12-4A5A-98B6-ABFD838175AD}" destId="{4812A6F5-86CA-45F3-9545-31E6F14FEBCA}" srcOrd="0" destOrd="0" presId="urn:microsoft.com/office/officeart/2008/layout/VerticalCurvedList"/>
    <dgm:cxn modelId="{CBAA6642-9700-4505-9FEF-918D78AC19C7}" type="presParOf" srcId="{B0F169BF-1C12-4A5A-98B6-ABFD838175AD}" destId="{2491675A-E9C7-4EFD-8E6D-E148E65F3EEA}" srcOrd="1" destOrd="0" presId="urn:microsoft.com/office/officeart/2008/layout/VerticalCurvedList"/>
    <dgm:cxn modelId="{EA25A8DB-330F-404A-B412-C0C736A1044A}" type="presParOf" srcId="{B0F169BF-1C12-4A5A-98B6-ABFD838175AD}" destId="{9A738656-4885-4168-AC1E-092A9068650F}" srcOrd="2" destOrd="0" presId="urn:microsoft.com/office/officeart/2008/layout/VerticalCurvedList"/>
    <dgm:cxn modelId="{50926684-D85A-492E-8688-A8AE8C6B2D1F}" type="presParOf" srcId="{B0F169BF-1C12-4A5A-98B6-ABFD838175AD}" destId="{8010064C-47A8-4963-9984-40963D994D9F}" srcOrd="3" destOrd="0" presId="urn:microsoft.com/office/officeart/2008/layout/VerticalCurvedList"/>
    <dgm:cxn modelId="{446A4A38-7330-47F6-BB86-0B6603E8E54B}" type="presParOf" srcId="{318A79D7-7348-4EC6-B91A-05F5C3E5C26A}" destId="{E5AE169F-8E41-467D-B045-3C8653C3D712}" srcOrd="1" destOrd="0" presId="urn:microsoft.com/office/officeart/2008/layout/VerticalCurvedList"/>
    <dgm:cxn modelId="{A826972C-8459-4B7D-BD06-9142F1545300}" type="presParOf" srcId="{318A79D7-7348-4EC6-B91A-05F5C3E5C26A}" destId="{AE15BCF2-3BFD-4293-AB11-4A5624BA29E2}" srcOrd="2" destOrd="0" presId="urn:microsoft.com/office/officeart/2008/layout/VerticalCurvedList"/>
    <dgm:cxn modelId="{B27F04EC-4777-46AB-A690-A3E5BDE100A1}" type="presParOf" srcId="{AE15BCF2-3BFD-4293-AB11-4A5624BA29E2}" destId="{64E378A6-05F7-429D-9D18-F87539557F76}" srcOrd="0" destOrd="0" presId="urn:microsoft.com/office/officeart/2008/layout/VerticalCurvedList"/>
    <dgm:cxn modelId="{96112E73-634B-4F27-B326-5381CE1BD57D}" type="presParOf" srcId="{318A79D7-7348-4EC6-B91A-05F5C3E5C26A}" destId="{9AC577B4-56CC-4312-A447-B255235E2712}" srcOrd="3" destOrd="0" presId="urn:microsoft.com/office/officeart/2008/layout/VerticalCurvedList"/>
    <dgm:cxn modelId="{F6B974DD-2F70-4E5B-B12D-E8C3E6AF1003}" type="presParOf" srcId="{318A79D7-7348-4EC6-B91A-05F5C3E5C26A}" destId="{4B3B756E-E155-4BE5-B463-A3FCD2972FDD}" srcOrd="4" destOrd="0" presId="urn:microsoft.com/office/officeart/2008/layout/VerticalCurvedList"/>
    <dgm:cxn modelId="{6A8C7373-3D40-4AD1-9709-1D2EDC40DFE8}" type="presParOf" srcId="{4B3B756E-E155-4BE5-B463-A3FCD2972FDD}" destId="{B7912007-7E0B-4C6D-9B63-23F50D81A8B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EF0462-73AF-44AA-BE7D-78E13AF2E42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8D6763-04F0-472C-A886-097521A04727}">
      <dgm:prSet/>
      <dgm:spPr>
        <a:solidFill>
          <a:schemeClr val="bg1">
            <a:lumMod val="10000"/>
            <a:lumOff val="90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Inog‘omovchilik</a:t>
          </a:r>
          <a:r>
            <a:rPr lang="en-US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SSR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maorif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komissari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Rahim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Inog‘omov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N.Mavlonbekov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I.Isamuhammedov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M.Aliyev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ma’rifatchilarga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tuhmat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toshi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yog‘dirildi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qarshilik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xarakatida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tarixiy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rolni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ziyolilar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o‘ynashi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kerak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fikrlari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qoralandi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jazolandi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BBBF4D-AEB6-44C0-97E8-6FE4B5EA8D87}" type="parTrans" cxnId="{09D88DD4-781B-4BDB-B6B0-4B933ECE3E06}">
      <dgm:prSet/>
      <dgm:spPr/>
      <dgm:t>
        <a:bodyPr/>
        <a:lstStyle/>
        <a:p>
          <a:endParaRPr lang="ru-RU"/>
        </a:p>
      </dgm:t>
    </dgm:pt>
    <dgm:pt modelId="{13C3E77E-E524-4ED2-A7B0-6E7CA50F10BD}" type="sibTrans" cxnId="{09D88DD4-781B-4BDB-B6B0-4B933ECE3E06}">
      <dgm:prSet/>
      <dgm:spPr/>
      <dgm:t>
        <a:bodyPr/>
        <a:lstStyle/>
        <a:p>
          <a:endParaRPr lang="ru-RU"/>
        </a:p>
      </dgm:t>
    </dgm:pt>
    <dgm:pt modelId="{DACE4E1E-8E23-4756-8A5C-9C67D480003A}" type="pres">
      <dgm:prSet presAssocID="{51EF0462-73AF-44AA-BE7D-78E13AF2E42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D5A86E-AE5C-4F37-A2EF-602BD7A1FC15}" type="pres">
      <dgm:prSet presAssocID="{158D6763-04F0-472C-A886-097521A04727}" presName="circle1" presStyleLbl="node1" presStyleIdx="0" presStyleCnt="1"/>
      <dgm:spPr/>
    </dgm:pt>
    <dgm:pt modelId="{C2FC4F45-504D-4BA6-8087-F1A1E53F304A}" type="pres">
      <dgm:prSet presAssocID="{158D6763-04F0-472C-A886-097521A04727}" presName="space" presStyleCnt="0"/>
      <dgm:spPr/>
    </dgm:pt>
    <dgm:pt modelId="{DCA43ADA-AB8F-48F8-A679-F697EC92664C}" type="pres">
      <dgm:prSet presAssocID="{158D6763-04F0-472C-A886-097521A04727}" presName="rect1" presStyleLbl="alignAcc1" presStyleIdx="0" presStyleCnt="1"/>
      <dgm:spPr/>
      <dgm:t>
        <a:bodyPr/>
        <a:lstStyle/>
        <a:p>
          <a:endParaRPr lang="ru-RU"/>
        </a:p>
      </dgm:t>
    </dgm:pt>
    <dgm:pt modelId="{204D6CB0-F45D-46BD-BFE4-7F3FE38E64DC}" type="pres">
      <dgm:prSet presAssocID="{158D6763-04F0-472C-A886-097521A0472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69A843-82A4-40DA-BEAB-86D78BE53AC0}" type="presOf" srcId="{158D6763-04F0-472C-A886-097521A04727}" destId="{DCA43ADA-AB8F-48F8-A679-F697EC92664C}" srcOrd="0" destOrd="0" presId="urn:microsoft.com/office/officeart/2005/8/layout/target3"/>
    <dgm:cxn modelId="{7DCD4357-A229-49A1-8139-2FFAA311CEF8}" type="presOf" srcId="{51EF0462-73AF-44AA-BE7D-78E13AF2E424}" destId="{DACE4E1E-8E23-4756-8A5C-9C67D480003A}" srcOrd="0" destOrd="0" presId="urn:microsoft.com/office/officeart/2005/8/layout/target3"/>
    <dgm:cxn modelId="{68C8883E-2ABD-4626-A294-9CF89D6EB36A}" type="presOf" srcId="{158D6763-04F0-472C-A886-097521A04727}" destId="{204D6CB0-F45D-46BD-BFE4-7F3FE38E64DC}" srcOrd="1" destOrd="0" presId="urn:microsoft.com/office/officeart/2005/8/layout/target3"/>
    <dgm:cxn modelId="{09D88DD4-781B-4BDB-B6B0-4B933ECE3E06}" srcId="{51EF0462-73AF-44AA-BE7D-78E13AF2E424}" destId="{158D6763-04F0-472C-A886-097521A04727}" srcOrd="0" destOrd="0" parTransId="{48BBBF4D-AEB6-44C0-97E8-6FE4B5EA8D87}" sibTransId="{13C3E77E-E524-4ED2-A7B0-6E7CA50F10BD}"/>
    <dgm:cxn modelId="{C663C69C-9809-418B-919D-2DFFCE729834}" type="presParOf" srcId="{DACE4E1E-8E23-4756-8A5C-9C67D480003A}" destId="{ABD5A86E-AE5C-4F37-A2EF-602BD7A1FC15}" srcOrd="0" destOrd="0" presId="urn:microsoft.com/office/officeart/2005/8/layout/target3"/>
    <dgm:cxn modelId="{19D7D685-BD24-4791-BF6D-86C0B2A52283}" type="presParOf" srcId="{DACE4E1E-8E23-4756-8A5C-9C67D480003A}" destId="{C2FC4F45-504D-4BA6-8087-F1A1E53F304A}" srcOrd="1" destOrd="0" presId="urn:microsoft.com/office/officeart/2005/8/layout/target3"/>
    <dgm:cxn modelId="{F6683443-A227-4249-A782-771E31BAEFE9}" type="presParOf" srcId="{DACE4E1E-8E23-4756-8A5C-9C67D480003A}" destId="{DCA43ADA-AB8F-48F8-A679-F697EC92664C}" srcOrd="2" destOrd="0" presId="urn:microsoft.com/office/officeart/2005/8/layout/target3"/>
    <dgm:cxn modelId="{BF12E47D-7DE7-4AB0-9718-F44BDA288D12}" type="presParOf" srcId="{DACE4E1E-8E23-4756-8A5C-9C67D480003A}" destId="{204D6CB0-F45D-46BD-BFE4-7F3FE38E64DC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21A6D9-D8CD-4493-8EBF-809274F088CB}" type="doc">
      <dgm:prSet loTypeId="urn:microsoft.com/office/officeart/2005/8/layout/hList6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4337198-F1D6-490D-93AA-B848C9825870}">
      <dgm:prSet custT="1"/>
      <dgm:spPr>
        <a:solidFill>
          <a:schemeClr val="tx1">
            <a:lumMod val="75000"/>
          </a:schemeClr>
        </a:solidFill>
      </dgm:spPr>
      <dgm:t>
        <a:bodyPr/>
        <a:lstStyle/>
        <a:p>
          <a:pPr rtl="0"/>
          <a:r>
            <a:rPr lang="en-US" sz="12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2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Qosimovchilik</a:t>
          </a:r>
          <a:r>
            <a:rPr lang="en-US" sz="12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 </a:t>
          </a:r>
        </a:p>
        <a:p>
          <a:pPr rtl="0"/>
          <a:r>
            <a:rPr lang="en-US" sz="11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1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SSR </a:t>
          </a:r>
          <a:r>
            <a:rPr lang="en-US" sz="11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Oliy</a:t>
          </a:r>
          <a:r>
            <a:rPr lang="en-US" sz="11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sudining</a:t>
          </a:r>
          <a:r>
            <a:rPr lang="en-US" sz="11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en-US" sz="11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Sa’dulla</a:t>
          </a:r>
          <a:r>
            <a:rPr lang="en-US" sz="11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Qosimov</a:t>
          </a:r>
          <a:r>
            <a:rPr lang="en-US" sz="11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11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B.Sharipov</a:t>
          </a:r>
          <a:r>
            <a:rPr lang="en-US" sz="11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1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N.Alimov</a:t>
          </a:r>
          <a:r>
            <a:rPr lang="en-US" sz="11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1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M.Spiridinov</a:t>
          </a:r>
          <a:r>
            <a:rPr lang="en-US" sz="11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100" b="0" i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jami</a:t>
          </a:r>
          <a:r>
            <a:rPr lang="en-US" sz="11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br>
            <a:rPr lang="en-US" sz="11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b="0" i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 </a:t>
          </a:r>
          <a:r>
            <a:rPr lang="en-US" sz="11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en-US" sz="11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safdoshi</a:t>
          </a:r>
          <a:r>
            <a:rPr lang="en-US" sz="11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1929-yil mart </a:t>
          </a:r>
          <a:r>
            <a:rPr lang="en-US" sz="11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oyida</a:t>
          </a:r>
          <a:r>
            <a:rPr lang="en-US" sz="11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lavozimidan</a:t>
          </a:r>
          <a:r>
            <a:rPr lang="en-US" sz="11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bo‘shatilib</a:t>
          </a:r>
          <a:r>
            <a:rPr lang="en-US" sz="11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qamoqqa</a:t>
          </a:r>
          <a:r>
            <a:rPr lang="en-US" sz="11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olindi</a:t>
          </a:r>
          <a:r>
            <a:rPr lang="en-US" sz="700" b="0" i="0" dirty="0">
              <a:solidFill>
                <a:srgbClr val="002060"/>
              </a:solidFill>
            </a:rPr>
            <a:t>. </a:t>
          </a:r>
          <a:endParaRPr lang="ru-RU" sz="700" dirty="0">
            <a:solidFill>
              <a:srgbClr val="002060"/>
            </a:solidFill>
          </a:endParaRPr>
        </a:p>
      </dgm:t>
    </dgm:pt>
    <dgm:pt modelId="{70A8DCC8-3D4C-4A0B-A2AF-1BE1305D3E41}" type="parTrans" cxnId="{96935882-1180-4376-92D1-67AD9E2A4C6D}">
      <dgm:prSet/>
      <dgm:spPr/>
      <dgm:t>
        <a:bodyPr/>
        <a:lstStyle/>
        <a:p>
          <a:endParaRPr lang="ru-RU"/>
        </a:p>
      </dgm:t>
    </dgm:pt>
    <dgm:pt modelId="{F740C515-1D94-4C82-AE5B-414D94048216}" type="sibTrans" cxnId="{96935882-1180-4376-92D1-67AD9E2A4C6D}">
      <dgm:prSet/>
      <dgm:spPr/>
      <dgm:t>
        <a:bodyPr/>
        <a:lstStyle/>
        <a:p>
          <a:endParaRPr lang="ru-RU"/>
        </a:p>
      </dgm:t>
    </dgm:pt>
    <dgm:pt modelId="{2A876385-6FE2-4F55-A9B2-78E24E46EC5F}">
      <dgm:prSet custT="1"/>
      <dgm:spPr>
        <a:solidFill>
          <a:schemeClr val="tx1">
            <a:lumMod val="8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1930-yil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Samarqandda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sud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jarayoni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o‘tkazildi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Markazdan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jazo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organlari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sud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Vasilyev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Yujin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prokuror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R.Katanyon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ishga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ataylab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siyosiy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tus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berdi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rtl="0">
            <a:lnSpc>
              <a:spcPct val="100000"/>
            </a:lnSpc>
          </a:pP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bosmachilarni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qo‘llab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quvvatlaganlikda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”,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aksil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inqilobchi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millatchi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tashkilotlar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aloqa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bog‘laganlikda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Islom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dinini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himoya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qilganlikda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ayblanib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ularga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qosimovchilik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yorlig‘i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bosildi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ularni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otib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o‘ldirishga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3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nafari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muddatga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jazosiga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hukm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qilindi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D50B50-AF15-4A03-A00A-299990590810}" type="parTrans" cxnId="{1C5CB927-E80F-4AFB-ACB8-FDA610EC144D}">
      <dgm:prSet/>
      <dgm:spPr/>
      <dgm:t>
        <a:bodyPr/>
        <a:lstStyle/>
        <a:p>
          <a:endParaRPr lang="ru-RU"/>
        </a:p>
      </dgm:t>
    </dgm:pt>
    <dgm:pt modelId="{82EDFEEC-D464-4D57-9283-730D553071CE}" type="sibTrans" cxnId="{1C5CB927-E80F-4AFB-ACB8-FDA610EC144D}">
      <dgm:prSet/>
      <dgm:spPr/>
      <dgm:t>
        <a:bodyPr/>
        <a:lstStyle/>
        <a:p>
          <a:endParaRPr lang="ru-RU"/>
        </a:p>
      </dgm:t>
    </dgm:pt>
    <dgm:pt modelId="{9D7D0346-7E02-41EC-805D-AC212E085FE6}" type="pres">
      <dgm:prSet presAssocID="{5521A6D9-D8CD-4493-8EBF-809274F088C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88BD2A-EE3A-42E3-9AA5-EB24DDB46EB1}" type="pres">
      <dgm:prSet presAssocID="{14337198-F1D6-490D-93AA-B848C9825870}" presName="node" presStyleLbl="node1" presStyleIdx="0" presStyleCnt="2" custScaleX="432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23E4D-9C93-4A31-A0F2-C2C0837B8841}" type="pres">
      <dgm:prSet presAssocID="{F740C515-1D94-4C82-AE5B-414D94048216}" presName="sibTrans" presStyleCnt="0"/>
      <dgm:spPr/>
    </dgm:pt>
    <dgm:pt modelId="{6B6F8B8E-5C35-4D2D-AD08-A6F2DF05AF75}" type="pres">
      <dgm:prSet presAssocID="{2A876385-6FE2-4F55-A9B2-78E24E46EC5F}" presName="node" presStyleLbl="node1" presStyleIdx="1" presStyleCnt="2" custScaleX="1181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45BF06-7328-41C1-834B-0BC55C758C3C}" type="presOf" srcId="{5521A6D9-D8CD-4493-8EBF-809274F088CB}" destId="{9D7D0346-7E02-41EC-805D-AC212E085FE6}" srcOrd="0" destOrd="0" presId="urn:microsoft.com/office/officeart/2005/8/layout/hList6"/>
    <dgm:cxn modelId="{96935882-1180-4376-92D1-67AD9E2A4C6D}" srcId="{5521A6D9-D8CD-4493-8EBF-809274F088CB}" destId="{14337198-F1D6-490D-93AA-B848C9825870}" srcOrd="0" destOrd="0" parTransId="{70A8DCC8-3D4C-4A0B-A2AF-1BE1305D3E41}" sibTransId="{F740C515-1D94-4C82-AE5B-414D94048216}"/>
    <dgm:cxn modelId="{F4AE25C1-0856-4537-BE79-C6C2CDF50A37}" type="presOf" srcId="{14337198-F1D6-490D-93AA-B848C9825870}" destId="{C288BD2A-EE3A-42E3-9AA5-EB24DDB46EB1}" srcOrd="0" destOrd="0" presId="urn:microsoft.com/office/officeart/2005/8/layout/hList6"/>
    <dgm:cxn modelId="{1C5CB927-E80F-4AFB-ACB8-FDA610EC144D}" srcId="{5521A6D9-D8CD-4493-8EBF-809274F088CB}" destId="{2A876385-6FE2-4F55-A9B2-78E24E46EC5F}" srcOrd="1" destOrd="0" parTransId="{D4D50B50-AF15-4A03-A00A-299990590810}" sibTransId="{82EDFEEC-D464-4D57-9283-730D553071CE}"/>
    <dgm:cxn modelId="{22049AAD-318F-4619-9041-A2762CA89680}" type="presOf" srcId="{2A876385-6FE2-4F55-A9B2-78E24E46EC5F}" destId="{6B6F8B8E-5C35-4D2D-AD08-A6F2DF05AF75}" srcOrd="0" destOrd="0" presId="urn:microsoft.com/office/officeart/2005/8/layout/hList6"/>
    <dgm:cxn modelId="{8A9CEF8C-AF51-49B1-A24E-719D60E99A13}" type="presParOf" srcId="{9D7D0346-7E02-41EC-805D-AC212E085FE6}" destId="{C288BD2A-EE3A-42E3-9AA5-EB24DDB46EB1}" srcOrd="0" destOrd="0" presId="urn:microsoft.com/office/officeart/2005/8/layout/hList6"/>
    <dgm:cxn modelId="{3E729AED-63D4-4389-9324-F224DC223A3F}" type="presParOf" srcId="{9D7D0346-7E02-41EC-805D-AC212E085FE6}" destId="{4C123E4D-9C93-4A31-A0F2-C2C0837B8841}" srcOrd="1" destOrd="0" presId="urn:microsoft.com/office/officeart/2005/8/layout/hList6"/>
    <dgm:cxn modelId="{662C6C88-4367-4FED-9B46-3A26325575C6}" type="presParOf" srcId="{9D7D0346-7E02-41EC-805D-AC212E085FE6}" destId="{6B6F8B8E-5C35-4D2D-AD08-A6F2DF05AF75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8A2D8C-0678-48C9-81E1-AFB6697F3ED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28216D-A98A-4532-B87F-1FD2017B407F}">
      <dgm:prSet custT="1"/>
      <dgm:spPr>
        <a:solidFill>
          <a:schemeClr val="tx1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1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Badriddinovchilik</a:t>
          </a:r>
          <a:r>
            <a:rPr lang="en-US" sz="1400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”: 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SSR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Oliy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sudi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prokurori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Shamsutdin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Badriddinov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safdoshi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ustidan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1932-yil 5-may, 15-iyunda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sud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jarayoni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o‘tkazilib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ularga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Ittifoq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tashkiloti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a’zolari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bosmachilar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aloqa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bog‘lagan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Munavvarqori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Sa’dulla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Qosimovning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yaqin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do‘sti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hamfikri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degan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ayblar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qo‘yildi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avval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otib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o‘ldirishga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hukm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qilinib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jazosiga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almashtirildi</a:t>
          </a:r>
          <a:r>
            <a:rPr lang="en-US" sz="14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BD25701-16AA-4C2A-AC28-8D318E5553E9}" type="parTrans" cxnId="{B09460E8-4317-4DE7-A01B-BB08F3428773}">
      <dgm:prSet/>
      <dgm:spPr/>
      <dgm:t>
        <a:bodyPr/>
        <a:lstStyle/>
        <a:p>
          <a:endParaRPr lang="ru-RU"/>
        </a:p>
      </dgm:t>
    </dgm:pt>
    <dgm:pt modelId="{435A3B8F-9596-4A8E-AFA4-EA9A683B50C8}" type="sibTrans" cxnId="{B09460E8-4317-4DE7-A01B-BB08F3428773}">
      <dgm:prSet/>
      <dgm:spPr/>
      <dgm:t>
        <a:bodyPr/>
        <a:lstStyle/>
        <a:p>
          <a:endParaRPr lang="ru-RU"/>
        </a:p>
      </dgm:t>
    </dgm:pt>
    <dgm:pt modelId="{D14D666A-CBA6-46CD-B0E3-46B187F778FB}" type="pres">
      <dgm:prSet presAssocID="{F18A2D8C-0678-48C9-81E1-AFB6697F3ED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DFF6D4-5100-4DEA-B991-D4A10BC489CC}" type="pres">
      <dgm:prSet presAssocID="{AC28216D-A98A-4532-B87F-1FD2017B407F}" presName="composite" presStyleCnt="0"/>
      <dgm:spPr/>
    </dgm:pt>
    <dgm:pt modelId="{B2B01239-3124-4B85-8338-B31CA48C4518}" type="pres">
      <dgm:prSet presAssocID="{AC28216D-A98A-4532-B87F-1FD2017B407F}" presName="imgShp" presStyleLbl="fgImgPlace1" presStyleIdx="0" presStyleCnt="1" custScaleX="123600" custScaleY="111086" custLinFactNeighborX="-16711" custLinFactNeighborY="-223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83C7E85-2A8D-4101-AE94-F7EC32DBB4D7}" type="pres">
      <dgm:prSet presAssocID="{AC28216D-A98A-4532-B87F-1FD2017B407F}" presName="txShp" presStyleLbl="node1" presStyleIdx="0" presStyleCnt="1" custScaleX="124906" custScaleY="148436" custLinFactNeighborX="2663" custLinFactNeighborY="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D15508-77A0-497A-AA82-3EE0B86DE9A2}" type="presOf" srcId="{AC28216D-A98A-4532-B87F-1FD2017B407F}" destId="{A83C7E85-2A8D-4101-AE94-F7EC32DBB4D7}" srcOrd="0" destOrd="0" presId="urn:microsoft.com/office/officeart/2005/8/layout/vList3"/>
    <dgm:cxn modelId="{B09460E8-4317-4DE7-A01B-BB08F3428773}" srcId="{F18A2D8C-0678-48C9-81E1-AFB6697F3EDD}" destId="{AC28216D-A98A-4532-B87F-1FD2017B407F}" srcOrd="0" destOrd="0" parTransId="{1BD25701-16AA-4C2A-AC28-8D318E5553E9}" sibTransId="{435A3B8F-9596-4A8E-AFA4-EA9A683B50C8}"/>
    <dgm:cxn modelId="{91CAFF18-BBC5-4BAF-AF5C-9DAD5DEC4D5F}" type="presOf" srcId="{F18A2D8C-0678-48C9-81E1-AFB6697F3EDD}" destId="{D14D666A-CBA6-46CD-B0E3-46B187F778FB}" srcOrd="0" destOrd="0" presId="urn:microsoft.com/office/officeart/2005/8/layout/vList3"/>
    <dgm:cxn modelId="{D5E08AD5-680C-4607-8E1F-C253700D5DFD}" type="presParOf" srcId="{D14D666A-CBA6-46CD-B0E3-46B187F778FB}" destId="{B8DFF6D4-5100-4DEA-B991-D4A10BC489CC}" srcOrd="0" destOrd="0" presId="urn:microsoft.com/office/officeart/2005/8/layout/vList3"/>
    <dgm:cxn modelId="{79B37730-2D76-4479-8478-52A21288718A}" type="presParOf" srcId="{B8DFF6D4-5100-4DEA-B991-D4A10BC489CC}" destId="{B2B01239-3124-4B85-8338-B31CA48C4518}" srcOrd="0" destOrd="0" presId="urn:microsoft.com/office/officeart/2005/8/layout/vList3"/>
    <dgm:cxn modelId="{775CEE92-CCF7-476E-888A-D0666B6F0677}" type="presParOf" srcId="{B8DFF6D4-5100-4DEA-B991-D4A10BC489CC}" destId="{A83C7E85-2A8D-4101-AE94-F7EC32DBB4D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6CFFF1-C9CA-4974-ABB7-FBA4F556444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B035DF-F332-4489-B131-B25F7BA00AF3}">
      <dgm:prSet/>
      <dgm:spPr>
        <a:solidFill>
          <a:schemeClr val="tx1">
            <a:lumMod val="9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Botir</a:t>
          </a:r>
          <a:r>
            <a:rPr lang="en-US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gapchilar</a:t>
          </a:r>
          <a:r>
            <a:rPr lang="en-US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”: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Qo‘qonda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Ashurali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Zohiriy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boshchiligidagi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19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“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Botir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gapchilar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degan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millatchi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shovinistik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tashkilot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a’zosi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degan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tuhmat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qamoqqa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olindi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Aslida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Ashurali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Zohiriy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nashriyotlarda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ishlagan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gazetalarda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Yevropacha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bilim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olishga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undovchi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maqolalar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yozgan</a:t>
          </a:r>
          <a:r>
            <a:rPr lang="en-US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2513F0-2968-41CA-BD3B-4D8FBAEC784D}" type="parTrans" cxnId="{061C3102-59C7-417A-BA4F-4B0935F74005}">
      <dgm:prSet/>
      <dgm:spPr/>
      <dgm:t>
        <a:bodyPr/>
        <a:lstStyle/>
        <a:p>
          <a:endParaRPr lang="ru-RU"/>
        </a:p>
      </dgm:t>
    </dgm:pt>
    <dgm:pt modelId="{CA0E23EF-D986-4015-AA44-75C9AA0C8AD8}" type="sibTrans" cxnId="{061C3102-59C7-417A-BA4F-4B0935F74005}">
      <dgm:prSet/>
      <dgm:spPr/>
      <dgm:t>
        <a:bodyPr/>
        <a:lstStyle/>
        <a:p>
          <a:endParaRPr lang="ru-RU"/>
        </a:p>
      </dgm:t>
    </dgm:pt>
    <dgm:pt modelId="{C4899C8D-22F7-4873-BDF6-5803315F8BC1}" type="pres">
      <dgm:prSet presAssocID="{2D6CFFF1-C9CA-4974-ABB7-FBA4F556444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62143C-004C-4AB9-9D55-DE1D21B9805A}" type="pres">
      <dgm:prSet presAssocID="{04B035DF-F332-4489-B131-B25F7BA00AF3}" presName="composite" presStyleCnt="0"/>
      <dgm:spPr/>
    </dgm:pt>
    <dgm:pt modelId="{744BAF04-5AE8-45BD-BE13-BB1A7C5CB40F}" type="pres">
      <dgm:prSet presAssocID="{04B035DF-F332-4489-B131-B25F7BA00AF3}" presName="imgShp" presStyleLbl="fgImgPlace1" presStyleIdx="0" presStyleCnt="1" custScaleX="117387" custScaleY="129115" custLinFactNeighborX="-12872" custLinFactNeighborY="1021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8336C9F-290B-4FE6-B0A9-85ACC8C56984}" type="pres">
      <dgm:prSet presAssocID="{04B035DF-F332-4489-B131-B25F7BA00AF3}" presName="txShp" presStyleLbl="node1" presStyleIdx="0" presStyleCnt="1" custScaleX="126956" custScaleY="140761" custLinFactNeighborX="3036" custLinFactNeighborY="10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1C3102-59C7-417A-BA4F-4B0935F74005}" srcId="{2D6CFFF1-C9CA-4974-ABB7-FBA4F5564440}" destId="{04B035DF-F332-4489-B131-B25F7BA00AF3}" srcOrd="0" destOrd="0" parTransId="{E42513F0-2968-41CA-BD3B-4D8FBAEC784D}" sibTransId="{CA0E23EF-D986-4015-AA44-75C9AA0C8AD8}"/>
    <dgm:cxn modelId="{EDEB8F4A-1914-43FC-8932-AB82ADA2784F}" type="presOf" srcId="{04B035DF-F332-4489-B131-B25F7BA00AF3}" destId="{B8336C9F-290B-4FE6-B0A9-85ACC8C56984}" srcOrd="0" destOrd="0" presId="urn:microsoft.com/office/officeart/2005/8/layout/vList3"/>
    <dgm:cxn modelId="{DABDD3FB-ABC7-496D-B4A2-B9B393A65509}" type="presOf" srcId="{2D6CFFF1-C9CA-4974-ABB7-FBA4F5564440}" destId="{C4899C8D-22F7-4873-BDF6-5803315F8BC1}" srcOrd="0" destOrd="0" presId="urn:microsoft.com/office/officeart/2005/8/layout/vList3"/>
    <dgm:cxn modelId="{79D7E6C4-AA09-4E23-973E-74EF326061E8}" type="presParOf" srcId="{C4899C8D-22F7-4873-BDF6-5803315F8BC1}" destId="{3F62143C-004C-4AB9-9D55-DE1D21B9805A}" srcOrd="0" destOrd="0" presId="urn:microsoft.com/office/officeart/2005/8/layout/vList3"/>
    <dgm:cxn modelId="{AF749F29-18C1-435D-A776-61C0408E3633}" type="presParOf" srcId="{3F62143C-004C-4AB9-9D55-DE1D21B9805A}" destId="{744BAF04-5AE8-45BD-BE13-BB1A7C5CB40F}" srcOrd="0" destOrd="0" presId="urn:microsoft.com/office/officeart/2005/8/layout/vList3"/>
    <dgm:cxn modelId="{71223840-8849-42C6-AB8F-8D153D7B8369}" type="presParOf" srcId="{3F62143C-004C-4AB9-9D55-DE1D21B9805A}" destId="{B8336C9F-290B-4FE6-B0A9-85ACC8C5698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8B66C2-9086-48EF-8728-ADE8E1D46B1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161907-5450-4947-A7A8-FD9D37B85166}">
      <dgm:prSet/>
      <dgm:spPr>
        <a:solidFill>
          <a:schemeClr val="bg1">
            <a:lumMod val="10000"/>
            <a:lumOff val="90000"/>
          </a:schemeClr>
        </a:solidFill>
      </dgm:spPr>
      <dgm:t>
        <a:bodyPr/>
        <a:lstStyle/>
        <a:p>
          <a:pPr rtl="0"/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XXSR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harbiy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ishlar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noziri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alohida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otliq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askarlar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polkining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komandiri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komissari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19-tog‘li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otliq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diviziyasi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komandiri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lavozimlarida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ishlagan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Mirkomil</a:t>
          </a:r>
          <a:r>
            <a:rPr lang="ru-RU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1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Mirsharopov</a:t>
          </a:r>
          <a:r>
            <a:rPr lang="ru-RU" b="1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rejimi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tomonidan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Maykopda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1937-yil 28-oktabrda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qamoqqa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olindi</a:t>
          </a:r>
          <a:r>
            <a:rPr lang="ru-RU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E22379-F958-4E2A-B1F8-30C36D52B4BB}" type="parTrans" cxnId="{96FC7A57-8C42-42C2-A2CC-D6AC8EF70442}">
      <dgm:prSet/>
      <dgm:spPr/>
      <dgm:t>
        <a:bodyPr/>
        <a:lstStyle/>
        <a:p>
          <a:endParaRPr lang="ru-RU"/>
        </a:p>
      </dgm:t>
    </dgm:pt>
    <dgm:pt modelId="{B3D09803-0E97-413C-B176-CB3B89A52A50}" type="sibTrans" cxnId="{96FC7A57-8C42-42C2-A2CC-D6AC8EF70442}">
      <dgm:prSet/>
      <dgm:spPr/>
      <dgm:t>
        <a:bodyPr/>
        <a:lstStyle/>
        <a:p>
          <a:endParaRPr lang="ru-RU"/>
        </a:p>
      </dgm:t>
    </dgm:pt>
    <dgm:pt modelId="{4E489A82-7CD9-4325-AEAB-E7AAC60D6D49}" type="pres">
      <dgm:prSet presAssocID="{5E8B66C2-9086-48EF-8728-ADE8E1D46B1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2808F1-A2AF-4D69-B88E-4B54E23EC35D}" type="pres">
      <dgm:prSet presAssocID="{8C161907-5450-4947-A7A8-FD9D37B85166}" presName="composite" presStyleCnt="0"/>
      <dgm:spPr/>
    </dgm:pt>
    <dgm:pt modelId="{CA52873D-F80E-4E65-8D11-2E2B02FF0A54}" type="pres">
      <dgm:prSet presAssocID="{8C161907-5450-4947-A7A8-FD9D37B85166}" presName="imgShp" presStyleLbl="fgImgPlace1" presStyleIdx="0" presStyleCnt="1" custScaleX="136760" custScaleY="103060" custLinFactNeighborX="-2005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44AAD8A-F059-4BDC-AABD-3A8EB7CA5BCA}" type="pres">
      <dgm:prSet presAssocID="{8C161907-5450-4947-A7A8-FD9D37B85166}" presName="txShp" presStyleLbl="node1" presStyleIdx="0" presStyleCnt="1" custScaleX="109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0A7B5B-AAF2-44FD-90ED-1E36379FCADF}" type="presOf" srcId="{5E8B66C2-9086-48EF-8728-ADE8E1D46B14}" destId="{4E489A82-7CD9-4325-AEAB-E7AAC60D6D49}" srcOrd="0" destOrd="0" presId="urn:microsoft.com/office/officeart/2005/8/layout/vList3"/>
    <dgm:cxn modelId="{5CDD8716-B394-424B-9D91-40AF236AD2C0}" type="presOf" srcId="{8C161907-5450-4947-A7A8-FD9D37B85166}" destId="{044AAD8A-F059-4BDC-AABD-3A8EB7CA5BCA}" srcOrd="0" destOrd="0" presId="urn:microsoft.com/office/officeart/2005/8/layout/vList3"/>
    <dgm:cxn modelId="{96FC7A57-8C42-42C2-A2CC-D6AC8EF70442}" srcId="{5E8B66C2-9086-48EF-8728-ADE8E1D46B14}" destId="{8C161907-5450-4947-A7A8-FD9D37B85166}" srcOrd="0" destOrd="0" parTransId="{3DE22379-F958-4E2A-B1F8-30C36D52B4BB}" sibTransId="{B3D09803-0E97-413C-B176-CB3B89A52A50}"/>
    <dgm:cxn modelId="{EB5DBA2C-BDD7-40E2-8253-A5DBA85D8F48}" type="presParOf" srcId="{4E489A82-7CD9-4325-AEAB-E7AAC60D6D49}" destId="{AA2808F1-A2AF-4D69-B88E-4B54E23EC35D}" srcOrd="0" destOrd="0" presId="urn:microsoft.com/office/officeart/2005/8/layout/vList3"/>
    <dgm:cxn modelId="{B2AD34EA-0DCD-48B1-B55D-CF3195F61CA1}" type="presParOf" srcId="{AA2808F1-A2AF-4D69-B88E-4B54E23EC35D}" destId="{CA52873D-F80E-4E65-8D11-2E2B02FF0A54}" srcOrd="0" destOrd="0" presId="urn:microsoft.com/office/officeart/2005/8/layout/vList3"/>
    <dgm:cxn modelId="{DCD7E3BE-CF6F-4052-803C-EC1122421118}" type="presParOf" srcId="{AA2808F1-A2AF-4D69-B88E-4B54E23EC35D}" destId="{044AAD8A-F059-4BDC-AABD-3A8EB7CA5BC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774824-24FA-43FC-A414-6232AC9B4C9F}" type="doc">
      <dgm:prSet loTypeId="urn:microsoft.com/office/officeart/2005/8/layout/process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0D2290F-9607-48F8-B7A5-31BC42648F96}">
      <dgm:prSet custT="1"/>
      <dgm:spPr>
        <a:solidFill>
          <a:schemeClr val="bg1">
            <a:lumMod val="25000"/>
            <a:lumOff val="75000"/>
            <a:alpha val="50000"/>
          </a:schemeClr>
        </a:solidFill>
      </dgm:spPr>
      <dgm:t>
        <a:bodyPr/>
        <a:lstStyle/>
        <a:p>
          <a:pPr rtl="0"/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Xu</a:t>
          </a:r>
          <a:r>
            <a:rPr lang="en-US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losa</a:t>
          </a: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200" b="1" i="0" dirty="0">
              <a:latin typeface="Arial" panose="020B0604020202020204" pitchFamily="34" charset="0"/>
              <a:cs typeface="Arial" panose="020B0604020202020204" pitchFamily="34" charset="0"/>
            </a:rPr>
            <a:t>1937-1938-yillarda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to‘qib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chiqarilgan</a:t>
          </a: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soxta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ayblar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i="0" dirty="0">
              <a:latin typeface="Arial" panose="020B0604020202020204" pitchFamily="34" charset="0"/>
              <a:cs typeface="Arial" panose="020B0604020202020204" pitchFamily="34" charset="0"/>
            </a:rPr>
            <a:t>41000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nafardan</a:t>
          </a: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hibsga</a:t>
          </a:r>
          <a:r>
            <a:rPr lang="ru-RU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olin</a:t>
          </a:r>
          <a:r>
            <a:rPr lang="en-US" sz="1200" b="0" i="0" dirty="0" smtClean="0">
              <a:latin typeface="Arial" panose="020B0604020202020204" pitchFamily="34" charset="0"/>
              <a:cs typeface="Arial" panose="020B0604020202020204" pitchFamily="34" charset="0"/>
            </a:rPr>
            <a:t>di:</a:t>
          </a:r>
          <a:endParaRPr lang="ru-RU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64CD1F-8E10-45A5-BB9C-6329DE43BCC1}" type="parTrans" cxnId="{BD245A5F-30F1-4EC1-9056-9037915E2ACB}">
      <dgm:prSet/>
      <dgm:spPr/>
      <dgm:t>
        <a:bodyPr/>
        <a:lstStyle/>
        <a:p>
          <a:endParaRPr lang="ru-RU"/>
        </a:p>
      </dgm:t>
    </dgm:pt>
    <dgm:pt modelId="{A90D400F-63FD-4D6C-B088-F6937D61565B}" type="sibTrans" cxnId="{BD245A5F-30F1-4EC1-9056-9037915E2ACB}">
      <dgm:prSet/>
      <dgm:spPr/>
      <dgm:t>
        <a:bodyPr/>
        <a:lstStyle/>
        <a:p>
          <a:endParaRPr lang="ru-RU"/>
        </a:p>
      </dgm:t>
    </dgm:pt>
    <dgm:pt modelId="{675F41CB-65AE-4642-BBCD-5A534BA451D2}">
      <dgm:prSet custT="1"/>
      <dgm:spPr/>
      <dgm:t>
        <a:bodyPr/>
        <a:lstStyle/>
        <a:p>
          <a:pPr rtl="0"/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ulardan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37000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nafardan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ko‘prog‘i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jazolandi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7E2B8D-F009-45FF-8702-3AF31A666FD9}" type="parTrans" cxnId="{2ECFE79C-2E31-48B6-9BAB-BF01FBB9B3E1}">
      <dgm:prSet/>
      <dgm:spPr/>
      <dgm:t>
        <a:bodyPr/>
        <a:lstStyle/>
        <a:p>
          <a:endParaRPr lang="ru-RU"/>
        </a:p>
      </dgm:t>
    </dgm:pt>
    <dgm:pt modelId="{6CF71880-F45B-47AE-BAED-EBC2098A3D00}" type="sibTrans" cxnId="{2ECFE79C-2E31-48B6-9BAB-BF01FBB9B3E1}">
      <dgm:prSet/>
      <dgm:spPr/>
      <dgm:t>
        <a:bodyPr/>
        <a:lstStyle/>
        <a:p>
          <a:endParaRPr lang="ru-RU"/>
        </a:p>
      </dgm:t>
    </dgm:pt>
    <dgm:pt modelId="{B0404E90-04BE-42B7-B072-F1B9573B1499}">
      <dgm:prSet custT="1"/>
      <dgm:spPr/>
      <dgm:t>
        <a:bodyPr/>
        <a:lstStyle/>
        <a:p>
          <a:pPr rtl="0"/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6920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otib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o‘ldirishga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hukm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qilindi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5DAEE4-4BB9-4D12-9AFD-87C62317A290}" type="parTrans" cxnId="{3C25CCD5-F0EA-4467-AFB2-5B6ED10BBB6D}">
      <dgm:prSet/>
      <dgm:spPr/>
      <dgm:t>
        <a:bodyPr/>
        <a:lstStyle/>
        <a:p>
          <a:endParaRPr lang="ru-RU"/>
        </a:p>
      </dgm:t>
    </dgm:pt>
    <dgm:pt modelId="{A0311012-3561-46F9-A84E-5C85F947FFDB}" type="sibTrans" cxnId="{3C25CCD5-F0EA-4467-AFB2-5B6ED10BBB6D}">
      <dgm:prSet/>
      <dgm:spPr/>
      <dgm:t>
        <a:bodyPr/>
        <a:lstStyle/>
        <a:p>
          <a:endParaRPr lang="ru-RU"/>
        </a:p>
      </dgm:t>
    </dgm:pt>
    <dgm:pt modelId="{8358F530-BABF-4B94-89A3-34CACA2F00E2}">
      <dgm:prSet custT="1"/>
      <dgm:spPr/>
      <dgm:t>
        <a:bodyPr/>
        <a:lstStyle/>
        <a:p>
          <a:pPr rtl="0"/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jamoat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arboblari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yozuvchi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shoir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olimlardan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dirty="0">
              <a:latin typeface="Arial" panose="020B0604020202020204" pitchFamily="34" charset="0"/>
              <a:cs typeface="Arial" panose="020B0604020202020204" pitchFamily="34" charset="0"/>
            </a:rPr>
            <a:t>5758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qamoqqa</a:t>
          </a:r>
          <a:r>
            <a:rPr lang="ru-RU" sz="16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dirty="0" err="1">
              <a:latin typeface="Arial" panose="020B0604020202020204" pitchFamily="34" charset="0"/>
              <a:cs typeface="Arial" panose="020B0604020202020204" pitchFamily="34" charset="0"/>
            </a:rPr>
            <a:t>olin</a:t>
          </a:r>
          <a:r>
            <a:rPr lang="en-US" sz="1600" b="0" i="0" dirty="0">
              <a:latin typeface="Arial" panose="020B0604020202020204" pitchFamily="34" charset="0"/>
              <a:cs typeface="Arial" panose="020B0604020202020204" pitchFamily="34" charset="0"/>
            </a:rPr>
            <a:t>di;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9D80F3-9429-4E33-8E2D-7A07DE7B706D}" type="parTrans" cxnId="{B42A2246-7B80-4014-AD37-4DF1EE369D95}">
      <dgm:prSet/>
      <dgm:spPr/>
      <dgm:t>
        <a:bodyPr/>
        <a:lstStyle/>
        <a:p>
          <a:endParaRPr lang="ru-RU"/>
        </a:p>
      </dgm:t>
    </dgm:pt>
    <dgm:pt modelId="{FC6E449C-5CD2-4A05-B72F-1AA9BBFBB6C9}" type="sibTrans" cxnId="{B42A2246-7B80-4014-AD37-4DF1EE369D95}">
      <dgm:prSet/>
      <dgm:spPr/>
      <dgm:t>
        <a:bodyPr/>
        <a:lstStyle/>
        <a:p>
          <a:endParaRPr lang="ru-RU"/>
        </a:p>
      </dgm:t>
    </dgm:pt>
    <dgm:pt modelId="{43A8D308-3DD8-45B4-9ADA-C2A3BEA5EDFC}">
      <dgm:prSet custT="1"/>
      <dgm:spPr/>
      <dgm:t>
        <a:bodyPr/>
        <a:lstStyle/>
        <a:p>
          <a:pPr rtl="0"/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ulardan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dirty="0">
              <a:latin typeface="Arial" panose="020B0604020202020204" pitchFamily="34" charset="0"/>
              <a:cs typeface="Arial" panose="020B0604020202020204" pitchFamily="34" charset="0"/>
            </a:rPr>
            <a:t>4811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nafari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otib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tashlangan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dirty="0" err="1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1800" b="0" i="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562975-5754-4327-8C79-053C06A7EF54}" type="parTrans" cxnId="{D3626EEB-DF16-4BC6-B495-BC970C1E40E3}">
      <dgm:prSet/>
      <dgm:spPr/>
      <dgm:t>
        <a:bodyPr/>
        <a:lstStyle/>
        <a:p>
          <a:endParaRPr lang="ru-RU"/>
        </a:p>
      </dgm:t>
    </dgm:pt>
    <dgm:pt modelId="{5B1E88B7-0E45-4E1E-B85E-BECE6A63645A}" type="sibTrans" cxnId="{D3626EEB-DF16-4BC6-B495-BC970C1E40E3}">
      <dgm:prSet/>
      <dgm:spPr/>
      <dgm:t>
        <a:bodyPr/>
        <a:lstStyle/>
        <a:p>
          <a:endParaRPr lang="ru-RU"/>
        </a:p>
      </dgm:t>
    </dgm:pt>
    <dgm:pt modelId="{A8FAD09F-46A7-477D-AA3A-A1535256716E}" type="pres">
      <dgm:prSet presAssocID="{22774824-24FA-43FC-A414-6232AC9B4C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15481-11CF-4595-B5E8-6A802E7FB8F8}" type="pres">
      <dgm:prSet presAssocID="{43A8D308-3DD8-45B4-9ADA-C2A3BEA5EDFC}" presName="boxAndChildren" presStyleCnt="0"/>
      <dgm:spPr/>
    </dgm:pt>
    <dgm:pt modelId="{8375A065-7A05-4396-9C3B-37E40DA033BA}" type="pres">
      <dgm:prSet presAssocID="{43A8D308-3DD8-45B4-9ADA-C2A3BEA5EDFC}" presName="parentTextBox" presStyleLbl="node1" presStyleIdx="0" presStyleCnt="5"/>
      <dgm:spPr/>
      <dgm:t>
        <a:bodyPr/>
        <a:lstStyle/>
        <a:p>
          <a:endParaRPr lang="ru-RU"/>
        </a:p>
      </dgm:t>
    </dgm:pt>
    <dgm:pt modelId="{571A25F8-22F4-4F5B-9FB1-868ED33FD1FB}" type="pres">
      <dgm:prSet presAssocID="{FC6E449C-5CD2-4A05-B72F-1AA9BBFBB6C9}" presName="sp" presStyleCnt="0"/>
      <dgm:spPr/>
    </dgm:pt>
    <dgm:pt modelId="{713269D2-0380-443F-BC3D-058735399C27}" type="pres">
      <dgm:prSet presAssocID="{8358F530-BABF-4B94-89A3-34CACA2F00E2}" presName="arrowAndChildren" presStyleCnt="0"/>
      <dgm:spPr/>
    </dgm:pt>
    <dgm:pt modelId="{9C1F2E69-36A2-4A58-857E-12A96FF893C5}" type="pres">
      <dgm:prSet presAssocID="{8358F530-BABF-4B94-89A3-34CACA2F00E2}" presName="parentTextArrow" presStyleLbl="node1" presStyleIdx="1" presStyleCnt="5"/>
      <dgm:spPr/>
      <dgm:t>
        <a:bodyPr/>
        <a:lstStyle/>
        <a:p>
          <a:endParaRPr lang="ru-RU"/>
        </a:p>
      </dgm:t>
    </dgm:pt>
    <dgm:pt modelId="{893735FB-5F98-44B9-A178-6FD44FA1BDA6}" type="pres">
      <dgm:prSet presAssocID="{A0311012-3561-46F9-A84E-5C85F947FFDB}" presName="sp" presStyleCnt="0"/>
      <dgm:spPr/>
    </dgm:pt>
    <dgm:pt modelId="{B76CC5C0-7BFE-415B-B1D1-1CBD19BA1AD5}" type="pres">
      <dgm:prSet presAssocID="{B0404E90-04BE-42B7-B072-F1B9573B1499}" presName="arrowAndChildren" presStyleCnt="0"/>
      <dgm:spPr/>
    </dgm:pt>
    <dgm:pt modelId="{696A388A-5424-46CE-BFFE-B7279A52A758}" type="pres">
      <dgm:prSet presAssocID="{B0404E90-04BE-42B7-B072-F1B9573B1499}" presName="parentTextArrow" presStyleLbl="node1" presStyleIdx="2" presStyleCnt="5"/>
      <dgm:spPr/>
      <dgm:t>
        <a:bodyPr/>
        <a:lstStyle/>
        <a:p>
          <a:endParaRPr lang="ru-RU"/>
        </a:p>
      </dgm:t>
    </dgm:pt>
    <dgm:pt modelId="{7ED5449D-1E37-4E84-93AE-3D02D3F18EB1}" type="pres">
      <dgm:prSet presAssocID="{6CF71880-F45B-47AE-BAED-EBC2098A3D00}" presName="sp" presStyleCnt="0"/>
      <dgm:spPr/>
    </dgm:pt>
    <dgm:pt modelId="{BC3B64F7-C785-4C23-AB66-B7D216703334}" type="pres">
      <dgm:prSet presAssocID="{675F41CB-65AE-4642-BBCD-5A534BA451D2}" presName="arrowAndChildren" presStyleCnt="0"/>
      <dgm:spPr/>
    </dgm:pt>
    <dgm:pt modelId="{408C08A7-AD54-4325-8B87-4105EBF79DE7}" type="pres">
      <dgm:prSet presAssocID="{675F41CB-65AE-4642-BBCD-5A534BA451D2}" presName="parentTextArrow" presStyleLbl="node1" presStyleIdx="3" presStyleCnt="5"/>
      <dgm:spPr/>
      <dgm:t>
        <a:bodyPr/>
        <a:lstStyle/>
        <a:p>
          <a:endParaRPr lang="ru-RU"/>
        </a:p>
      </dgm:t>
    </dgm:pt>
    <dgm:pt modelId="{1D4E3F0C-5B3D-4BDD-9267-CDD758078344}" type="pres">
      <dgm:prSet presAssocID="{A90D400F-63FD-4D6C-B088-F6937D61565B}" presName="sp" presStyleCnt="0"/>
      <dgm:spPr/>
    </dgm:pt>
    <dgm:pt modelId="{7F5157A0-8BC1-4747-AC5B-8C9F860EDDD9}" type="pres">
      <dgm:prSet presAssocID="{90D2290F-9607-48F8-B7A5-31BC42648F96}" presName="arrowAndChildren" presStyleCnt="0"/>
      <dgm:spPr/>
    </dgm:pt>
    <dgm:pt modelId="{54821A2D-BE18-4867-B8E8-B9F68156EB67}" type="pres">
      <dgm:prSet presAssocID="{90D2290F-9607-48F8-B7A5-31BC42648F96}" presName="parentTextArrow" presStyleLbl="node1" presStyleIdx="4" presStyleCnt="5"/>
      <dgm:spPr/>
      <dgm:t>
        <a:bodyPr/>
        <a:lstStyle/>
        <a:p>
          <a:endParaRPr lang="ru-RU"/>
        </a:p>
      </dgm:t>
    </dgm:pt>
  </dgm:ptLst>
  <dgm:cxnLst>
    <dgm:cxn modelId="{8737AC02-72CF-4BF1-8111-5236F051789E}" type="presOf" srcId="{43A8D308-3DD8-45B4-9ADA-C2A3BEA5EDFC}" destId="{8375A065-7A05-4396-9C3B-37E40DA033BA}" srcOrd="0" destOrd="0" presId="urn:microsoft.com/office/officeart/2005/8/layout/process4"/>
    <dgm:cxn modelId="{FA7B7C01-71EC-4C48-A5DD-BF3C070FAC1C}" type="presOf" srcId="{8358F530-BABF-4B94-89A3-34CACA2F00E2}" destId="{9C1F2E69-36A2-4A58-857E-12A96FF893C5}" srcOrd="0" destOrd="0" presId="urn:microsoft.com/office/officeart/2005/8/layout/process4"/>
    <dgm:cxn modelId="{BD245A5F-30F1-4EC1-9056-9037915E2ACB}" srcId="{22774824-24FA-43FC-A414-6232AC9B4C9F}" destId="{90D2290F-9607-48F8-B7A5-31BC42648F96}" srcOrd="0" destOrd="0" parTransId="{D264CD1F-8E10-45A5-BB9C-6329DE43BCC1}" sibTransId="{A90D400F-63FD-4D6C-B088-F6937D61565B}"/>
    <dgm:cxn modelId="{D3626EEB-DF16-4BC6-B495-BC970C1E40E3}" srcId="{22774824-24FA-43FC-A414-6232AC9B4C9F}" destId="{43A8D308-3DD8-45B4-9ADA-C2A3BEA5EDFC}" srcOrd="4" destOrd="0" parTransId="{8C562975-5754-4327-8C79-053C06A7EF54}" sibTransId="{5B1E88B7-0E45-4E1E-B85E-BECE6A63645A}"/>
    <dgm:cxn modelId="{B42A2246-7B80-4014-AD37-4DF1EE369D95}" srcId="{22774824-24FA-43FC-A414-6232AC9B4C9F}" destId="{8358F530-BABF-4B94-89A3-34CACA2F00E2}" srcOrd="3" destOrd="0" parTransId="{8A9D80F3-9429-4E33-8E2D-7A07DE7B706D}" sibTransId="{FC6E449C-5CD2-4A05-B72F-1AA9BBFBB6C9}"/>
    <dgm:cxn modelId="{2ECFE79C-2E31-48B6-9BAB-BF01FBB9B3E1}" srcId="{22774824-24FA-43FC-A414-6232AC9B4C9F}" destId="{675F41CB-65AE-4642-BBCD-5A534BA451D2}" srcOrd="1" destOrd="0" parTransId="{157E2B8D-F009-45FF-8702-3AF31A666FD9}" sibTransId="{6CF71880-F45B-47AE-BAED-EBC2098A3D00}"/>
    <dgm:cxn modelId="{623AF425-A465-4A22-931C-9FC9E644808A}" type="presOf" srcId="{B0404E90-04BE-42B7-B072-F1B9573B1499}" destId="{696A388A-5424-46CE-BFFE-B7279A52A758}" srcOrd="0" destOrd="0" presId="urn:microsoft.com/office/officeart/2005/8/layout/process4"/>
    <dgm:cxn modelId="{8D228BE2-43D8-4240-8759-1A2CD67AD174}" type="presOf" srcId="{90D2290F-9607-48F8-B7A5-31BC42648F96}" destId="{54821A2D-BE18-4867-B8E8-B9F68156EB67}" srcOrd="0" destOrd="0" presId="urn:microsoft.com/office/officeart/2005/8/layout/process4"/>
    <dgm:cxn modelId="{3C25CCD5-F0EA-4467-AFB2-5B6ED10BBB6D}" srcId="{22774824-24FA-43FC-A414-6232AC9B4C9F}" destId="{B0404E90-04BE-42B7-B072-F1B9573B1499}" srcOrd="2" destOrd="0" parTransId="{855DAEE4-4BB9-4D12-9AFD-87C62317A290}" sibTransId="{A0311012-3561-46F9-A84E-5C85F947FFDB}"/>
    <dgm:cxn modelId="{A72C022B-3E01-4C91-8B15-E2D707842984}" type="presOf" srcId="{22774824-24FA-43FC-A414-6232AC9B4C9F}" destId="{A8FAD09F-46A7-477D-AA3A-A1535256716E}" srcOrd="0" destOrd="0" presId="urn:microsoft.com/office/officeart/2005/8/layout/process4"/>
    <dgm:cxn modelId="{1298FBFA-071F-4F5C-BDA5-3DDF96E9518E}" type="presOf" srcId="{675F41CB-65AE-4642-BBCD-5A534BA451D2}" destId="{408C08A7-AD54-4325-8B87-4105EBF79DE7}" srcOrd="0" destOrd="0" presId="urn:microsoft.com/office/officeart/2005/8/layout/process4"/>
    <dgm:cxn modelId="{E4BE6136-DFAF-4A9F-B1FE-64ECD51593B5}" type="presParOf" srcId="{A8FAD09F-46A7-477D-AA3A-A1535256716E}" destId="{4DB15481-11CF-4595-B5E8-6A802E7FB8F8}" srcOrd="0" destOrd="0" presId="urn:microsoft.com/office/officeart/2005/8/layout/process4"/>
    <dgm:cxn modelId="{472883CE-0A5A-4F2E-A499-42ACD5C7FD3D}" type="presParOf" srcId="{4DB15481-11CF-4595-B5E8-6A802E7FB8F8}" destId="{8375A065-7A05-4396-9C3B-37E40DA033BA}" srcOrd="0" destOrd="0" presId="urn:microsoft.com/office/officeart/2005/8/layout/process4"/>
    <dgm:cxn modelId="{CDCEE8C6-4819-431D-AA93-02F378BB07B8}" type="presParOf" srcId="{A8FAD09F-46A7-477D-AA3A-A1535256716E}" destId="{571A25F8-22F4-4F5B-9FB1-868ED33FD1FB}" srcOrd="1" destOrd="0" presId="urn:microsoft.com/office/officeart/2005/8/layout/process4"/>
    <dgm:cxn modelId="{5EDD2348-E4A8-4B18-A4C9-234254BE5D73}" type="presParOf" srcId="{A8FAD09F-46A7-477D-AA3A-A1535256716E}" destId="{713269D2-0380-443F-BC3D-058735399C27}" srcOrd="2" destOrd="0" presId="urn:microsoft.com/office/officeart/2005/8/layout/process4"/>
    <dgm:cxn modelId="{908E5DC4-49BA-415B-B4A6-5C8BC76D2EF7}" type="presParOf" srcId="{713269D2-0380-443F-BC3D-058735399C27}" destId="{9C1F2E69-36A2-4A58-857E-12A96FF893C5}" srcOrd="0" destOrd="0" presId="urn:microsoft.com/office/officeart/2005/8/layout/process4"/>
    <dgm:cxn modelId="{DCF2DBDE-6292-4049-B71F-F4BA912C7FCE}" type="presParOf" srcId="{A8FAD09F-46A7-477D-AA3A-A1535256716E}" destId="{893735FB-5F98-44B9-A178-6FD44FA1BDA6}" srcOrd="3" destOrd="0" presId="urn:microsoft.com/office/officeart/2005/8/layout/process4"/>
    <dgm:cxn modelId="{19FC0C4C-67F6-485D-B6E2-8A9F342EE05B}" type="presParOf" srcId="{A8FAD09F-46A7-477D-AA3A-A1535256716E}" destId="{B76CC5C0-7BFE-415B-B1D1-1CBD19BA1AD5}" srcOrd="4" destOrd="0" presId="urn:microsoft.com/office/officeart/2005/8/layout/process4"/>
    <dgm:cxn modelId="{6B240D2B-8275-4DA4-AAB1-5A426FA81E3F}" type="presParOf" srcId="{B76CC5C0-7BFE-415B-B1D1-1CBD19BA1AD5}" destId="{696A388A-5424-46CE-BFFE-B7279A52A758}" srcOrd="0" destOrd="0" presId="urn:microsoft.com/office/officeart/2005/8/layout/process4"/>
    <dgm:cxn modelId="{6DB49572-1A5E-482C-9210-34ECE85034F3}" type="presParOf" srcId="{A8FAD09F-46A7-477D-AA3A-A1535256716E}" destId="{7ED5449D-1E37-4E84-93AE-3D02D3F18EB1}" srcOrd="5" destOrd="0" presId="urn:microsoft.com/office/officeart/2005/8/layout/process4"/>
    <dgm:cxn modelId="{7ED6CBF0-5EFA-4AD0-BA64-46071C2476E0}" type="presParOf" srcId="{A8FAD09F-46A7-477D-AA3A-A1535256716E}" destId="{BC3B64F7-C785-4C23-AB66-B7D216703334}" srcOrd="6" destOrd="0" presId="urn:microsoft.com/office/officeart/2005/8/layout/process4"/>
    <dgm:cxn modelId="{39B502FC-CD92-4ED4-B715-8256E41B58B5}" type="presParOf" srcId="{BC3B64F7-C785-4C23-AB66-B7D216703334}" destId="{408C08A7-AD54-4325-8B87-4105EBF79DE7}" srcOrd="0" destOrd="0" presId="urn:microsoft.com/office/officeart/2005/8/layout/process4"/>
    <dgm:cxn modelId="{7B3B7BBF-2776-4D50-A17D-F2C3A4A11386}" type="presParOf" srcId="{A8FAD09F-46A7-477D-AA3A-A1535256716E}" destId="{1D4E3F0C-5B3D-4BDD-9267-CDD758078344}" srcOrd="7" destOrd="0" presId="urn:microsoft.com/office/officeart/2005/8/layout/process4"/>
    <dgm:cxn modelId="{6636AF74-DEDD-4B61-A32C-E4925599F317}" type="presParOf" srcId="{A8FAD09F-46A7-477D-AA3A-A1535256716E}" destId="{7F5157A0-8BC1-4747-AC5B-8C9F860EDDD9}" srcOrd="8" destOrd="0" presId="urn:microsoft.com/office/officeart/2005/8/layout/process4"/>
    <dgm:cxn modelId="{DA1456B7-3A46-4385-8D16-5D041AD5F710}" type="presParOf" srcId="{7F5157A0-8BC1-4747-AC5B-8C9F860EDDD9}" destId="{54821A2D-BE18-4867-B8E8-B9F68156EB6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3E1F546-DBBD-4C0B-81C3-1E147FC4041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B90CDB-77A9-424A-9AB8-4FB5479B0A7D}">
      <dgm:prSet custT="1"/>
      <dgm:spPr>
        <a:solidFill>
          <a:schemeClr val="tx1"/>
        </a:solidFill>
      </dgm:spPr>
      <dgm:t>
        <a:bodyPr/>
        <a:lstStyle/>
        <a:p>
          <a:pPr rtl="0">
            <a:lnSpc>
              <a:spcPct val="150000"/>
            </a:lnSpc>
          </a:pPr>
          <a:r>
            <a:rPr lang="en-US" sz="1400" b="0" i="0" dirty="0"/>
            <a:t>               </a:t>
          </a:r>
          <a:r>
            <a:rPr lang="en-US" sz="18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86-betida </a:t>
          </a:r>
          <a:r>
            <a:rPr lang="en-US" sz="18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savollarga</a:t>
          </a:r>
          <a:r>
            <a:rPr lang="en-US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yozing</a:t>
          </a:r>
          <a:r>
            <a:rPr lang="en-US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CD9DBF-7B62-4B14-8A8D-82654E8EED32}" type="parTrans" cxnId="{442667CA-27E7-4418-89AB-6EB0F06623D1}">
      <dgm:prSet/>
      <dgm:spPr/>
      <dgm:t>
        <a:bodyPr/>
        <a:lstStyle/>
        <a:p>
          <a:endParaRPr lang="ru-RU"/>
        </a:p>
      </dgm:t>
    </dgm:pt>
    <dgm:pt modelId="{A8EEAC04-A424-46F7-8B86-90951C50BD0C}" type="sibTrans" cxnId="{442667CA-27E7-4418-89AB-6EB0F06623D1}">
      <dgm:prSet/>
      <dgm:spPr/>
      <dgm:t>
        <a:bodyPr/>
        <a:lstStyle/>
        <a:p>
          <a:endParaRPr lang="ru-RU"/>
        </a:p>
      </dgm:t>
    </dgm:pt>
    <dgm:pt modelId="{2DB57C9D-3BAF-47C2-967E-BEDF4ACE8C58}">
      <dgm:prSet custT="1"/>
      <dgm:spPr>
        <a:solidFill>
          <a:schemeClr val="tx1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2000" b="0" i="0" dirty="0"/>
            <a:t>                </a:t>
          </a:r>
          <a:r>
            <a:rPr lang="en-US" sz="18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</a:t>
          </a:r>
          <a:r>
            <a:rPr lang="en-US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so‘ngida</a:t>
          </a:r>
          <a:r>
            <a:rPr lang="en-US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jadvalni</a:t>
          </a:r>
          <a:r>
            <a:rPr lang="en-US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rtl="0">
            <a:lnSpc>
              <a:spcPct val="100000"/>
            </a:lnSpc>
          </a:pPr>
          <a:r>
            <a:rPr lang="en-US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                  </a:t>
          </a:r>
          <a:r>
            <a:rPr lang="en-US" sz="18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to‘ldirib</a:t>
          </a:r>
          <a:r>
            <a:rPr lang="en-US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javoblaringizni</a:t>
          </a:r>
          <a:r>
            <a:rPr lang="en-US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tahlil</a:t>
          </a:r>
          <a:r>
            <a:rPr lang="en-US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qiling</a:t>
          </a:r>
          <a:r>
            <a:rPr lang="en-US" sz="1800" b="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b="0" i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9A8E8A-0D8D-4CF1-9D2A-D03E8EED5AA9}" type="parTrans" cxnId="{47562161-84F0-49E5-A745-707033DDB1E7}">
      <dgm:prSet/>
      <dgm:spPr/>
      <dgm:t>
        <a:bodyPr/>
        <a:lstStyle/>
        <a:p>
          <a:endParaRPr lang="ru-RU"/>
        </a:p>
      </dgm:t>
    </dgm:pt>
    <dgm:pt modelId="{FF24C78D-28ED-4963-B71A-7123D4F57F4C}" type="sibTrans" cxnId="{47562161-84F0-49E5-A745-707033DDB1E7}">
      <dgm:prSet/>
      <dgm:spPr/>
      <dgm:t>
        <a:bodyPr/>
        <a:lstStyle/>
        <a:p>
          <a:endParaRPr lang="ru-RU"/>
        </a:p>
      </dgm:t>
    </dgm:pt>
    <dgm:pt modelId="{B066781E-4593-4554-B286-B5F6D548A13D}" type="pres">
      <dgm:prSet presAssocID="{D3E1F546-DBBD-4C0B-81C3-1E147FC4041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AE3100-5FE4-4ACB-A802-CE102BEC5C08}" type="pres">
      <dgm:prSet presAssocID="{94B90CDB-77A9-424A-9AB8-4FB5479B0A7D}" presName="composite" presStyleCnt="0"/>
      <dgm:spPr/>
    </dgm:pt>
    <dgm:pt modelId="{38C67714-3533-4660-8BCB-75A696E086B8}" type="pres">
      <dgm:prSet presAssocID="{94B90CDB-77A9-424A-9AB8-4FB5479B0A7D}" presName="imgShp" presStyleLbl="fgImgPlace1" presStyleIdx="0" presStyleCnt="2" custScaleX="124136" custScaleY="115971" custLinFactX="-947" custLinFactNeighborX="-100000" custLinFactNeighborY="-1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7499ABA-2B7C-4917-A08E-4CF189EC54A2}" type="pres">
      <dgm:prSet presAssocID="{94B90CDB-77A9-424A-9AB8-4FB5479B0A7D}" presName="txShp" presStyleLbl="node1" presStyleIdx="0" presStyleCnt="2" custScaleX="150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5B6F2-C1DB-4711-BE0B-9CC51CDB693C}" type="pres">
      <dgm:prSet presAssocID="{A8EEAC04-A424-46F7-8B86-90951C50BD0C}" presName="spacing" presStyleCnt="0"/>
      <dgm:spPr/>
    </dgm:pt>
    <dgm:pt modelId="{A1FD8338-E6C7-49D1-925D-F7390B69BC53}" type="pres">
      <dgm:prSet presAssocID="{2DB57C9D-3BAF-47C2-967E-BEDF4ACE8C58}" presName="composite" presStyleCnt="0"/>
      <dgm:spPr/>
    </dgm:pt>
    <dgm:pt modelId="{610F1ACD-860E-4098-8CF8-C89606BF847C}" type="pres">
      <dgm:prSet presAssocID="{2DB57C9D-3BAF-47C2-967E-BEDF4ACE8C58}" presName="imgShp" presStyleLbl="fgImgPlace1" presStyleIdx="1" presStyleCnt="2" custScaleX="129005" custScaleY="127883" custLinFactNeighborX="-38206" custLinFactNeighborY="115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964A9FF-F72C-4DCA-B25B-4700BEDCAD62}" type="pres">
      <dgm:prSet presAssocID="{2DB57C9D-3BAF-47C2-967E-BEDF4ACE8C58}" presName="txShp" presStyleLbl="node1" presStyleIdx="1" presStyleCnt="2" custScaleX="150376" custScaleY="121566" custLinFactNeighborX="0" custLinFactNeighborY="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4D864C-8C13-43EC-B9D6-9BD7CA9E83AB}" type="presOf" srcId="{2DB57C9D-3BAF-47C2-967E-BEDF4ACE8C58}" destId="{9964A9FF-F72C-4DCA-B25B-4700BEDCAD62}" srcOrd="0" destOrd="0" presId="urn:microsoft.com/office/officeart/2005/8/layout/vList3"/>
    <dgm:cxn modelId="{442667CA-27E7-4418-89AB-6EB0F06623D1}" srcId="{D3E1F546-DBBD-4C0B-81C3-1E147FC40416}" destId="{94B90CDB-77A9-424A-9AB8-4FB5479B0A7D}" srcOrd="0" destOrd="0" parTransId="{B1CD9DBF-7B62-4B14-8A8D-82654E8EED32}" sibTransId="{A8EEAC04-A424-46F7-8B86-90951C50BD0C}"/>
    <dgm:cxn modelId="{47562161-84F0-49E5-A745-707033DDB1E7}" srcId="{D3E1F546-DBBD-4C0B-81C3-1E147FC40416}" destId="{2DB57C9D-3BAF-47C2-967E-BEDF4ACE8C58}" srcOrd="1" destOrd="0" parTransId="{EB9A8E8A-0D8D-4CF1-9D2A-D03E8EED5AA9}" sibTransId="{FF24C78D-28ED-4963-B71A-7123D4F57F4C}"/>
    <dgm:cxn modelId="{62DC3312-1B6C-43DD-95B4-6B3B31A58238}" type="presOf" srcId="{94B90CDB-77A9-424A-9AB8-4FB5479B0A7D}" destId="{C7499ABA-2B7C-4917-A08E-4CF189EC54A2}" srcOrd="0" destOrd="0" presId="urn:microsoft.com/office/officeart/2005/8/layout/vList3"/>
    <dgm:cxn modelId="{A9E3A6DF-A330-483D-B218-C86982D0D38B}" type="presOf" srcId="{D3E1F546-DBBD-4C0B-81C3-1E147FC40416}" destId="{B066781E-4593-4554-B286-B5F6D548A13D}" srcOrd="0" destOrd="0" presId="urn:microsoft.com/office/officeart/2005/8/layout/vList3"/>
    <dgm:cxn modelId="{3E291B53-8F70-4C1E-B5B2-A2C61820886C}" type="presParOf" srcId="{B066781E-4593-4554-B286-B5F6D548A13D}" destId="{BCAE3100-5FE4-4ACB-A802-CE102BEC5C08}" srcOrd="0" destOrd="0" presId="urn:microsoft.com/office/officeart/2005/8/layout/vList3"/>
    <dgm:cxn modelId="{D51974FE-9012-4384-961E-5D1207872B96}" type="presParOf" srcId="{BCAE3100-5FE4-4ACB-A802-CE102BEC5C08}" destId="{38C67714-3533-4660-8BCB-75A696E086B8}" srcOrd="0" destOrd="0" presId="urn:microsoft.com/office/officeart/2005/8/layout/vList3"/>
    <dgm:cxn modelId="{DA75551A-B920-4203-B486-99FBF142E177}" type="presParOf" srcId="{BCAE3100-5FE4-4ACB-A802-CE102BEC5C08}" destId="{C7499ABA-2B7C-4917-A08E-4CF189EC54A2}" srcOrd="1" destOrd="0" presId="urn:microsoft.com/office/officeart/2005/8/layout/vList3"/>
    <dgm:cxn modelId="{CADCEBC3-1B97-4068-B6A7-14968DE39904}" type="presParOf" srcId="{B066781E-4593-4554-B286-B5F6D548A13D}" destId="{7FD5B6F2-C1DB-4711-BE0B-9CC51CDB693C}" srcOrd="1" destOrd="0" presId="urn:microsoft.com/office/officeart/2005/8/layout/vList3"/>
    <dgm:cxn modelId="{79EE3813-BFAC-4E62-8837-8CF190DAED99}" type="presParOf" srcId="{B066781E-4593-4554-B286-B5F6D548A13D}" destId="{A1FD8338-E6C7-49D1-925D-F7390B69BC53}" srcOrd="2" destOrd="0" presId="urn:microsoft.com/office/officeart/2005/8/layout/vList3"/>
    <dgm:cxn modelId="{CB1BD16E-479E-406B-9EBB-934B570DC812}" type="presParOf" srcId="{A1FD8338-E6C7-49D1-925D-F7390B69BC53}" destId="{610F1ACD-860E-4098-8CF8-C89606BF847C}" srcOrd="0" destOrd="0" presId="urn:microsoft.com/office/officeart/2005/8/layout/vList3"/>
    <dgm:cxn modelId="{EB394917-3CC2-4AFA-8F9A-95995B175A60}" type="presParOf" srcId="{A1FD8338-E6C7-49D1-925D-F7390B69BC53}" destId="{9964A9FF-F72C-4DCA-B25B-4700BEDCAD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91675A-E9C7-4EFD-8E6D-E148E65F3EEA}">
      <dsp:nvSpPr>
        <dsp:cNvPr id="0" name=""/>
        <dsp:cNvSpPr/>
      </dsp:nvSpPr>
      <dsp:spPr>
        <a:xfrm>
          <a:off x="-1700166" y="-296445"/>
          <a:ext cx="2064515" cy="2064515"/>
        </a:xfrm>
        <a:prstGeom prst="blockArc">
          <a:avLst>
            <a:gd name="adj1" fmla="val 18900000"/>
            <a:gd name="adj2" fmla="val 2700000"/>
            <a:gd name="adj3" fmla="val 104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E169F-8E41-467D-B045-3C8653C3D712}">
      <dsp:nvSpPr>
        <dsp:cNvPr id="0" name=""/>
        <dsp:cNvSpPr/>
      </dsp:nvSpPr>
      <dsp:spPr>
        <a:xfrm>
          <a:off x="258286" y="107875"/>
          <a:ext cx="5370274" cy="436536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501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O‘n</a:t>
          </a:r>
          <a:r>
            <a:rPr lang="en-US" sz="1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sakkizlar</a:t>
          </a:r>
          <a:r>
            <a:rPr lang="en-US" sz="1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guruhi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Abdurahim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Hojiboyev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Inomjon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Xidiraliyev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Muhtorjon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Saidjanov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boshqalar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286" y="107875"/>
        <a:ext cx="5370274" cy="436536"/>
      </dsp:txXfrm>
    </dsp:sp>
    <dsp:sp modelId="{64E378A6-05F7-429D-9D18-F87539557F76}">
      <dsp:nvSpPr>
        <dsp:cNvPr id="0" name=""/>
        <dsp:cNvSpPr/>
      </dsp:nvSpPr>
      <dsp:spPr>
        <a:xfrm flipH="1">
          <a:off x="274859" y="221758"/>
          <a:ext cx="45721" cy="457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AC577B4-56CC-4312-A447-B255235E2712}">
      <dsp:nvSpPr>
        <dsp:cNvPr id="0" name=""/>
        <dsp:cNvSpPr/>
      </dsp:nvSpPr>
      <dsp:spPr>
        <a:xfrm>
          <a:off x="258286" y="590202"/>
          <a:ext cx="5370274" cy="946145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6501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markazning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ulug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‘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davlatchilik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shovinistik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siyosatiga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chiqib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kadrlarga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nisbatan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bepisandlik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loqaydlik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yo‘liga</a:t>
          </a:r>
          <a:r>
            <a:rPr lang="en-US" sz="14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chiqib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adolat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haqqoniylik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tamoyillarini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himoya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qilganlar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8286" y="590202"/>
        <a:ext cx="5370274" cy="946145"/>
      </dsp:txXfrm>
    </dsp:sp>
    <dsp:sp modelId="{B7912007-7E0B-4C6D-9B63-23F50D81A8B3}">
      <dsp:nvSpPr>
        <dsp:cNvPr id="0" name=""/>
        <dsp:cNvSpPr/>
      </dsp:nvSpPr>
      <dsp:spPr>
        <a:xfrm>
          <a:off x="364693" y="998015"/>
          <a:ext cx="45721" cy="457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5A86E-AE5C-4F37-A2EF-602BD7A1FC15}">
      <dsp:nvSpPr>
        <dsp:cNvPr id="0" name=""/>
        <dsp:cNvSpPr/>
      </dsp:nvSpPr>
      <dsp:spPr>
        <a:xfrm>
          <a:off x="0" y="0"/>
          <a:ext cx="1568015" cy="156801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A43ADA-AB8F-48F8-A679-F697EC92664C}">
      <dsp:nvSpPr>
        <dsp:cNvPr id="0" name=""/>
        <dsp:cNvSpPr/>
      </dsp:nvSpPr>
      <dsp:spPr>
        <a:xfrm>
          <a:off x="784007" y="0"/>
          <a:ext cx="4975442" cy="1568015"/>
        </a:xfrm>
        <a:prstGeom prst="rect">
          <a:avLst/>
        </a:prstGeom>
        <a:solidFill>
          <a:schemeClr val="bg1">
            <a:lumMod val="10000"/>
            <a:lumOff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6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Inog‘omovchilik</a:t>
          </a:r>
          <a:r>
            <a:rPr lang="en-US" sz="16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SSR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maorif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komissari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Rahim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Inog‘omov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N.Mavlonbekov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I.Isamuhammedov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M.Aliyev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ma’rifatchilarga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ham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tuhmat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toshi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yog‘dirildi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6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6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qarshilik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xarakatida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tarixiy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rolni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ziyolilar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o‘ynashi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kerak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kabi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fikrlari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qoralandi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6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jazolandi</a:t>
          </a:r>
          <a:r>
            <a:rPr lang="en-US" sz="16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4007" y="0"/>
        <a:ext cx="4975442" cy="1568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8BD2A-EE3A-42E3-9AA5-EB24DDB46EB1}">
      <dsp:nvSpPr>
        <dsp:cNvPr id="0" name=""/>
        <dsp:cNvSpPr/>
      </dsp:nvSpPr>
      <dsp:spPr>
        <a:xfrm rot="16200000">
          <a:off x="-910824" y="911036"/>
          <a:ext cx="3240088" cy="1418015"/>
        </a:xfrm>
        <a:prstGeom prst="flowChartManualOperation">
          <a:avLst/>
        </a:prstGeom>
        <a:solidFill>
          <a:schemeClr val="tx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2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Qosimovchilik</a:t>
          </a:r>
          <a:r>
            <a:rPr lang="en-US" sz="12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 </a:t>
          </a:r>
        </a:p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1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SSR </a:t>
          </a:r>
          <a:r>
            <a:rPr lang="en-US" sz="11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Oliy</a:t>
          </a:r>
          <a:r>
            <a:rPr lang="en-US" sz="11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sudining</a:t>
          </a:r>
          <a:r>
            <a:rPr lang="en-US" sz="11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en-US" sz="11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Sa’dulla</a:t>
          </a:r>
          <a:r>
            <a:rPr lang="en-US" sz="11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Qosimov</a:t>
          </a:r>
          <a:r>
            <a:rPr lang="en-US" sz="11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 </a:t>
          </a:r>
          <a:r>
            <a:rPr lang="en-US" sz="11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B.Sharipov</a:t>
          </a:r>
          <a:r>
            <a:rPr lang="en-US" sz="11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1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N.Alimov</a:t>
          </a:r>
          <a:r>
            <a:rPr lang="en-US" sz="11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1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M.Spiridinov</a:t>
          </a:r>
          <a:r>
            <a:rPr lang="en-US" sz="11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100" b="0" i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jami</a:t>
          </a:r>
          <a:r>
            <a:rPr lang="en-US" sz="11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</a:t>
          </a:r>
          <a:br>
            <a:rPr lang="en-US" sz="11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1100" b="0" i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6 </a:t>
          </a:r>
          <a:r>
            <a:rPr lang="en-US" sz="11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en-US" sz="11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safdoshi</a:t>
          </a:r>
          <a:r>
            <a:rPr lang="en-US" sz="11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1929-yil mart </a:t>
          </a:r>
          <a:r>
            <a:rPr lang="en-US" sz="11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oyida</a:t>
          </a:r>
          <a:r>
            <a:rPr lang="en-US" sz="11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lavozimidan</a:t>
          </a:r>
          <a:r>
            <a:rPr lang="en-US" sz="11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bo‘shatilib</a:t>
          </a:r>
          <a:r>
            <a:rPr lang="en-US" sz="11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qamoqqa</a:t>
          </a:r>
          <a:r>
            <a:rPr lang="en-US" sz="11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1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olindi</a:t>
          </a:r>
          <a:r>
            <a:rPr lang="en-US" sz="700" b="0" i="0" kern="1200" dirty="0">
              <a:solidFill>
                <a:srgbClr val="002060"/>
              </a:solidFill>
            </a:rPr>
            <a:t>. </a:t>
          </a:r>
          <a:endParaRPr lang="ru-RU" sz="700" kern="1200" dirty="0">
            <a:solidFill>
              <a:srgbClr val="002060"/>
            </a:solidFill>
          </a:endParaRPr>
        </a:p>
      </dsp:txBody>
      <dsp:txXfrm rot="5400000">
        <a:off x="212" y="648018"/>
        <a:ext cx="1418015" cy="1944052"/>
      </dsp:txXfrm>
    </dsp:sp>
    <dsp:sp modelId="{6B6F8B8E-5C35-4D2D-AD08-A6F2DF05AF75}">
      <dsp:nvSpPr>
        <dsp:cNvPr id="0" name=""/>
        <dsp:cNvSpPr/>
      </dsp:nvSpPr>
      <dsp:spPr>
        <a:xfrm rot="16200000">
          <a:off x="1980455" y="-316460"/>
          <a:ext cx="3240088" cy="3873008"/>
        </a:xfrm>
        <a:prstGeom prst="flowChartManualOperation">
          <a:avLst/>
        </a:prstGeom>
        <a:solidFill>
          <a:schemeClr val="tx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1930-yil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Samarqandda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sud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jarayoni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o‘tkazildi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Markazdan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kelgan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jazo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organlari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sud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raisi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Vasilyev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Yujin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prokuror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R.Katanyon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)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ishga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ataylab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siyosiy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tus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berdi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bosmachilarni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qo‘llab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quvvatlaganlikda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”,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aksil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inqilobchi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millatchi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tashkilotlar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aloqa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bog‘laganlikda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Islom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dinini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himoya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qilganlikda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ayblanib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ularga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qosimovchilik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yorlig‘i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bosildi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ularni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otib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o‘ldirishga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3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nafari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muddatga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jazosiga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hukm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qilindi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1663995" y="648018"/>
        <a:ext cx="3873008" cy="19440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3C7E85-2A8D-4101-AE94-F7EC32DBB4D7}">
      <dsp:nvSpPr>
        <dsp:cNvPr id="0" name=""/>
        <dsp:cNvSpPr/>
      </dsp:nvSpPr>
      <dsp:spPr>
        <a:xfrm rot="10800000">
          <a:off x="941056" y="21407"/>
          <a:ext cx="4754530" cy="2843560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4762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4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Badriddinovchilik</a:t>
          </a:r>
          <a:r>
            <a:rPr lang="en-US" sz="14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”: 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O‘zbekiston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SSR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Oliy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sudi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prokurori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Shamsutdin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Badriddinov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safdoshi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ustidan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1932-yil 5-may, 15-iyunda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sud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jarayoni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o‘tkazilib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ularga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“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Milliy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Ittifoq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tashkiloti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a’zolari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bosmachilar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aloqa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bog‘lagan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Munavvarqori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Sa’dulla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Qosimovning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yaqin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do‘sti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hamfikri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degan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ayblar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qo‘yildi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avval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otib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o‘ldirishga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hukm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qilinib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keyin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10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yil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jazosiga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almashtirildi</a:t>
          </a:r>
          <a:r>
            <a:rPr lang="en-US" sz="14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651946" y="21407"/>
        <a:ext cx="4043640" cy="2843560"/>
      </dsp:txXfrm>
    </dsp:sp>
    <dsp:sp modelId="{B2B01239-3124-4B85-8338-B31CA48C4518}">
      <dsp:nvSpPr>
        <dsp:cNvPr id="0" name=""/>
        <dsp:cNvSpPr/>
      </dsp:nvSpPr>
      <dsp:spPr>
        <a:xfrm>
          <a:off x="0" y="334985"/>
          <a:ext cx="2367781" cy="212805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36C9F-290B-4FE6-B0A9-85ACC8C56984}">
      <dsp:nvSpPr>
        <dsp:cNvPr id="0" name=""/>
        <dsp:cNvSpPr/>
      </dsp:nvSpPr>
      <dsp:spPr>
        <a:xfrm rot="10800000">
          <a:off x="839209" y="197241"/>
          <a:ext cx="4674834" cy="2611070"/>
        </a:xfrm>
        <a:prstGeom prst="homePlate">
          <a:avLst/>
        </a:prstGeom>
        <a:solidFill>
          <a:schemeClr val="tx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7989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</a:t>
          </a:r>
          <a:r>
            <a:rPr lang="en-US" sz="15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Botir</a:t>
          </a:r>
          <a:r>
            <a:rPr lang="en-US" sz="15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gapchilar</a:t>
          </a:r>
          <a:r>
            <a:rPr lang="en-US" sz="15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”: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Qo‘qonda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Ashurali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Zohiriy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boshchiligidagi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    19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Ular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“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Botir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gapchilar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”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degan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millatchi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shovinistik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tashkilot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a’zosi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degan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tuhmat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qamoqqa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olindi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Aslida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Ashurali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Zohiriy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nashriyotlarda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ishlagan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gazetalarda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Yevropacha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bilim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olishga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undovchi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maqolalar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yozgan</a:t>
          </a:r>
          <a:r>
            <a:rPr lang="en-US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491976" y="197241"/>
        <a:ext cx="4022067" cy="2611070"/>
      </dsp:txXfrm>
    </dsp:sp>
    <dsp:sp modelId="{744BAF04-5AE8-45BD-BE13-BB1A7C5CB40F}">
      <dsp:nvSpPr>
        <dsp:cNvPr id="0" name=""/>
        <dsp:cNvSpPr/>
      </dsp:nvSpPr>
      <dsp:spPr>
        <a:xfrm>
          <a:off x="0" y="396046"/>
          <a:ext cx="2177490" cy="23950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4AAD8A-F059-4BDC-AABD-3A8EB7CA5BCA}">
      <dsp:nvSpPr>
        <dsp:cNvPr id="0" name=""/>
        <dsp:cNvSpPr/>
      </dsp:nvSpPr>
      <dsp:spPr>
        <a:xfrm rot="10800000">
          <a:off x="1340883" y="173036"/>
          <a:ext cx="4133678" cy="1905492"/>
        </a:xfrm>
        <a:prstGeom prst="homePlate">
          <a:avLst/>
        </a:prstGeom>
        <a:solidFill>
          <a:schemeClr val="bg1">
            <a:lumMod val="10000"/>
            <a:lumOff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269" tIns="57150" rIns="10668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XXSR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harbiy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ishlar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noziri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alohida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otliq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askarlar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polkining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komandiri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komissari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19-tog‘li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otliq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O‘zbek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diviziyasi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komandiri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lavozimlarida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ishlagan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Mirkomil</a:t>
          </a:r>
          <a:r>
            <a:rPr lang="ru-RU" sz="15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1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Mirsharopov</a:t>
          </a:r>
          <a:r>
            <a:rPr lang="ru-RU" sz="1500" b="1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sovet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rejimi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tomonidan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Maykopda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 1937-yil 28-oktabrda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qamoqqa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5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olindi</a:t>
          </a:r>
          <a:r>
            <a:rPr lang="ru-RU" sz="15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5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1817256" y="173036"/>
        <a:ext cx="3657305" cy="1905492"/>
      </dsp:txXfrm>
    </dsp:sp>
    <dsp:sp modelId="{CA52873D-F80E-4E65-8D11-2E2B02FF0A54}">
      <dsp:nvSpPr>
        <dsp:cNvPr id="0" name=""/>
        <dsp:cNvSpPr/>
      </dsp:nvSpPr>
      <dsp:spPr>
        <a:xfrm>
          <a:off x="0" y="143882"/>
          <a:ext cx="2605951" cy="19638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5A065-7A05-4396-9C3B-37E40DA033BA}">
      <dsp:nvSpPr>
        <dsp:cNvPr id="0" name=""/>
        <dsp:cNvSpPr/>
      </dsp:nvSpPr>
      <dsp:spPr>
        <a:xfrm>
          <a:off x="0" y="2782110"/>
          <a:ext cx="5688038" cy="45642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ulardan</a:t>
          </a:r>
          <a:r>
            <a:rPr lang="ru-RU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1" i="0" kern="1200" dirty="0">
              <a:latin typeface="Arial" panose="020B0604020202020204" pitchFamily="34" charset="0"/>
              <a:cs typeface="Arial" panose="020B0604020202020204" pitchFamily="34" charset="0"/>
            </a:rPr>
            <a:t>4811 </a:t>
          </a:r>
          <a:r>
            <a:rPr lang="ru-RU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nafari</a:t>
          </a:r>
          <a:r>
            <a:rPr lang="ru-RU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otib</a:t>
          </a:r>
          <a:r>
            <a:rPr lang="ru-RU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tashlangan</a:t>
          </a:r>
          <a:r>
            <a:rPr lang="ru-RU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8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edi</a:t>
          </a:r>
          <a:r>
            <a:rPr lang="ru-RU" sz="1800" b="0" i="0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82110"/>
        <a:ext cx="5688038" cy="456428"/>
      </dsp:txXfrm>
    </dsp:sp>
    <dsp:sp modelId="{9C1F2E69-36A2-4A58-857E-12A96FF893C5}">
      <dsp:nvSpPr>
        <dsp:cNvPr id="0" name=""/>
        <dsp:cNvSpPr/>
      </dsp:nvSpPr>
      <dsp:spPr>
        <a:xfrm rot="10800000">
          <a:off x="0" y="2086970"/>
          <a:ext cx="5688038" cy="701986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davlat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jamoat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arboblari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yozuvchi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shoir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olimlardan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5758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qamoqqa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olin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di;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086970"/>
        <a:ext cx="5688038" cy="456129"/>
      </dsp:txXfrm>
    </dsp:sp>
    <dsp:sp modelId="{696A388A-5424-46CE-BFFE-B7279A52A758}">
      <dsp:nvSpPr>
        <dsp:cNvPr id="0" name=""/>
        <dsp:cNvSpPr/>
      </dsp:nvSpPr>
      <dsp:spPr>
        <a:xfrm rot="10800000">
          <a:off x="0" y="1391829"/>
          <a:ext cx="5688038" cy="701986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6920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nafar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otib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o‘ldirishga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hukm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qilindi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391829"/>
        <a:ext cx="5688038" cy="456129"/>
      </dsp:txXfrm>
    </dsp:sp>
    <dsp:sp modelId="{408C08A7-AD54-4325-8B87-4105EBF79DE7}">
      <dsp:nvSpPr>
        <dsp:cNvPr id="0" name=""/>
        <dsp:cNvSpPr/>
      </dsp:nvSpPr>
      <dsp:spPr>
        <a:xfrm rot="10800000">
          <a:off x="0" y="696689"/>
          <a:ext cx="5688038" cy="701986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ulardan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1" i="0" kern="1200" dirty="0">
              <a:latin typeface="Arial" panose="020B0604020202020204" pitchFamily="34" charset="0"/>
              <a:cs typeface="Arial" panose="020B0604020202020204" pitchFamily="34" charset="0"/>
            </a:rPr>
            <a:t>37000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nafardan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ko‘prog‘i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6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jazolandi</a:t>
          </a:r>
          <a:r>
            <a:rPr lang="en-US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;</a:t>
          </a:r>
          <a:r>
            <a:rPr lang="ru-RU" sz="16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696689"/>
        <a:ext cx="5688038" cy="456129"/>
      </dsp:txXfrm>
    </dsp:sp>
    <dsp:sp modelId="{54821A2D-BE18-4867-B8E8-B9F68156EB67}">
      <dsp:nvSpPr>
        <dsp:cNvPr id="0" name=""/>
        <dsp:cNvSpPr/>
      </dsp:nvSpPr>
      <dsp:spPr>
        <a:xfrm rot="10800000">
          <a:off x="0" y="1548"/>
          <a:ext cx="5688038" cy="701986"/>
        </a:xfrm>
        <a:prstGeom prst="upArrowCallout">
          <a:avLst/>
        </a:prstGeom>
        <a:solidFill>
          <a:schemeClr val="bg1">
            <a:lumMod val="25000"/>
            <a:lumOff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Xu</a:t>
          </a:r>
          <a:r>
            <a:rPr lang="en-US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losa</a:t>
          </a: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ru-RU" sz="1200" b="1" i="0" kern="1200" dirty="0">
              <a:latin typeface="Arial" panose="020B0604020202020204" pitchFamily="34" charset="0"/>
              <a:cs typeface="Arial" panose="020B0604020202020204" pitchFamily="34" charset="0"/>
            </a:rPr>
            <a:t>1937-1938-yillarda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to‘qib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chiqarilgan</a:t>
          </a: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soxta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ayblar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bo‘yicha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O‘zbekistonda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1" i="0" kern="1200" dirty="0">
              <a:latin typeface="Arial" panose="020B0604020202020204" pitchFamily="34" charset="0"/>
              <a:cs typeface="Arial" panose="020B0604020202020204" pitchFamily="34" charset="0"/>
            </a:rPr>
            <a:t>41000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nafardan</a:t>
          </a: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ortiq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kishi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hibsga</a:t>
          </a:r>
          <a:r>
            <a:rPr lang="ru-RU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olin</a:t>
          </a:r>
          <a:r>
            <a:rPr lang="en-US" sz="12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di:</a:t>
          </a:r>
          <a:endParaRPr lang="ru-RU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548"/>
        <a:ext cx="5688038" cy="45612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99ABA-2B7C-4917-A08E-4CF189EC54A2}">
      <dsp:nvSpPr>
        <dsp:cNvPr id="0" name=""/>
        <dsp:cNvSpPr/>
      </dsp:nvSpPr>
      <dsp:spPr>
        <a:xfrm rot="10800000">
          <a:off x="-1" y="71887"/>
          <a:ext cx="5482708" cy="894138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290" tIns="53340" rIns="99568" bIns="53340" numCol="1" spcCol="1270" anchor="ctr" anchorCtr="0">
          <a:noAutofit/>
        </a:bodyPr>
        <a:lstStyle/>
        <a:p>
          <a:pPr lvl="0" algn="ctr" defTabSz="622300" rtl="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dirty="0"/>
            <a:t>               </a:t>
          </a:r>
          <a:r>
            <a:rPr lang="en-US" sz="18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Darslikning</a:t>
          </a:r>
          <a:r>
            <a:rPr lang="en-US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86-betida </a:t>
          </a:r>
          <a:r>
            <a:rPr lang="en-US" sz="18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savollarga</a:t>
          </a:r>
          <a:r>
            <a:rPr lang="en-US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</a:t>
          </a:r>
          <a:r>
            <a:rPr lang="en-US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yozing</a:t>
          </a:r>
          <a:r>
            <a:rPr lang="en-US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18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3533" y="71887"/>
        <a:ext cx="5259174" cy="894138"/>
      </dsp:txXfrm>
    </dsp:sp>
    <dsp:sp modelId="{38C67714-3533-4660-8BCB-75A696E086B8}">
      <dsp:nvSpPr>
        <dsp:cNvPr id="0" name=""/>
        <dsp:cNvSpPr/>
      </dsp:nvSpPr>
      <dsp:spPr>
        <a:xfrm>
          <a:off x="0" y="0"/>
          <a:ext cx="1109948" cy="103694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4A9FF-F72C-4DCA-B25B-4700BEDCAD62}">
      <dsp:nvSpPr>
        <dsp:cNvPr id="0" name=""/>
        <dsp:cNvSpPr/>
      </dsp:nvSpPr>
      <dsp:spPr>
        <a:xfrm rot="10800000">
          <a:off x="-1" y="1333577"/>
          <a:ext cx="5482708" cy="1086968"/>
        </a:xfrm>
        <a:prstGeom prst="homePlat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290" tIns="76200" rIns="142240" bIns="76200" numCol="1" spcCol="1270" anchor="ctr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kern="1200" dirty="0"/>
            <a:t>                </a:t>
          </a:r>
          <a:r>
            <a:rPr lang="en-US" sz="18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Mavzu</a:t>
          </a:r>
          <a:r>
            <a:rPr lang="en-US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so‘ngida</a:t>
          </a:r>
          <a:r>
            <a:rPr lang="en-US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berilgan</a:t>
          </a:r>
          <a:r>
            <a:rPr lang="en-US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jadvalni</a:t>
          </a:r>
          <a:r>
            <a:rPr lang="en-US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                  </a:t>
          </a:r>
          <a:r>
            <a:rPr lang="en-US" sz="18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to‘ldirib</a:t>
          </a:r>
          <a:r>
            <a:rPr lang="en-US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javoblaringizni</a:t>
          </a:r>
          <a:r>
            <a:rPr lang="en-US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tahlil</a:t>
          </a:r>
          <a:r>
            <a:rPr lang="en-US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b="0" i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qiling</a:t>
          </a:r>
          <a:r>
            <a:rPr lang="en-US" sz="1800" b="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400" b="0" i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71741" y="1333577"/>
        <a:ext cx="5210966" cy="1086968"/>
      </dsp:txXfrm>
    </dsp:sp>
    <dsp:sp modelId="{610F1ACD-860E-4098-8CF8-C89606BF847C}">
      <dsp:nvSpPr>
        <dsp:cNvPr id="0" name=""/>
        <dsp:cNvSpPr/>
      </dsp:nvSpPr>
      <dsp:spPr>
        <a:xfrm>
          <a:off x="0" y="1304820"/>
          <a:ext cx="1153483" cy="114345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1493" y="245223"/>
            <a:ext cx="3780420" cy="537176"/>
          </a:xfrm>
          <a:prstGeom prst="rect">
            <a:avLst/>
          </a:prstGeom>
        </p:spPr>
        <p:txBody>
          <a:bodyPr vert="horz" wrap="square" lIns="0" tIns="14583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14"/>
              </a:spcBef>
            </a:pPr>
            <a:r>
              <a:rPr lang="en-US" sz="3395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395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95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</a:t>
            </a:r>
            <a:endParaRPr sz="339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23638" y="1079984"/>
            <a:ext cx="4665863" cy="1950513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spcBef>
                <a:spcPts val="11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8387">
              <a:spcBef>
                <a:spcPts val="110"/>
              </a:spcBef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Sovet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hokimiyatining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O‘zbekistondagi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qatag‘onlik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siyosati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mohiyati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oqibatlari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1"/>
            <a:ext cx="919878" cy="56418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1"/>
            <a:ext cx="919878" cy="56418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32221" y="323900"/>
            <a:ext cx="847804" cy="323783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en-US" sz="2000" b="1" spc="10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5B75B315-3F99-4F20-AE24-482E239D9233}"/>
              </a:ext>
            </a:extLst>
          </p:cNvPr>
          <p:cNvSpPr/>
          <p:nvPr/>
        </p:nvSpPr>
        <p:spPr>
          <a:xfrm>
            <a:off x="256182" y="323900"/>
            <a:ext cx="467457" cy="468053"/>
          </a:xfrm>
          <a:custGeom>
            <a:avLst/>
            <a:gdLst/>
            <a:ahLst/>
            <a:cxnLst/>
            <a:rect l="l" t="t" r="r" b="b"/>
            <a:pathLst>
              <a:path w="407034" h="366395">
                <a:moveTo>
                  <a:pt x="406874" y="352624"/>
                </a:moveTo>
                <a:lnTo>
                  <a:pt x="0" y="352624"/>
                </a:lnTo>
                <a:lnTo>
                  <a:pt x="0" y="366187"/>
                </a:lnTo>
                <a:lnTo>
                  <a:pt x="406874" y="366187"/>
                </a:lnTo>
                <a:lnTo>
                  <a:pt x="406874" y="352624"/>
                </a:lnTo>
                <a:close/>
              </a:path>
              <a:path w="407034" h="366395">
                <a:moveTo>
                  <a:pt x="54248" y="0"/>
                </a:moveTo>
                <a:lnTo>
                  <a:pt x="0" y="0"/>
                </a:lnTo>
                <a:lnTo>
                  <a:pt x="0" y="21700"/>
                </a:lnTo>
                <a:lnTo>
                  <a:pt x="6781" y="35261"/>
                </a:lnTo>
                <a:lnTo>
                  <a:pt x="6781" y="352624"/>
                </a:lnTo>
                <a:lnTo>
                  <a:pt x="20342" y="352624"/>
                </a:lnTo>
                <a:lnTo>
                  <a:pt x="20342" y="40686"/>
                </a:lnTo>
                <a:lnTo>
                  <a:pt x="47468" y="40686"/>
                </a:lnTo>
                <a:lnTo>
                  <a:pt x="47468" y="35261"/>
                </a:lnTo>
                <a:lnTo>
                  <a:pt x="51537" y="27122"/>
                </a:lnTo>
                <a:lnTo>
                  <a:pt x="17632" y="27122"/>
                </a:lnTo>
                <a:lnTo>
                  <a:pt x="13561" y="18986"/>
                </a:lnTo>
                <a:lnTo>
                  <a:pt x="13561" y="13561"/>
                </a:lnTo>
                <a:lnTo>
                  <a:pt x="54248" y="13561"/>
                </a:lnTo>
                <a:lnTo>
                  <a:pt x="54248" y="0"/>
                </a:lnTo>
                <a:close/>
              </a:path>
              <a:path w="407034" h="366395">
                <a:moveTo>
                  <a:pt x="47468" y="40686"/>
                </a:moveTo>
                <a:lnTo>
                  <a:pt x="33903" y="40686"/>
                </a:lnTo>
                <a:lnTo>
                  <a:pt x="33903" y="352624"/>
                </a:lnTo>
                <a:lnTo>
                  <a:pt x="47468" y="352624"/>
                </a:lnTo>
                <a:lnTo>
                  <a:pt x="47468" y="196656"/>
                </a:lnTo>
                <a:lnTo>
                  <a:pt x="115282" y="196656"/>
                </a:lnTo>
                <a:lnTo>
                  <a:pt x="115282" y="183092"/>
                </a:lnTo>
                <a:lnTo>
                  <a:pt x="47468" y="183092"/>
                </a:lnTo>
                <a:lnTo>
                  <a:pt x="47468" y="40686"/>
                </a:lnTo>
                <a:close/>
              </a:path>
              <a:path w="407034" h="366395">
                <a:moveTo>
                  <a:pt x="115282" y="196656"/>
                </a:moveTo>
                <a:lnTo>
                  <a:pt x="101718" y="196656"/>
                </a:lnTo>
                <a:lnTo>
                  <a:pt x="101718" y="352624"/>
                </a:lnTo>
                <a:lnTo>
                  <a:pt x="115282" y="352624"/>
                </a:lnTo>
                <a:lnTo>
                  <a:pt x="115282" y="196656"/>
                </a:lnTo>
                <a:close/>
              </a:path>
              <a:path w="407034" h="366395">
                <a:moveTo>
                  <a:pt x="203436" y="93578"/>
                </a:moveTo>
                <a:lnTo>
                  <a:pt x="157999" y="125453"/>
                </a:lnTo>
                <a:lnTo>
                  <a:pt x="130820" y="164782"/>
                </a:lnTo>
                <a:lnTo>
                  <a:pt x="128844" y="181062"/>
                </a:lnTo>
                <a:lnTo>
                  <a:pt x="128844" y="352624"/>
                </a:lnTo>
                <a:lnTo>
                  <a:pt x="142405" y="352624"/>
                </a:lnTo>
                <a:lnTo>
                  <a:pt x="142405" y="217001"/>
                </a:lnTo>
                <a:lnTo>
                  <a:pt x="278030" y="217001"/>
                </a:lnTo>
                <a:lnTo>
                  <a:pt x="278030" y="203436"/>
                </a:lnTo>
                <a:lnTo>
                  <a:pt x="142405" y="203436"/>
                </a:lnTo>
                <a:lnTo>
                  <a:pt x="142405" y="181062"/>
                </a:lnTo>
                <a:lnTo>
                  <a:pt x="155852" y="145109"/>
                </a:lnTo>
                <a:lnTo>
                  <a:pt x="203436" y="109857"/>
                </a:lnTo>
                <a:lnTo>
                  <a:pt x="226642" y="109857"/>
                </a:lnTo>
                <a:lnTo>
                  <a:pt x="203436" y="93578"/>
                </a:lnTo>
                <a:close/>
              </a:path>
              <a:path w="407034" h="366395">
                <a:moveTo>
                  <a:pt x="203436" y="236664"/>
                </a:moveTo>
                <a:lnTo>
                  <a:pt x="170622" y="262844"/>
                </a:lnTo>
                <a:lnTo>
                  <a:pt x="169531" y="270568"/>
                </a:lnTo>
                <a:lnTo>
                  <a:pt x="169531" y="352624"/>
                </a:lnTo>
                <a:lnTo>
                  <a:pt x="183092" y="352624"/>
                </a:lnTo>
                <a:lnTo>
                  <a:pt x="183092" y="265146"/>
                </a:lnTo>
                <a:lnTo>
                  <a:pt x="185806" y="260399"/>
                </a:lnTo>
                <a:lnTo>
                  <a:pt x="190554" y="258364"/>
                </a:lnTo>
                <a:lnTo>
                  <a:pt x="203436" y="252262"/>
                </a:lnTo>
                <a:lnTo>
                  <a:pt x="229994" y="252262"/>
                </a:lnTo>
                <a:lnTo>
                  <a:pt x="228474" y="250449"/>
                </a:lnTo>
                <a:lnTo>
                  <a:pt x="222421" y="246157"/>
                </a:lnTo>
                <a:lnTo>
                  <a:pt x="203436" y="236664"/>
                </a:lnTo>
                <a:close/>
              </a:path>
              <a:path w="407034" h="366395">
                <a:moveTo>
                  <a:pt x="229994" y="252262"/>
                </a:moveTo>
                <a:lnTo>
                  <a:pt x="203436" y="252262"/>
                </a:lnTo>
                <a:lnTo>
                  <a:pt x="216320" y="258364"/>
                </a:lnTo>
                <a:lnTo>
                  <a:pt x="221068" y="260399"/>
                </a:lnTo>
                <a:lnTo>
                  <a:pt x="223782" y="265146"/>
                </a:lnTo>
                <a:lnTo>
                  <a:pt x="223782" y="352624"/>
                </a:lnTo>
                <a:lnTo>
                  <a:pt x="237343" y="352624"/>
                </a:lnTo>
                <a:lnTo>
                  <a:pt x="237343" y="270568"/>
                </a:lnTo>
                <a:lnTo>
                  <a:pt x="236252" y="262844"/>
                </a:lnTo>
                <a:lnTo>
                  <a:pt x="233190" y="256075"/>
                </a:lnTo>
                <a:lnTo>
                  <a:pt x="229994" y="252262"/>
                </a:lnTo>
                <a:close/>
              </a:path>
              <a:path w="407034" h="366395">
                <a:moveTo>
                  <a:pt x="278030" y="217001"/>
                </a:moveTo>
                <a:lnTo>
                  <a:pt x="264469" y="217001"/>
                </a:lnTo>
                <a:lnTo>
                  <a:pt x="264469" y="352624"/>
                </a:lnTo>
                <a:lnTo>
                  <a:pt x="278030" y="352624"/>
                </a:lnTo>
                <a:lnTo>
                  <a:pt x="278030" y="217001"/>
                </a:lnTo>
                <a:close/>
              </a:path>
              <a:path w="407034" h="366395">
                <a:moveTo>
                  <a:pt x="305156" y="81373"/>
                </a:moveTo>
                <a:lnTo>
                  <a:pt x="291592" y="81373"/>
                </a:lnTo>
                <a:lnTo>
                  <a:pt x="291592" y="352624"/>
                </a:lnTo>
                <a:lnTo>
                  <a:pt x="305156" y="352624"/>
                </a:lnTo>
                <a:lnTo>
                  <a:pt x="305156" y="196656"/>
                </a:lnTo>
                <a:lnTo>
                  <a:pt x="372971" y="196656"/>
                </a:lnTo>
                <a:lnTo>
                  <a:pt x="372971" y="183092"/>
                </a:lnTo>
                <a:lnTo>
                  <a:pt x="305156" y="183092"/>
                </a:lnTo>
                <a:lnTo>
                  <a:pt x="305156" y="172923"/>
                </a:lnTo>
                <a:lnTo>
                  <a:pt x="318717" y="164105"/>
                </a:lnTo>
                <a:lnTo>
                  <a:pt x="342452" y="164105"/>
                </a:lnTo>
                <a:lnTo>
                  <a:pt x="337031" y="160037"/>
                </a:lnTo>
                <a:lnTo>
                  <a:pt x="331944" y="156646"/>
                </a:lnTo>
                <a:lnTo>
                  <a:pt x="305156" y="156646"/>
                </a:lnTo>
                <a:lnTo>
                  <a:pt x="305156" y="81373"/>
                </a:lnTo>
                <a:close/>
              </a:path>
              <a:path w="407034" h="366395">
                <a:moveTo>
                  <a:pt x="372971" y="196656"/>
                </a:moveTo>
                <a:lnTo>
                  <a:pt x="359406" y="196656"/>
                </a:lnTo>
                <a:lnTo>
                  <a:pt x="359406" y="352624"/>
                </a:lnTo>
                <a:lnTo>
                  <a:pt x="372971" y="352624"/>
                </a:lnTo>
                <a:lnTo>
                  <a:pt x="372971" y="196656"/>
                </a:lnTo>
                <a:close/>
              </a:path>
              <a:path w="407034" h="366395">
                <a:moveTo>
                  <a:pt x="400093" y="40686"/>
                </a:moveTo>
                <a:lnTo>
                  <a:pt x="386532" y="40686"/>
                </a:lnTo>
                <a:lnTo>
                  <a:pt x="386532" y="352624"/>
                </a:lnTo>
                <a:lnTo>
                  <a:pt x="400093" y="352624"/>
                </a:lnTo>
                <a:lnTo>
                  <a:pt x="400093" y="40686"/>
                </a:lnTo>
                <a:close/>
              </a:path>
              <a:path w="407034" h="366395">
                <a:moveTo>
                  <a:pt x="226642" y="109857"/>
                </a:moveTo>
                <a:lnTo>
                  <a:pt x="203436" y="109857"/>
                </a:lnTo>
                <a:lnTo>
                  <a:pt x="241411" y="136302"/>
                </a:lnTo>
                <a:lnTo>
                  <a:pt x="251022" y="145013"/>
                </a:lnTo>
                <a:lnTo>
                  <a:pt x="258281" y="155630"/>
                </a:lnTo>
                <a:lnTo>
                  <a:pt x="262869" y="167773"/>
                </a:lnTo>
                <a:lnTo>
                  <a:pt x="264469" y="181062"/>
                </a:lnTo>
                <a:lnTo>
                  <a:pt x="264469" y="203436"/>
                </a:lnTo>
                <a:lnTo>
                  <a:pt x="278030" y="203436"/>
                </a:lnTo>
                <a:lnTo>
                  <a:pt x="278030" y="181062"/>
                </a:lnTo>
                <a:lnTo>
                  <a:pt x="276049" y="164743"/>
                </a:lnTo>
                <a:lnTo>
                  <a:pt x="270317" y="149696"/>
                </a:lnTo>
                <a:lnTo>
                  <a:pt x="261153" y="136430"/>
                </a:lnTo>
                <a:lnTo>
                  <a:pt x="248874" y="125453"/>
                </a:lnTo>
                <a:lnTo>
                  <a:pt x="226642" y="109857"/>
                </a:lnTo>
                <a:close/>
              </a:path>
              <a:path w="407034" h="366395">
                <a:moveTo>
                  <a:pt x="88157" y="147830"/>
                </a:moveTo>
                <a:lnTo>
                  <a:pt x="69843" y="160037"/>
                </a:lnTo>
                <a:lnTo>
                  <a:pt x="64422" y="164105"/>
                </a:lnTo>
                <a:lnTo>
                  <a:pt x="61029" y="170207"/>
                </a:lnTo>
                <a:lnTo>
                  <a:pt x="61029" y="183092"/>
                </a:lnTo>
                <a:lnTo>
                  <a:pt x="74594" y="183092"/>
                </a:lnTo>
                <a:lnTo>
                  <a:pt x="74594" y="174952"/>
                </a:lnTo>
                <a:lnTo>
                  <a:pt x="75952" y="172923"/>
                </a:lnTo>
                <a:lnTo>
                  <a:pt x="77306" y="171561"/>
                </a:lnTo>
                <a:lnTo>
                  <a:pt x="88157" y="164782"/>
                </a:lnTo>
                <a:lnTo>
                  <a:pt x="115282" y="164782"/>
                </a:lnTo>
                <a:lnTo>
                  <a:pt x="115282" y="156646"/>
                </a:lnTo>
                <a:lnTo>
                  <a:pt x="101718" y="156646"/>
                </a:lnTo>
                <a:lnTo>
                  <a:pt x="88157" y="147830"/>
                </a:lnTo>
                <a:close/>
              </a:path>
              <a:path w="407034" h="366395">
                <a:moveTo>
                  <a:pt x="115282" y="164782"/>
                </a:moveTo>
                <a:lnTo>
                  <a:pt x="88157" y="164782"/>
                </a:lnTo>
                <a:lnTo>
                  <a:pt x="101718" y="173598"/>
                </a:lnTo>
                <a:lnTo>
                  <a:pt x="101718" y="183092"/>
                </a:lnTo>
                <a:lnTo>
                  <a:pt x="115282" y="183092"/>
                </a:lnTo>
                <a:lnTo>
                  <a:pt x="115282" y="164782"/>
                </a:lnTo>
                <a:close/>
              </a:path>
              <a:path w="407034" h="366395">
                <a:moveTo>
                  <a:pt x="342452" y="164105"/>
                </a:moveTo>
                <a:lnTo>
                  <a:pt x="318717" y="164105"/>
                </a:lnTo>
                <a:lnTo>
                  <a:pt x="329568" y="170888"/>
                </a:lnTo>
                <a:lnTo>
                  <a:pt x="331603" y="172242"/>
                </a:lnTo>
                <a:lnTo>
                  <a:pt x="332280" y="174279"/>
                </a:lnTo>
                <a:lnTo>
                  <a:pt x="332280" y="183092"/>
                </a:lnTo>
                <a:lnTo>
                  <a:pt x="345843" y="183092"/>
                </a:lnTo>
                <a:lnTo>
                  <a:pt x="345843" y="170207"/>
                </a:lnTo>
                <a:lnTo>
                  <a:pt x="342452" y="164105"/>
                </a:lnTo>
                <a:close/>
              </a:path>
              <a:path w="407034" h="366395">
                <a:moveTo>
                  <a:pt x="406874" y="0"/>
                </a:moveTo>
                <a:lnTo>
                  <a:pt x="352626" y="0"/>
                </a:lnTo>
                <a:lnTo>
                  <a:pt x="352626" y="21700"/>
                </a:lnTo>
                <a:lnTo>
                  <a:pt x="359406" y="35261"/>
                </a:lnTo>
                <a:lnTo>
                  <a:pt x="359406" y="183092"/>
                </a:lnTo>
                <a:lnTo>
                  <a:pt x="372971" y="183092"/>
                </a:lnTo>
                <a:lnTo>
                  <a:pt x="372971" y="40686"/>
                </a:lnTo>
                <a:lnTo>
                  <a:pt x="400093" y="40686"/>
                </a:lnTo>
                <a:lnTo>
                  <a:pt x="400093" y="35261"/>
                </a:lnTo>
                <a:lnTo>
                  <a:pt x="404163" y="27122"/>
                </a:lnTo>
                <a:lnTo>
                  <a:pt x="370255" y="27122"/>
                </a:lnTo>
                <a:lnTo>
                  <a:pt x="366187" y="18986"/>
                </a:lnTo>
                <a:lnTo>
                  <a:pt x="366187" y="13561"/>
                </a:lnTo>
                <a:lnTo>
                  <a:pt x="406874" y="13561"/>
                </a:lnTo>
                <a:lnTo>
                  <a:pt x="406874" y="0"/>
                </a:lnTo>
                <a:close/>
              </a:path>
              <a:path w="407034" h="366395">
                <a:moveTo>
                  <a:pt x="305156" y="40686"/>
                </a:moveTo>
                <a:lnTo>
                  <a:pt x="101718" y="40686"/>
                </a:lnTo>
                <a:lnTo>
                  <a:pt x="101718" y="156646"/>
                </a:lnTo>
                <a:lnTo>
                  <a:pt x="115282" y="156646"/>
                </a:lnTo>
                <a:lnTo>
                  <a:pt x="115282" y="81373"/>
                </a:lnTo>
                <a:lnTo>
                  <a:pt x="305156" y="81373"/>
                </a:lnTo>
                <a:lnTo>
                  <a:pt x="305156" y="67812"/>
                </a:lnTo>
                <a:lnTo>
                  <a:pt x="115282" y="67812"/>
                </a:lnTo>
                <a:lnTo>
                  <a:pt x="115282" y="54248"/>
                </a:lnTo>
                <a:lnTo>
                  <a:pt x="305156" y="54248"/>
                </a:lnTo>
                <a:lnTo>
                  <a:pt x="305156" y="40686"/>
                </a:lnTo>
                <a:close/>
              </a:path>
              <a:path w="407034" h="366395">
                <a:moveTo>
                  <a:pt x="318717" y="147830"/>
                </a:moveTo>
                <a:lnTo>
                  <a:pt x="305156" y="156646"/>
                </a:lnTo>
                <a:lnTo>
                  <a:pt x="331944" y="156646"/>
                </a:lnTo>
                <a:lnTo>
                  <a:pt x="318717" y="147830"/>
                </a:lnTo>
                <a:close/>
              </a:path>
              <a:path w="407034" h="366395">
                <a:moveTo>
                  <a:pt x="305156" y="54248"/>
                </a:moveTo>
                <a:lnTo>
                  <a:pt x="291592" y="54248"/>
                </a:lnTo>
                <a:lnTo>
                  <a:pt x="291592" y="67812"/>
                </a:lnTo>
                <a:lnTo>
                  <a:pt x="305156" y="67812"/>
                </a:lnTo>
                <a:lnTo>
                  <a:pt x="305156" y="54248"/>
                </a:lnTo>
                <a:close/>
              </a:path>
              <a:path w="407034" h="366395">
                <a:moveTo>
                  <a:pt x="54248" y="13561"/>
                </a:moveTo>
                <a:lnTo>
                  <a:pt x="40686" y="13561"/>
                </a:lnTo>
                <a:lnTo>
                  <a:pt x="40686" y="18986"/>
                </a:lnTo>
                <a:lnTo>
                  <a:pt x="36619" y="27122"/>
                </a:lnTo>
                <a:lnTo>
                  <a:pt x="51537" y="27122"/>
                </a:lnTo>
                <a:lnTo>
                  <a:pt x="54248" y="21700"/>
                </a:lnTo>
                <a:lnTo>
                  <a:pt x="54248" y="13561"/>
                </a:lnTo>
                <a:close/>
              </a:path>
              <a:path w="407034" h="366395">
                <a:moveTo>
                  <a:pt x="406874" y="13561"/>
                </a:moveTo>
                <a:lnTo>
                  <a:pt x="393313" y="13561"/>
                </a:lnTo>
                <a:lnTo>
                  <a:pt x="393313" y="18986"/>
                </a:lnTo>
                <a:lnTo>
                  <a:pt x="389242" y="27122"/>
                </a:lnTo>
                <a:lnTo>
                  <a:pt x="404163" y="27122"/>
                </a:lnTo>
                <a:lnTo>
                  <a:pt x="406874" y="21700"/>
                </a:lnTo>
                <a:lnTo>
                  <a:pt x="406874" y="13561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4FA900A5-BD7B-42F0-B243-A1B999BF15BC}"/>
              </a:ext>
            </a:extLst>
          </p:cNvPr>
          <p:cNvSpPr/>
          <p:nvPr/>
        </p:nvSpPr>
        <p:spPr>
          <a:xfrm>
            <a:off x="251639" y="1109430"/>
            <a:ext cx="343665" cy="8741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D7DD059B-96D9-447D-8493-FC0F045EDE35}"/>
              </a:ext>
            </a:extLst>
          </p:cNvPr>
          <p:cNvSpPr/>
          <p:nvPr/>
        </p:nvSpPr>
        <p:spPr>
          <a:xfrm>
            <a:off x="251638" y="2073422"/>
            <a:ext cx="343665" cy="87414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</p:spTree>
    <p:extLst>
      <p:ext uri="{BB962C8B-B14F-4D97-AF65-F5344CB8AC3E}">
        <p14:creationId xmlns:p14="http://schemas.microsoft.com/office/powerpoint/2010/main" val="84033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195649" y="1"/>
            <a:ext cx="3563801" cy="324008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      </a:t>
            </a:r>
            <a:r>
              <a:rPr lang="en-US" dirty="0" err="1">
                <a:solidFill>
                  <a:srgbClr val="002060"/>
                </a:solidFill>
              </a:rPr>
              <a:t>Yirik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ma’rifatparvar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Munavvarqori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Abdurashidxonov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boshchiligidagi</a:t>
            </a:r>
            <a:r>
              <a:rPr lang="en-US" dirty="0">
                <a:solidFill>
                  <a:srgbClr val="002060"/>
                </a:solidFill>
              </a:rPr>
              <a:t> 38 </a:t>
            </a:r>
            <a:r>
              <a:rPr lang="en-US" dirty="0" err="1">
                <a:solidFill>
                  <a:srgbClr val="002060"/>
                </a:solidFill>
              </a:rPr>
              <a:t>nafar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kishi</a:t>
            </a:r>
            <a:r>
              <a:rPr lang="en-US" dirty="0">
                <a:solidFill>
                  <a:srgbClr val="002060"/>
                </a:solidFill>
              </a:rPr>
              <a:t> 1929-yil 5-noyabrda </a:t>
            </a:r>
            <a:r>
              <a:rPr lang="en-US" dirty="0" err="1">
                <a:solidFill>
                  <a:srgbClr val="002060"/>
                </a:solidFill>
              </a:rPr>
              <a:t>qamoqqa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olindi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ko‘p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o‘tmay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qamoqqa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olinganlar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soni</a:t>
            </a:r>
            <a:r>
              <a:rPr lang="en-US" dirty="0">
                <a:solidFill>
                  <a:srgbClr val="002060"/>
                </a:solidFill>
              </a:rPr>
              <a:t> 87 </a:t>
            </a:r>
            <a:r>
              <a:rPr lang="en-US" dirty="0" err="1">
                <a:solidFill>
                  <a:srgbClr val="002060"/>
                </a:solidFill>
              </a:rPr>
              <a:t>kishiga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yetdi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r>
              <a:rPr lang="en-US" sz="1550" dirty="0">
                <a:solidFill>
                  <a:srgbClr val="002060"/>
                </a:solidFill>
              </a:rPr>
              <a:t>     </a:t>
            </a:r>
            <a:r>
              <a:rPr lang="en-US" sz="1500" dirty="0" err="1">
                <a:solidFill>
                  <a:srgbClr val="002060"/>
                </a:solidFill>
              </a:rPr>
              <a:t>Ularga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b="1" dirty="0">
                <a:solidFill>
                  <a:srgbClr val="002060"/>
                </a:solidFill>
              </a:rPr>
              <a:t>“</a:t>
            </a:r>
            <a:r>
              <a:rPr lang="en-US" sz="1500" b="1" dirty="0" err="1">
                <a:solidFill>
                  <a:srgbClr val="002060"/>
                </a:solidFill>
              </a:rPr>
              <a:t>Milliy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 err="1">
                <a:solidFill>
                  <a:srgbClr val="002060"/>
                </a:solidFill>
              </a:rPr>
              <a:t>ittihod</a:t>
            </a:r>
            <a:r>
              <a:rPr lang="en-US" sz="1500" b="1" dirty="0">
                <a:solidFill>
                  <a:srgbClr val="002060"/>
                </a:solidFill>
              </a:rPr>
              <a:t>” </a:t>
            </a:r>
            <a:r>
              <a:rPr lang="en-US" sz="1500" dirty="0" err="1">
                <a:solidFill>
                  <a:srgbClr val="002060"/>
                </a:solidFill>
              </a:rPr>
              <a:t>va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b="1" dirty="0">
                <a:solidFill>
                  <a:srgbClr val="002060"/>
                </a:solidFill>
              </a:rPr>
              <a:t>“</a:t>
            </a:r>
            <a:r>
              <a:rPr lang="en-US" sz="1500" b="1" dirty="0" err="1">
                <a:solidFill>
                  <a:srgbClr val="002060"/>
                </a:solidFill>
              </a:rPr>
              <a:t>Milliy</a:t>
            </a:r>
            <a:r>
              <a:rPr lang="en-US" sz="1500" b="1" dirty="0">
                <a:solidFill>
                  <a:srgbClr val="002060"/>
                </a:solidFill>
              </a:rPr>
              <a:t> </a:t>
            </a:r>
            <a:r>
              <a:rPr lang="en-US" sz="1500" b="1" dirty="0" err="1">
                <a:solidFill>
                  <a:srgbClr val="002060"/>
                </a:solidFill>
              </a:rPr>
              <a:t>Istiqlol</a:t>
            </a:r>
            <a:r>
              <a:rPr lang="en-US" sz="1500" b="1" dirty="0">
                <a:solidFill>
                  <a:srgbClr val="002060"/>
                </a:solidFill>
              </a:rPr>
              <a:t>” </a:t>
            </a:r>
            <a:r>
              <a:rPr lang="en-US" sz="1500" dirty="0" err="1">
                <a:solidFill>
                  <a:srgbClr val="002060"/>
                </a:solidFill>
              </a:rPr>
              <a:t>tashkilotlarining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a’zolari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degan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ayb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qo‘yildi</a:t>
            </a:r>
            <a:r>
              <a:rPr lang="en-US" sz="1500" dirty="0">
                <a:solidFill>
                  <a:srgbClr val="002060"/>
                </a:solidFill>
              </a:rPr>
              <a:t>. </a:t>
            </a:r>
            <a:r>
              <a:rPr lang="en-US" sz="1500" dirty="0" err="1">
                <a:solidFill>
                  <a:srgbClr val="002060"/>
                </a:solidFill>
              </a:rPr>
              <a:t>Tergov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jarayoni</a:t>
            </a:r>
            <a:r>
              <a:rPr lang="en-US" sz="1500" dirty="0">
                <a:solidFill>
                  <a:srgbClr val="002060"/>
                </a:solidFill>
              </a:rPr>
              <a:t>  </a:t>
            </a:r>
            <a:r>
              <a:rPr lang="en-US" sz="1500" dirty="0" err="1">
                <a:solidFill>
                  <a:srgbClr val="002060"/>
                </a:solidFill>
              </a:rPr>
              <a:t>Moskvaga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ko‘chirildi</a:t>
            </a:r>
            <a:r>
              <a:rPr lang="en-US" sz="1500" dirty="0">
                <a:solidFill>
                  <a:srgbClr val="002060"/>
                </a:solidFill>
              </a:rPr>
              <a:t>. 1931-yil 25-aprelda </a:t>
            </a:r>
            <a:r>
              <a:rPr lang="en-US" sz="1500" dirty="0" err="1">
                <a:solidFill>
                  <a:srgbClr val="002060"/>
                </a:solidFill>
              </a:rPr>
              <a:t>Munavvarqori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boshchiligida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millatning</a:t>
            </a:r>
            <a:r>
              <a:rPr lang="en-US" sz="1500" dirty="0">
                <a:solidFill>
                  <a:srgbClr val="002060"/>
                </a:solidFill>
              </a:rPr>
              <a:t>  15 </a:t>
            </a:r>
            <a:r>
              <a:rPr lang="en-US" sz="1500" dirty="0" err="1">
                <a:solidFill>
                  <a:srgbClr val="002060"/>
                </a:solidFill>
              </a:rPr>
              <a:t>nafar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fidoyisi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otib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o‘ldirishga</a:t>
            </a:r>
            <a:r>
              <a:rPr lang="en-US" sz="1500" dirty="0">
                <a:solidFill>
                  <a:srgbClr val="002060"/>
                </a:solidFill>
              </a:rPr>
              <a:t>, </a:t>
            </a:r>
            <a:r>
              <a:rPr lang="en-US" sz="1500" dirty="0" err="1">
                <a:solidFill>
                  <a:srgbClr val="002060"/>
                </a:solidFill>
              </a:rPr>
              <a:t>qolgan</a:t>
            </a:r>
            <a:r>
              <a:rPr lang="en-US" sz="1500" dirty="0">
                <a:solidFill>
                  <a:srgbClr val="002060"/>
                </a:solidFill>
              </a:rPr>
              <a:t> 72 </a:t>
            </a:r>
            <a:r>
              <a:rPr lang="en-US" sz="1500" dirty="0" err="1">
                <a:solidFill>
                  <a:srgbClr val="002060"/>
                </a:solidFill>
              </a:rPr>
              <a:t>nafari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uzoq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muddatli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qamoq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jazosiga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hukm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qilinib</a:t>
            </a:r>
            <a:r>
              <a:rPr lang="en-US" sz="1500" dirty="0">
                <a:solidFill>
                  <a:srgbClr val="002060"/>
                </a:solidFill>
              </a:rPr>
              <a:t>, </a:t>
            </a:r>
            <a:r>
              <a:rPr lang="en-US" sz="1500" dirty="0" err="1">
                <a:solidFill>
                  <a:srgbClr val="002060"/>
                </a:solidFill>
              </a:rPr>
              <a:t>qamoqdan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birortasi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qaytib</a:t>
            </a:r>
            <a:r>
              <a:rPr lang="en-US" sz="1500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rgbClr val="002060"/>
                </a:solidFill>
              </a:rPr>
              <a:t>kelmadi</a:t>
            </a:r>
            <a:r>
              <a:rPr lang="en-US" sz="150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3" y="431912"/>
            <a:ext cx="202882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4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759450" cy="1310039"/>
          </a:xfrm>
          <a:prstGeom prst="rect">
            <a:avLst/>
          </a:prstGeom>
          <a:solidFill>
            <a:srgbClr val="C0C0C0"/>
          </a:solidFill>
        </p:spPr>
        <p:txBody>
          <a:bodyPr wrap="square">
            <a:spAutoFit/>
          </a:bodyPr>
          <a:lstStyle/>
          <a:p>
            <a:pPr marL="71120" marR="347345" indent="215265" algn="just">
              <a:lnSpc>
                <a:spcPct val="115000"/>
              </a:lnSpc>
              <a:spcAft>
                <a:spcPts val="0"/>
              </a:spcAft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1936-1938-yillarda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totalitar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rejimda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ma’muriy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buyruqbozlik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avtoritar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boshqaruv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kuchay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qonunbuzarlik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hodisalari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ommaviy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qatag‘onlar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avj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oldir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il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Yirik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davlat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jamoat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arboblari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partiya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xo‘jalik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rahbarlari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ziyolilar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ruhoniylar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harbiylar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bilan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birgalikda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oddiy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kishilar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kolxozchilar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ham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qatag‘on</a:t>
            </a:r>
            <a:r>
              <a:rPr lang="ru-RU" sz="1400" spc="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qilindi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30" y="1426236"/>
            <a:ext cx="3175553" cy="18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21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1413" y="-10786"/>
            <a:ext cx="5544616" cy="1959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7350" indent="90488" algn="just" defTabSz="2687638">
              <a:lnSpc>
                <a:spcPct val="115000"/>
              </a:lnSpc>
              <a:spcAft>
                <a:spcPts val="0"/>
              </a:spcAft>
            </a:pP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O‘zbekistonda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siyosiy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qatag‘onlik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1937-yilning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yozida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avjiga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chiqdi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SSR XKS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raisi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Fayzulla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Xo‘jayev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KMK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birinchi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sekretari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Akmal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Ikromov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hamda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xalq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komissarlari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qamoqqa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olinib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tergovdan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keyin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SSSR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Oliy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sudi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harbiy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kollegiyasi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sayyor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sessiyasining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qaroriga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ko‘ra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otib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tashlandi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9850" marR="387350" indent="20638" algn="just" defTabSz="2687638">
              <a:lnSpc>
                <a:spcPct val="115000"/>
              </a:lnSpc>
              <a:spcAft>
                <a:spcPts val="0"/>
              </a:spcAft>
            </a:pPr>
            <a:r>
              <a:rPr lang="en-US" sz="1100" dirty="0">
                <a:solidFill>
                  <a:srgbClr val="231F1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0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573" y="1335249"/>
            <a:ext cx="2924879" cy="190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7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4511" y="0"/>
            <a:ext cx="5744939" cy="13311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71120" marR="387350" indent="215265">
              <a:lnSpc>
                <a:spcPct val="115000"/>
              </a:lnSpc>
              <a:spcAft>
                <a:spcPts val="0"/>
              </a:spcAft>
            </a:pP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O‘zbekistondagi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siyosiy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elita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millatchilik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sovet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hokimiyatiga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qarshi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kurash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olib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borish”da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qurolli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qo‘zg‘olonni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tayyorlashda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ayblandi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XX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o‘zbek</a:t>
            </a:r>
            <a:r>
              <a:rPr lang="ru-RU" sz="1400" spc="-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madaniyatining</a:t>
            </a:r>
            <a:r>
              <a:rPr lang="ru-RU" sz="1400" spc="-4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400" spc="-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nafar</a:t>
            </a:r>
            <a:r>
              <a:rPr lang="ru-RU" sz="1400" spc="-4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yorqin</a:t>
            </a:r>
            <a:r>
              <a:rPr lang="ru-RU" sz="1400" spc="-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yulduzlari</a:t>
            </a:r>
            <a:r>
              <a:rPr lang="ru-RU" sz="1400" spc="-4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ru-RU" sz="1400" spc="5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Fitrat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Cho‘lpon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Abdulla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Qodiriy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bir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kunda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– </a:t>
            </a:r>
            <a:r>
              <a:rPr lang="ru-RU" sz="1400" spc="23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1938-yil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oktabrda</a:t>
            </a:r>
            <a:r>
              <a:rPr lang="ru-RU" sz="14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Toshkent</a:t>
            </a:r>
            <a:r>
              <a:rPr lang="ru-RU" sz="14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shahri</a:t>
            </a:r>
            <a:r>
              <a:rPr lang="ru-RU" sz="14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atrofida</a:t>
            </a:r>
            <a:r>
              <a:rPr lang="ru-RU" sz="14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otib</a:t>
            </a:r>
            <a:r>
              <a:rPr lang="ru-RU" sz="14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tashlandi</a:t>
            </a:r>
            <a:r>
              <a:rPr lang="ru-RU" sz="14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1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53" y="1556811"/>
            <a:ext cx="2249118" cy="16500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79" y="1544845"/>
            <a:ext cx="2051379" cy="1673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5" y="1546895"/>
            <a:ext cx="1425334" cy="16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06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5759450" cy="1689693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>
            <a:spAutoFit/>
          </a:bodyPr>
          <a:lstStyle/>
          <a:p>
            <a:pPr marL="71120" marR="387350" indent="215265" algn="ctr">
              <a:lnSpc>
                <a:spcPct val="115000"/>
              </a:lnSpc>
              <a:spcAft>
                <a:spcPts val="0"/>
              </a:spcAft>
            </a:pPr>
            <a:r>
              <a:rPr lang="ru-RU" sz="18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Qamoqqa</a:t>
            </a:r>
            <a:r>
              <a:rPr lang="ru-RU" sz="18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olingan</a:t>
            </a:r>
            <a:r>
              <a:rPr lang="ru-RU" sz="18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ko‘plab</a:t>
            </a:r>
            <a:r>
              <a:rPr lang="ru-RU" sz="18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yurtdoshlarimiz</a:t>
            </a:r>
            <a:r>
              <a:rPr lang="ru-RU" sz="18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ommaviy</a:t>
            </a:r>
            <a:r>
              <a:rPr lang="ru-RU" sz="18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ravishda</a:t>
            </a:r>
            <a:r>
              <a:rPr lang="ru-RU" sz="18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4-oktabrda </a:t>
            </a:r>
            <a:r>
              <a:rPr lang="ru-RU" sz="18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qatl</a:t>
            </a:r>
            <a:r>
              <a:rPr lang="ru-RU" sz="18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qilingan</a:t>
            </a:r>
            <a:r>
              <a:rPr lang="ru-RU" sz="18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8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Iste’dodli</a:t>
            </a:r>
            <a:r>
              <a:rPr lang="ru-RU" sz="18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-2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shoir</a:t>
            </a:r>
            <a:r>
              <a:rPr lang="ru-RU" sz="1800" spc="-2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Usmon</a:t>
            </a:r>
            <a:r>
              <a:rPr lang="ru-RU" sz="1800" b="1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b="1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Nosir</a:t>
            </a:r>
            <a:r>
              <a:rPr lang="ru-RU" sz="1800" b="1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qamoqxonada</a:t>
            </a:r>
            <a:r>
              <a:rPr lang="ru-RU" sz="18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vafot</a:t>
            </a:r>
            <a:r>
              <a:rPr lang="ru-RU" sz="1800" spc="1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spc="-25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etdi</a:t>
            </a:r>
            <a:r>
              <a:rPr lang="ru-RU" sz="1800" spc="-25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1400" spc="-25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05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0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191" y="1474852"/>
            <a:ext cx="2868260" cy="176523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474852"/>
            <a:ext cx="2876296" cy="176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5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34247" y="0"/>
            <a:ext cx="561602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44475" algn="just">
              <a:spcAft>
                <a:spcPts val="0"/>
              </a:spcAft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So‘zimning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odil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sudlardan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so‘rayman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5113" indent="-244475" algn="just">
              <a:spcAft>
                <a:spcPts val="0"/>
              </a:spcAft>
            </a:pP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Garchi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turlik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bo‘xton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shaxsiyat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soxtalar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500" spc="19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anglashilmovchiliklar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orqasida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oqlanmaydurg‘on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qoralandim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Loaqal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qoralovchi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ko‘zlarning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bo‘lg‘on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jazoni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ko‘ringiz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Ko‘nglida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shamsi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g‘uboroti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teskarichilik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bo‘lmog‘on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go‘l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yigitga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xo‘rlikdan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o‘lim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tansiqroqdir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ru-RU" sz="1500" spc="-105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shaxslarning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orzusicha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ma’naviy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o‘lim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o‘ldirildim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jismoniy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o‘lim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qo‘rqinch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emasdir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Odil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sudlardan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kutaman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so‘rayman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65113" indent="-244475" algn="just">
              <a:spcAft>
                <a:spcPts val="0"/>
              </a:spcAft>
            </a:pP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to‘g‘rilik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orqasida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ketsa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deydigan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emasman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pPr marL="265113" indent="-244475" algn="r">
              <a:spcAft>
                <a:spcPts val="0"/>
              </a:spcAft>
            </a:pP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Abdulla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Qodiriyning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jarayonidagi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nutqidan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525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8477288"/>
              </p:ext>
            </p:extLst>
          </p:nvPr>
        </p:nvGraphicFramePr>
        <p:xfrm>
          <a:off x="0" y="0"/>
          <a:ext cx="5688037" cy="22515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425" y="2251566"/>
            <a:ext cx="5619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M.Mirsharopov</a:t>
            </a:r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boshchiligida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nafar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komandirlari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askarlari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1938-yil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10-oktabrda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otib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ashlangan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0671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0592260"/>
              </p:ext>
            </p:extLst>
          </p:nvPr>
        </p:nvGraphicFramePr>
        <p:xfrm>
          <a:off x="71412" y="0"/>
          <a:ext cx="5688038" cy="32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257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0" y="0"/>
            <a:ext cx="5759450" cy="92333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 marL="90488" indent="268288">
              <a:buNone/>
            </a:pP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Respublikasining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Islom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Karimov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(1938 – 2016)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tashabbusi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2000-yil 12-mayda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Toshkent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Yunusobod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tumanidagi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Bo‘zsuv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bo‘yida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Shahidlar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xotirasi</a:t>
            </a:r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yodgorlik</a:t>
            </a:r>
            <a:r>
              <a:rPr lang="en-US" sz="15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majmuasi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5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ochildi</a:t>
            </a:r>
            <a:r>
              <a:rPr lang="ru-RU" sz="15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5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529" y="1043980"/>
            <a:ext cx="3672409" cy="219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962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2" y="0"/>
            <a:ext cx="5745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315" algn="ctr">
              <a:spcBef>
                <a:spcPts val="25"/>
              </a:spcBef>
            </a:pP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Respublikasida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2001-yildan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31-avgust –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qatag‘on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qurbonlarini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o‘tkaziladi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Shahidlar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xotirasi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yodgorlik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majmuasida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2002-yil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31-avgustda “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Qatag‘on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qurbonlari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xotirasi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muzeyi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ochildi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915" y="1292516"/>
            <a:ext cx="2006535" cy="1944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2" y="1294838"/>
            <a:ext cx="3468941" cy="194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5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4501" y="-15753"/>
            <a:ext cx="4342554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200" dirty="0" err="1"/>
              <a:t>Reja</a:t>
            </a:r>
            <a:endParaRPr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07418" y="641003"/>
            <a:ext cx="5480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qatag‘onning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boshlanishi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417" y="1000315"/>
            <a:ext cx="55446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Huquq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maorif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tizimida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qatag‘onlikning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avj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oldirilishi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Munavvarqori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safdoshlarining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mahv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etilishi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418" y="1620044"/>
            <a:ext cx="5495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575936">
              <a:spcAft>
                <a:spcPts val="94"/>
              </a:spcAft>
              <a:defRPr/>
            </a:pP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1936-1938-yillardagi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terror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arboblari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ziyolilar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ulamolar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harbiylarning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qatag‘on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qilinishi</a:t>
            </a:r>
            <a:r>
              <a:rPr lang="en-US" sz="1600" dirty="0">
                <a:solidFill>
                  <a:srgbClr val="002060"/>
                </a:solidFill>
              </a:rPr>
              <a:t>.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662" y="2337475"/>
            <a:ext cx="54954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Shahidlar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xotirasi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</a:t>
            </a:r>
            <a:r>
              <a:rPr lang="en-US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gorlik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majmuasi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hamda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“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Qatag‘on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qurbonlari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xotirasi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</a:t>
            </a:r>
            <a:r>
              <a:rPr lang="ru-RU" sz="1400" b="1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muzeyi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2540776" y="2700284"/>
            <a:ext cx="400859" cy="277833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140">
            <a:extLst>
              <a:ext uri="{FF2B5EF4-FFF2-40B4-BE49-F238E27FC236}">
                <a16:creationId xmlns:a16="http://schemas.microsoft.com/office/drawing/2014/main" id="{E7C20720-FE14-4B8A-8DB6-7896C094EDB1}"/>
              </a:ext>
            </a:extLst>
          </p:cNvPr>
          <p:cNvSpPr>
            <a:spLocks noEditPoints="1"/>
          </p:cNvSpPr>
          <p:nvPr/>
        </p:nvSpPr>
        <p:spPr bwMode="auto">
          <a:xfrm>
            <a:off x="2243637" y="1062365"/>
            <a:ext cx="316387" cy="342611"/>
          </a:xfrm>
          <a:custGeom>
            <a:avLst/>
            <a:gdLst>
              <a:gd name="T0" fmla="*/ 418 w 791"/>
              <a:gd name="T1" fmla="*/ 262 h 792"/>
              <a:gd name="T2" fmla="*/ 402 w 791"/>
              <a:gd name="T3" fmla="*/ 292 h 792"/>
              <a:gd name="T4" fmla="*/ 527 w 791"/>
              <a:gd name="T5" fmla="*/ 280 h 792"/>
              <a:gd name="T6" fmla="*/ 370 w 791"/>
              <a:gd name="T7" fmla="*/ 236 h 792"/>
              <a:gd name="T8" fmla="*/ 453 w 791"/>
              <a:gd name="T9" fmla="*/ 288 h 792"/>
              <a:gd name="T10" fmla="*/ 494 w 791"/>
              <a:gd name="T11" fmla="*/ 281 h 792"/>
              <a:gd name="T12" fmla="*/ 757 w 791"/>
              <a:gd name="T13" fmla="*/ 235 h 792"/>
              <a:gd name="T14" fmla="*/ 467 w 791"/>
              <a:gd name="T15" fmla="*/ 7 h 792"/>
              <a:gd name="T16" fmla="*/ 395 w 791"/>
              <a:gd name="T17" fmla="*/ 0 h 792"/>
              <a:gd name="T18" fmla="*/ 225 w 791"/>
              <a:gd name="T19" fmla="*/ 39 h 792"/>
              <a:gd name="T20" fmla="*/ 15 w 791"/>
              <a:gd name="T21" fmla="*/ 285 h 792"/>
              <a:gd name="T22" fmla="*/ 2 w 791"/>
              <a:gd name="T23" fmla="*/ 350 h 792"/>
              <a:gd name="T24" fmla="*/ 0 w 791"/>
              <a:gd name="T25" fmla="*/ 419 h 792"/>
              <a:gd name="T26" fmla="*/ 167 w 791"/>
              <a:gd name="T27" fmla="*/ 719 h 792"/>
              <a:gd name="T28" fmla="*/ 71 w 791"/>
              <a:gd name="T29" fmla="*/ 597 h 792"/>
              <a:gd name="T30" fmla="*/ 14 w 791"/>
              <a:gd name="T31" fmla="*/ 382 h 792"/>
              <a:gd name="T32" fmla="*/ 18 w 791"/>
              <a:gd name="T33" fmla="*/ 336 h 792"/>
              <a:gd name="T34" fmla="*/ 122 w 791"/>
              <a:gd name="T35" fmla="*/ 524 h 792"/>
              <a:gd name="T36" fmla="*/ 117 w 791"/>
              <a:gd name="T37" fmla="*/ 177 h 792"/>
              <a:gd name="T38" fmla="*/ 101 w 791"/>
              <a:gd name="T39" fmla="*/ 153 h 792"/>
              <a:gd name="T40" fmla="*/ 198 w 791"/>
              <a:gd name="T41" fmla="*/ 69 h 792"/>
              <a:gd name="T42" fmla="*/ 248 w 791"/>
              <a:gd name="T43" fmla="*/ 68 h 792"/>
              <a:gd name="T44" fmla="*/ 221 w 791"/>
              <a:gd name="T45" fmla="*/ 77 h 792"/>
              <a:gd name="T46" fmla="*/ 443 w 791"/>
              <a:gd name="T47" fmla="*/ 17 h 792"/>
              <a:gd name="T48" fmla="*/ 300 w 791"/>
              <a:gd name="T49" fmla="*/ 86 h 792"/>
              <a:gd name="T50" fmla="*/ 263 w 791"/>
              <a:gd name="T51" fmla="*/ 64 h 792"/>
              <a:gd name="T52" fmla="*/ 757 w 791"/>
              <a:gd name="T53" fmla="*/ 519 h 792"/>
              <a:gd name="T54" fmla="*/ 732 w 791"/>
              <a:gd name="T55" fmla="*/ 273 h 792"/>
              <a:gd name="T56" fmla="*/ 725 w 791"/>
              <a:gd name="T57" fmla="*/ 259 h 792"/>
              <a:gd name="T58" fmla="*/ 642 w 791"/>
              <a:gd name="T59" fmla="*/ 315 h 792"/>
              <a:gd name="T60" fmla="*/ 602 w 791"/>
              <a:gd name="T61" fmla="*/ 392 h 792"/>
              <a:gd name="T62" fmla="*/ 591 w 791"/>
              <a:gd name="T63" fmla="*/ 419 h 792"/>
              <a:gd name="T64" fmla="*/ 454 w 791"/>
              <a:gd name="T65" fmla="*/ 677 h 792"/>
              <a:gd name="T66" fmla="*/ 323 w 791"/>
              <a:gd name="T67" fmla="*/ 460 h 792"/>
              <a:gd name="T68" fmla="*/ 310 w 791"/>
              <a:gd name="T69" fmla="*/ 240 h 792"/>
              <a:gd name="T70" fmla="*/ 434 w 791"/>
              <a:gd name="T71" fmla="*/ 180 h 792"/>
              <a:gd name="T72" fmla="*/ 400 w 791"/>
              <a:gd name="T73" fmla="*/ 104 h 792"/>
              <a:gd name="T74" fmla="*/ 79 w 791"/>
              <a:gd name="T75" fmla="*/ 444 h 792"/>
              <a:gd name="T76" fmla="*/ 322 w 791"/>
              <a:gd name="T77" fmla="*/ 97 h 792"/>
              <a:gd name="T78" fmla="*/ 305 w 791"/>
              <a:gd name="T79" fmla="*/ 115 h 792"/>
              <a:gd name="T80" fmla="*/ 479 w 791"/>
              <a:gd name="T81" fmla="*/ 76 h 792"/>
              <a:gd name="T82" fmla="*/ 327 w 791"/>
              <a:gd name="T83" fmla="*/ 122 h 792"/>
              <a:gd name="T84" fmla="*/ 381 w 791"/>
              <a:gd name="T85" fmla="*/ 164 h 792"/>
              <a:gd name="T86" fmla="*/ 337 w 791"/>
              <a:gd name="T87" fmla="*/ 189 h 792"/>
              <a:gd name="T88" fmla="*/ 255 w 791"/>
              <a:gd name="T89" fmla="*/ 144 h 792"/>
              <a:gd name="T90" fmla="*/ 360 w 791"/>
              <a:gd name="T91" fmla="*/ 168 h 792"/>
              <a:gd name="T92" fmla="*/ 330 w 791"/>
              <a:gd name="T93" fmla="*/ 176 h 792"/>
              <a:gd name="T94" fmla="*/ 229 w 791"/>
              <a:gd name="T95" fmla="*/ 389 h 792"/>
              <a:gd name="T96" fmla="*/ 325 w 791"/>
              <a:gd name="T97" fmla="*/ 474 h 792"/>
              <a:gd name="T98" fmla="*/ 402 w 791"/>
              <a:gd name="T99" fmla="*/ 567 h 792"/>
              <a:gd name="T100" fmla="*/ 423 w 791"/>
              <a:gd name="T101" fmla="*/ 165 h 792"/>
              <a:gd name="T102" fmla="*/ 240 w 791"/>
              <a:gd name="T103" fmla="*/ 648 h 792"/>
              <a:gd name="T104" fmla="*/ 220 w 791"/>
              <a:gd name="T105" fmla="*/ 533 h 792"/>
              <a:gd name="T106" fmla="*/ 458 w 791"/>
              <a:gd name="T107" fmla="*/ 691 h 792"/>
              <a:gd name="T108" fmla="*/ 536 w 791"/>
              <a:gd name="T109" fmla="*/ 648 h 792"/>
              <a:gd name="T110" fmla="*/ 570 w 791"/>
              <a:gd name="T111" fmla="*/ 592 h 792"/>
              <a:gd name="T112" fmla="*/ 669 w 791"/>
              <a:gd name="T113" fmla="*/ 662 h 7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91" h="792">
                <a:moveTo>
                  <a:pt x="495" y="267"/>
                </a:moveTo>
                <a:cubicBezTo>
                  <a:pt x="495" y="267"/>
                  <a:pt x="495" y="267"/>
                  <a:pt x="494" y="267"/>
                </a:cubicBezTo>
                <a:cubicBezTo>
                  <a:pt x="489" y="267"/>
                  <a:pt x="472" y="265"/>
                  <a:pt x="463" y="264"/>
                </a:cubicBezTo>
                <a:cubicBezTo>
                  <a:pt x="453" y="252"/>
                  <a:pt x="430" y="223"/>
                  <a:pt x="413" y="223"/>
                </a:cubicBezTo>
                <a:cubicBezTo>
                  <a:pt x="413" y="223"/>
                  <a:pt x="412" y="223"/>
                  <a:pt x="411" y="223"/>
                </a:cubicBezTo>
                <a:cubicBezTo>
                  <a:pt x="404" y="224"/>
                  <a:pt x="402" y="228"/>
                  <a:pt x="402" y="230"/>
                </a:cubicBezTo>
                <a:cubicBezTo>
                  <a:pt x="400" y="238"/>
                  <a:pt x="407" y="244"/>
                  <a:pt x="417" y="252"/>
                </a:cubicBezTo>
                <a:cubicBezTo>
                  <a:pt x="419" y="254"/>
                  <a:pt x="422" y="256"/>
                  <a:pt x="424" y="258"/>
                </a:cubicBezTo>
                <a:cubicBezTo>
                  <a:pt x="423" y="259"/>
                  <a:pt x="420" y="261"/>
                  <a:pt x="418" y="262"/>
                </a:cubicBezTo>
                <a:cubicBezTo>
                  <a:pt x="413" y="249"/>
                  <a:pt x="392" y="233"/>
                  <a:pt x="379" y="224"/>
                </a:cubicBezTo>
                <a:cubicBezTo>
                  <a:pt x="376" y="223"/>
                  <a:pt x="373" y="222"/>
                  <a:pt x="370" y="222"/>
                </a:cubicBezTo>
                <a:cubicBezTo>
                  <a:pt x="351" y="222"/>
                  <a:pt x="330" y="258"/>
                  <a:pt x="324" y="269"/>
                </a:cubicBezTo>
                <a:cubicBezTo>
                  <a:pt x="323" y="270"/>
                  <a:pt x="323" y="272"/>
                  <a:pt x="323" y="273"/>
                </a:cubicBezTo>
                <a:cubicBezTo>
                  <a:pt x="323" y="278"/>
                  <a:pt x="327" y="290"/>
                  <a:pt x="346" y="290"/>
                </a:cubicBezTo>
                <a:cubicBezTo>
                  <a:pt x="361" y="290"/>
                  <a:pt x="381" y="283"/>
                  <a:pt x="391" y="279"/>
                </a:cubicBezTo>
                <a:cubicBezTo>
                  <a:pt x="391" y="279"/>
                  <a:pt x="391" y="279"/>
                  <a:pt x="391" y="279"/>
                </a:cubicBezTo>
                <a:cubicBezTo>
                  <a:pt x="391" y="279"/>
                  <a:pt x="392" y="279"/>
                  <a:pt x="392" y="279"/>
                </a:cubicBezTo>
                <a:cubicBezTo>
                  <a:pt x="394" y="279"/>
                  <a:pt x="399" y="287"/>
                  <a:pt x="402" y="292"/>
                </a:cubicBezTo>
                <a:cubicBezTo>
                  <a:pt x="407" y="301"/>
                  <a:pt x="412" y="310"/>
                  <a:pt x="421" y="315"/>
                </a:cubicBezTo>
                <a:cubicBezTo>
                  <a:pt x="424" y="317"/>
                  <a:pt x="428" y="318"/>
                  <a:pt x="432" y="318"/>
                </a:cubicBezTo>
                <a:cubicBezTo>
                  <a:pt x="432" y="318"/>
                  <a:pt x="432" y="318"/>
                  <a:pt x="432" y="318"/>
                </a:cubicBezTo>
                <a:cubicBezTo>
                  <a:pt x="445" y="318"/>
                  <a:pt x="455" y="308"/>
                  <a:pt x="463" y="299"/>
                </a:cubicBezTo>
                <a:cubicBezTo>
                  <a:pt x="465" y="300"/>
                  <a:pt x="468" y="301"/>
                  <a:pt x="471" y="302"/>
                </a:cubicBezTo>
                <a:cubicBezTo>
                  <a:pt x="480" y="306"/>
                  <a:pt x="492" y="310"/>
                  <a:pt x="503" y="310"/>
                </a:cubicBezTo>
                <a:cubicBezTo>
                  <a:pt x="503" y="310"/>
                  <a:pt x="503" y="310"/>
                  <a:pt x="503" y="310"/>
                </a:cubicBezTo>
                <a:cubicBezTo>
                  <a:pt x="514" y="310"/>
                  <a:pt x="521" y="305"/>
                  <a:pt x="524" y="300"/>
                </a:cubicBezTo>
                <a:cubicBezTo>
                  <a:pt x="531" y="291"/>
                  <a:pt x="529" y="284"/>
                  <a:pt x="527" y="280"/>
                </a:cubicBezTo>
                <a:cubicBezTo>
                  <a:pt x="521" y="267"/>
                  <a:pt x="498" y="266"/>
                  <a:pt x="497" y="266"/>
                </a:cubicBezTo>
                <a:cubicBezTo>
                  <a:pt x="496" y="266"/>
                  <a:pt x="495" y="267"/>
                  <a:pt x="495" y="267"/>
                </a:cubicBezTo>
                <a:close/>
                <a:moveTo>
                  <a:pt x="403" y="269"/>
                </a:moveTo>
                <a:cubicBezTo>
                  <a:pt x="400" y="267"/>
                  <a:pt x="396" y="265"/>
                  <a:pt x="392" y="265"/>
                </a:cubicBezTo>
                <a:cubicBezTo>
                  <a:pt x="390" y="265"/>
                  <a:pt x="388" y="265"/>
                  <a:pt x="387" y="266"/>
                </a:cubicBezTo>
                <a:cubicBezTo>
                  <a:pt x="386" y="266"/>
                  <a:pt x="386" y="266"/>
                  <a:pt x="386" y="266"/>
                </a:cubicBezTo>
                <a:cubicBezTo>
                  <a:pt x="377" y="269"/>
                  <a:pt x="358" y="276"/>
                  <a:pt x="346" y="276"/>
                </a:cubicBezTo>
                <a:cubicBezTo>
                  <a:pt x="340" y="276"/>
                  <a:pt x="338" y="274"/>
                  <a:pt x="337" y="273"/>
                </a:cubicBezTo>
                <a:cubicBezTo>
                  <a:pt x="348" y="255"/>
                  <a:pt x="363" y="236"/>
                  <a:pt x="370" y="236"/>
                </a:cubicBezTo>
                <a:cubicBezTo>
                  <a:pt x="370" y="236"/>
                  <a:pt x="371" y="236"/>
                  <a:pt x="371" y="236"/>
                </a:cubicBezTo>
                <a:cubicBezTo>
                  <a:pt x="391" y="250"/>
                  <a:pt x="403" y="262"/>
                  <a:pt x="405" y="267"/>
                </a:cubicBezTo>
                <a:cubicBezTo>
                  <a:pt x="404" y="268"/>
                  <a:pt x="404" y="268"/>
                  <a:pt x="403" y="269"/>
                </a:cubicBezTo>
                <a:close/>
                <a:moveTo>
                  <a:pt x="515" y="286"/>
                </a:moveTo>
                <a:cubicBezTo>
                  <a:pt x="515" y="287"/>
                  <a:pt x="515" y="289"/>
                  <a:pt x="513" y="292"/>
                </a:cubicBezTo>
                <a:cubicBezTo>
                  <a:pt x="511" y="294"/>
                  <a:pt x="509" y="296"/>
                  <a:pt x="503" y="296"/>
                </a:cubicBezTo>
                <a:cubicBezTo>
                  <a:pt x="494" y="296"/>
                  <a:pt x="484" y="292"/>
                  <a:pt x="476" y="289"/>
                </a:cubicBezTo>
                <a:cubicBezTo>
                  <a:pt x="469" y="286"/>
                  <a:pt x="465" y="285"/>
                  <a:pt x="461" y="285"/>
                </a:cubicBezTo>
                <a:cubicBezTo>
                  <a:pt x="456" y="285"/>
                  <a:pt x="454" y="287"/>
                  <a:pt x="453" y="288"/>
                </a:cubicBezTo>
                <a:cubicBezTo>
                  <a:pt x="446" y="298"/>
                  <a:pt x="438" y="304"/>
                  <a:pt x="432" y="304"/>
                </a:cubicBezTo>
                <a:cubicBezTo>
                  <a:pt x="431" y="304"/>
                  <a:pt x="429" y="304"/>
                  <a:pt x="428" y="303"/>
                </a:cubicBezTo>
                <a:cubicBezTo>
                  <a:pt x="422" y="300"/>
                  <a:pt x="418" y="292"/>
                  <a:pt x="414" y="285"/>
                </a:cubicBezTo>
                <a:cubicBezTo>
                  <a:pt x="413" y="284"/>
                  <a:pt x="412" y="282"/>
                  <a:pt x="411" y="281"/>
                </a:cubicBezTo>
                <a:cubicBezTo>
                  <a:pt x="418" y="279"/>
                  <a:pt x="432" y="271"/>
                  <a:pt x="436" y="266"/>
                </a:cubicBezTo>
                <a:cubicBezTo>
                  <a:pt x="438" y="263"/>
                  <a:pt x="440" y="261"/>
                  <a:pt x="439" y="258"/>
                </a:cubicBezTo>
                <a:cubicBezTo>
                  <a:pt x="444" y="263"/>
                  <a:pt x="449" y="269"/>
                  <a:pt x="453" y="275"/>
                </a:cubicBezTo>
                <a:cubicBezTo>
                  <a:pt x="454" y="276"/>
                  <a:pt x="456" y="277"/>
                  <a:pt x="458" y="278"/>
                </a:cubicBezTo>
                <a:cubicBezTo>
                  <a:pt x="459" y="278"/>
                  <a:pt x="487" y="281"/>
                  <a:pt x="494" y="281"/>
                </a:cubicBezTo>
                <a:cubicBezTo>
                  <a:pt x="496" y="281"/>
                  <a:pt x="496" y="281"/>
                  <a:pt x="497" y="280"/>
                </a:cubicBezTo>
                <a:cubicBezTo>
                  <a:pt x="497" y="280"/>
                  <a:pt x="497" y="280"/>
                  <a:pt x="497" y="280"/>
                </a:cubicBezTo>
                <a:cubicBezTo>
                  <a:pt x="504" y="280"/>
                  <a:pt x="513" y="283"/>
                  <a:pt x="515" y="286"/>
                </a:cubicBezTo>
                <a:close/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7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39"/>
                  <a:pt x="779" y="285"/>
                  <a:pt x="757" y="236"/>
                </a:cubicBezTo>
                <a:cubicBezTo>
                  <a:pt x="757" y="236"/>
                  <a:pt x="757" y="235"/>
                  <a:pt x="757" y="235"/>
                </a:cubicBezTo>
                <a:cubicBezTo>
                  <a:pt x="709" y="128"/>
                  <a:pt x="616" y="48"/>
                  <a:pt x="505" y="16"/>
                </a:cubicBezTo>
                <a:cubicBezTo>
                  <a:pt x="504" y="16"/>
                  <a:pt x="504" y="15"/>
                  <a:pt x="503" y="15"/>
                </a:cubicBezTo>
                <a:cubicBezTo>
                  <a:pt x="501" y="15"/>
                  <a:pt x="498" y="14"/>
                  <a:pt x="496" y="13"/>
                </a:cubicBezTo>
                <a:cubicBezTo>
                  <a:pt x="495" y="13"/>
                  <a:pt x="494" y="13"/>
                  <a:pt x="493" y="12"/>
                </a:cubicBezTo>
                <a:cubicBezTo>
                  <a:pt x="490" y="12"/>
                  <a:pt x="488" y="11"/>
                  <a:pt x="486" y="11"/>
                </a:cubicBezTo>
                <a:cubicBezTo>
                  <a:pt x="484" y="10"/>
                  <a:pt x="483" y="10"/>
                  <a:pt x="482" y="10"/>
                </a:cubicBezTo>
                <a:cubicBezTo>
                  <a:pt x="480" y="10"/>
                  <a:pt x="479" y="9"/>
                  <a:pt x="477" y="9"/>
                </a:cubicBezTo>
                <a:cubicBezTo>
                  <a:pt x="477" y="9"/>
                  <a:pt x="477" y="9"/>
                  <a:pt x="477" y="9"/>
                </a:cubicBezTo>
                <a:cubicBezTo>
                  <a:pt x="474" y="8"/>
                  <a:pt x="471" y="8"/>
                  <a:pt x="467" y="7"/>
                </a:cubicBezTo>
                <a:cubicBezTo>
                  <a:pt x="467" y="7"/>
                  <a:pt x="467" y="7"/>
                  <a:pt x="467" y="7"/>
                </a:cubicBezTo>
                <a:cubicBezTo>
                  <a:pt x="467" y="7"/>
                  <a:pt x="466" y="7"/>
                  <a:pt x="466" y="7"/>
                </a:cubicBezTo>
                <a:cubicBezTo>
                  <a:pt x="461" y="6"/>
                  <a:pt x="456" y="5"/>
                  <a:pt x="451" y="4"/>
                </a:cubicBezTo>
                <a:cubicBezTo>
                  <a:pt x="450" y="4"/>
                  <a:pt x="449" y="4"/>
                  <a:pt x="448" y="4"/>
                </a:cubicBezTo>
                <a:cubicBezTo>
                  <a:pt x="443" y="3"/>
                  <a:pt x="438" y="3"/>
                  <a:pt x="432" y="2"/>
                </a:cubicBezTo>
                <a:cubicBezTo>
                  <a:pt x="432" y="2"/>
                  <a:pt x="431" y="2"/>
                  <a:pt x="430" y="2"/>
                </a:cubicBezTo>
                <a:cubicBezTo>
                  <a:pt x="425" y="1"/>
                  <a:pt x="419" y="1"/>
                  <a:pt x="414" y="1"/>
                </a:cubicBezTo>
                <a:cubicBezTo>
                  <a:pt x="413" y="1"/>
                  <a:pt x="413" y="1"/>
                  <a:pt x="412" y="1"/>
                </a:cubicBezTo>
                <a:cubicBezTo>
                  <a:pt x="407" y="0"/>
                  <a:pt x="401" y="0"/>
                  <a:pt x="395" y="0"/>
                </a:cubicBezTo>
                <a:cubicBezTo>
                  <a:pt x="392" y="0"/>
                  <a:pt x="388" y="0"/>
                  <a:pt x="385" y="0"/>
                </a:cubicBezTo>
                <a:cubicBezTo>
                  <a:pt x="383" y="1"/>
                  <a:pt x="381" y="1"/>
                  <a:pt x="379" y="1"/>
                </a:cubicBezTo>
                <a:cubicBezTo>
                  <a:pt x="378" y="1"/>
                  <a:pt x="376" y="1"/>
                  <a:pt x="374" y="1"/>
                </a:cubicBezTo>
                <a:cubicBezTo>
                  <a:pt x="372" y="1"/>
                  <a:pt x="369" y="1"/>
                  <a:pt x="367" y="1"/>
                </a:cubicBezTo>
                <a:cubicBezTo>
                  <a:pt x="366" y="1"/>
                  <a:pt x="365" y="1"/>
                  <a:pt x="364" y="2"/>
                </a:cubicBezTo>
                <a:cubicBezTo>
                  <a:pt x="361" y="2"/>
                  <a:pt x="358" y="2"/>
                  <a:pt x="355" y="2"/>
                </a:cubicBezTo>
                <a:cubicBezTo>
                  <a:pt x="355" y="2"/>
                  <a:pt x="355" y="2"/>
                  <a:pt x="355" y="2"/>
                </a:cubicBezTo>
                <a:cubicBezTo>
                  <a:pt x="310" y="7"/>
                  <a:pt x="267" y="19"/>
                  <a:pt x="226" y="38"/>
                </a:cubicBezTo>
                <a:cubicBezTo>
                  <a:pt x="226" y="38"/>
                  <a:pt x="226" y="39"/>
                  <a:pt x="225" y="39"/>
                </a:cubicBezTo>
                <a:cubicBezTo>
                  <a:pt x="215" y="44"/>
                  <a:pt x="205" y="49"/>
                  <a:pt x="195" y="55"/>
                </a:cubicBezTo>
                <a:cubicBezTo>
                  <a:pt x="195" y="55"/>
                  <a:pt x="195" y="55"/>
                  <a:pt x="194" y="55"/>
                </a:cubicBezTo>
                <a:cubicBezTo>
                  <a:pt x="140" y="87"/>
                  <a:pt x="93" y="133"/>
                  <a:pt x="59" y="187"/>
                </a:cubicBezTo>
                <a:cubicBezTo>
                  <a:pt x="59" y="187"/>
                  <a:pt x="59" y="187"/>
                  <a:pt x="59" y="188"/>
                </a:cubicBezTo>
                <a:cubicBezTo>
                  <a:pt x="44" y="211"/>
                  <a:pt x="32" y="237"/>
                  <a:pt x="23" y="263"/>
                </a:cubicBezTo>
                <a:cubicBezTo>
                  <a:pt x="22" y="264"/>
                  <a:pt x="22" y="264"/>
                  <a:pt x="22" y="265"/>
                </a:cubicBezTo>
                <a:cubicBezTo>
                  <a:pt x="20" y="270"/>
                  <a:pt x="19" y="275"/>
                  <a:pt x="17" y="280"/>
                </a:cubicBezTo>
                <a:cubicBezTo>
                  <a:pt x="17" y="280"/>
                  <a:pt x="17" y="280"/>
                  <a:pt x="17" y="280"/>
                </a:cubicBezTo>
                <a:cubicBezTo>
                  <a:pt x="16" y="282"/>
                  <a:pt x="16" y="284"/>
                  <a:pt x="15" y="285"/>
                </a:cubicBezTo>
                <a:cubicBezTo>
                  <a:pt x="15" y="287"/>
                  <a:pt x="15" y="288"/>
                  <a:pt x="14" y="290"/>
                </a:cubicBezTo>
                <a:cubicBezTo>
                  <a:pt x="13" y="292"/>
                  <a:pt x="13" y="294"/>
                  <a:pt x="12" y="297"/>
                </a:cubicBezTo>
                <a:cubicBezTo>
                  <a:pt x="11" y="300"/>
                  <a:pt x="11" y="303"/>
                  <a:pt x="10" y="307"/>
                </a:cubicBezTo>
                <a:cubicBezTo>
                  <a:pt x="9" y="309"/>
                  <a:pt x="9" y="310"/>
                  <a:pt x="9" y="312"/>
                </a:cubicBezTo>
                <a:cubicBezTo>
                  <a:pt x="8" y="315"/>
                  <a:pt x="8" y="317"/>
                  <a:pt x="7" y="320"/>
                </a:cubicBezTo>
                <a:cubicBezTo>
                  <a:pt x="7" y="321"/>
                  <a:pt x="6" y="323"/>
                  <a:pt x="6" y="325"/>
                </a:cubicBezTo>
                <a:cubicBezTo>
                  <a:pt x="5" y="328"/>
                  <a:pt x="5" y="332"/>
                  <a:pt x="4" y="336"/>
                </a:cubicBezTo>
                <a:cubicBezTo>
                  <a:pt x="4" y="337"/>
                  <a:pt x="4" y="338"/>
                  <a:pt x="4" y="340"/>
                </a:cubicBezTo>
                <a:cubicBezTo>
                  <a:pt x="3" y="343"/>
                  <a:pt x="3" y="346"/>
                  <a:pt x="2" y="350"/>
                </a:cubicBezTo>
                <a:cubicBezTo>
                  <a:pt x="2" y="351"/>
                  <a:pt x="2" y="352"/>
                  <a:pt x="2" y="353"/>
                </a:cubicBezTo>
                <a:cubicBezTo>
                  <a:pt x="1" y="358"/>
                  <a:pt x="1" y="362"/>
                  <a:pt x="1" y="366"/>
                </a:cubicBezTo>
                <a:cubicBezTo>
                  <a:pt x="1" y="367"/>
                  <a:pt x="1" y="367"/>
                  <a:pt x="1" y="368"/>
                </a:cubicBezTo>
                <a:cubicBezTo>
                  <a:pt x="0" y="372"/>
                  <a:pt x="0" y="375"/>
                  <a:pt x="0" y="379"/>
                </a:cubicBezTo>
                <a:cubicBezTo>
                  <a:pt x="0" y="380"/>
                  <a:pt x="0" y="382"/>
                  <a:pt x="0" y="383"/>
                </a:cubicBezTo>
                <a:cubicBezTo>
                  <a:pt x="0" y="387"/>
                  <a:pt x="0" y="392"/>
                  <a:pt x="0" y="396"/>
                </a:cubicBezTo>
                <a:cubicBezTo>
                  <a:pt x="0" y="400"/>
                  <a:pt x="0" y="404"/>
                  <a:pt x="0" y="407"/>
                </a:cubicBezTo>
                <a:cubicBezTo>
                  <a:pt x="0" y="408"/>
                  <a:pt x="0" y="409"/>
                  <a:pt x="0" y="410"/>
                </a:cubicBezTo>
                <a:cubicBezTo>
                  <a:pt x="0" y="413"/>
                  <a:pt x="0" y="416"/>
                  <a:pt x="0" y="419"/>
                </a:cubicBezTo>
                <a:cubicBezTo>
                  <a:pt x="0" y="420"/>
                  <a:pt x="0" y="420"/>
                  <a:pt x="0" y="421"/>
                </a:cubicBezTo>
                <a:cubicBezTo>
                  <a:pt x="1" y="425"/>
                  <a:pt x="1" y="428"/>
                  <a:pt x="1" y="431"/>
                </a:cubicBezTo>
                <a:cubicBezTo>
                  <a:pt x="1" y="432"/>
                  <a:pt x="1" y="432"/>
                  <a:pt x="1" y="432"/>
                </a:cubicBezTo>
                <a:cubicBezTo>
                  <a:pt x="7" y="492"/>
                  <a:pt x="26" y="548"/>
                  <a:pt x="55" y="598"/>
                </a:cubicBezTo>
                <a:cubicBezTo>
                  <a:pt x="55" y="598"/>
                  <a:pt x="55" y="598"/>
                  <a:pt x="55" y="598"/>
                </a:cubicBezTo>
                <a:cubicBezTo>
                  <a:pt x="57" y="601"/>
                  <a:pt x="59" y="604"/>
                  <a:pt x="60" y="606"/>
                </a:cubicBezTo>
                <a:cubicBezTo>
                  <a:pt x="61" y="607"/>
                  <a:pt x="61" y="608"/>
                  <a:pt x="62" y="609"/>
                </a:cubicBezTo>
                <a:cubicBezTo>
                  <a:pt x="63" y="610"/>
                  <a:pt x="64" y="611"/>
                  <a:pt x="64" y="613"/>
                </a:cubicBezTo>
                <a:cubicBezTo>
                  <a:pt x="91" y="654"/>
                  <a:pt x="126" y="690"/>
                  <a:pt x="167" y="719"/>
                </a:cubicBezTo>
                <a:cubicBezTo>
                  <a:pt x="167" y="719"/>
                  <a:pt x="167" y="719"/>
                  <a:pt x="168" y="719"/>
                </a:cubicBezTo>
                <a:cubicBezTo>
                  <a:pt x="232" y="765"/>
                  <a:pt x="311" y="792"/>
                  <a:pt x="395" y="792"/>
                </a:cubicBezTo>
                <a:cubicBezTo>
                  <a:pt x="512" y="792"/>
                  <a:pt x="616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close/>
                <a:moveTo>
                  <a:pt x="79" y="610"/>
                </a:moveTo>
                <a:cubicBezTo>
                  <a:pt x="79" y="610"/>
                  <a:pt x="79" y="609"/>
                  <a:pt x="79" y="609"/>
                </a:cubicBezTo>
                <a:cubicBezTo>
                  <a:pt x="77" y="607"/>
                  <a:pt x="76" y="605"/>
                  <a:pt x="75" y="604"/>
                </a:cubicBezTo>
                <a:cubicBezTo>
                  <a:pt x="74" y="602"/>
                  <a:pt x="73" y="601"/>
                  <a:pt x="73" y="600"/>
                </a:cubicBezTo>
                <a:cubicBezTo>
                  <a:pt x="72" y="599"/>
                  <a:pt x="71" y="598"/>
                  <a:pt x="71" y="597"/>
                </a:cubicBezTo>
                <a:cubicBezTo>
                  <a:pt x="69" y="594"/>
                  <a:pt x="68" y="592"/>
                  <a:pt x="67" y="590"/>
                </a:cubicBezTo>
                <a:cubicBezTo>
                  <a:pt x="67" y="590"/>
                  <a:pt x="66" y="589"/>
                  <a:pt x="66" y="589"/>
                </a:cubicBezTo>
                <a:cubicBezTo>
                  <a:pt x="36" y="537"/>
                  <a:pt x="18" y="478"/>
                  <a:pt x="14" y="417"/>
                </a:cubicBezTo>
                <a:cubicBezTo>
                  <a:pt x="14" y="417"/>
                  <a:pt x="14" y="417"/>
                  <a:pt x="14" y="417"/>
                </a:cubicBezTo>
                <a:cubicBezTo>
                  <a:pt x="14" y="414"/>
                  <a:pt x="14" y="411"/>
                  <a:pt x="14" y="407"/>
                </a:cubicBezTo>
                <a:cubicBezTo>
                  <a:pt x="14" y="407"/>
                  <a:pt x="14" y="407"/>
                  <a:pt x="14" y="406"/>
                </a:cubicBezTo>
                <a:cubicBezTo>
                  <a:pt x="14" y="403"/>
                  <a:pt x="14" y="399"/>
                  <a:pt x="14" y="396"/>
                </a:cubicBezTo>
                <a:cubicBezTo>
                  <a:pt x="14" y="393"/>
                  <a:pt x="14" y="389"/>
                  <a:pt x="14" y="386"/>
                </a:cubicBezTo>
                <a:cubicBezTo>
                  <a:pt x="14" y="385"/>
                  <a:pt x="14" y="384"/>
                  <a:pt x="14" y="382"/>
                </a:cubicBezTo>
                <a:cubicBezTo>
                  <a:pt x="14" y="380"/>
                  <a:pt x="14" y="378"/>
                  <a:pt x="14" y="376"/>
                </a:cubicBezTo>
                <a:cubicBezTo>
                  <a:pt x="14" y="374"/>
                  <a:pt x="14" y="373"/>
                  <a:pt x="14" y="371"/>
                </a:cubicBezTo>
                <a:cubicBezTo>
                  <a:pt x="15" y="370"/>
                  <a:pt x="15" y="368"/>
                  <a:pt x="15" y="366"/>
                </a:cubicBezTo>
                <a:cubicBezTo>
                  <a:pt x="15" y="364"/>
                  <a:pt x="15" y="362"/>
                  <a:pt x="15" y="361"/>
                </a:cubicBezTo>
                <a:cubicBezTo>
                  <a:pt x="15" y="359"/>
                  <a:pt x="16" y="357"/>
                  <a:pt x="16" y="356"/>
                </a:cubicBezTo>
                <a:cubicBezTo>
                  <a:pt x="16" y="354"/>
                  <a:pt x="16" y="352"/>
                  <a:pt x="16" y="351"/>
                </a:cubicBezTo>
                <a:cubicBezTo>
                  <a:pt x="17" y="349"/>
                  <a:pt x="17" y="347"/>
                  <a:pt x="17" y="346"/>
                </a:cubicBezTo>
                <a:cubicBezTo>
                  <a:pt x="17" y="344"/>
                  <a:pt x="17" y="342"/>
                  <a:pt x="18" y="340"/>
                </a:cubicBezTo>
                <a:cubicBezTo>
                  <a:pt x="18" y="339"/>
                  <a:pt x="18" y="338"/>
                  <a:pt x="18" y="336"/>
                </a:cubicBezTo>
                <a:cubicBezTo>
                  <a:pt x="19" y="334"/>
                  <a:pt x="19" y="332"/>
                  <a:pt x="19" y="330"/>
                </a:cubicBezTo>
                <a:cubicBezTo>
                  <a:pt x="19" y="329"/>
                  <a:pt x="20" y="328"/>
                  <a:pt x="20" y="327"/>
                </a:cubicBezTo>
                <a:cubicBezTo>
                  <a:pt x="20" y="325"/>
                  <a:pt x="21" y="322"/>
                  <a:pt x="21" y="320"/>
                </a:cubicBezTo>
                <a:cubicBezTo>
                  <a:pt x="21" y="319"/>
                  <a:pt x="22" y="319"/>
                  <a:pt x="22" y="318"/>
                </a:cubicBezTo>
                <a:cubicBezTo>
                  <a:pt x="22" y="316"/>
                  <a:pt x="22" y="315"/>
                  <a:pt x="23" y="313"/>
                </a:cubicBezTo>
                <a:cubicBezTo>
                  <a:pt x="34" y="366"/>
                  <a:pt x="49" y="425"/>
                  <a:pt x="67" y="452"/>
                </a:cubicBezTo>
                <a:cubicBezTo>
                  <a:pt x="85" y="479"/>
                  <a:pt x="102" y="487"/>
                  <a:pt x="113" y="492"/>
                </a:cubicBezTo>
                <a:cubicBezTo>
                  <a:pt x="123" y="497"/>
                  <a:pt x="125" y="498"/>
                  <a:pt x="124" y="509"/>
                </a:cubicBezTo>
                <a:cubicBezTo>
                  <a:pt x="124" y="513"/>
                  <a:pt x="123" y="518"/>
                  <a:pt x="122" y="524"/>
                </a:cubicBezTo>
                <a:cubicBezTo>
                  <a:pt x="122" y="524"/>
                  <a:pt x="122" y="524"/>
                  <a:pt x="122" y="524"/>
                </a:cubicBezTo>
                <a:cubicBezTo>
                  <a:pt x="121" y="525"/>
                  <a:pt x="121" y="527"/>
                  <a:pt x="121" y="528"/>
                </a:cubicBezTo>
                <a:cubicBezTo>
                  <a:pt x="115" y="555"/>
                  <a:pt x="107" y="595"/>
                  <a:pt x="129" y="652"/>
                </a:cubicBezTo>
                <a:cubicBezTo>
                  <a:pt x="129" y="653"/>
                  <a:pt x="129" y="654"/>
                  <a:pt x="129" y="655"/>
                </a:cubicBezTo>
                <a:cubicBezTo>
                  <a:pt x="129" y="658"/>
                  <a:pt x="131" y="661"/>
                  <a:pt x="133" y="662"/>
                </a:cubicBezTo>
                <a:cubicBezTo>
                  <a:pt x="136" y="668"/>
                  <a:pt x="139" y="675"/>
                  <a:pt x="143" y="682"/>
                </a:cubicBezTo>
                <a:cubicBezTo>
                  <a:pt x="119" y="661"/>
                  <a:pt x="98" y="637"/>
                  <a:pt x="79" y="610"/>
                </a:cubicBezTo>
                <a:close/>
                <a:moveTo>
                  <a:pt x="70" y="196"/>
                </a:moveTo>
                <a:cubicBezTo>
                  <a:pt x="90" y="190"/>
                  <a:pt x="105" y="184"/>
                  <a:pt x="117" y="177"/>
                </a:cubicBezTo>
                <a:cubicBezTo>
                  <a:pt x="124" y="172"/>
                  <a:pt x="133" y="168"/>
                  <a:pt x="142" y="164"/>
                </a:cubicBezTo>
                <a:cubicBezTo>
                  <a:pt x="155" y="158"/>
                  <a:pt x="168" y="152"/>
                  <a:pt x="180" y="144"/>
                </a:cubicBezTo>
                <a:cubicBezTo>
                  <a:pt x="181" y="144"/>
                  <a:pt x="181" y="144"/>
                  <a:pt x="182" y="144"/>
                </a:cubicBezTo>
                <a:cubicBezTo>
                  <a:pt x="240" y="144"/>
                  <a:pt x="240" y="144"/>
                  <a:pt x="240" y="144"/>
                </a:cubicBezTo>
                <a:cubicBezTo>
                  <a:pt x="225" y="178"/>
                  <a:pt x="214" y="218"/>
                  <a:pt x="206" y="259"/>
                </a:cubicBezTo>
                <a:cubicBezTo>
                  <a:pt x="39" y="259"/>
                  <a:pt x="39" y="259"/>
                  <a:pt x="39" y="259"/>
                </a:cubicBezTo>
                <a:cubicBezTo>
                  <a:pt x="47" y="237"/>
                  <a:pt x="58" y="216"/>
                  <a:pt x="70" y="196"/>
                </a:cubicBezTo>
                <a:close/>
                <a:moveTo>
                  <a:pt x="101" y="154"/>
                </a:moveTo>
                <a:cubicBezTo>
                  <a:pt x="101" y="154"/>
                  <a:pt x="101" y="153"/>
                  <a:pt x="101" y="153"/>
                </a:cubicBezTo>
                <a:cubicBezTo>
                  <a:pt x="105" y="149"/>
                  <a:pt x="109" y="144"/>
                  <a:pt x="112" y="140"/>
                </a:cubicBezTo>
                <a:cubicBezTo>
                  <a:pt x="113" y="140"/>
                  <a:pt x="113" y="139"/>
                  <a:pt x="114" y="139"/>
                </a:cubicBezTo>
                <a:cubicBezTo>
                  <a:pt x="117" y="135"/>
                  <a:pt x="121" y="130"/>
                  <a:pt x="125" y="126"/>
                </a:cubicBezTo>
                <a:cubicBezTo>
                  <a:pt x="126" y="126"/>
                  <a:pt x="126" y="126"/>
                  <a:pt x="126" y="126"/>
                </a:cubicBezTo>
                <a:cubicBezTo>
                  <a:pt x="141" y="111"/>
                  <a:pt x="157" y="97"/>
                  <a:pt x="174" y="85"/>
                </a:cubicBezTo>
                <a:cubicBezTo>
                  <a:pt x="174" y="85"/>
                  <a:pt x="174" y="85"/>
                  <a:pt x="175" y="85"/>
                </a:cubicBezTo>
                <a:cubicBezTo>
                  <a:pt x="179" y="81"/>
                  <a:pt x="184" y="78"/>
                  <a:pt x="189" y="75"/>
                </a:cubicBezTo>
                <a:cubicBezTo>
                  <a:pt x="189" y="75"/>
                  <a:pt x="190" y="74"/>
                  <a:pt x="190" y="74"/>
                </a:cubicBezTo>
                <a:cubicBezTo>
                  <a:pt x="193" y="72"/>
                  <a:pt x="196" y="71"/>
                  <a:pt x="198" y="69"/>
                </a:cubicBezTo>
                <a:cubicBezTo>
                  <a:pt x="203" y="73"/>
                  <a:pt x="206" y="77"/>
                  <a:pt x="208" y="81"/>
                </a:cubicBezTo>
                <a:cubicBezTo>
                  <a:pt x="209" y="87"/>
                  <a:pt x="207" y="94"/>
                  <a:pt x="201" y="103"/>
                </a:cubicBezTo>
                <a:cubicBezTo>
                  <a:pt x="183" y="130"/>
                  <a:pt x="159" y="141"/>
                  <a:pt x="137" y="151"/>
                </a:cubicBezTo>
                <a:cubicBezTo>
                  <a:pt x="127" y="155"/>
                  <a:pt x="118" y="160"/>
                  <a:pt x="109" y="165"/>
                </a:cubicBezTo>
                <a:cubicBezTo>
                  <a:pt x="103" y="169"/>
                  <a:pt x="93" y="173"/>
                  <a:pt x="83" y="177"/>
                </a:cubicBezTo>
                <a:cubicBezTo>
                  <a:pt x="88" y="169"/>
                  <a:pt x="94" y="161"/>
                  <a:pt x="101" y="154"/>
                </a:cubicBezTo>
                <a:close/>
                <a:moveTo>
                  <a:pt x="229" y="52"/>
                </a:moveTo>
                <a:cubicBezTo>
                  <a:pt x="244" y="59"/>
                  <a:pt x="249" y="64"/>
                  <a:pt x="249" y="66"/>
                </a:cubicBezTo>
                <a:cubicBezTo>
                  <a:pt x="249" y="66"/>
                  <a:pt x="249" y="67"/>
                  <a:pt x="248" y="68"/>
                </a:cubicBezTo>
                <a:cubicBezTo>
                  <a:pt x="236" y="77"/>
                  <a:pt x="215" y="101"/>
                  <a:pt x="220" y="116"/>
                </a:cubicBezTo>
                <a:cubicBezTo>
                  <a:pt x="221" y="119"/>
                  <a:pt x="224" y="125"/>
                  <a:pt x="234" y="125"/>
                </a:cubicBezTo>
                <a:cubicBezTo>
                  <a:pt x="234" y="125"/>
                  <a:pt x="234" y="125"/>
                  <a:pt x="234" y="125"/>
                </a:cubicBezTo>
                <a:cubicBezTo>
                  <a:pt x="235" y="125"/>
                  <a:pt x="235" y="125"/>
                  <a:pt x="236" y="125"/>
                </a:cubicBezTo>
                <a:cubicBezTo>
                  <a:pt x="241" y="125"/>
                  <a:pt x="245" y="124"/>
                  <a:pt x="250" y="122"/>
                </a:cubicBezTo>
                <a:cubicBezTo>
                  <a:pt x="248" y="125"/>
                  <a:pt x="247" y="127"/>
                  <a:pt x="246" y="130"/>
                </a:cubicBezTo>
                <a:cubicBezTo>
                  <a:pt x="197" y="130"/>
                  <a:pt x="197" y="130"/>
                  <a:pt x="197" y="130"/>
                </a:cubicBezTo>
                <a:cubicBezTo>
                  <a:pt x="202" y="124"/>
                  <a:pt x="208" y="118"/>
                  <a:pt x="213" y="111"/>
                </a:cubicBezTo>
                <a:cubicBezTo>
                  <a:pt x="221" y="99"/>
                  <a:pt x="224" y="87"/>
                  <a:pt x="221" y="77"/>
                </a:cubicBezTo>
                <a:cubicBezTo>
                  <a:pt x="220" y="72"/>
                  <a:pt x="216" y="66"/>
                  <a:pt x="211" y="62"/>
                </a:cubicBezTo>
                <a:cubicBezTo>
                  <a:pt x="217" y="58"/>
                  <a:pt x="223" y="55"/>
                  <a:pt x="229" y="52"/>
                </a:cubicBezTo>
                <a:close/>
                <a:moveTo>
                  <a:pt x="395" y="14"/>
                </a:moveTo>
                <a:cubicBezTo>
                  <a:pt x="400" y="14"/>
                  <a:pt x="405" y="14"/>
                  <a:pt x="410" y="15"/>
                </a:cubicBezTo>
                <a:cubicBezTo>
                  <a:pt x="411" y="15"/>
                  <a:pt x="412" y="15"/>
                  <a:pt x="412" y="15"/>
                </a:cubicBezTo>
                <a:cubicBezTo>
                  <a:pt x="417" y="15"/>
                  <a:pt x="422" y="15"/>
                  <a:pt x="427" y="16"/>
                </a:cubicBezTo>
                <a:cubicBezTo>
                  <a:pt x="427" y="16"/>
                  <a:pt x="428" y="16"/>
                  <a:pt x="429" y="16"/>
                </a:cubicBezTo>
                <a:cubicBezTo>
                  <a:pt x="433" y="16"/>
                  <a:pt x="438" y="17"/>
                  <a:pt x="443" y="17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8" y="18"/>
                  <a:pt x="453" y="19"/>
                  <a:pt x="457" y="19"/>
                </a:cubicBezTo>
                <a:cubicBezTo>
                  <a:pt x="458" y="19"/>
                  <a:pt x="459" y="20"/>
                  <a:pt x="459" y="20"/>
                </a:cubicBezTo>
                <a:cubicBezTo>
                  <a:pt x="459" y="20"/>
                  <a:pt x="459" y="20"/>
                  <a:pt x="459" y="21"/>
                </a:cubicBezTo>
                <a:cubicBezTo>
                  <a:pt x="455" y="27"/>
                  <a:pt x="445" y="32"/>
                  <a:pt x="436" y="35"/>
                </a:cubicBezTo>
                <a:cubicBezTo>
                  <a:pt x="427" y="37"/>
                  <a:pt x="412" y="41"/>
                  <a:pt x="391" y="54"/>
                </a:cubicBezTo>
                <a:cubicBezTo>
                  <a:pt x="391" y="54"/>
                  <a:pt x="391" y="54"/>
                  <a:pt x="391" y="54"/>
                </a:cubicBezTo>
                <a:cubicBezTo>
                  <a:pt x="386" y="57"/>
                  <a:pt x="381" y="61"/>
                  <a:pt x="376" y="65"/>
                </a:cubicBezTo>
                <a:cubicBezTo>
                  <a:pt x="358" y="78"/>
                  <a:pt x="340" y="81"/>
                  <a:pt x="320" y="83"/>
                </a:cubicBezTo>
                <a:cubicBezTo>
                  <a:pt x="314" y="84"/>
                  <a:pt x="307" y="85"/>
                  <a:pt x="300" y="86"/>
                </a:cubicBezTo>
                <a:cubicBezTo>
                  <a:pt x="288" y="89"/>
                  <a:pt x="277" y="94"/>
                  <a:pt x="266" y="100"/>
                </a:cubicBezTo>
                <a:cubicBezTo>
                  <a:pt x="265" y="100"/>
                  <a:pt x="263" y="101"/>
                  <a:pt x="261" y="102"/>
                </a:cubicBezTo>
                <a:cubicBezTo>
                  <a:pt x="261" y="102"/>
                  <a:pt x="261" y="102"/>
                  <a:pt x="261" y="102"/>
                </a:cubicBezTo>
                <a:cubicBezTo>
                  <a:pt x="252" y="106"/>
                  <a:pt x="244" y="110"/>
                  <a:pt x="235" y="111"/>
                </a:cubicBezTo>
                <a:cubicBezTo>
                  <a:pt x="235" y="111"/>
                  <a:pt x="234" y="111"/>
                  <a:pt x="234" y="111"/>
                </a:cubicBezTo>
                <a:cubicBezTo>
                  <a:pt x="234" y="111"/>
                  <a:pt x="234" y="111"/>
                  <a:pt x="234" y="111"/>
                </a:cubicBezTo>
                <a:cubicBezTo>
                  <a:pt x="234" y="111"/>
                  <a:pt x="233" y="111"/>
                  <a:pt x="233" y="111"/>
                </a:cubicBezTo>
                <a:cubicBezTo>
                  <a:pt x="233" y="106"/>
                  <a:pt x="243" y="89"/>
                  <a:pt x="256" y="79"/>
                </a:cubicBezTo>
                <a:cubicBezTo>
                  <a:pt x="263" y="74"/>
                  <a:pt x="263" y="68"/>
                  <a:pt x="263" y="64"/>
                </a:cubicBezTo>
                <a:cubicBezTo>
                  <a:pt x="263" y="62"/>
                  <a:pt x="262" y="54"/>
                  <a:pt x="246" y="45"/>
                </a:cubicBezTo>
                <a:cubicBezTo>
                  <a:pt x="292" y="25"/>
                  <a:pt x="342" y="14"/>
                  <a:pt x="395" y="14"/>
                </a:cubicBezTo>
                <a:close/>
                <a:moveTo>
                  <a:pt x="757" y="519"/>
                </a:moveTo>
                <a:cubicBezTo>
                  <a:pt x="583" y="519"/>
                  <a:pt x="583" y="519"/>
                  <a:pt x="583" y="519"/>
                </a:cubicBezTo>
                <a:cubicBezTo>
                  <a:pt x="586" y="510"/>
                  <a:pt x="590" y="502"/>
                  <a:pt x="596" y="495"/>
                </a:cubicBezTo>
                <a:cubicBezTo>
                  <a:pt x="611" y="476"/>
                  <a:pt x="637" y="413"/>
                  <a:pt x="632" y="403"/>
                </a:cubicBezTo>
                <a:cubicBezTo>
                  <a:pt x="632" y="403"/>
                  <a:pt x="632" y="403"/>
                  <a:pt x="632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close/>
                <a:moveTo>
                  <a:pt x="652" y="328"/>
                </a:moveTo>
                <a:cubicBezTo>
                  <a:pt x="652" y="321"/>
                  <a:pt x="660" y="316"/>
                  <a:pt x="665" y="314"/>
                </a:cubicBezTo>
                <a:cubicBezTo>
                  <a:pt x="673" y="332"/>
                  <a:pt x="692" y="376"/>
                  <a:pt x="707" y="389"/>
                </a:cubicBezTo>
                <a:cubicBezTo>
                  <a:pt x="621" y="389"/>
                  <a:pt x="621" y="389"/>
                  <a:pt x="621" y="389"/>
                </a:cubicBezTo>
                <a:cubicBezTo>
                  <a:pt x="636" y="369"/>
                  <a:pt x="654" y="342"/>
                  <a:pt x="652" y="328"/>
                </a:cubicBezTo>
                <a:close/>
                <a:moveTo>
                  <a:pt x="730" y="389"/>
                </a:moveTo>
                <a:cubicBezTo>
                  <a:pt x="735" y="382"/>
                  <a:pt x="734" y="369"/>
                  <a:pt x="733" y="365"/>
                </a:cubicBezTo>
                <a:cubicBezTo>
                  <a:pt x="727" y="329"/>
                  <a:pt x="724" y="286"/>
                  <a:pt x="729" y="278"/>
                </a:cubicBezTo>
                <a:cubicBezTo>
                  <a:pt x="730" y="276"/>
                  <a:pt x="731" y="275"/>
                  <a:pt x="732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730" y="389"/>
                </a:lnTo>
                <a:close/>
                <a:moveTo>
                  <a:pt x="752" y="259"/>
                </a:moveTo>
                <a:cubicBezTo>
                  <a:pt x="742" y="259"/>
                  <a:pt x="742" y="259"/>
                  <a:pt x="742" y="259"/>
                </a:cubicBezTo>
                <a:cubicBezTo>
                  <a:pt x="744" y="257"/>
                  <a:pt x="746" y="254"/>
                  <a:pt x="749" y="252"/>
                </a:cubicBezTo>
                <a:cubicBezTo>
                  <a:pt x="750" y="254"/>
                  <a:pt x="751" y="257"/>
                  <a:pt x="752" y="259"/>
                </a:cubicBezTo>
                <a:close/>
                <a:moveTo>
                  <a:pt x="742" y="237"/>
                </a:moveTo>
                <a:cubicBezTo>
                  <a:pt x="736" y="244"/>
                  <a:pt x="730" y="252"/>
                  <a:pt x="725" y="259"/>
                </a:cubicBezTo>
                <a:cubicBezTo>
                  <a:pt x="723" y="259"/>
                  <a:pt x="723" y="259"/>
                  <a:pt x="723" y="259"/>
                </a:cubicBezTo>
                <a:cubicBezTo>
                  <a:pt x="719" y="259"/>
                  <a:pt x="716" y="263"/>
                  <a:pt x="716" y="266"/>
                </a:cubicBezTo>
                <a:cubicBezTo>
                  <a:pt x="716" y="268"/>
                  <a:pt x="716" y="269"/>
                  <a:pt x="717" y="270"/>
                </a:cubicBezTo>
                <a:cubicBezTo>
                  <a:pt x="706" y="287"/>
                  <a:pt x="717" y="354"/>
                  <a:pt x="719" y="367"/>
                </a:cubicBezTo>
                <a:cubicBezTo>
                  <a:pt x="720" y="372"/>
                  <a:pt x="720" y="378"/>
                  <a:pt x="719" y="380"/>
                </a:cubicBezTo>
                <a:cubicBezTo>
                  <a:pt x="719" y="380"/>
                  <a:pt x="718" y="380"/>
                  <a:pt x="718" y="379"/>
                </a:cubicBezTo>
                <a:cubicBezTo>
                  <a:pt x="708" y="373"/>
                  <a:pt x="687" y="331"/>
                  <a:pt x="676" y="302"/>
                </a:cubicBezTo>
                <a:cubicBezTo>
                  <a:pt x="674" y="299"/>
                  <a:pt x="671" y="297"/>
                  <a:pt x="667" y="298"/>
                </a:cubicBezTo>
                <a:cubicBezTo>
                  <a:pt x="659" y="300"/>
                  <a:pt x="647" y="306"/>
                  <a:pt x="642" y="315"/>
                </a:cubicBezTo>
                <a:cubicBezTo>
                  <a:pt x="629" y="320"/>
                  <a:pt x="629" y="320"/>
                  <a:pt x="629" y="320"/>
                </a:cubicBezTo>
                <a:cubicBezTo>
                  <a:pt x="584" y="300"/>
                  <a:pt x="584" y="300"/>
                  <a:pt x="584" y="300"/>
                </a:cubicBezTo>
                <a:cubicBezTo>
                  <a:pt x="581" y="299"/>
                  <a:pt x="577" y="300"/>
                  <a:pt x="575" y="304"/>
                </a:cubicBezTo>
                <a:cubicBezTo>
                  <a:pt x="573" y="307"/>
                  <a:pt x="575" y="312"/>
                  <a:pt x="579" y="313"/>
                </a:cubicBezTo>
                <a:cubicBezTo>
                  <a:pt x="626" y="334"/>
                  <a:pt x="626" y="334"/>
                  <a:pt x="626" y="334"/>
                </a:cubicBezTo>
                <a:cubicBezTo>
                  <a:pt x="627" y="334"/>
                  <a:pt x="628" y="334"/>
                  <a:pt x="629" y="334"/>
                </a:cubicBezTo>
                <a:cubicBezTo>
                  <a:pt x="630" y="334"/>
                  <a:pt x="630" y="334"/>
                  <a:pt x="631" y="334"/>
                </a:cubicBezTo>
                <a:cubicBezTo>
                  <a:pt x="638" y="331"/>
                  <a:pt x="638" y="331"/>
                  <a:pt x="638" y="331"/>
                </a:cubicBezTo>
                <a:cubicBezTo>
                  <a:pt x="637" y="342"/>
                  <a:pt x="619" y="368"/>
                  <a:pt x="602" y="392"/>
                </a:cubicBezTo>
                <a:cubicBezTo>
                  <a:pt x="602" y="392"/>
                  <a:pt x="602" y="392"/>
                  <a:pt x="601" y="392"/>
                </a:cubicBezTo>
                <a:cubicBezTo>
                  <a:pt x="600" y="394"/>
                  <a:pt x="598" y="397"/>
                  <a:pt x="596" y="399"/>
                </a:cubicBezTo>
                <a:cubicBezTo>
                  <a:pt x="595" y="400"/>
                  <a:pt x="594" y="402"/>
                  <a:pt x="595" y="404"/>
                </a:cubicBezTo>
                <a:cubicBezTo>
                  <a:pt x="592" y="405"/>
                  <a:pt x="589" y="405"/>
                  <a:pt x="587" y="403"/>
                </a:cubicBezTo>
                <a:cubicBezTo>
                  <a:pt x="579" y="394"/>
                  <a:pt x="528" y="328"/>
                  <a:pt x="528" y="328"/>
                </a:cubicBezTo>
                <a:cubicBezTo>
                  <a:pt x="526" y="325"/>
                  <a:pt x="521" y="324"/>
                  <a:pt x="518" y="327"/>
                </a:cubicBezTo>
                <a:cubicBezTo>
                  <a:pt x="515" y="329"/>
                  <a:pt x="515" y="333"/>
                  <a:pt x="517" y="336"/>
                </a:cubicBezTo>
                <a:cubicBezTo>
                  <a:pt x="519" y="339"/>
                  <a:pt x="568" y="402"/>
                  <a:pt x="577" y="412"/>
                </a:cubicBezTo>
                <a:cubicBezTo>
                  <a:pt x="581" y="417"/>
                  <a:pt x="586" y="419"/>
                  <a:pt x="591" y="419"/>
                </a:cubicBezTo>
                <a:cubicBezTo>
                  <a:pt x="597" y="419"/>
                  <a:pt x="604" y="416"/>
                  <a:pt x="610" y="412"/>
                </a:cubicBezTo>
                <a:cubicBezTo>
                  <a:pt x="612" y="413"/>
                  <a:pt x="615" y="413"/>
                  <a:pt x="618" y="414"/>
                </a:cubicBezTo>
                <a:cubicBezTo>
                  <a:pt x="613" y="430"/>
                  <a:pt x="599" y="468"/>
                  <a:pt x="585" y="486"/>
                </a:cubicBezTo>
                <a:cubicBezTo>
                  <a:pt x="564" y="513"/>
                  <a:pt x="558" y="546"/>
                  <a:pt x="568" y="568"/>
                </a:cubicBezTo>
                <a:cubicBezTo>
                  <a:pt x="569" y="570"/>
                  <a:pt x="569" y="571"/>
                  <a:pt x="569" y="573"/>
                </a:cubicBezTo>
                <a:cubicBezTo>
                  <a:pt x="566" y="580"/>
                  <a:pt x="554" y="586"/>
                  <a:pt x="548" y="588"/>
                </a:cubicBezTo>
                <a:cubicBezTo>
                  <a:pt x="546" y="589"/>
                  <a:pt x="545" y="590"/>
                  <a:pt x="544" y="591"/>
                </a:cubicBezTo>
                <a:cubicBezTo>
                  <a:pt x="540" y="598"/>
                  <a:pt x="526" y="620"/>
                  <a:pt x="525" y="631"/>
                </a:cubicBezTo>
                <a:cubicBezTo>
                  <a:pt x="520" y="639"/>
                  <a:pt x="472" y="672"/>
                  <a:pt x="454" y="677"/>
                </a:cubicBezTo>
                <a:cubicBezTo>
                  <a:pt x="444" y="680"/>
                  <a:pt x="441" y="675"/>
                  <a:pt x="432" y="657"/>
                </a:cubicBezTo>
                <a:cubicBezTo>
                  <a:pt x="430" y="654"/>
                  <a:pt x="429" y="650"/>
                  <a:pt x="427" y="647"/>
                </a:cubicBezTo>
                <a:cubicBezTo>
                  <a:pt x="413" y="621"/>
                  <a:pt x="409" y="599"/>
                  <a:pt x="416" y="589"/>
                </a:cubicBezTo>
                <a:cubicBezTo>
                  <a:pt x="428" y="574"/>
                  <a:pt x="414" y="558"/>
                  <a:pt x="403" y="546"/>
                </a:cubicBezTo>
                <a:cubicBezTo>
                  <a:pt x="400" y="542"/>
                  <a:pt x="397" y="539"/>
                  <a:pt x="395" y="536"/>
                </a:cubicBezTo>
                <a:cubicBezTo>
                  <a:pt x="392" y="532"/>
                  <a:pt x="392" y="529"/>
                  <a:pt x="394" y="522"/>
                </a:cubicBezTo>
                <a:cubicBezTo>
                  <a:pt x="395" y="513"/>
                  <a:pt x="397" y="501"/>
                  <a:pt x="391" y="481"/>
                </a:cubicBezTo>
                <a:cubicBezTo>
                  <a:pt x="384" y="461"/>
                  <a:pt x="366" y="459"/>
                  <a:pt x="351" y="459"/>
                </a:cubicBezTo>
                <a:cubicBezTo>
                  <a:pt x="342" y="459"/>
                  <a:pt x="333" y="459"/>
                  <a:pt x="323" y="460"/>
                </a:cubicBezTo>
                <a:cubicBezTo>
                  <a:pt x="312" y="461"/>
                  <a:pt x="299" y="463"/>
                  <a:pt x="285" y="463"/>
                </a:cubicBezTo>
                <a:cubicBezTo>
                  <a:pt x="280" y="463"/>
                  <a:pt x="276" y="463"/>
                  <a:pt x="271" y="462"/>
                </a:cubicBezTo>
                <a:cubicBezTo>
                  <a:pt x="262" y="462"/>
                  <a:pt x="255" y="458"/>
                  <a:pt x="250" y="451"/>
                </a:cubicBezTo>
                <a:cubicBezTo>
                  <a:pt x="237" y="433"/>
                  <a:pt x="238" y="393"/>
                  <a:pt x="252" y="342"/>
                </a:cubicBezTo>
                <a:cubicBezTo>
                  <a:pt x="259" y="318"/>
                  <a:pt x="297" y="295"/>
                  <a:pt x="312" y="288"/>
                </a:cubicBezTo>
                <a:cubicBezTo>
                  <a:pt x="313" y="288"/>
                  <a:pt x="314" y="287"/>
                  <a:pt x="315" y="285"/>
                </a:cubicBezTo>
                <a:cubicBezTo>
                  <a:pt x="319" y="278"/>
                  <a:pt x="318" y="272"/>
                  <a:pt x="316" y="269"/>
                </a:cubicBezTo>
                <a:cubicBezTo>
                  <a:pt x="313" y="262"/>
                  <a:pt x="308" y="259"/>
                  <a:pt x="303" y="257"/>
                </a:cubicBezTo>
                <a:cubicBezTo>
                  <a:pt x="303" y="251"/>
                  <a:pt x="305" y="242"/>
                  <a:pt x="310" y="240"/>
                </a:cubicBezTo>
                <a:cubicBezTo>
                  <a:pt x="315" y="238"/>
                  <a:pt x="322" y="237"/>
                  <a:pt x="327" y="237"/>
                </a:cubicBezTo>
                <a:cubicBezTo>
                  <a:pt x="336" y="236"/>
                  <a:pt x="342" y="236"/>
                  <a:pt x="345" y="231"/>
                </a:cubicBezTo>
                <a:cubicBezTo>
                  <a:pt x="346" y="229"/>
                  <a:pt x="347" y="225"/>
                  <a:pt x="344" y="221"/>
                </a:cubicBezTo>
                <a:cubicBezTo>
                  <a:pt x="344" y="220"/>
                  <a:pt x="343" y="216"/>
                  <a:pt x="346" y="212"/>
                </a:cubicBezTo>
                <a:cubicBezTo>
                  <a:pt x="348" y="208"/>
                  <a:pt x="352" y="206"/>
                  <a:pt x="356" y="207"/>
                </a:cubicBezTo>
                <a:cubicBezTo>
                  <a:pt x="358" y="207"/>
                  <a:pt x="359" y="207"/>
                  <a:pt x="361" y="207"/>
                </a:cubicBezTo>
                <a:cubicBezTo>
                  <a:pt x="376" y="207"/>
                  <a:pt x="385" y="194"/>
                  <a:pt x="388" y="188"/>
                </a:cubicBezTo>
                <a:cubicBezTo>
                  <a:pt x="395" y="186"/>
                  <a:pt x="412" y="179"/>
                  <a:pt x="426" y="179"/>
                </a:cubicBezTo>
                <a:cubicBezTo>
                  <a:pt x="429" y="179"/>
                  <a:pt x="432" y="179"/>
                  <a:pt x="434" y="180"/>
                </a:cubicBezTo>
                <a:cubicBezTo>
                  <a:pt x="441" y="181"/>
                  <a:pt x="446" y="180"/>
                  <a:pt x="448" y="175"/>
                </a:cubicBezTo>
                <a:cubicBezTo>
                  <a:pt x="452" y="167"/>
                  <a:pt x="445" y="150"/>
                  <a:pt x="426" y="125"/>
                </a:cubicBezTo>
                <a:cubicBezTo>
                  <a:pt x="425" y="123"/>
                  <a:pt x="422" y="122"/>
                  <a:pt x="419" y="122"/>
                </a:cubicBezTo>
                <a:cubicBezTo>
                  <a:pt x="416" y="123"/>
                  <a:pt x="414" y="125"/>
                  <a:pt x="414" y="128"/>
                </a:cubicBezTo>
                <a:cubicBezTo>
                  <a:pt x="410" y="159"/>
                  <a:pt x="410" y="159"/>
                  <a:pt x="410" y="159"/>
                </a:cubicBezTo>
                <a:cubicBezTo>
                  <a:pt x="400" y="155"/>
                  <a:pt x="385" y="149"/>
                  <a:pt x="381" y="139"/>
                </a:cubicBezTo>
                <a:cubicBezTo>
                  <a:pt x="379" y="135"/>
                  <a:pt x="381" y="129"/>
                  <a:pt x="386" y="121"/>
                </a:cubicBezTo>
                <a:cubicBezTo>
                  <a:pt x="390" y="115"/>
                  <a:pt x="394" y="110"/>
                  <a:pt x="399" y="105"/>
                </a:cubicBezTo>
                <a:cubicBezTo>
                  <a:pt x="400" y="105"/>
                  <a:pt x="400" y="105"/>
                  <a:pt x="400" y="104"/>
                </a:cubicBezTo>
                <a:cubicBezTo>
                  <a:pt x="412" y="94"/>
                  <a:pt x="425" y="87"/>
                  <a:pt x="431" y="87"/>
                </a:cubicBezTo>
                <a:cubicBezTo>
                  <a:pt x="431" y="87"/>
                  <a:pt x="431" y="87"/>
                  <a:pt x="431" y="87"/>
                </a:cubicBezTo>
                <a:cubicBezTo>
                  <a:pt x="435" y="87"/>
                  <a:pt x="440" y="90"/>
                  <a:pt x="445" y="92"/>
                </a:cubicBezTo>
                <a:cubicBezTo>
                  <a:pt x="451" y="95"/>
                  <a:pt x="458" y="99"/>
                  <a:pt x="466" y="99"/>
                </a:cubicBezTo>
                <a:cubicBezTo>
                  <a:pt x="475" y="99"/>
                  <a:pt x="483" y="94"/>
                  <a:pt x="490" y="85"/>
                </a:cubicBezTo>
                <a:cubicBezTo>
                  <a:pt x="505" y="66"/>
                  <a:pt x="497" y="42"/>
                  <a:pt x="490" y="26"/>
                </a:cubicBezTo>
                <a:cubicBezTo>
                  <a:pt x="602" y="55"/>
                  <a:pt x="695" y="134"/>
                  <a:pt x="742" y="237"/>
                </a:cubicBezTo>
                <a:close/>
                <a:moveTo>
                  <a:pt x="119" y="480"/>
                </a:moveTo>
                <a:cubicBezTo>
                  <a:pt x="109" y="475"/>
                  <a:pt x="95" y="468"/>
                  <a:pt x="79" y="444"/>
                </a:cubicBezTo>
                <a:cubicBezTo>
                  <a:pt x="73" y="435"/>
                  <a:pt x="67" y="421"/>
                  <a:pt x="61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137" y="519"/>
                  <a:pt x="137" y="519"/>
                  <a:pt x="137" y="519"/>
                </a:cubicBezTo>
                <a:cubicBezTo>
                  <a:pt x="138" y="516"/>
                  <a:pt x="138" y="513"/>
                  <a:pt x="138" y="510"/>
                </a:cubicBezTo>
                <a:cubicBezTo>
                  <a:pt x="139" y="490"/>
                  <a:pt x="129" y="485"/>
                  <a:pt x="119" y="480"/>
                </a:cubicBezTo>
                <a:close/>
                <a:moveTo>
                  <a:pt x="273" y="112"/>
                </a:moveTo>
                <a:cubicBezTo>
                  <a:pt x="282" y="107"/>
                  <a:pt x="292" y="102"/>
                  <a:pt x="303" y="100"/>
                </a:cubicBezTo>
                <a:cubicBezTo>
                  <a:pt x="309" y="99"/>
                  <a:pt x="316" y="98"/>
                  <a:pt x="322" y="97"/>
                </a:cubicBezTo>
                <a:cubicBezTo>
                  <a:pt x="341" y="94"/>
                  <a:pt x="363" y="92"/>
                  <a:pt x="384" y="76"/>
                </a:cubicBezTo>
                <a:cubicBezTo>
                  <a:pt x="386" y="75"/>
                  <a:pt x="387" y="74"/>
                  <a:pt x="388" y="73"/>
                </a:cubicBezTo>
                <a:cubicBezTo>
                  <a:pt x="388" y="97"/>
                  <a:pt x="388" y="97"/>
                  <a:pt x="388" y="97"/>
                </a:cubicBezTo>
                <a:cubicBezTo>
                  <a:pt x="383" y="102"/>
                  <a:pt x="378" y="108"/>
                  <a:pt x="374" y="113"/>
                </a:cubicBezTo>
                <a:cubicBezTo>
                  <a:pt x="370" y="120"/>
                  <a:pt x="368" y="125"/>
                  <a:pt x="367" y="130"/>
                </a:cubicBezTo>
                <a:cubicBezTo>
                  <a:pt x="342" y="130"/>
                  <a:pt x="342" y="130"/>
                  <a:pt x="342" y="130"/>
                </a:cubicBezTo>
                <a:cubicBezTo>
                  <a:pt x="343" y="127"/>
                  <a:pt x="344" y="124"/>
                  <a:pt x="343" y="120"/>
                </a:cubicBezTo>
                <a:cubicBezTo>
                  <a:pt x="341" y="112"/>
                  <a:pt x="334" y="107"/>
                  <a:pt x="325" y="107"/>
                </a:cubicBezTo>
                <a:cubicBezTo>
                  <a:pt x="318" y="107"/>
                  <a:pt x="310" y="110"/>
                  <a:pt x="305" y="115"/>
                </a:cubicBezTo>
                <a:cubicBezTo>
                  <a:pt x="302" y="118"/>
                  <a:pt x="301" y="122"/>
                  <a:pt x="302" y="125"/>
                </a:cubicBezTo>
                <a:cubicBezTo>
                  <a:pt x="303" y="127"/>
                  <a:pt x="304" y="129"/>
                  <a:pt x="306" y="130"/>
                </a:cubicBezTo>
                <a:cubicBezTo>
                  <a:pt x="261" y="130"/>
                  <a:pt x="261" y="130"/>
                  <a:pt x="261" y="130"/>
                </a:cubicBezTo>
                <a:cubicBezTo>
                  <a:pt x="264" y="124"/>
                  <a:pt x="267" y="119"/>
                  <a:pt x="270" y="113"/>
                </a:cubicBezTo>
                <a:cubicBezTo>
                  <a:pt x="271" y="113"/>
                  <a:pt x="272" y="112"/>
                  <a:pt x="273" y="112"/>
                </a:cubicBezTo>
                <a:close/>
                <a:moveTo>
                  <a:pt x="440" y="48"/>
                </a:moveTo>
                <a:cubicBezTo>
                  <a:pt x="451" y="45"/>
                  <a:pt x="465" y="38"/>
                  <a:pt x="471" y="27"/>
                </a:cubicBezTo>
                <a:cubicBezTo>
                  <a:pt x="472" y="26"/>
                  <a:pt x="472" y="25"/>
                  <a:pt x="473" y="24"/>
                </a:cubicBezTo>
                <a:cubicBezTo>
                  <a:pt x="479" y="34"/>
                  <a:pt x="492" y="60"/>
                  <a:pt x="479" y="76"/>
                </a:cubicBezTo>
                <a:cubicBezTo>
                  <a:pt x="473" y="84"/>
                  <a:pt x="469" y="85"/>
                  <a:pt x="466" y="85"/>
                </a:cubicBezTo>
                <a:cubicBezTo>
                  <a:pt x="461" y="85"/>
                  <a:pt x="456" y="82"/>
                  <a:pt x="451" y="80"/>
                </a:cubicBezTo>
                <a:cubicBezTo>
                  <a:pt x="445" y="76"/>
                  <a:pt x="439" y="73"/>
                  <a:pt x="432" y="73"/>
                </a:cubicBezTo>
                <a:cubicBezTo>
                  <a:pt x="424" y="72"/>
                  <a:pt x="413" y="77"/>
                  <a:pt x="402" y="85"/>
                </a:cubicBezTo>
                <a:cubicBezTo>
                  <a:pt x="402" y="64"/>
                  <a:pt x="402" y="64"/>
                  <a:pt x="402" y="64"/>
                </a:cubicBezTo>
                <a:cubicBezTo>
                  <a:pt x="419" y="54"/>
                  <a:pt x="432" y="50"/>
                  <a:pt x="440" y="48"/>
                </a:cubicBezTo>
                <a:close/>
                <a:moveTo>
                  <a:pt x="322" y="122"/>
                </a:moveTo>
                <a:cubicBezTo>
                  <a:pt x="325" y="121"/>
                  <a:pt x="327" y="121"/>
                  <a:pt x="328" y="122"/>
                </a:cubicBezTo>
                <a:cubicBezTo>
                  <a:pt x="328" y="122"/>
                  <a:pt x="327" y="122"/>
                  <a:pt x="327" y="122"/>
                </a:cubicBezTo>
                <a:cubicBezTo>
                  <a:pt x="325" y="122"/>
                  <a:pt x="324" y="122"/>
                  <a:pt x="322" y="122"/>
                </a:cubicBezTo>
                <a:close/>
                <a:moveTo>
                  <a:pt x="368" y="144"/>
                </a:moveTo>
                <a:cubicBezTo>
                  <a:pt x="368" y="144"/>
                  <a:pt x="368" y="145"/>
                  <a:pt x="368" y="145"/>
                </a:cubicBezTo>
                <a:cubicBezTo>
                  <a:pt x="374" y="157"/>
                  <a:pt x="387" y="165"/>
                  <a:pt x="398" y="170"/>
                </a:cubicBezTo>
                <a:cubicBezTo>
                  <a:pt x="388" y="173"/>
                  <a:pt x="381" y="176"/>
                  <a:pt x="380" y="176"/>
                </a:cubicBezTo>
                <a:cubicBezTo>
                  <a:pt x="379" y="177"/>
                  <a:pt x="378" y="178"/>
                  <a:pt x="377" y="180"/>
                </a:cubicBezTo>
                <a:cubicBezTo>
                  <a:pt x="376" y="179"/>
                  <a:pt x="375" y="178"/>
                  <a:pt x="374" y="178"/>
                </a:cubicBezTo>
                <a:cubicBezTo>
                  <a:pt x="375" y="177"/>
                  <a:pt x="375" y="175"/>
                  <a:pt x="376" y="174"/>
                </a:cubicBezTo>
                <a:cubicBezTo>
                  <a:pt x="382" y="171"/>
                  <a:pt x="381" y="166"/>
                  <a:pt x="381" y="164"/>
                </a:cubicBezTo>
                <a:cubicBezTo>
                  <a:pt x="379" y="157"/>
                  <a:pt x="370" y="155"/>
                  <a:pt x="356" y="153"/>
                </a:cubicBezTo>
                <a:cubicBezTo>
                  <a:pt x="356" y="153"/>
                  <a:pt x="355" y="153"/>
                  <a:pt x="354" y="153"/>
                </a:cubicBezTo>
                <a:cubicBezTo>
                  <a:pt x="346" y="153"/>
                  <a:pt x="342" y="158"/>
                  <a:pt x="342" y="163"/>
                </a:cubicBezTo>
                <a:cubicBezTo>
                  <a:pt x="340" y="161"/>
                  <a:pt x="338" y="160"/>
                  <a:pt x="336" y="159"/>
                </a:cubicBezTo>
                <a:cubicBezTo>
                  <a:pt x="335" y="159"/>
                  <a:pt x="333" y="159"/>
                  <a:pt x="332" y="159"/>
                </a:cubicBezTo>
                <a:cubicBezTo>
                  <a:pt x="321" y="159"/>
                  <a:pt x="312" y="170"/>
                  <a:pt x="311" y="179"/>
                </a:cubicBezTo>
                <a:cubicBezTo>
                  <a:pt x="311" y="186"/>
                  <a:pt x="315" y="192"/>
                  <a:pt x="323" y="193"/>
                </a:cubicBezTo>
                <a:cubicBezTo>
                  <a:pt x="323" y="193"/>
                  <a:pt x="324" y="193"/>
                  <a:pt x="325" y="193"/>
                </a:cubicBezTo>
                <a:cubicBezTo>
                  <a:pt x="330" y="193"/>
                  <a:pt x="334" y="192"/>
                  <a:pt x="337" y="189"/>
                </a:cubicBezTo>
                <a:cubicBezTo>
                  <a:pt x="336" y="191"/>
                  <a:pt x="335" y="194"/>
                  <a:pt x="336" y="196"/>
                </a:cubicBezTo>
                <a:cubicBezTo>
                  <a:pt x="337" y="197"/>
                  <a:pt x="337" y="198"/>
                  <a:pt x="338" y="199"/>
                </a:cubicBezTo>
                <a:cubicBezTo>
                  <a:pt x="336" y="201"/>
                  <a:pt x="335" y="203"/>
                  <a:pt x="333" y="205"/>
                </a:cubicBezTo>
                <a:cubicBezTo>
                  <a:pt x="330" y="210"/>
                  <a:pt x="329" y="217"/>
                  <a:pt x="330" y="223"/>
                </a:cubicBezTo>
                <a:cubicBezTo>
                  <a:pt x="329" y="223"/>
                  <a:pt x="327" y="223"/>
                  <a:pt x="326" y="223"/>
                </a:cubicBezTo>
                <a:cubicBezTo>
                  <a:pt x="320" y="224"/>
                  <a:pt x="311" y="224"/>
                  <a:pt x="305" y="227"/>
                </a:cubicBezTo>
                <a:cubicBezTo>
                  <a:pt x="291" y="232"/>
                  <a:pt x="289" y="249"/>
                  <a:pt x="289" y="259"/>
                </a:cubicBezTo>
                <a:cubicBezTo>
                  <a:pt x="220" y="259"/>
                  <a:pt x="220" y="259"/>
                  <a:pt x="220" y="259"/>
                </a:cubicBezTo>
                <a:cubicBezTo>
                  <a:pt x="228" y="217"/>
                  <a:pt x="240" y="178"/>
                  <a:pt x="255" y="144"/>
                </a:cubicBezTo>
                <a:lnTo>
                  <a:pt x="368" y="144"/>
                </a:lnTo>
                <a:close/>
                <a:moveTo>
                  <a:pt x="346" y="175"/>
                </a:moveTo>
                <a:cubicBezTo>
                  <a:pt x="346" y="175"/>
                  <a:pt x="346" y="174"/>
                  <a:pt x="346" y="174"/>
                </a:cubicBezTo>
                <a:cubicBezTo>
                  <a:pt x="346" y="175"/>
                  <a:pt x="347" y="176"/>
                  <a:pt x="348" y="177"/>
                </a:cubicBezTo>
                <a:cubicBezTo>
                  <a:pt x="348" y="177"/>
                  <a:pt x="348" y="177"/>
                  <a:pt x="348" y="177"/>
                </a:cubicBezTo>
                <a:cubicBezTo>
                  <a:pt x="347" y="178"/>
                  <a:pt x="345" y="180"/>
                  <a:pt x="344" y="181"/>
                </a:cubicBezTo>
                <a:cubicBezTo>
                  <a:pt x="345" y="179"/>
                  <a:pt x="345" y="177"/>
                  <a:pt x="346" y="175"/>
                </a:cubicBezTo>
                <a:close/>
                <a:moveTo>
                  <a:pt x="363" y="169"/>
                </a:moveTo>
                <a:cubicBezTo>
                  <a:pt x="362" y="168"/>
                  <a:pt x="361" y="168"/>
                  <a:pt x="360" y="168"/>
                </a:cubicBezTo>
                <a:cubicBezTo>
                  <a:pt x="360" y="168"/>
                  <a:pt x="360" y="168"/>
                  <a:pt x="359" y="168"/>
                </a:cubicBezTo>
                <a:cubicBezTo>
                  <a:pt x="361" y="168"/>
                  <a:pt x="362" y="168"/>
                  <a:pt x="363" y="168"/>
                </a:cubicBezTo>
                <a:cubicBezTo>
                  <a:pt x="363" y="169"/>
                  <a:pt x="363" y="169"/>
                  <a:pt x="363" y="169"/>
                </a:cubicBezTo>
                <a:close/>
                <a:moveTo>
                  <a:pt x="361" y="184"/>
                </a:moveTo>
                <a:cubicBezTo>
                  <a:pt x="362" y="185"/>
                  <a:pt x="362" y="186"/>
                  <a:pt x="363" y="187"/>
                </a:cubicBezTo>
                <a:cubicBezTo>
                  <a:pt x="361" y="187"/>
                  <a:pt x="360" y="187"/>
                  <a:pt x="357" y="188"/>
                </a:cubicBezTo>
                <a:cubicBezTo>
                  <a:pt x="359" y="187"/>
                  <a:pt x="360" y="185"/>
                  <a:pt x="361" y="184"/>
                </a:cubicBezTo>
                <a:close/>
                <a:moveTo>
                  <a:pt x="332" y="173"/>
                </a:moveTo>
                <a:cubicBezTo>
                  <a:pt x="332" y="174"/>
                  <a:pt x="331" y="175"/>
                  <a:pt x="330" y="176"/>
                </a:cubicBezTo>
                <a:cubicBezTo>
                  <a:pt x="329" y="177"/>
                  <a:pt x="328" y="179"/>
                  <a:pt x="326" y="179"/>
                </a:cubicBezTo>
                <a:cubicBezTo>
                  <a:pt x="326" y="178"/>
                  <a:pt x="327" y="177"/>
                  <a:pt x="328" y="175"/>
                </a:cubicBezTo>
                <a:cubicBezTo>
                  <a:pt x="329" y="174"/>
                  <a:pt x="331" y="173"/>
                  <a:pt x="332" y="173"/>
                </a:cubicBezTo>
                <a:close/>
                <a:moveTo>
                  <a:pt x="297" y="273"/>
                </a:moveTo>
                <a:cubicBezTo>
                  <a:pt x="298" y="273"/>
                  <a:pt x="300" y="273"/>
                  <a:pt x="301" y="272"/>
                </a:cubicBezTo>
                <a:cubicBezTo>
                  <a:pt x="302" y="272"/>
                  <a:pt x="303" y="273"/>
                  <a:pt x="303" y="274"/>
                </a:cubicBezTo>
                <a:cubicBezTo>
                  <a:pt x="303" y="275"/>
                  <a:pt x="304" y="275"/>
                  <a:pt x="303" y="277"/>
                </a:cubicBezTo>
                <a:cubicBezTo>
                  <a:pt x="292" y="283"/>
                  <a:pt x="247" y="307"/>
                  <a:pt x="239" y="338"/>
                </a:cubicBezTo>
                <a:cubicBezTo>
                  <a:pt x="234" y="354"/>
                  <a:pt x="231" y="372"/>
                  <a:pt x="229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49"/>
                  <a:pt x="212" y="310"/>
                  <a:pt x="218" y="273"/>
                </a:cubicBezTo>
                <a:lnTo>
                  <a:pt x="297" y="273"/>
                </a:lnTo>
                <a:close/>
                <a:moveTo>
                  <a:pt x="208" y="403"/>
                </a:moveTo>
                <a:cubicBezTo>
                  <a:pt x="227" y="403"/>
                  <a:pt x="227" y="403"/>
                  <a:pt x="227" y="403"/>
                </a:cubicBezTo>
                <a:cubicBezTo>
                  <a:pt x="226" y="425"/>
                  <a:pt x="229" y="445"/>
                  <a:pt x="239" y="459"/>
                </a:cubicBezTo>
                <a:cubicBezTo>
                  <a:pt x="246" y="469"/>
                  <a:pt x="257" y="475"/>
                  <a:pt x="270" y="476"/>
                </a:cubicBezTo>
                <a:cubicBezTo>
                  <a:pt x="275" y="477"/>
                  <a:pt x="280" y="477"/>
                  <a:pt x="285" y="477"/>
                </a:cubicBezTo>
                <a:cubicBezTo>
                  <a:pt x="299" y="477"/>
                  <a:pt x="313" y="475"/>
                  <a:pt x="325" y="474"/>
                </a:cubicBezTo>
                <a:cubicBezTo>
                  <a:pt x="334" y="473"/>
                  <a:pt x="343" y="473"/>
                  <a:pt x="351" y="473"/>
                </a:cubicBezTo>
                <a:cubicBezTo>
                  <a:pt x="369" y="473"/>
                  <a:pt x="374" y="478"/>
                  <a:pt x="377" y="486"/>
                </a:cubicBezTo>
                <a:cubicBezTo>
                  <a:pt x="383" y="501"/>
                  <a:pt x="381" y="510"/>
                  <a:pt x="380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close/>
                <a:moveTo>
                  <a:pt x="402" y="567"/>
                </a:moveTo>
                <a:cubicBezTo>
                  <a:pt x="406" y="573"/>
                  <a:pt x="408" y="577"/>
                  <a:pt x="405" y="581"/>
                </a:cubicBezTo>
                <a:cubicBezTo>
                  <a:pt x="404" y="582"/>
                  <a:pt x="403" y="584"/>
                  <a:pt x="402" y="586"/>
                </a:cubicBezTo>
                <a:lnTo>
                  <a:pt x="402" y="567"/>
                </a:lnTo>
                <a:close/>
                <a:moveTo>
                  <a:pt x="402" y="623"/>
                </a:moveTo>
                <a:cubicBezTo>
                  <a:pt x="405" y="633"/>
                  <a:pt x="409" y="641"/>
                  <a:pt x="412" y="648"/>
                </a:cubicBezTo>
                <a:cubicBezTo>
                  <a:pt x="402" y="648"/>
                  <a:pt x="402" y="648"/>
                  <a:pt x="402" y="648"/>
                </a:cubicBezTo>
                <a:lnTo>
                  <a:pt x="402" y="623"/>
                </a:lnTo>
                <a:close/>
                <a:moveTo>
                  <a:pt x="423" y="165"/>
                </a:moveTo>
                <a:cubicBezTo>
                  <a:pt x="425" y="149"/>
                  <a:pt x="425" y="149"/>
                  <a:pt x="425" y="149"/>
                </a:cubicBezTo>
                <a:cubicBezTo>
                  <a:pt x="429" y="155"/>
                  <a:pt x="433" y="162"/>
                  <a:pt x="434" y="166"/>
                </a:cubicBezTo>
                <a:cubicBezTo>
                  <a:pt x="432" y="165"/>
                  <a:pt x="429" y="165"/>
                  <a:pt x="426" y="165"/>
                </a:cubicBezTo>
                <a:cubicBezTo>
                  <a:pt x="425" y="165"/>
                  <a:pt x="424" y="165"/>
                  <a:pt x="423" y="165"/>
                </a:cubicBezTo>
                <a:close/>
                <a:moveTo>
                  <a:pt x="204" y="273"/>
                </a:moveTo>
                <a:cubicBezTo>
                  <a:pt x="198" y="310"/>
                  <a:pt x="194" y="349"/>
                  <a:pt x="194" y="389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48" y="361"/>
                  <a:pt x="39" y="325"/>
                  <a:pt x="31" y="282"/>
                </a:cubicBezTo>
                <a:cubicBezTo>
                  <a:pt x="32" y="279"/>
                  <a:pt x="33" y="276"/>
                  <a:pt x="34" y="273"/>
                </a:cubicBezTo>
                <a:lnTo>
                  <a:pt x="204" y="273"/>
                </a:lnTo>
                <a:close/>
                <a:moveTo>
                  <a:pt x="134" y="533"/>
                </a:move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43" y="648"/>
                  <a:pt x="143" y="648"/>
                  <a:pt x="143" y="648"/>
                </a:cubicBezTo>
                <a:cubicBezTo>
                  <a:pt x="122" y="595"/>
                  <a:pt x="129" y="558"/>
                  <a:pt x="134" y="533"/>
                </a:cubicBezTo>
                <a:close/>
                <a:moveTo>
                  <a:pt x="220" y="533"/>
                </a:moveTo>
                <a:cubicBezTo>
                  <a:pt x="379" y="533"/>
                  <a:pt x="379" y="533"/>
                  <a:pt x="379" y="533"/>
                </a:cubicBezTo>
                <a:cubicBezTo>
                  <a:pt x="379" y="536"/>
                  <a:pt x="380" y="540"/>
                  <a:pt x="383" y="544"/>
                </a:cubicBezTo>
                <a:cubicBezTo>
                  <a:pt x="385" y="546"/>
                  <a:pt x="386" y="548"/>
                  <a:pt x="388" y="550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close/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419" y="662"/>
                  <a:pt x="419" y="662"/>
                  <a:pt x="419" y="662"/>
                </a:cubicBezTo>
                <a:cubicBezTo>
                  <a:pt x="419" y="662"/>
                  <a:pt x="419" y="663"/>
                  <a:pt x="419" y="663"/>
                </a:cubicBezTo>
                <a:cubicBezTo>
                  <a:pt x="427" y="678"/>
                  <a:pt x="433" y="692"/>
                  <a:pt x="449" y="692"/>
                </a:cubicBezTo>
                <a:cubicBezTo>
                  <a:pt x="452" y="692"/>
                  <a:pt x="455" y="691"/>
                  <a:pt x="458" y="691"/>
                </a:cubicBezTo>
                <a:cubicBezTo>
                  <a:pt x="470" y="687"/>
                  <a:pt x="491" y="675"/>
                  <a:pt x="505" y="665"/>
                </a:cubicBezTo>
                <a:cubicBezTo>
                  <a:pt x="506" y="664"/>
                  <a:pt x="508" y="663"/>
                  <a:pt x="509" y="662"/>
                </a:cubicBezTo>
                <a:cubicBezTo>
                  <a:pt x="529" y="662"/>
                  <a:pt x="529" y="662"/>
                  <a:pt x="529" y="662"/>
                </a:cubicBezTo>
                <a:cubicBezTo>
                  <a:pt x="496" y="732"/>
                  <a:pt x="450" y="774"/>
                  <a:pt x="402" y="777"/>
                </a:cubicBezTo>
                <a:lnTo>
                  <a:pt x="402" y="662"/>
                </a:lnTo>
                <a:close/>
                <a:moveTo>
                  <a:pt x="528" y="648"/>
                </a:moveTo>
                <a:cubicBezTo>
                  <a:pt x="539" y="638"/>
                  <a:pt x="539" y="634"/>
                  <a:pt x="539" y="632"/>
                </a:cubicBezTo>
                <a:cubicBezTo>
                  <a:pt x="539" y="628"/>
                  <a:pt x="545" y="617"/>
                  <a:pt x="552" y="605"/>
                </a:cubicBezTo>
                <a:cubicBezTo>
                  <a:pt x="547" y="621"/>
                  <a:pt x="541" y="635"/>
                  <a:pt x="536" y="648"/>
                </a:cubicBezTo>
                <a:lnTo>
                  <a:pt x="528" y="648"/>
                </a:lnTo>
                <a:close/>
                <a:moveTo>
                  <a:pt x="570" y="592"/>
                </a:moveTo>
                <a:cubicBezTo>
                  <a:pt x="575" y="588"/>
                  <a:pt x="579" y="584"/>
                  <a:pt x="582" y="579"/>
                </a:cubicBezTo>
                <a:cubicBezTo>
                  <a:pt x="584" y="573"/>
                  <a:pt x="584" y="567"/>
                  <a:pt x="581" y="561"/>
                </a:cubicBezTo>
                <a:cubicBezTo>
                  <a:pt x="577" y="554"/>
                  <a:pt x="576" y="544"/>
                  <a:pt x="579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8" y="631"/>
                  <a:pt x="565" y="612"/>
                  <a:pt x="570" y="592"/>
                </a:cubicBezTo>
                <a:close/>
                <a:moveTo>
                  <a:pt x="175" y="708"/>
                </a:moveTo>
                <a:cubicBezTo>
                  <a:pt x="164" y="691"/>
                  <a:pt x="155" y="676"/>
                  <a:pt x="149" y="662"/>
                </a:cubicBez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75" y="763"/>
                  <a:pt x="221" y="740"/>
                  <a:pt x="175" y="708"/>
                </a:cubicBezTo>
                <a:close/>
                <a:moveTo>
                  <a:pt x="457" y="773"/>
                </a:moveTo>
                <a:cubicBezTo>
                  <a:pt x="491" y="751"/>
                  <a:pt x="521" y="713"/>
                  <a:pt x="545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39" y="759"/>
                  <a:pt x="457" y="7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Mustaqil</a:t>
            </a:r>
            <a:r>
              <a:rPr lang="en-US" sz="2400" dirty="0"/>
              <a:t> </a:t>
            </a:r>
            <a:r>
              <a:rPr lang="en-US" sz="2400" dirty="0" err="1"/>
              <a:t>bajarish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topshiriq</a:t>
            </a:r>
            <a:endParaRPr lang="ru-RU" sz="24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1889696"/>
              </p:ext>
            </p:extLst>
          </p:nvPr>
        </p:nvGraphicFramePr>
        <p:xfrm>
          <a:off x="157020" y="611932"/>
          <a:ext cx="548270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488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774" y="345849"/>
            <a:ext cx="5609256" cy="2548390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180975" indent="180975" algn="just">
              <a:buNone/>
            </a:pPr>
            <a:r>
              <a:rPr lang="en-US" sz="1800" dirty="0">
                <a:solidFill>
                  <a:srgbClr val="002060"/>
                </a:solidFill>
              </a:rPr>
              <a:t>   XX </a:t>
            </a:r>
            <a:r>
              <a:rPr lang="en-US" sz="1800" dirty="0" err="1">
                <a:solidFill>
                  <a:srgbClr val="002060"/>
                </a:solidFill>
              </a:rPr>
              <a:t>asr</a:t>
            </a:r>
            <a:r>
              <a:rPr lang="en-US" sz="1800" dirty="0">
                <a:solidFill>
                  <a:srgbClr val="002060"/>
                </a:solidFill>
              </a:rPr>
              <a:t> 20-yillarining  </a:t>
            </a:r>
            <a:r>
              <a:rPr lang="en-US" sz="1800" dirty="0" err="1">
                <a:solidFill>
                  <a:srgbClr val="002060"/>
                </a:solidFill>
              </a:rPr>
              <a:t>ikkinchi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yarmi</a:t>
            </a:r>
            <a:r>
              <a:rPr lang="en-US" sz="1800" dirty="0">
                <a:solidFill>
                  <a:srgbClr val="002060"/>
                </a:solidFill>
              </a:rPr>
              <a:t> 30-yillar </a:t>
            </a:r>
            <a:r>
              <a:rPr lang="en-US" sz="1800" dirty="0" err="1">
                <a:solidFill>
                  <a:srgbClr val="002060"/>
                </a:solidFill>
              </a:rPr>
              <a:t>boshida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O‘zbekiston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SSRda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bir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qator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siyosiy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ishlar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qozg‘atildi</a:t>
            </a:r>
            <a:r>
              <a:rPr lang="en-US" sz="1800" dirty="0">
                <a:solidFill>
                  <a:srgbClr val="002060"/>
                </a:solidFill>
              </a:rPr>
              <a:t>. </a:t>
            </a:r>
          </a:p>
          <a:p>
            <a:pPr marL="180975" indent="180975" algn="just">
              <a:buNone/>
            </a:pPr>
            <a:r>
              <a:rPr lang="en-US" sz="1800" dirty="0">
                <a:solidFill>
                  <a:srgbClr val="002060"/>
                </a:solidFill>
              </a:rPr>
              <a:t>  </a:t>
            </a:r>
            <a:r>
              <a:rPr lang="en-US" sz="1800" dirty="0" err="1">
                <a:solidFill>
                  <a:srgbClr val="002060"/>
                </a:solidFill>
              </a:rPr>
              <a:t>Xalqimizning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mard</a:t>
            </a:r>
            <a:r>
              <a:rPr lang="en-US" sz="1800" dirty="0">
                <a:solidFill>
                  <a:srgbClr val="002060"/>
                </a:solidFill>
              </a:rPr>
              <a:t>, </a:t>
            </a:r>
            <a:r>
              <a:rPr lang="en-US" sz="1800" dirty="0" err="1">
                <a:solidFill>
                  <a:srgbClr val="002060"/>
                </a:solidFill>
              </a:rPr>
              <a:t>asl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farzandlari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qatag‘on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qilichi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qurboni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bo‘ldilar</a:t>
            </a:r>
            <a:r>
              <a:rPr lang="en-US" sz="1800" dirty="0">
                <a:solidFill>
                  <a:srgbClr val="002060"/>
                </a:solidFill>
              </a:rPr>
              <a:t>. Markaz </a:t>
            </a:r>
            <a:r>
              <a:rPr lang="en-US" sz="1800" dirty="0" err="1">
                <a:solidFill>
                  <a:srgbClr val="002060"/>
                </a:solidFill>
              </a:rPr>
              <a:t>tazyiqi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bilan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1929-yil              </a:t>
            </a:r>
            <a:r>
              <a:rPr lang="en-US" sz="1800" b="1" dirty="0" smtClean="0">
                <a:solidFill>
                  <a:srgbClr val="002060"/>
                </a:solidFill>
              </a:rPr>
              <a:t>17-fevral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</a:rPr>
              <a:t>– </a:t>
            </a:r>
            <a:r>
              <a:rPr lang="en-US" sz="1800" b="1" dirty="0" smtClean="0">
                <a:solidFill>
                  <a:srgbClr val="002060"/>
                </a:solidFill>
              </a:rPr>
              <a:t>2-martda </a:t>
            </a:r>
            <a:r>
              <a:rPr lang="en-US" sz="1800" dirty="0" err="1">
                <a:solidFill>
                  <a:srgbClr val="002060"/>
                </a:solidFill>
              </a:rPr>
              <a:t>Samarqandda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o‘tkazilgan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O‘zbekiston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Kommunistik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partiyasining</a:t>
            </a:r>
            <a:r>
              <a:rPr lang="en-US" sz="1800" dirty="0">
                <a:solidFill>
                  <a:srgbClr val="002060"/>
                </a:solidFill>
              </a:rPr>
              <a:t> IV </a:t>
            </a:r>
            <a:r>
              <a:rPr lang="en-US" sz="1800" dirty="0" err="1">
                <a:solidFill>
                  <a:srgbClr val="002060"/>
                </a:solidFill>
              </a:rPr>
              <a:t>syezdidan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keyin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jazo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mexanizmi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ishga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tushirildi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va</a:t>
            </a:r>
            <a:r>
              <a:rPr lang="en-US" sz="1800" dirty="0">
                <a:solidFill>
                  <a:srgbClr val="002060"/>
                </a:solidFill>
              </a:rPr>
              <a:t>  </a:t>
            </a:r>
            <a:r>
              <a:rPr lang="en-US" sz="1800" dirty="0" err="1">
                <a:solidFill>
                  <a:srgbClr val="002060"/>
                </a:solidFill>
              </a:rPr>
              <a:t>quyidagi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siyosiy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ishlar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to‘qib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chiqildi</a:t>
            </a:r>
            <a:r>
              <a:rPr lang="en-US" sz="1800" dirty="0">
                <a:solidFill>
                  <a:srgbClr val="002060"/>
                </a:solidFill>
              </a:rPr>
              <a:t>: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41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9376264"/>
              </p:ext>
            </p:extLst>
          </p:nvPr>
        </p:nvGraphicFramePr>
        <p:xfrm>
          <a:off x="-21179" y="13548"/>
          <a:ext cx="5759450" cy="152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2" y="1648096"/>
            <a:ext cx="2376265" cy="1592817"/>
          </a:xfrm>
          <a:prstGeom prst="rect">
            <a:avLst/>
          </a:prstGeom>
        </p:spPr>
      </p:pic>
      <p:pic>
        <p:nvPicPr>
          <p:cNvPr id="8" name="image52.jpe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278348" y="1620044"/>
            <a:ext cx="1332148" cy="162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2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77574591"/>
              </p:ext>
            </p:extLst>
          </p:nvPr>
        </p:nvGraphicFramePr>
        <p:xfrm>
          <a:off x="1" y="71872"/>
          <a:ext cx="5759450" cy="156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569" y="1639888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237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3705806"/>
              </p:ext>
            </p:extLst>
          </p:nvPr>
        </p:nvGraphicFramePr>
        <p:xfrm>
          <a:off x="71413" y="0"/>
          <a:ext cx="5537215" cy="3240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146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8615704"/>
              </p:ext>
            </p:extLst>
          </p:nvPr>
        </p:nvGraphicFramePr>
        <p:xfrm>
          <a:off x="35408" y="71872"/>
          <a:ext cx="5724041" cy="288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417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5383849"/>
              </p:ext>
            </p:extLst>
          </p:nvPr>
        </p:nvGraphicFramePr>
        <p:xfrm>
          <a:off x="71413" y="71872"/>
          <a:ext cx="5537215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3318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389" y="287896"/>
            <a:ext cx="3909882" cy="2843855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180975" indent="0"/>
            <a:r>
              <a:rPr lang="en-US" sz="1600" dirty="0">
                <a:solidFill>
                  <a:srgbClr val="002060"/>
                </a:solidFill>
              </a:rPr>
              <a:t> “</a:t>
            </a:r>
            <a:r>
              <a:rPr lang="en-US" sz="1650" b="1" dirty="0" err="1">
                <a:solidFill>
                  <a:srgbClr val="002060"/>
                </a:solidFill>
              </a:rPr>
              <a:t>Narkompros</a:t>
            </a:r>
            <a:r>
              <a:rPr lang="en-US" sz="1650" b="1" dirty="0">
                <a:solidFill>
                  <a:srgbClr val="002060"/>
                </a:solidFill>
              </a:rPr>
              <a:t> </a:t>
            </a:r>
            <a:r>
              <a:rPr lang="en-US" sz="1650" b="1" dirty="0" err="1">
                <a:solidFill>
                  <a:srgbClr val="002060"/>
                </a:solidFill>
              </a:rPr>
              <a:t>ishi</a:t>
            </a:r>
            <a:r>
              <a:rPr lang="en-US" sz="1650" b="1" dirty="0">
                <a:solidFill>
                  <a:srgbClr val="002060"/>
                </a:solidFill>
              </a:rPr>
              <a:t>”</a:t>
            </a:r>
            <a:r>
              <a:rPr lang="en-US" sz="1650" dirty="0">
                <a:solidFill>
                  <a:srgbClr val="002060"/>
                </a:solidFill>
              </a:rPr>
              <a:t>: </a:t>
            </a:r>
            <a:r>
              <a:rPr lang="en-US" sz="1650" dirty="0" err="1">
                <a:solidFill>
                  <a:srgbClr val="002060"/>
                </a:solidFill>
              </a:rPr>
              <a:t>O‘zbekiston</a:t>
            </a:r>
            <a:r>
              <a:rPr lang="en-US" sz="1650" dirty="0">
                <a:solidFill>
                  <a:srgbClr val="002060"/>
                </a:solidFill>
              </a:rPr>
              <a:t> SSR </a:t>
            </a:r>
            <a:r>
              <a:rPr lang="en-US" sz="1650" dirty="0" err="1">
                <a:solidFill>
                  <a:srgbClr val="002060"/>
                </a:solidFill>
              </a:rPr>
              <a:t>Ma’orif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xalq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komissari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Mannon</a:t>
            </a:r>
            <a:r>
              <a:rPr lang="en-US" sz="1650" dirty="0">
                <a:solidFill>
                  <a:srgbClr val="002060"/>
                </a:solidFill>
              </a:rPr>
              <a:t> Abdullayev, </a:t>
            </a:r>
            <a:r>
              <a:rPr lang="en-US" sz="1650" dirty="0" err="1">
                <a:solidFill>
                  <a:srgbClr val="002060"/>
                </a:solidFill>
              </a:rPr>
              <a:t>o‘rinbosari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Maxmud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Hodiyev</a:t>
            </a:r>
            <a:r>
              <a:rPr lang="en-US" sz="1650" dirty="0">
                <a:solidFill>
                  <a:srgbClr val="002060"/>
                </a:solidFill>
              </a:rPr>
              <a:t>, Bois </a:t>
            </a:r>
            <a:r>
              <a:rPr lang="en-US" sz="1650" dirty="0" err="1">
                <a:solidFill>
                  <a:srgbClr val="002060"/>
                </a:solidFill>
              </a:rPr>
              <a:t>Qoriyev</a:t>
            </a:r>
            <a:r>
              <a:rPr lang="en-US" sz="1650" dirty="0">
                <a:solidFill>
                  <a:srgbClr val="002060"/>
                </a:solidFill>
              </a:rPr>
              <a:t>, </a:t>
            </a:r>
            <a:r>
              <a:rPr lang="en-US" sz="1650" dirty="0" err="1">
                <a:solidFill>
                  <a:srgbClr val="002060"/>
                </a:solidFill>
              </a:rPr>
              <a:t>Nodir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Saidovlar</a:t>
            </a:r>
            <a:r>
              <a:rPr lang="en-US" sz="1650" dirty="0">
                <a:solidFill>
                  <a:srgbClr val="002060"/>
                </a:solidFill>
              </a:rPr>
              <a:t> 1930-yil </a:t>
            </a:r>
            <a:r>
              <a:rPr lang="en-US" sz="1650" dirty="0" err="1">
                <a:solidFill>
                  <a:srgbClr val="002060"/>
                </a:solidFill>
              </a:rPr>
              <a:t>avgust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oyida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hibsga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olingan</a:t>
            </a:r>
            <a:r>
              <a:rPr lang="en-US" sz="1650" dirty="0">
                <a:solidFill>
                  <a:srgbClr val="002060"/>
                </a:solidFill>
              </a:rPr>
              <a:t>. </a:t>
            </a:r>
          </a:p>
          <a:p>
            <a:pPr marL="180975" indent="0"/>
            <a:r>
              <a:rPr lang="en-US" sz="1650" dirty="0">
                <a:solidFill>
                  <a:srgbClr val="002060"/>
                </a:solidFill>
              </a:rPr>
              <a:t>  </a:t>
            </a:r>
            <a:r>
              <a:rPr lang="en-US" sz="1650" dirty="0" err="1">
                <a:solidFill>
                  <a:srgbClr val="002060"/>
                </a:solidFill>
              </a:rPr>
              <a:t>Ular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maorif</a:t>
            </a:r>
            <a:r>
              <a:rPr lang="en-US" sz="1650" dirty="0">
                <a:solidFill>
                  <a:srgbClr val="002060"/>
                </a:solidFill>
              </a:rPr>
              <a:t>  </a:t>
            </a:r>
            <a:r>
              <a:rPr lang="en-US" sz="1650" dirty="0" err="1">
                <a:solidFill>
                  <a:srgbClr val="002060"/>
                </a:solidFill>
              </a:rPr>
              <a:t>tizimini</a:t>
            </a:r>
            <a:r>
              <a:rPr lang="en-US" sz="1650" dirty="0">
                <a:solidFill>
                  <a:srgbClr val="002060"/>
                </a:solidFill>
              </a:rPr>
              <a:t> “</a:t>
            </a:r>
            <a:r>
              <a:rPr lang="en-US" sz="1650" dirty="0" err="1">
                <a:solidFill>
                  <a:srgbClr val="002060"/>
                </a:solidFill>
              </a:rPr>
              <a:t>millatchilik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og‘usi</a:t>
            </a:r>
            <a:r>
              <a:rPr lang="en-US" sz="1650" dirty="0">
                <a:solidFill>
                  <a:srgbClr val="002060"/>
                </a:solidFill>
              </a:rPr>
              <a:t>” </a:t>
            </a:r>
            <a:r>
              <a:rPr lang="en-US" sz="1650" dirty="0" err="1">
                <a:solidFill>
                  <a:srgbClr val="002060"/>
                </a:solidFill>
              </a:rPr>
              <a:t>bilan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zaharlaganlikda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ayblanib</a:t>
            </a:r>
            <a:r>
              <a:rPr lang="en-US" sz="1650" dirty="0">
                <a:solidFill>
                  <a:srgbClr val="002060"/>
                </a:solidFill>
              </a:rPr>
              <a:t>, “</a:t>
            </a:r>
            <a:r>
              <a:rPr lang="en-US" sz="1650" dirty="0" err="1">
                <a:solidFill>
                  <a:srgbClr val="002060"/>
                </a:solidFill>
              </a:rPr>
              <a:t>maorif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frontida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Qosimovchilikning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namoyon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bo‘lishi</a:t>
            </a:r>
            <a:r>
              <a:rPr lang="en-US" sz="1650" dirty="0">
                <a:solidFill>
                  <a:srgbClr val="002060"/>
                </a:solidFill>
              </a:rPr>
              <a:t>” </a:t>
            </a:r>
            <a:r>
              <a:rPr lang="en-US" sz="1650" dirty="0" err="1">
                <a:solidFill>
                  <a:srgbClr val="002060"/>
                </a:solidFill>
              </a:rPr>
              <a:t>deya</a:t>
            </a:r>
            <a:r>
              <a:rPr lang="en-US" sz="1650" dirty="0">
                <a:solidFill>
                  <a:srgbClr val="002060"/>
                </a:solidFill>
              </a:rPr>
              <a:t> qoralandi,10 </a:t>
            </a:r>
            <a:r>
              <a:rPr lang="en-US" sz="1650" dirty="0" err="1">
                <a:solidFill>
                  <a:srgbClr val="002060"/>
                </a:solidFill>
              </a:rPr>
              <a:t>yil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muddatga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qamoq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jazosiga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hukm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qilinib</a:t>
            </a:r>
            <a:r>
              <a:rPr lang="en-US" sz="1650" dirty="0">
                <a:solidFill>
                  <a:srgbClr val="002060"/>
                </a:solidFill>
              </a:rPr>
              <a:t>, </a:t>
            </a:r>
            <a:r>
              <a:rPr lang="en-US" sz="1650" dirty="0" err="1">
                <a:solidFill>
                  <a:srgbClr val="002060"/>
                </a:solidFill>
              </a:rPr>
              <a:t>keyinchalik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qamoqxonada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otib</a:t>
            </a:r>
            <a:r>
              <a:rPr lang="en-US" sz="1650" dirty="0">
                <a:solidFill>
                  <a:srgbClr val="002060"/>
                </a:solidFill>
              </a:rPr>
              <a:t> </a:t>
            </a:r>
            <a:r>
              <a:rPr lang="en-US" sz="1650" dirty="0" err="1">
                <a:solidFill>
                  <a:srgbClr val="002060"/>
                </a:solidFill>
              </a:rPr>
              <a:t>tashlandi</a:t>
            </a:r>
            <a:r>
              <a:rPr lang="en-US" sz="1650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853" y="528723"/>
            <a:ext cx="1600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42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152537</TotalTime>
  <Words>917</Words>
  <Application>Microsoft Office PowerPoint</Application>
  <PresentationFormat>Произвольный</PresentationFormat>
  <Paragraphs>47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Open Sans</vt:lpstr>
      <vt:lpstr>Open Sans Light</vt:lpstr>
      <vt:lpstr>Times New Roman</vt:lpstr>
      <vt:lpstr>Office Theme</vt:lpstr>
      <vt:lpstr>1_Office Theme</vt:lpstr>
      <vt:lpstr>2_Office Theme</vt:lpstr>
      <vt:lpstr>O‘zbekiston tarixi</vt:lpstr>
      <vt:lpstr>Reja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User</cp:lastModifiedBy>
  <cp:revision>1557</cp:revision>
  <dcterms:created xsi:type="dcterms:W3CDTF">2014-10-08T23:03:32Z</dcterms:created>
  <dcterms:modified xsi:type="dcterms:W3CDTF">2021-01-07T12:09:40Z</dcterms:modified>
</cp:coreProperties>
</file>