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4"/>
  </p:notesMasterIdLst>
  <p:sldIdLst>
    <p:sldId id="1356" r:id="rId4"/>
    <p:sldId id="1402" r:id="rId5"/>
    <p:sldId id="1449" r:id="rId6"/>
    <p:sldId id="1450" r:id="rId7"/>
    <p:sldId id="1458" r:id="rId8"/>
    <p:sldId id="1457" r:id="rId9"/>
    <p:sldId id="1459" r:id="rId10"/>
    <p:sldId id="1469" r:id="rId11"/>
    <p:sldId id="1460" r:id="rId12"/>
    <p:sldId id="1462" r:id="rId13"/>
    <p:sldId id="1453" r:id="rId14"/>
    <p:sldId id="1463" r:id="rId15"/>
    <p:sldId id="1465" r:id="rId16"/>
    <p:sldId id="1464" r:id="rId17"/>
    <p:sldId id="1452" r:id="rId18"/>
    <p:sldId id="1466" r:id="rId19"/>
    <p:sldId id="1468" r:id="rId20"/>
    <p:sldId id="1451" r:id="rId21"/>
    <p:sldId id="1454" r:id="rId22"/>
    <p:sldId id="1419" r:id="rId23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49"/>
            <p14:sldId id="1450"/>
            <p14:sldId id="1458"/>
            <p14:sldId id="1457"/>
            <p14:sldId id="1459"/>
            <p14:sldId id="1469"/>
            <p14:sldId id="1460"/>
            <p14:sldId id="1462"/>
            <p14:sldId id="1453"/>
            <p14:sldId id="1463"/>
            <p14:sldId id="1465"/>
            <p14:sldId id="1464"/>
            <p14:sldId id="1452"/>
            <p14:sldId id="1466"/>
            <p14:sldId id="1468"/>
            <p14:sldId id="1451"/>
            <p14:sldId id="1454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0000"/>
    <a:srgbClr val="C0C0C0"/>
    <a:srgbClr val="DDDDDD"/>
    <a:srgbClr val="B2B2B2"/>
    <a:srgbClr val="FFFFFF"/>
    <a:srgbClr val="808080"/>
    <a:srgbClr val="5F5F5F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5CAFCE-BB0A-4411-AD95-F643DEF1A233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46494F-B2B9-4563-97AC-A6F61D86D713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sakkizlar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guruhi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Abdurahim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Hojiboyev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Inomjon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Xidiraliyev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Muhtorjon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Saidjanov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921395-E86F-41F0-9568-982A83EF84A9}" type="parTrans" cxnId="{D099A3AF-D975-4F26-A417-9D84F4C5FB99}">
      <dgm:prSet/>
      <dgm:spPr/>
      <dgm:t>
        <a:bodyPr/>
        <a:lstStyle/>
        <a:p>
          <a:endParaRPr lang="ru-RU"/>
        </a:p>
      </dgm:t>
    </dgm:pt>
    <dgm:pt modelId="{6698812C-C2A1-4F5A-8BFB-DBD880D04F11}" type="sibTrans" cxnId="{D099A3AF-D975-4F26-A417-9D84F4C5FB99}">
      <dgm:prSet/>
      <dgm:spPr/>
      <dgm:t>
        <a:bodyPr/>
        <a:lstStyle/>
        <a:p>
          <a:endParaRPr lang="ru-RU"/>
        </a:p>
      </dgm:t>
    </dgm:pt>
    <dgm:pt modelId="{1CE6B81E-66E7-462B-90AA-2BDDF895610B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markazning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ulug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davlatchilik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shovinistik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siyosatiga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chiqib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kadrlarga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bepisandlik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loqaydlik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yo‘liga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chiqib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adolat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haqqoniylik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tamoyillarini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himoya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qilganlar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184CEC-58F4-43B8-99A8-8CF1B117C0F4}" type="parTrans" cxnId="{3FE04679-4DA2-4320-AB5B-CA04101E3DD2}">
      <dgm:prSet/>
      <dgm:spPr/>
      <dgm:t>
        <a:bodyPr/>
        <a:lstStyle/>
        <a:p>
          <a:endParaRPr lang="ru-RU"/>
        </a:p>
      </dgm:t>
    </dgm:pt>
    <dgm:pt modelId="{93D56DAA-0FD4-4CA3-B1DD-00A37CF80C7A}" type="sibTrans" cxnId="{3FE04679-4DA2-4320-AB5B-CA04101E3DD2}">
      <dgm:prSet/>
      <dgm:spPr/>
      <dgm:t>
        <a:bodyPr/>
        <a:lstStyle/>
        <a:p>
          <a:endParaRPr lang="ru-RU"/>
        </a:p>
      </dgm:t>
    </dgm:pt>
    <dgm:pt modelId="{4B4989FD-EE60-4BF7-9AD8-E37A1146D334}" type="pres">
      <dgm:prSet presAssocID="{945CAFCE-BB0A-4411-AD95-F643DEF1A23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18A79D7-7348-4EC6-B91A-05F5C3E5C26A}" type="pres">
      <dgm:prSet presAssocID="{945CAFCE-BB0A-4411-AD95-F643DEF1A233}" presName="Name1" presStyleCnt="0"/>
      <dgm:spPr/>
    </dgm:pt>
    <dgm:pt modelId="{B0F169BF-1C12-4A5A-98B6-ABFD838175AD}" type="pres">
      <dgm:prSet presAssocID="{945CAFCE-BB0A-4411-AD95-F643DEF1A233}" presName="cycle" presStyleCnt="0"/>
      <dgm:spPr/>
    </dgm:pt>
    <dgm:pt modelId="{4812A6F5-86CA-45F3-9545-31E6F14FEBCA}" type="pres">
      <dgm:prSet presAssocID="{945CAFCE-BB0A-4411-AD95-F643DEF1A233}" presName="srcNode" presStyleLbl="node1" presStyleIdx="0" presStyleCnt="2"/>
      <dgm:spPr/>
    </dgm:pt>
    <dgm:pt modelId="{2491675A-E9C7-4EFD-8E6D-E148E65F3EEA}" type="pres">
      <dgm:prSet presAssocID="{945CAFCE-BB0A-4411-AD95-F643DEF1A233}" presName="conn" presStyleLbl="parChTrans1D2" presStyleIdx="0" presStyleCnt="1"/>
      <dgm:spPr/>
      <dgm:t>
        <a:bodyPr/>
        <a:lstStyle/>
        <a:p>
          <a:endParaRPr lang="ru-RU"/>
        </a:p>
      </dgm:t>
    </dgm:pt>
    <dgm:pt modelId="{9A738656-4885-4168-AC1E-092A9068650F}" type="pres">
      <dgm:prSet presAssocID="{945CAFCE-BB0A-4411-AD95-F643DEF1A233}" presName="extraNode" presStyleLbl="node1" presStyleIdx="0" presStyleCnt="2"/>
      <dgm:spPr/>
    </dgm:pt>
    <dgm:pt modelId="{8010064C-47A8-4963-9984-40963D994D9F}" type="pres">
      <dgm:prSet presAssocID="{945CAFCE-BB0A-4411-AD95-F643DEF1A233}" presName="dstNode" presStyleLbl="node1" presStyleIdx="0" presStyleCnt="2"/>
      <dgm:spPr/>
    </dgm:pt>
    <dgm:pt modelId="{E5AE169F-8E41-467D-B045-3C8653C3D712}" type="pres">
      <dgm:prSet presAssocID="{3146494F-B2B9-4563-97AC-A6F61D86D713}" presName="text_1" presStyleLbl="node1" presStyleIdx="0" presStyleCnt="2" custScaleX="98168" custLinFactNeighborX="-1658" custLinFactNeighborY="-188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15BCF2-3BFD-4293-AB11-4A5624BA29E2}" type="pres">
      <dgm:prSet presAssocID="{3146494F-B2B9-4563-97AC-A6F61D86D713}" presName="accent_1" presStyleCnt="0"/>
      <dgm:spPr/>
    </dgm:pt>
    <dgm:pt modelId="{64E378A6-05F7-429D-9D18-F87539557F76}" type="pres">
      <dgm:prSet presAssocID="{3146494F-B2B9-4563-97AC-A6F61D86D713}" presName="accentRepeatNode" presStyleLbl="solidFgAcc1" presStyleIdx="0" presStyleCnt="2" custFlipHor="1" custScaleX="8379" custScaleY="8379" custLinFactNeighborX="-212" custLinFactNeighborY="-30005"/>
      <dgm:spPr/>
    </dgm:pt>
    <dgm:pt modelId="{9AC577B4-56CC-4312-A447-B255235E2712}" type="pres">
      <dgm:prSet presAssocID="{1CE6B81E-66E7-462B-90AA-2BDDF895610B}" presName="text_2" presStyleLbl="node1" presStyleIdx="1" presStyleCnt="2" custScaleX="98168" custScaleY="216739" custLinFactNeighborX="-1658" custLinFactNeighborY="150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3B756E-E155-4BE5-B463-A3FCD2972FDD}" type="pres">
      <dgm:prSet presAssocID="{1CE6B81E-66E7-462B-90AA-2BDDF895610B}" presName="accent_2" presStyleCnt="0"/>
      <dgm:spPr/>
    </dgm:pt>
    <dgm:pt modelId="{B7912007-7E0B-4C6D-9B63-23F50D81A8B3}" type="pres">
      <dgm:prSet presAssocID="{1CE6B81E-66E7-462B-90AA-2BDDF895610B}" presName="accentRepeatNode" presStyleLbl="solidFgAcc1" presStyleIdx="1" presStyleCnt="2" custFlipHor="0" custScaleX="8379" custScaleY="8379" custLinFactNeighborX="16251" custLinFactNeighborY="-7770"/>
      <dgm:spPr/>
    </dgm:pt>
  </dgm:ptLst>
  <dgm:cxnLst>
    <dgm:cxn modelId="{A477CDFB-6B5C-41D5-8125-FC31D2A8CAA8}" type="presOf" srcId="{1CE6B81E-66E7-462B-90AA-2BDDF895610B}" destId="{9AC577B4-56CC-4312-A447-B255235E2712}" srcOrd="0" destOrd="0" presId="urn:microsoft.com/office/officeart/2008/layout/VerticalCurvedList"/>
    <dgm:cxn modelId="{D099A3AF-D975-4F26-A417-9D84F4C5FB99}" srcId="{945CAFCE-BB0A-4411-AD95-F643DEF1A233}" destId="{3146494F-B2B9-4563-97AC-A6F61D86D713}" srcOrd="0" destOrd="0" parTransId="{1E921395-E86F-41F0-9568-982A83EF84A9}" sibTransId="{6698812C-C2A1-4F5A-8BFB-DBD880D04F11}"/>
    <dgm:cxn modelId="{42D308F7-99BF-4447-9E2C-2B4AB14AD5C3}" type="presOf" srcId="{6698812C-C2A1-4F5A-8BFB-DBD880D04F11}" destId="{2491675A-E9C7-4EFD-8E6D-E148E65F3EEA}" srcOrd="0" destOrd="0" presId="urn:microsoft.com/office/officeart/2008/layout/VerticalCurvedList"/>
    <dgm:cxn modelId="{03858658-1BCB-4E36-89BD-A148A57EBC73}" type="presOf" srcId="{3146494F-B2B9-4563-97AC-A6F61D86D713}" destId="{E5AE169F-8E41-467D-B045-3C8653C3D712}" srcOrd="0" destOrd="0" presId="urn:microsoft.com/office/officeart/2008/layout/VerticalCurvedList"/>
    <dgm:cxn modelId="{3FE04679-4DA2-4320-AB5B-CA04101E3DD2}" srcId="{945CAFCE-BB0A-4411-AD95-F643DEF1A233}" destId="{1CE6B81E-66E7-462B-90AA-2BDDF895610B}" srcOrd="1" destOrd="0" parTransId="{9B184CEC-58F4-43B8-99A8-8CF1B117C0F4}" sibTransId="{93D56DAA-0FD4-4CA3-B1DD-00A37CF80C7A}"/>
    <dgm:cxn modelId="{F1D8C50B-93C0-4601-B2C3-6A78874C2525}" type="presOf" srcId="{945CAFCE-BB0A-4411-AD95-F643DEF1A233}" destId="{4B4989FD-EE60-4BF7-9AD8-E37A1146D334}" srcOrd="0" destOrd="0" presId="urn:microsoft.com/office/officeart/2008/layout/VerticalCurvedList"/>
    <dgm:cxn modelId="{870235F6-C8B7-46D5-B0D9-67315E97A0FF}" type="presParOf" srcId="{4B4989FD-EE60-4BF7-9AD8-E37A1146D334}" destId="{318A79D7-7348-4EC6-B91A-05F5C3E5C26A}" srcOrd="0" destOrd="0" presId="urn:microsoft.com/office/officeart/2008/layout/VerticalCurvedList"/>
    <dgm:cxn modelId="{84D5CE66-D0C6-4D3E-820F-224A61DC39D1}" type="presParOf" srcId="{318A79D7-7348-4EC6-B91A-05F5C3E5C26A}" destId="{B0F169BF-1C12-4A5A-98B6-ABFD838175AD}" srcOrd="0" destOrd="0" presId="urn:microsoft.com/office/officeart/2008/layout/VerticalCurvedList"/>
    <dgm:cxn modelId="{A06A485C-FEC8-4F6D-8D63-AECF7ACBD22D}" type="presParOf" srcId="{B0F169BF-1C12-4A5A-98B6-ABFD838175AD}" destId="{4812A6F5-86CA-45F3-9545-31E6F14FEBCA}" srcOrd="0" destOrd="0" presId="urn:microsoft.com/office/officeart/2008/layout/VerticalCurvedList"/>
    <dgm:cxn modelId="{CBAA6642-9700-4505-9FEF-918D78AC19C7}" type="presParOf" srcId="{B0F169BF-1C12-4A5A-98B6-ABFD838175AD}" destId="{2491675A-E9C7-4EFD-8E6D-E148E65F3EEA}" srcOrd="1" destOrd="0" presId="urn:microsoft.com/office/officeart/2008/layout/VerticalCurvedList"/>
    <dgm:cxn modelId="{EA25A8DB-330F-404A-B412-C0C736A1044A}" type="presParOf" srcId="{B0F169BF-1C12-4A5A-98B6-ABFD838175AD}" destId="{9A738656-4885-4168-AC1E-092A9068650F}" srcOrd="2" destOrd="0" presId="urn:microsoft.com/office/officeart/2008/layout/VerticalCurvedList"/>
    <dgm:cxn modelId="{50926684-D85A-492E-8688-A8AE8C6B2D1F}" type="presParOf" srcId="{B0F169BF-1C12-4A5A-98B6-ABFD838175AD}" destId="{8010064C-47A8-4963-9984-40963D994D9F}" srcOrd="3" destOrd="0" presId="urn:microsoft.com/office/officeart/2008/layout/VerticalCurvedList"/>
    <dgm:cxn modelId="{446A4A38-7330-47F6-BB86-0B6603E8E54B}" type="presParOf" srcId="{318A79D7-7348-4EC6-B91A-05F5C3E5C26A}" destId="{E5AE169F-8E41-467D-B045-3C8653C3D712}" srcOrd="1" destOrd="0" presId="urn:microsoft.com/office/officeart/2008/layout/VerticalCurvedList"/>
    <dgm:cxn modelId="{A826972C-8459-4B7D-BD06-9142F1545300}" type="presParOf" srcId="{318A79D7-7348-4EC6-B91A-05F5C3E5C26A}" destId="{AE15BCF2-3BFD-4293-AB11-4A5624BA29E2}" srcOrd="2" destOrd="0" presId="urn:microsoft.com/office/officeart/2008/layout/VerticalCurvedList"/>
    <dgm:cxn modelId="{B27F04EC-4777-46AB-A690-A3E5BDE100A1}" type="presParOf" srcId="{AE15BCF2-3BFD-4293-AB11-4A5624BA29E2}" destId="{64E378A6-05F7-429D-9D18-F87539557F76}" srcOrd="0" destOrd="0" presId="urn:microsoft.com/office/officeart/2008/layout/VerticalCurvedList"/>
    <dgm:cxn modelId="{96112E73-634B-4F27-B326-5381CE1BD57D}" type="presParOf" srcId="{318A79D7-7348-4EC6-B91A-05F5C3E5C26A}" destId="{9AC577B4-56CC-4312-A447-B255235E2712}" srcOrd="3" destOrd="0" presId="urn:microsoft.com/office/officeart/2008/layout/VerticalCurvedList"/>
    <dgm:cxn modelId="{F6B974DD-2F70-4E5B-B12D-E8C3E6AF1003}" type="presParOf" srcId="{318A79D7-7348-4EC6-B91A-05F5C3E5C26A}" destId="{4B3B756E-E155-4BE5-B463-A3FCD2972FDD}" srcOrd="4" destOrd="0" presId="urn:microsoft.com/office/officeart/2008/layout/VerticalCurvedList"/>
    <dgm:cxn modelId="{6A8C7373-3D40-4AD1-9709-1D2EDC40DFE8}" type="presParOf" srcId="{4B3B756E-E155-4BE5-B463-A3FCD2972FDD}" destId="{B7912007-7E0B-4C6D-9B63-23F50D81A8B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EF0462-73AF-44AA-BE7D-78E13AF2E42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8D6763-04F0-472C-A886-097521A04727}">
      <dgm:prSet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Inog‘omovchilik</a:t>
          </a:r>
          <a:r>
            <a:rPr lang="en-US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SSR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maorif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komissari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Rahim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Inog‘omov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N.Mavlonbekov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I.Isamuhammedov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M.Aliyev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ma’rifatchilarga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tuhmat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yog‘dirildi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qarshilik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xarakatida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tarixiy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rolni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o‘ynashi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fikrlari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qoralandi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jazolandi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BBBF4D-AEB6-44C0-97E8-6FE4B5EA8D87}" type="parTrans" cxnId="{09D88DD4-781B-4BDB-B6B0-4B933ECE3E06}">
      <dgm:prSet/>
      <dgm:spPr/>
      <dgm:t>
        <a:bodyPr/>
        <a:lstStyle/>
        <a:p>
          <a:endParaRPr lang="ru-RU"/>
        </a:p>
      </dgm:t>
    </dgm:pt>
    <dgm:pt modelId="{13C3E77E-E524-4ED2-A7B0-6E7CA50F10BD}" type="sibTrans" cxnId="{09D88DD4-781B-4BDB-B6B0-4B933ECE3E06}">
      <dgm:prSet/>
      <dgm:spPr/>
      <dgm:t>
        <a:bodyPr/>
        <a:lstStyle/>
        <a:p>
          <a:endParaRPr lang="ru-RU"/>
        </a:p>
      </dgm:t>
    </dgm:pt>
    <dgm:pt modelId="{DACE4E1E-8E23-4756-8A5C-9C67D480003A}" type="pres">
      <dgm:prSet presAssocID="{51EF0462-73AF-44AA-BE7D-78E13AF2E42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D5A86E-AE5C-4F37-A2EF-602BD7A1FC15}" type="pres">
      <dgm:prSet presAssocID="{158D6763-04F0-472C-A886-097521A04727}" presName="circle1" presStyleLbl="node1" presStyleIdx="0" presStyleCnt="1"/>
      <dgm:spPr/>
    </dgm:pt>
    <dgm:pt modelId="{C2FC4F45-504D-4BA6-8087-F1A1E53F304A}" type="pres">
      <dgm:prSet presAssocID="{158D6763-04F0-472C-A886-097521A04727}" presName="space" presStyleCnt="0"/>
      <dgm:spPr/>
    </dgm:pt>
    <dgm:pt modelId="{DCA43ADA-AB8F-48F8-A679-F697EC92664C}" type="pres">
      <dgm:prSet presAssocID="{158D6763-04F0-472C-A886-097521A04727}" presName="rect1" presStyleLbl="alignAcc1" presStyleIdx="0" presStyleCnt="1"/>
      <dgm:spPr/>
      <dgm:t>
        <a:bodyPr/>
        <a:lstStyle/>
        <a:p>
          <a:endParaRPr lang="ru-RU"/>
        </a:p>
      </dgm:t>
    </dgm:pt>
    <dgm:pt modelId="{204D6CB0-F45D-46BD-BFE4-7F3FE38E64DC}" type="pres">
      <dgm:prSet presAssocID="{158D6763-04F0-472C-A886-097521A0472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69A843-82A4-40DA-BEAB-86D78BE53AC0}" type="presOf" srcId="{158D6763-04F0-472C-A886-097521A04727}" destId="{DCA43ADA-AB8F-48F8-A679-F697EC92664C}" srcOrd="0" destOrd="0" presId="urn:microsoft.com/office/officeart/2005/8/layout/target3"/>
    <dgm:cxn modelId="{7DCD4357-A229-49A1-8139-2FFAA311CEF8}" type="presOf" srcId="{51EF0462-73AF-44AA-BE7D-78E13AF2E424}" destId="{DACE4E1E-8E23-4756-8A5C-9C67D480003A}" srcOrd="0" destOrd="0" presId="urn:microsoft.com/office/officeart/2005/8/layout/target3"/>
    <dgm:cxn modelId="{68C8883E-2ABD-4626-A294-9CF89D6EB36A}" type="presOf" srcId="{158D6763-04F0-472C-A886-097521A04727}" destId="{204D6CB0-F45D-46BD-BFE4-7F3FE38E64DC}" srcOrd="1" destOrd="0" presId="urn:microsoft.com/office/officeart/2005/8/layout/target3"/>
    <dgm:cxn modelId="{09D88DD4-781B-4BDB-B6B0-4B933ECE3E06}" srcId="{51EF0462-73AF-44AA-BE7D-78E13AF2E424}" destId="{158D6763-04F0-472C-A886-097521A04727}" srcOrd="0" destOrd="0" parTransId="{48BBBF4D-AEB6-44C0-97E8-6FE4B5EA8D87}" sibTransId="{13C3E77E-E524-4ED2-A7B0-6E7CA50F10BD}"/>
    <dgm:cxn modelId="{C663C69C-9809-418B-919D-2DFFCE729834}" type="presParOf" srcId="{DACE4E1E-8E23-4756-8A5C-9C67D480003A}" destId="{ABD5A86E-AE5C-4F37-A2EF-602BD7A1FC15}" srcOrd="0" destOrd="0" presId="urn:microsoft.com/office/officeart/2005/8/layout/target3"/>
    <dgm:cxn modelId="{19D7D685-BD24-4791-BF6D-86C0B2A52283}" type="presParOf" srcId="{DACE4E1E-8E23-4756-8A5C-9C67D480003A}" destId="{C2FC4F45-504D-4BA6-8087-F1A1E53F304A}" srcOrd="1" destOrd="0" presId="urn:microsoft.com/office/officeart/2005/8/layout/target3"/>
    <dgm:cxn modelId="{F6683443-A227-4249-A782-771E31BAEFE9}" type="presParOf" srcId="{DACE4E1E-8E23-4756-8A5C-9C67D480003A}" destId="{DCA43ADA-AB8F-48F8-A679-F697EC92664C}" srcOrd="2" destOrd="0" presId="urn:microsoft.com/office/officeart/2005/8/layout/target3"/>
    <dgm:cxn modelId="{BF12E47D-7DE7-4AB0-9718-F44BDA288D12}" type="presParOf" srcId="{DACE4E1E-8E23-4756-8A5C-9C67D480003A}" destId="{204D6CB0-F45D-46BD-BFE4-7F3FE38E64DC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21A6D9-D8CD-4493-8EBF-809274F088CB}" type="doc">
      <dgm:prSet loTypeId="urn:microsoft.com/office/officeart/2005/8/layout/hList6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14337198-F1D6-490D-93AA-B848C9825870}">
      <dgm:prSet custT="1"/>
      <dgm:spPr>
        <a:solidFill>
          <a:schemeClr val="tx1">
            <a:lumMod val="75000"/>
          </a:schemeClr>
        </a:solidFill>
      </dgm:spPr>
      <dgm:t>
        <a:bodyPr/>
        <a:lstStyle/>
        <a:p>
          <a:pPr rtl="0"/>
          <a:r>
            <a:rPr lang="en-US" sz="12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2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Qosimovchilik</a:t>
          </a:r>
          <a:r>
            <a:rPr lang="en-US" sz="12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 </a:t>
          </a:r>
        </a:p>
        <a:p>
          <a:pPr rtl="0"/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sudining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Sa’dulla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1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B.Sharipov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N.Alimov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M.Spiridinov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1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jami</a:t>
          </a:r>
          <a:r>
            <a:rPr lang="en-US" sz="11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br>
            <a:rPr lang="en-US" sz="11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1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safdoshi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1929-yil mart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oyida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lavozimidan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bo‘shatilib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en-US" sz="11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olindi</a:t>
          </a:r>
          <a:r>
            <a:rPr lang="en-US" sz="700" b="0" i="0" dirty="0">
              <a:solidFill>
                <a:srgbClr val="002060"/>
              </a:solidFill>
            </a:rPr>
            <a:t>. </a:t>
          </a:r>
          <a:endParaRPr lang="ru-RU" sz="700" dirty="0">
            <a:solidFill>
              <a:srgbClr val="002060"/>
            </a:solidFill>
          </a:endParaRPr>
        </a:p>
      </dgm:t>
    </dgm:pt>
    <dgm:pt modelId="{70A8DCC8-3D4C-4A0B-A2AF-1BE1305D3E41}" type="parTrans" cxnId="{96935882-1180-4376-92D1-67AD9E2A4C6D}">
      <dgm:prSet/>
      <dgm:spPr/>
      <dgm:t>
        <a:bodyPr/>
        <a:lstStyle/>
        <a:p>
          <a:endParaRPr lang="ru-RU"/>
        </a:p>
      </dgm:t>
    </dgm:pt>
    <dgm:pt modelId="{F740C515-1D94-4C82-AE5B-414D94048216}" type="sibTrans" cxnId="{96935882-1180-4376-92D1-67AD9E2A4C6D}">
      <dgm:prSet/>
      <dgm:spPr/>
      <dgm:t>
        <a:bodyPr/>
        <a:lstStyle/>
        <a:p>
          <a:endParaRPr lang="ru-RU"/>
        </a:p>
      </dgm:t>
    </dgm:pt>
    <dgm:pt modelId="{2A876385-6FE2-4F55-A9B2-78E24E46EC5F}">
      <dgm:prSet custT="1"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1930-yil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Samarqandda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o‘tkazildi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Markazdan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organlari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Vasilyev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Yujin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prokuror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R.Katanyon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ishga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ataylab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tus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rtl="0">
            <a:lnSpc>
              <a:spcPct val="100000"/>
            </a:lnSpc>
          </a:pP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bosmachilarni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qo‘llab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quvvatlaganlikda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aksil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inqilobchi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millatchi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tashkilotlar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aloqa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bog‘laganlikda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Islom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dinini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himoya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qilganlikda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ayblanib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ularga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qosimovchilik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yorlig‘i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bosildi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o‘ldirishga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3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10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muddatga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jazosiga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hukm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D50B50-AF15-4A03-A00A-299990590810}" type="parTrans" cxnId="{1C5CB927-E80F-4AFB-ACB8-FDA610EC144D}">
      <dgm:prSet/>
      <dgm:spPr/>
      <dgm:t>
        <a:bodyPr/>
        <a:lstStyle/>
        <a:p>
          <a:endParaRPr lang="ru-RU"/>
        </a:p>
      </dgm:t>
    </dgm:pt>
    <dgm:pt modelId="{82EDFEEC-D464-4D57-9283-730D553071CE}" type="sibTrans" cxnId="{1C5CB927-E80F-4AFB-ACB8-FDA610EC144D}">
      <dgm:prSet/>
      <dgm:spPr/>
      <dgm:t>
        <a:bodyPr/>
        <a:lstStyle/>
        <a:p>
          <a:endParaRPr lang="ru-RU"/>
        </a:p>
      </dgm:t>
    </dgm:pt>
    <dgm:pt modelId="{9D7D0346-7E02-41EC-805D-AC212E085FE6}" type="pres">
      <dgm:prSet presAssocID="{5521A6D9-D8CD-4493-8EBF-809274F088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88BD2A-EE3A-42E3-9AA5-EB24DDB46EB1}" type="pres">
      <dgm:prSet presAssocID="{14337198-F1D6-490D-93AA-B848C9825870}" presName="node" presStyleLbl="node1" presStyleIdx="0" presStyleCnt="2" custScaleX="43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123E4D-9C93-4A31-A0F2-C2C0837B8841}" type="pres">
      <dgm:prSet presAssocID="{F740C515-1D94-4C82-AE5B-414D94048216}" presName="sibTrans" presStyleCnt="0"/>
      <dgm:spPr/>
    </dgm:pt>
    <dgm:pt modelId="{6B6F8B8E-5C35-4D2D-AD08-A6F2DF05AF75}" type="pres">
      <dgm:prSet presAssocID="{2A876385-6FE2-4F55-A9B2-78E24E46EC5F}" presName="node" presStyleLbl="node1" presStyleIdx="1" presStyleCnt="2" custScaleX="1181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45BF06-7328-41C1-834B-0BC55C758C3C}" type="presOf" srcId="{5521A6D9-D8CD-4493-8EBF-809274F088CB}" destId="{9D7D0346-7E02-41EC-805D-AC212E085FE6}" srcOrd="0" destOrd="0" presId="urn:microsoft.com/office/officeart/2005/8/layout/hList6"/>
    <dgm:cxn modelId="{96935882-1180-4376-92D1-67AD9E2A4C6D}" srcId="{5521A6D9-D8CD-4493-8EBF-809274F088CB}" destId="{14337198-F1D6-490D-93AA-B848C9825870}" srcOrd="0" destOrd="0" parTransId="{70A8DCC8-3D4C-4A0B-A2AF-1BE1305D3E41}" sibTransId="{F740C515-1D94-4C82-AE5B-414D94048216}"/>
    <dgm:cxn modelId="{F4AE25C1-0856-4537-BE79-C6C2CDF50A37}" type="presOf" srcId="{14337198-F1D6-490D-93AA-B848C9825870}" destId="{C288BD2A-EE3A-42E3-9AA5-EB24DDB46EB1}" srcOrd="0" destOrd="0" presId="urn:microsoft.com/office/officeart/2005/8/layout/hList6"/>
    <dgm:cxn modelId="{1C5CB927-E80F-4AFB-ACB8-FDA610EC144D}" srcId="{5521A6D9-D8CD-4493-8EBF-809274F088CB}" destId="{2A876385-6FE2-4F55-A9B2-78E24E46EC5F}" srcOrd="1" destOrd="0" parTransId="{D4D50B50-AF15-4A03-A00A-299990590810}" sibTransId="{82EDFEEC-D464-4D57-9283-730D553071CE}"/>
    <dgm:cxn modelId="{22049AAD-318F-4619-9041-A2762CA89680}" type="presOf" srcId="{2A876385-6FE2-4F55-A9B2-78E24E46EC5F}" destId="{6B6F8B8E-5C35-4D2D-AD08-A6F2DF05AF75}" srcOrd="0" destOrd="0" presId="urn:microsoft.com/office/officeart/2005/8/layout/hList6"/>
    <dgm:cxn modelId="{8A9CEF8C-AF51-49B1-A24E-719D60E99A13}" type="presParOf" srcId="{9D7D0346-7E02-41EC-805D-AC212E085FE6}" destId="{C288BD2A-EE3A-42E3-9AA5-EB24DDB46EB1}" srcOrd="0" destOrd="0" presId="urn:microsoft.com/office/officeart/2005/8/layout/hList6"/>
    <dgm:cxn modelId="{3E729AED-63D4-4389-9324-F224DC223A3F}" type="presParOf" srcId="{9D7D0346-7E02-41EC-805D-AC212E085FE6}" destId="{4C123E4D-9C93-4A31-A0F2-C2C0837B8841}" srcOrd="1" destOrd="0" presId="urn:microsoft.com/office/officeart/2005/8/layout/hList6"/>
    <dgm:cxn modelId="{662C6C88-4367-4FED-9B46-3A26325575C6}" type="presParOf" srcId="{9D7D0346-7E02-41EC-805D-AC212E085FE6}" destId="{6B6F8B8E-5C35-4D2D-AD08-A6F2DF05AF75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8A2D8C-0678-48C9-81E1-AFB6697F3ED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28216D-A98A-4532-B87F-1FD2017B407F}">
      <dgm:prSet custT="1"/>
      <dgm:spPr>
        <a:solidFill>
          <a:schemeClr val="tx1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Badriddinovchilik</a:t>
          </a:r>
          <a:r>
            <a:rPr lang="en-US" sz="1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”: 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prokurori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Shamsutdin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Badriddinov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5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safdoshi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ustidan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1932-yil 5-may, 15-iyunda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o‘tkazilib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ularga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tashkiloti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a’zolari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bosmachilar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aloqa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bog‘lagan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Munavvarqori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Sa’dulla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Qosimovning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hamfikri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degan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ayblar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qo‘yildi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o‘ldirishga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hukm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qilinib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10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jazosiga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almashtirildi</a:t>
          </a:r>
          <a:r>
            <a:rPr lang="en-US" sz="14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D25701-16AA-4C2A-AC28-8D318E5553E9}" type="parTrans" cxnId="{B09460E8-4317-4DE7-A01B-BB08F3428773}">
      <dgm:prSet/>
      <dgm:spPr/>
      <dgm:t>
        <a:bodyPr/>
        <a:lstStyle/>
        <a:p>
          <a:endParaRPr lang="ru-RU"/>
        </a:p>
      </dgm:t>
    </dgm:pt>
    <dgm:pt modelId="{435A3B8F-9596-4A8E-AFA4-EA9A683B50C8}" type="sibTrans" cxnId="{B09460E8-4317-4DE7-A01B-BB08F3428773}">
      <dgm:prSet/>
      <dgm:spPr/>
      <dgm:t>
        <a:bodyPr/>
        <a:lstStyle/>
        <a:p>
          <a:endParaRPr lang="ru-RU"/>
        </a:p>
      </dgm:t>
    </dgm:pt>
    <dgm:pt modelId="{D14D666A-CBA6-46CD-B0E3-46B187F778FB}" type="pres">
      <dgm:prSet presAssocID="{F18A2D8C-0678-48C9-81E1-AFB6697F3ED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DFF6D4-5100-4DEA-B991-D4A10BC489CC}" type="pres">
      <dgm:prSet presAssocID="{AC28216D-A98A-4532-B87F-1FD2017B407F}" presName="composite" presStyleCnt="0"/>
      <dgm:spPr/>
    </dgm:pt>
    <dgm:pt modelId="{B2B01239-3124-4B85-8338-B31CA48C4518}" type="pres">
      <dgm:prSet presAssocID="{AC28216D-A98A-4532-B87F-1FD2017B407F}" presName="imgShp" presStyleLbl="fgImgPlace1" presStyleIdx="0" presStyleCnt="1" custScaleX="123600" custScaleY="111086" custLinFactNeighborX="-16711" custLinFactNeighborY="-223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83C7E85-2A8D-4101-AE94-F7EC32DBB4D7}" type="pres">
      <dgm:prSet presAssocID="{AC28216D-A98A-4532-B87F-1FD2017B407F}" presName="txShp" presStyleLbl="node1" presStyleIdx="0" presStyleCnt="1" custScaleX="124906" custScaleY="148436" custLinFactNeighborX="2663" custLinFactNeighborY="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D15508-77A0-497A-AA82-3EE0B86DE9A2}" type="presOf" srcId="{AC28216D-A98A-4532-B87F-1FD2017B407F}" destId="{A83C7E85-2A8D-4101-AE94-F7EC32DBB4D7}" srcOrd="0" destOrd="0" presId="urn:microsoft.com/office/officeart/2005/8/layout/vList3"/>
    <dgm:cxn modelId="{B09460E8-4317-4DE7-A01B-BB08F3428773}" srcId="{F18A2D8C-0678-48C9-81E1-AFB6697F3EDD}" destId="{AC28216D-A98A-4532-B87F-1FD2017B407F}" srcOrd="0" destOrd="0" parTransId="{1BD25701-16AA-4C2A-AC28-8D318E5553E9}" sibTransId="{435A3B8F-9596-4A8E-AFA4-EA9A683B50C8}"/>
    <dgm:cxn modelId="{91CAFF18-BBC5-4BAF-AF5C-9DAD5DEC4D5F}" type="presOf" srcId="{F18A2D8C-0678-48C9-81E1-AFB6697F3EDD}" destId="{D14D666A-CBA6-46CD-B0E3-46B187F778FB}" srcOrd="0" destOrd="0" presId="urn:microsoft.com/office/officeart/2005/8/layout/vList3"/>
    <dgm:cxn modelId="{D5E08AD5-680C-4607-8E1F-C253700D5DFD}" type="presParOf" srcId="{D14D666A-CBA6-46CD-B0E3-46B187F778FB}" destId="{B8DFF6D4-5100-4DEA-B991-D4A10BC489CC}" srcOrd="0" destOrd="0" presId="urn:microsoft.com/office/officeart/2005/8/layout/vList3"/>
    <dgm:cxn modelId="{79B37730-2D76-4479-8478-52A21288718A}" type="presParOf" srcId="{B8DFF6D4-5100-4DEA-B991-D4A10BC489CC}" destId="{B2B01239-3124-4B85-8338-B31CA48C4518}" srcOrd="0" destOrd="0" presId="urn:microsoft.com/office/officeart/2005/8/layout/vList3"/>
    <dgm:cxn modelId="{775CEE92-CCF7-476E-888A-D0666B6F0677}" type="presParOf" srcId="{B8DFF6D4-5100-4DEA-B991-D4A10BC489CC}" destId="{A83C7E85-2A8D-4101-AE94-F7EC32DBB4D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6CFFF1-C9CA-4974-ABB7-FBA4F556444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B035DF-F332-4489-B131-B25F7BA00AF3}">
      <dgm:prSet/>
      <dgm:spPr>
        <a:solidFill>
          <a:schemeClr val="tx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en-US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gapchilar</a:t>
          </a:r>
          <a:r>
            <a:rPr lang="en-US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”: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Qo‘qonda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Ashurali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Zohiriy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boshchiligidagi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19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“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gapchilar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degan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millatchi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shovinistik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tashkilot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a’zosi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degan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tuhmat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olindi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Aslida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Ashurali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Zohiriy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nashriyotlarda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gazetalarda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Yevropacha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undovchi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maqolalar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2513F0-2968-41CA-BD3B-4D8FBAEC784D}" type="parTrans" cxnId="{061C3102-59C7-417A-BA4F-4B0935F74005}">
      <dgm:prSet/>
      <dgm:spPr/>
      <dgm:t>
        <a:bodyPr/>
        <a:lstStyle/>
        <a:p>
          <a:endParaRPr lang="ru-RU"/>
        </a:p>
      </dgm:t>
    </dgm:pt>
    <dgm:pt modelId="{CA0E23EF-D986-4015-AA44-75C9AA0C8AD8}" type="sibTrans" cxnId="{061C3102-59C7-417A-BA4F-4B0935F74005}">
      <dgm:prSet/>
      <dgm:spPr/>
      <dgm:t>
        <a:bodyPr/>
        <a:lstStyle/>
        <a:p>
          <a:endParaRPr lang="ru-RU"/>
        </a:p>
      </dgm:t>
    </dgm:pt>
    <dgm:pt modelId="{C4899C8D-22F7-4873-BDF6-5803315F8BC1}" type="pres">
      <dgm:prSet presAssocID="{2D6CFFF1-C9CA-4974-ABB7-FBA4F556444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62143C-004C-4AB9-9D55-DE1D21B9805A}" type="pres">
      <dgm:prSet presAssocID="{04B035DF-F332-4489-B131-B25F7BA00AF3}" presName="composite" presStyleCnt="0"/>
      <dgm:spPr/>
    </dgm:pt>
    <dgm:pt modelId="{744BAF04-5AE8-45BD-BE13-BB1A7C5CB40F}" type="pres">
      <dgm:prSet presAssocID="{04B035DF-F332-4489-B131-B25F7BA00AF3}" presName="imgShp" presStyleLbl="fgImgPlace1" presStyleIdx="0" presStyleCnt="1" custScaleX="117387" custScaleY="129115" custLinFactNeighborX="-12872" custLinFactNeighborY="102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8336C9F-290B-4FE6-B0A9-85ACC8C56984}" type="pres">
      <dgm:prSet presAssocID="{04B035DF-F332-4489-B131-B25F7BA00AF3}" presName="txShp" presStyleLbl="node1" presStyleIdx="0" presStyleCnt="1" custScaleX="126956" custScaleY="140761" custLinFactNeighborX="3036" custLinFactNeighborY="10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1C3102-59C7-417A-BA4F-4B0935F74005}" srcId="{2D6CFFF1-C9CA-4974-ABB7-FBA4F5564440}" destId="{04B035DF-F332-4489-B131-B25F7BA00AF3}" srcOrd="0" destOrd="0" parTransId="{E42513F0-2968-41CA-BD3B-4D8FBAEC784D}" sibTransId="{CA0E23EF-D986-4015-AA44-75C9AA0C8AD8}"/>
    <dgm:cxn modelId="{EDEB8F4A-1914-43FC-8932-AB82ADA2784F}" type="presOf" srcId="{04B035DF-F332-4489-B131-B25F7BA00AF3}" destId="{B8336C9F-290B-4FE6-B0A9-85ACC8C56984}" srcOrd="0" destOrd="0" presId="urn:microsoft.com/office/officeart/2005/8/layout/vList3"/>
    <dgm:cxn modelId="{DABDD3FB-ABC7-496D-B4A2-B9B393A65509}" type="presOf" srcId="{2D6CFFF1-C9CA-4974-ABB7-FBA4F5564440}" destId="{C4899C8D-22F7-4873-BDF6-5803315F8BC1}" srcOrd="0" destOrd="0" presId="urn:microsoft.com/office/officeart/2005/8/layout/vList3"/>
    <dgm:cxn modelId="{79D7E6C4-AA09-4E23-973E-74EF326061E8}" type="presParOf" srcId="{C4899C8D-22F7-4873-BDF6-5803315F8BC1}" destId="{3F62143C-004C-4AB9-9D55-DE1D21B9805A}" srcOrd="0" destOrd="0" presId="urn:microsoft.com/office/officeart/2005/8/layout/vList3"/>
    <dgm:cxn modelId="{AF749F29-18C1-435D-A776-61C0408E3633}" type="presParOf" srcId="{3F62143C-004C-4AB9-9D55-DE1D21B9805A}" destId="{744BAF04-5AE8-45BD-BE13-BB1A7C5CB40F}" srcOrd="0" destOrd="0" presId="urn:microsoft.com/office/officeart/2005/8/layout/vList3"/>
    <dgm:cxn modelId="{71223840-8849-42C6-AB8F-8D153D7B8369}" type="presParOf" srcId="{3F62143C-004C-4AB9-9D55-DE1D21B9805A}" destId="{B8336C9F-290B-4FE6-B0A9-85ACC8C5698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8B66C2-9086-48EF-8728-ADE8E1D46B1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161907-5450-4947-A7A8-FD9D37B85166}">
      <dgm:prSet/>
      <dgm:spPr>
        <a:solidFill>
          <a:schemeClr val="bg1">
            <a:lumMod val="10000"/>
            <a:lumOff val="90000"/>
          </a:schemeClr>
        </a:solidFill>
      </dgm:spPr>
      <dgm:t>
        <a:bodyPr/>
        <a:lstStyle/>
        <a:p>
          <a:pPr rtl="0"/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XXSR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ishlar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noziri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alohida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otliq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askarlar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polkining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komandiri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komissari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19-tog‘li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otliq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diviziyasi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komandiri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lavozimlarida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Mirkomil</a:t>
          </a:r>
          <a:r>
            <a:rPr lang="ru-RU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Mirsharopov</a:t>
          </a:r>
          <a:r>
            <a:rPr lang="ru-RU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rejimi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Maykopda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1937-yil 28-oktabrda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olindi</a:t>
          </a:r>
          <a:r>
            <a:rPr lang="ru-RU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E22379-F958-4E2A-B1F8-30C36D52B4BB}" type="parTrans" cxnId="{96FC7A57-8C42-42C2-A2CC-D6AC8EF70442}">
      <dgm:prSet/>
      <dgm:spPr/>
      <dgm:t>
        <a:bodyPr/>
        <a:lstStyle/>
        <a:p>
          <a:endParaRPr lang="ru-RU"/>
        </a:p>
      </dgm:t>
    </dgm:pt>
    <dgm:pt modelId="{B3D09803-0E97-413C-B176-CB3B89A52A50}" type="sibTrans" cxnId="{96FC7A57-8C42-42C2-A2CC-D6AC8EF70442}">
      <dgm:prSet/>
      <dgm:spPr/>
      <dgm:t>
        <a:bodyPr/>
        <a:lstStyle/>
        <a:p>
          <a:endParaRPr lang="ru-RU"/>
        </a:p>
      </dgm:t>
    </dgm:pt>
    <dgm:pt modelId="{4E489A82-7CD9-4325-AEAB-E7AAC60D6D49}" type="pres">
      <dgm:prSet presAssocID="{5E8B66C2-9086-48EF-8728-ADE8E1D46B1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2808F1-A2AF-4D69-B88E-4B54E23EC35D}" type="pres">
      <dgm:prSet presAssocID="{8C161907-5450-4947-A7A8-FD9D37B85166}" presName="composite" presStyleCnt="0"/>
      <dgm:spPr/>
    </dgm:pt>
    <dgm:pt modelId="{CA52873D-F80E-4E65-8D11-2E2B02FF0A54}" type="pres">
      <dgm:prSet presAssocID="{8C161907-5450-4947-A7A8-FD9D37B85166}" presName="imgShp" presStyleLbl="fgImgPlace1" presStyleIdx="0" presStyleCnt="1" custScaleX="136760" custScaleY="103060" custLinFactNeighborX="-2005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44AAD8A-F059-4BDC-AABD-3A8EB7CA5BCA}" type="pres">
      <dgm:prSet presAssocID="{8C161907-5450-4947-A7A8-FD9D37B85166}" presName="txShp" presStyleLbl="node1" presStyleIdx="0" presStyleCnt="1" custScaleX="109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0A7B5B-AAF2-44FD-90ED-1E36379FCADF}" type="presOf" srcId="{5E8B66C2-9086-48EF-8728-ADE8E1D46B14}" destId="{4E489A82-7CD9-4325-AEAB-E7AAC60D6D49}" srcOrd="0" destOrd="0" presId="urn:microsoft.com/office/officeart/2005/8/layout/vList3"/>
    <dgm:cxn modelId="{5CDD8716-B394-424B-9D91-40AF236AD2C0}" type="presOf" srcId="{8C161907-5450-4947-A7A8-FD9D37B85166}" destId="{044AAD8A-F059-4BDC-AABD-3A8EB7CA5BCA}" srcOrd="0" destOrd="0" presId="urn:microsoft.com/office/officeart/2005/8/layout/vList3"/>
    <dgm:cxn modelId="{96FC7A57-8C42-42C2-A2CC-D6AC8EF70442}" srcId="{5E8B66C2-9086-48EF-8728-ADE8E1D46B14}" destId="{8C161907-5450-4947-A7A8-FD9D37B85166}" srcOrd="0" destOrd="0" parTransId="{3DE22379-F958-4E2A-B1F8-30C36D52B4BB}" sibTransId="{B3D09803-0E97-413C-B176-CB3B89A52A50}"/>
    <dgm:cxn modelId="{EB5DBA2C-BDD7-40E2-8253-A5DBA85D8F48}" type="presParOf" srcId="{4E489A82-7CD9-4325-AEAB-E7AAC60D6D49}" destId="{AA2808F1-A2AF-4D69-B88E-4B54E23EC35D}" srcOrd="0" destOrd="0" presId="urn:microsoft.com/office/officeart/2005/8/layout/vList3"/>
    <dgm:cxn modelId="{B2AD34EA-0DCD-48B1-B55D-CF3195F61CA1}" type="presParOf" srcId="{AA2808F1-A2AF-4D69-B88E-4B54E23EC35D}" destId="{CA52873D-F80E-4E65-8D11-2E2B02FF0A54}" srcOrd="0" destOrd="0" presId="urn:microsoft.com/office/officeart/2005/8/layout/vList3"/>
    <dgm:cxn modelId="{DCD7E3BE-CF6F-4052-803C-EC1122421118}" type="presParOf" srcId="{AA2808F1-A2AF-4D69-B88E-4B54E23EC35D}" destId="{044AAD8A-F059-4BDC-AABD-3A8EB7CA5BC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774824-24FA-43FC-A414-6232AC9B4C9F}" type="doc">
      <dgm:prSet loTypeId="urn:microsoft.com/office/officeart/2005/8/layout/process4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90D2290F-9607-48F8-B7A5-31BC42648F96}">
      <dgm:prSet custT="1"/>
      <dgm:spPr>
        <a:solidFill>
          <a:schemeClr val="bg1">
            <a:lumMod val="25000"/>
            <a:lumOff val="75000"/>
            <a:alpha val="50000"/>
          </a:schemeClr>
        </a:solidFill>
      </dgm:spPr>
      <dgm:t>
        <a:bodyPr/>
        <a:lstStyle/>
        <a:p>
          <a:pPr rtl="0"/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Xu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losa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200" b="1" i="0" dirty="0">
              <a:latin typeface="Arial" panose="020B0604020202020204" pitchFamily="34" charset="0"/>
              <a:cs typeface="Arial" panose="020B0604020202020204" pitchFamily="34" charset="0"/>
            </a:rPr>
            <a:t>1937-1938-yillarda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to‘qib</a:t>
          </a: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soxta</a:t>
          </a: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ayblar</a:t>
          </a: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i="0" dirty="0">
              <a:latin typeface="Arial" panose="020B0604020202020204" pitchFamily="34" charset="0"/>
              <a:cs typeface="Arial" panose="020B0604020202020204" pitchFamily="34" charset="0"/>
            </a:rPr>
            <a:t>41000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nafardan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hibsga</a:t>
          </a:r>
          <a:r>
            <a:rPr lang="ru-RU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olin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di: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64CD1F-8E10-45A5-BB9C-6329DE43BCC1}" type="parTrans" cxnId="{BD245A5F-30F1-4EC1-9056-9037915E2ACB}">
      <dgm:prSet/>
      <dgm:spPr/>
      <dgm:t>
        <a:bodyPr/>
        <a:lstStyle/>
        <a:p>
          <a:endParaRPr lang="ru-RU"/>
        </a:p>
      </dgm:t>
    </dgm:pt>
    <dgm:pt modelId="{A90D400F-63FD-4D6C-B088-F6937D61565B}" type="sibTrans" cxnId="{BD245A5F-30F1-4EC1-9056-9037915E2ACB}">
      <dgm:prSet/>
      <dgm:spPr/>
      <dgm:t>
        <a:bodyPr/>
        <a:lstStyle/>
        <a:p>
          <a:endParaRPr lang="ru-RU"/>
        </a:p>
      </dgm:t>
    </dgm:pt>
    <dgm:pt modelId="{675F41CB-65AE-4642-BBCD-5A534BA451D2}">
      <dgm:prSet custT="1"/>
      <dgm:spPr/>
      <dgm:t>
        <a:bodyPr/>
        <a:lstStyle/>
        <a:p>
          <a:pPr rtl="0"/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>
              <a:latin typeface="Arial" panose="020B0604020202020204" pitchFamily="34" charset="0"/>
              <a:cs typeface="Arial" panose="020B0604020202020204" pitchFamily="34" charset="0"/>
            </a:rPr>
            <a:t>37000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nafardan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ko‘prog‘i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jazolandi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7E2B8D-F009-45FF-8702-3AF31A666FD9}" type="parTrans" cxnId="{2ECFE79C-2E31-48B6-9BAB-BF01FBB9B3E1}">
      <dgm:prSet/>
      <dgm:spPr/>
      <dgm:t>
        <a:bodyPr/>
        <a:lstStyle/>
        <a:p>
          <a:endParaRPr lang="ru-RU"/>
        </a:p>
      </dgm:t>
    </dgm:pt>
    <dgm:pt modelId="{6CF71880-F45B-47AE-BAED-EBC2098A3D00}" type="sibTrans" cxnId="{2ECFE79C-2E31-48B6-9BAB-BF01FBB9B3E1}">
      <dgm:prSet/>
      <dgm:spPr/>
      <dgm:t>
        <a:bodyPr/>
        <a:lstStyle/>
        <a:p>
          <a:endParaRPr lang="ru-RU"/>
        </a:p>
      </dgm:t>
    </dgm:pt>
    <dgm:pt modelId="{B0404E90-04BE-42B7-B072-F1B9573B1499}">
      <dgm:prSet custT="1"/>
      <dgm:spPr/>
      <dgm:t>
        <a:bodyPr/>
        <a:lstStyle/>
        <a:p>
          <a:pPr rtl="0"/>
          <a:r>
            <a:rPr lang="ru-RU" sz="1600" b="1" i="0" dirty="0">
              <a:latin typeface="Arial" panose="020B0604020202020204" pitchFamily="34" charset="0"/>
              <a:cs typeface="Arial" panose="020B0604020202020204" pitchFamily="34" charset="0"/>
            </a:rPr>
            <a:t>6920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o‘ldirishga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hukm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5DAEE4-4BB9-4D12-9AFD-87C62317A290}" type="parTrans" cxnId="{3C25CCD5-F0EA-4467-AFB2-5B6ED10BBB6D}">
      <dgm:prSet/>
      <dgm:spPr/>
      <dgm:t>
        <a:bodyPr/>
        <a:lstStyle/>
        <a:p>
          <a:endParaRPr lang="ru-RU"/>
        </a:p>
      </dgm:t>
    </dgm:pt>
    <dgm:pt modelId="{A0311012-3561-46F9-A84E-5C85F947FFDB}" type="sibTrans" cxnId="{3C25CCD5-F0EA-4467-AFB2-5B6ED10BBB6D}">
      <dgm:prSet/>
      <dgm:spPr/>
      <dgm:t>
        <a:bodyPr/>
        <a:lstStyle/>
        <a:p>
          <a:endParaRPr lang="ru-RU"/>
        </a:p>
      </dgm:t>
    </dgm:pt>
    <dgm:pt modelId="{8358F530-BABF-4B94-89A3-34CACA2F00E2}">
      <dgm:prSet custT="1"/>
      <dgm:spPr/>
      <dgm:t>
        <a:bodyPr/>
        <a:lstStyle/>
        <a:p>
          <a:pPr rtl="0"/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jamoat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arboblari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yozuvchi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shoir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olimlardan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>
              <a:latin typeface="Arial" panose="020B0604020202020204" pitchFamily="34" charset="0"/>
              <a:cs typeface="Arial" panose="020B0604020202020204" pitchFamily="34" charset="0"/>
            </a:rPr>
            <a:t>5758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olin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di;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D80F3-9429-4E33-8E2D-7A07DE7B706D}" type="parTrans" cxnId="{B42A2246-7B80-4014-AD37-4DF1EE369D95}">
      <dgm:prSet/>
      <dgm:spPr/>
      <dgm:t>
        <a:bodyPr/>
        <a:lstStyle/>
        <a:p>
          <a:endParaRPr lang="ru-RU"/>
        </a:p>
      </dgm:t>
    </dgm:pt>
    <dgm:pt modelId="{FC6E449C-5CD2-4A05-B72F-1AA9BBFBB6C9}" type="sibTrans" cxnId="{B42A2246-7B80-4014-AD37-4DF1EE369D95}">
      <dgm:prSet/>
      <dgm:spPr/>
      <dgm:t>
        <a:bodyPr/>
        <a:lstStyle/>
        <a:p>
          <a:endParaRPr lang="ru-RU"/>
        </a:p>
      </dgm:t>
    </dgm:pt>
    <dgm:pt modelId="{43A8D308-3DD8-45B4-9ADA-C2A3BEA5EDFC}">
      <dgm:prSet custT="1"/>
      <dgm:spPr/>
      <dgm:t>
        <a:bodyPr/>
        <a:lstStyle/>
        <a:p>
          <a:pPr rtl="0"/>
          <a:r>
            <a:rPr lang="ru-RU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dirty="0">
              <a:latin typeface="Arial" panose="020B0604020202020204" pitchFamily="34" charset="0"/>
              <a:cs typeface="Arial" panose="020B0604020202020204" pitchFamily="34" charset="0"/>
            </a:rPr>
            <a:t>4811 </a:t>
          </a:r>
          <a:r>
            <a:rPr lang="ru-RU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tashlangan</a:t>
          </a: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8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562975-5754-4327-8C79-053C06A7EF54}" type="parTrans" cxnId="{D3626EEB-DF16-4BC6-B495-BC970C1E40E3}">
      <dgm:prSet/>
      <dgm:spPr/>
      <dgm:t>
        <a:bodyPr/>
        <a:lstStyle/>
        <a:p>
          <a:endParaRPr lang="ru-RU"/>
        </a:p>
      </dgm:t>
    </dgm:pt>
    <dgm:pt modelId="{5B1E88B7-0E45-4E1E-B85E-BECE6A63645A}" type="sibTrans" cxnId="{D3626EEB-DF16-4BC6-B495-BC970C1E40E3}">
      <dgm:prSet/>
      <dgm:spPr/>
      <dgm:t>
        <a:bodyPr/>
        <a:lstStyle/>
        <a:p>
          <a:endParaRPr lang="ru-RU"/>
        </a:p>
      </dgm:t>
    </dgm:pt>
    <dgm:pt modelId="{A8FAD09F-46A7-477D-AA3A-A1535256716E}" type="pres">
      <dgm:prSet presAssocID="{22774824-24FA-43FC-A414-6232AC9B4C9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B15481-11CF-4595-B5E8-6A802E7FB8F8}" type="pres">
      <dgm:prSet presAssocID="{43A8D308-3DD8-45B4-9ADA-C2A3BEA5EDFC}" presName="boxAndChildren" presStyleCnt="0"/>
      <dgm:spPr/>
    </dgm:pt>
    <dgm:pt modelId="{8375A065-7A05-4396-9C3B-37E40DA033BA}" type="pres">
      <dgm:prSet presAssocID="{43A8D308-3DD8-45B4-9ADA-C2A3BEA5EDFC}" presName="parentTextBox" presStyleLbl="node1" presStyleIdx="0" presStyleCnt="5"/>
      <dgm:spPr/>
      <dgm:t>
        <a:bodyPr/>
        <a:lstStyle/>
        <a:p>
          <a:endParaRPr lang="ru-RU"/>
        </a:p>
      </dgm:t>
    </dgm:pt>
    <dgm:pt modelId="{571A25F8-22F4-4F5B-9FB1-868ED33FD1FB}" type="pres">
      <dgm:prSet presAssocID="{FC6E449C-5CD2-4A05-B72F-1AA9BBFBB6C9}" presName="sp" presStyleCnt="0"/>
      <dgm:spPr/>
    </dgm:pt>
    <dgm:pt modelId="{713269D2-0380-443F-BC3D-058735399C27}" type="pres">
      <dgm:prSet presAssocID="{8358F530-BABF-4B94-89A3-34CACA2F00E2}" presName="arrowAndChildren" presStyleCnt="0"/>
      <dgm:spPr/>
    </dgm:pt>
    <dgm:pt modelId="{9C1F2E69-36A2-4A58-857E-12A96FF893C5}" type="pres">
      <dgm:prSet presAssocID="{8358F530-BABF-4B94-89A3-34CACA2F00E2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893735FB-5F98-44B9-A178-6FD44FA1BDA6}" type="pres">
      <dgm:prSet presAssocID="{A0311012-3561-46F9-A84E-5C85F947FFDB}" presName="sp" presStyleCnt="0"/>
      <dgm:spPr/>
    </dgm:pt>
    <dgm:pt modelId="{B76CC5C0-7BFE-415B-B1D1-1CBD19BA1AD5}" type="pres">
      <dgm:prSet presAssocID="{B0404E90-04BE-42B7-B072-F1B9573B1499}" presName="arrowAndChildren" presStyleCnt="0"/>
      <dgm:spPr/>
    </dgm:pt>
    <dgm:pt modelId="{696A388A-5424-46CE-BFFE-B7279A52A758}" type="pres">
      <dgm:prSet presAssocID="{B0404E90-04BE-42B7-B072-F1B9573B1499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7ED5449D-1E37-4E84-93AE-3D02D3F18EB1}" type="pres">
      <dgm:prSet presAssocID="{6CF71880-F45B-47AE-BAED-EBC2098A3D00}" presName="sp" presStyleCnt="0"/>
      <dgm:spPr/>
    </dgm:pt>
    <dgm:pt modelId="{BC3B64F7-C785-4C23-AB66-B7D216703334}" type="pres">
      <dgm:prSet presAssocID="{675F41CB-65AE-4642-BBCD-5A534BA451D2}" presName="arrowAndChildren" presStyleCnt="0"/>
      <dgm:spPr/>
    </dgm:pt>
    <dgm:pt modelId="{408C08A7-AD54-4325-8B87-4105EBF79DE7}" type="pres">
      <dgm:prSet presAssocID="{675F41CB-65AE-4642-BBCD-5A534BA451D2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1D4E3F0C-5B3D-4BDD-9267-CDD758078344}" type="pres">
      <dgm:prSet presAssocID="{A90D400F-63FD-4D6C-B088-F6937D61565B}" presName="sp" presStyleCnt="0"/>
      <dgm:spPr/>
    </dgm:pt>
    <dgm:pt modelId="{7F5157A0-8BC1-4747-AC5B-8C9F860EDDD9}" type="pres">
      <dgm:prSet presAssocID="{90D2290F-9607-48F8-B7A5-31BC42648F96}" presName="arrowAndChildren" presStyleCnt="0"/>
      <dgm:spPr/>
    </dgm:pt>
    <dgm:pt modelId="{54821A2D-BE18-4867-B8E8-B9F68156EB67}" type="pres">
      <dgm:prSet presAssocID="{90D2290F-9607-48F8-B7A5-31BC42648F96}" presName="parentTextArrow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8737AC02-72CF-4BF1-8111-5236F051789E}" type="presOf" srcId="{43A8D308-3DD8-45B4-9ADA-C2A3BEA5EDFC}" destId="{8375A065-7A05-4396-9C3B-37E40DA033BA}" srcOrd="0" destOrd="0" presId="urn:microsoft.com/office/officeart/2005/8/layout/process4"/>
    <dgm:cxn modelId="{FA7B7C01-71EC-4C48-A5DD-BF3C070FAC1C}" type="presOf" srcId="{8358F530-BABF-4B94-89A3-34CACA2F00E2}" destId="{9C1F2E69-36A2-4A58-857E-12A96FF893C5}" srcOrd="0" destOrd="0" presId="urn:microsoft.com/office/officeart/2005/8/layout/process4"/>
    <dgm:cxn modelId="{BD245A5F-30F1-4EC1-9056-9037915E2ACB}" srcId="{22774824-24FA-43FC-A414-6232AC9B4C9F}" destId="{90D2290F-9607-48F8-B7A5-31BC42648F96}" srcOrd="0" destOrd="0" parTransId="{D264CD1F-8E10-45A5-BB9C-6329DE43BCC1}" sibTransId="{A90D400F-63FD-4D6C-B088-F6937D61565B}"/>
    <dgm:cxn modelId="{D3626EEB-DF16-4BC6-B495-BC970C1E40E3}" srcId="{22774824-24FA-43FC-A414-6232AC9B4C9F}" destId="{43A8D308-3DD8-45B4-9ADA-C2A3BEA5EDFC}" srcOrd="4" destOrd="0" parTransId="{8C562975-5754-4327-8C79-053C06A7EF54}" sibTransId="{5B1E88B7-0E45-4E1E-B85E-BECE6A63645A}"/>
    <dgm:cxn modelId="{B42A2246-7B80-4014-AD37-4DF1EE369D95}" srcId="{22774824-24FA-43FC-A414-6232AC9B4C9F}" destId="{8358F530-BABF-4B94-89A3-34CACA2F00E2}" srcOrd="3" destOrd="0" parTransId="{8A9D80F3-9429-4E33-8E2D-7A07DE7B706D}" sibTransId="{FC6E449C-5CD2-4A05-B72F-1AA9BBFBB6C9}"/>
    <dgm:cxn modelId="{2ECFE79C-2E31-48B6-9BAB-BF01FBB9B3E1}" srcId="{22774824-24FA-43FC-A414-6232AC9B4C9F}" destId="{675F41CB-65AE-4642-BBCD-5A534BA451D2}" srcOrd="1" destOrd="0" parTransId="{157E2B8D-F009-45FF-8702-3AF31A666FD9}" sibTransId="{6CF71880-F45B-47AE-BAED-EBC2098A3D00}"/>
    <dgm:cxn modelId="{623AF425-A465-4A22-931C-9FC9E644808A}" type="presOf" srcId="{B0404E90-04BE-42B7-B072-F1B9573B1499}" destId="{696A388A-5424-46CE-BFFE-B7279A52A758}" srcOrd="0" destOrd="0" presId="urn:microsoft.com/office/officeart/2005/8/layout/process4"/>
    <dgm:cxn modelId="{8D228BE2-43D8-4240-8759-1A2CD67AD174}" type="presOf" srcId="{90D2290F-9607-48F8-B7A5-31BC42648F96}" destId="{54821A2D-BE18-4867-B8E8-B9F68156EB67}" srcOrd="0" destOrd="0" presId="urn:microsoft.com/office/officeart/2005/8/layout/process4"/>
    <dgm:cxn modelId="{3C25CCD5-F0EA-4467-AFB2-5B6ED10BBB6D}" srcId="{22774824-24FA-43FC-A414-6232AC9B4C9F}" destId="{B0404E90-04BE-42B7-B072-F1B9573B1499}" srcOrd="2" destOrd="0" parTransId="{855DAEE4-4BB9-4D12-9AFD-87C62317A290}" sibTransId="{A0311012-3561-46F9-A84E-5C85F947FFDB}"/>
    <dgm:cxn modelId="{A72C022B-3E01-4C91-8B15-E2D707842984}" type="presOf" srcId="{22774824-24FA-43FC-A414-6232AC9B4C9F}" destId="{A8FAD09F-46A7-477D-AA3A-A1535256716E}" srcOrd="0" destOrd="0" presId="urn:microsoft.com/office/officeart/2005/8/layout/process4"/>
    <dgm:cxn modelId="{1298FBFA-071F-4F5C-BDA5-3DDF96E9518E}" type="presOf" srcId="{675F41CB-65AE-4642-BBCD-5A534BA451D2}" destId="{408C08A7-AD54-4325-8B87-4105EBF79DE7}" srcOrd="0" destOrd="0" presId="urn:microsoft.com/office/officeart/2005/8/layout/process4"/>
    <dgm:cxn modelId="{E4BE6136-DFAF-4A9F-B1FE-64ECD51593B5}" type="presParOf" srcId="{A8FAD09F-46A7-477D-AA3A-A1535256716E}" destId="{4DB15481-11CF-4595-B5E8-6A802E7FB8F8}" srcOrd="0" destOrd="0" presId="urn:microsoft.com/office/officeart/2005/8/layout/process4"/>
    <dgm:cxn modelId="{472883CE-0A5A-4F2E-A499-42ACD5C7FD3D}" type="presParOf" srcId="{4DB15481-11CF-4595-B5E8-6A802E7FB8F8}" destId="{8375A065-7A05-4396-9C3B-37E40DA033BA}" srcOrd="0" destOrd="0" presId="urn:microsoft.com/office/officeart/2005/8/layout/process4"/>
    <dgm:cxn modelId="{CDCEE8C6-4819-431D-AA93-02F378BB07B8}" type="presParOf" srcId="{A8FAD09F-46A7-477D-AA3A-A1535256716E}" destId="{571A25F8-22F4-4F5B-9FB1-868ED33FD1FB}" srcOrd="1" destOrd="0" presId="urn:microsoft.com/office/officeart/2005/8/layout/process4"/>
    <dgm:cxn modelId="{5EDD2348-E4A8-4B18-A4C9-234254BE5D73}" type="presParOf" srcId="{A8FAD09F-46A7-477D-AA3A-A1535256716E}" destId="{713269D2-0380-443F-BC3D-058735399C27}" srcOrd="2" destOrd="0" presId="urn:microsoft.com/office/officeart/2005/8/layout/process4"/>
    <dgm:cxn modelId="{908E5DC4-49BA-415B-B4A6-5C8BC76D2EF7}" type="presParOf" srcId="{713269D2-0380-443F-BC3D-058735399C27}" destId="{9C1F2E69-36A2-4A58-857E-12A96FF893C5}" srcOrd="0" destOrd="0" presId="urn:microsoft.com/office/officeart/2005/8/layout/process4"/>
    <dgm:cxn modelId="{DCF2DBDE-6292-4049-B71F-F4BA912C7FCE}" type="presParOf" srcId="{A8FAD09F-46A7-477D-AA3A-A1535256716E}" destId="{893735FB-5F98-44B9-A178-6FD44FA1BDA6}" srcOrd="3" destOrd="0" presId="urn:microsoft.com/office/officeart/2005/8/layout/process4"/>
    <dgm:cxn modelId="{19FC0C4C-67F6-485D-B6E2-8A9F342EE05B}" type="presParOf" srcId="{A8FAD09F-46A7-477D-AA3A-A1535256716E}" destId="{B76CC5C0-7BFE-415B-B1D1-1CBD19BA1AD5}" srcOrd="4" destOrd="0" presId="urn:microsoft.com/office/officeart/2005/8/layout/process4"/>
    <dgm:cxn modelId="{6B240D2B-8275-4DA4-AAB1-5A426FA81E3F}" type="presParOf" srcId="{B76CC5C0-7BFE-415B-B1D1-1CBD19BA1AD5}" destId="{696A388A-5424-46CE-BFFE-B7279A52A758}" srcOrd="0" destOrd="0" presId="urn:microsoft.com/office/officeart/2005/8/layout/process4"/>
    <dgm:cxn modelId="{6DB49572-1A5E-482C-9210-34ECE85034F3}" type="presParOf" srcId="{A8FAD09F-46A7-477D-AA3A-A1535256716E}" destId="{7ED5449D-1E37-4E84-93AE-3D02D3F18EB1}" srcOrd="5" destOrd="0" presId="urn:microsoft.com/office/officeart/2005/8/layout/process4"/>
    <dgm:cxn modelId="{7ED6CBF0-5EFA-4AD0-BA64-46071C2476E0}" type="presParOf" srcId="{A8FAD09F-46A7-477D-AA3A-A1535256716E}" destId="{BC3B64F7-C785-4C23-AB66-B7D216703334}" srcOrd="6" destOrd="0" presId="urn:microsoft.com/office/officeart/2005/8/layout/process4"/>
    <dgm:cxn modelId="{39B502FC-CD92-4ED4-B715-8256E41B58B5}" type="presParOf" srcId="{BC3B64F7-C785-4C23-AB66-B7D216703334}" destId="{408C08A7-AD54-4325-8B87-4105EBF79DE7}" srcOrd="0" destOrd="0" presId="urn:microsoft.com/office/officeart/2005/8/layout/process4"/>
    <dgm:cxn modelId="{7B3B7BBF-2776-4D50-A17D-F2C3A4A11386}" type="presParOf" srcId="{A8FAD09F-46A7-477D-AA3A-A1535256716E}" destId="{1D4E3F0C-5B3D-4BDD-9267-CDD758078344}" srcOrd="7" destOrd="0" presId="urn:microsoft.com/office/officeart/2005/8/layout/process4"/>
    <dgm:cxn modelId="{6636AF74-DEDD-4B61-A32C-E4925599F317}" type="presParOf" srcId="{A8FAD09F-46A7-477D-AA3A-A1535256716E}" destId="{7F5157A0-8BC1-4747-AC5B-8C9F860EDDD9}" srcOrd="8" destOrd="0" presId="urn:microsoft.com/office/officeart/2005/8/layout/process4"/>
    <dgm:cxn modelId="{DA1456B7-3A46-4385-8D16-5D041AD5F710}" type="presParOf" srcId="{7F5157A0-8BC1-4747-AC5B-8C9F860EDDD9}" destId="{54821A2D-BE18-4867-B8E8-B9F68156EB6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3E1F546-DBBD-4C0B-81C3-1E147FC4041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90CDB-77A9-424A-9AB8-4FB5479B0A7D}">
      <dgm:prSet custT="1"/>
      <dgm:spPr>
        <a:solidFill>
          <a:schemeClr val="tx1"/>
        </a:solidFill>
      </dgm:spPr>
      <dgm:t>
        <a:bodyPr/>
        <a:lstStyle/>
        <a:p>
          <a:pPr rtl="0">
            <a:lnSpc>
              <a:spcPct val="150000"/>
            </a:lnSpc>
          </a:pPr>
          <a:r>
            <a:rPr lang="en-US" sz="1400" b="0" i="0" dirty="0"/>
            <a:t>              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86-betida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D9DBF-7B62-4B14-8A8D-82654E8EED32}" type="parTrans" cxnId="{442667CA-27E7-4418-89AB-6EB0F06623D1}">
      <dgm:prSet/>
      <dgm:spPr/>
      <dgm:t>
        <a:bodyPr/>
        <a:lstStyle/>
        <a:p>
          <a:endParaRPr lang="ru-RU"/>
        </a:p>
      </dgm:t>
    </dgm:pt>
    <dgm:pt modelId="{A8EEAC04-A424-46F7-8B86-90951C50BD0C}" type="sibTrans" cxnId="{442667CA-27E7-4418-89AB-6EB0F06623D1}">
      <dgm:prSet/>
      <dgm:spPr/>
      <dgm:t>
        <a:bodyPr/>
        <a:lstStyle/>
        <a:p>
          <a:endParaRPr lang="ru-RU"/>
        </a:p>
      </dgm:t>
    </dgm:pt>
    <dgm:pt modelId="{2DB57C9D-3BAF-47C2-967E-BEDF4ACE8C58}">
      <dgm:prSet custT="1"/>
      <dgm:spPr>
        <a:solidFill>
          <a:schemeClr val="tx1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2000" b="0" i="0" dirty="0"/>
            <a:t>               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rtl="0">
            <a:lnSpc>
              <a:spcPct val="100000"/>
            </a:lnSpc>
          </a:pP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                 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to‘ldirib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javoblaringizni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tahlil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800" b="0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b="0" i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A8E8A-0D8D-4CF1-9D2A-D03E8EED5AA9}" type="parTrans" cxnId="{47562161-84F0-49E5-A745-707033DDB1E7}">
      <dgm:prSet/>
      <dgm:spPr/>
      <dgm:t>
        <a:bodyPr/>
        <a:lstStyle/>
        <a:p>
          <a:endParaRPr lang="ru-RU"/>
        </a:p>
      </dgm:t>
    </dgm:pt>
    <dgm:pt modelId="{FF24C78D-28ED-4963-B71A-7123D4F57F4C}" type="sibTrans" cxnId="{47562161-84F0-49E5-A745-707033DDB1E7}">
      <dgm:prSet/>
      <dgm:spPr/>
      <dgm:t>
        <a:bodyPr/>
        <a:lstStyle/>
        <a:p>
          <a:endParaRPr lang="ru-RU"/>
        </a:p>
      </dgm:t>
    </dgm:pt>
    <dgm:pt modelId="{B066781E-4593-4554-B286-B5F6D548A13D}" type="pres">
      <dgm:prSet presAssocID="{D3E1F546-DBBD-4C0B-81C3-1E147FC4041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E3100-5FE4-4ACB-A802-CE102BEC5C08}" type="pres">
      <dgm:prSet presAssocID="{94B90CDB-77A9-424A-9AB8-4FB5479B0A7D}" presName="composite" presStyleCnt="0"/>
      <dgm:spPr/>
    </dgm:pt>
    <dgm:pt modelId="{38C67714-3533-4660-8BCB-75A696E086B8}" type="pres">
      <dgm:prSet presAssocID="{94B90CDB-77A9-424A-9AB8-4FB5479B0A7D}" presName="imgShp" presStyleLbl="fgImgPlace1" presStyleIdx="0" presStyleCnt="2" custScaleX="124136" custScaleY="115971" custLinFactX="-947" custLinFactNeighborX="-100000" custLinFactNeighborY="-1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499ABA-2B7C-4917-A08E-4CF189EC54A2}" type="pres">
      <dgm:prSet presAssocID="{94B90CDB-77A9-424A-9AB8-4FB5479B0A7D}" presName="txShp" presStyleLbl="node1" presStyleIdx="0" presStyleCnt="2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5B6F2-C1DB-4711-BE0B-9CC51CDB693C}" type="pres">
      <dgm:prSet presAssocID="{A8EEAC04-A424-46F7-8B86-90951C50BD0C}" presName="spacing" presStyleCnt="0"/>
      <dgm:spPr/>
    </dgm:pt>
    <dgm:pt modelId="{A1FD8338-E6C7-49D1-925D-F7390B69BC53}" type="pres">
      <dgm:prSet presAssocID="{2DB57C9D-3BAF-47C2-967E-BEDF4ACE8C58}" presName="composite" presStyleCnt="0"/>
      <dgm:spPr/>
    </dgm:pt>
    <dgm:pt modelId="{610F1ACD-860E-4098-8CF8-C89606BF847C}" type="pres">
      <dgm:prSet presAssocID="{2DB57C9D-3BAF-47C2-967E-BEDF4ACE8C58}" presName="imgShp" presStyleLbl="fgImgPlace1" presStyleIdx="1" presStyleCnt="2" custScaleX="129005" custScaleY="127883" custLinFactNeighborX="-38206" custLinFactNeighborY="115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964A9FF-F72C-4DCA-B25B-4700BEDCAD62}" type="pres">
      <dgm:prSet presAssocID="{2DB57C9D-3BAF-47C2-967E-BEDF4ACE8C58}" presName="txShp" presStyleLbl="node1" presStyleIdx="1" presStyleCnt="2" custScaleX="150376" custScaleY="121566" custLinFactNeighborX="0" custLinFactNeighborY="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D864C-8C13-43EC-B9D6-9BD7CA9E83AB}" type="presOf" srcId="{2DB57C9D-3BAF-47C2-967E-BEDF4ACE8C58}" destId="{9964A9FF-F72C-4DCA-B25B-4700BEDCAD62}" srcOrd="0" destOrd="0" presId="urn:microsoft.com/office/officeart/2005/8/layout/vList3"/>
    <dgm:cxn modelId="{442667CA-27E7-4418-89AB-6EB0F06623D1}" srcId="{D3E1F546-DBBD-4C0B-81C3-1E147FC40416}" destId="{94B90CDB-77A9-424A-9AB8-4FB5479B0A7D}" srcOrd="0" destOrd="0" parTransId="{B1CD9DBF-7B62-4B14-8A8D-82654E8EED32}" sibTransId="{A8EEAC04-A424-46F7-8B86-90951C50BD0C}"/>
    <dgm:cxn modelId="{47562161-84F0-49E5-A745-707033DDB1E7}" srcId="{D3E1F546-DBBD-4C0B-81C3-1E147FC40416}" destId="{2DB57C9D-3BAF-47C2-967E-BEDF4ACE8C58}" srcOrd="1" destOrd="0" parTransId="{EB9A8E8A-0D8D-4CF1-9D2A-D03E8EED5AA9}" sibTransId="{FF24C78D-28ED-4963-B71A-7123D4F57F4C}"/>
    <dgm:cxn modelId="{62DC3312-1B6C-43DD-95B4-6B3B31A58238}" type="presOf" srcId="{94B90CDB-77A9-424A-9AB8-4FB5479B0A7D}" destId="{C7499ABA-2B7C-4917-A08E-4CF189EC54A2}" srcOrd="0" destOrd="0" presId="urn:microsoft.com/office/officeart/2005/8/layout/vList3"/>
    <dgm:cxn modelId="{A9E3A6DF-A330-483D-B218-C86982D0D38B}" type="presOf" srcId="{D3E1F546-DBBD-4C0B-81C3-1E147FC40416}" destId="{B066781E-4593-4554-B286-B5F6D548A13D}" srcOrd="0" destOrd="0" presId="urn:microsoft.com/office/officeart/2005/8/layout/vList3"/>
    <dgm:cxn modelId="{3E291B53-8F70-4C1E-B5B2-A2C61820886C}" type="presParOf" srcId="{B066781E-4593-4554-B286-B5F6D548A13D}" destId="{BCAE3100-5FE4-4ACB-A802-CE102BEC5C08}" srcOrd="0" destOrd="0" presId="urn:microsoft.com/office/officeart/2005/8/layout/vList3"/>
    <dgm:cxn modelId="{D51974FE-9012-4384-961E-5D1207872B96}" type="presParOf" srcId="{BCAE3100-5FE4-4ACB-A802-CE102BEC5C08}" destId="{38C67714-3533-4660-8BCB-75A696E086B8}" srcOrd="0" destOrd="0" presId="urn:microsoft.com/office/officeart/2005/8/layout/vList3"/>
    <dgm:cxn modelId="{DA75551A-B920-4203-B486-99FBF142E177}" type="presParOf" srcId="{BCAE3100-5FE4-4ACB-A802-CE102BEC5C08}" destId="{C7499ABA-2B7C-4917-A08E-4CF189EC54A2}" srcOrd="1" destOrd="0" presId="urn:microsoft.com/office/officeart/2005/8/layout/vList3"/>
    <dgm:cxn modelId="{CADCEBC3-1B97-4068-B6A7-14968DE39904}" type="presParOf" srcId="{B066781E-4593-4554-B286-B5F6D548A13D}" destId="{7FD5B6F2-C1DB-4711-BE0B-9CC51CDB693C}" srcOrd="1" destOrd="0" presId="urn:microsoft.com/office/officeart/2005/8/layout/vList3"/>
    <dgm:cxn modelId="{79EE3813-BFAC-4E62-8837-8CF190DAED99}" type="presParOf" srcId="{B066781E-4593-4554-B286-B5F6D548A13D}" destId="{A1FD8338-E6C7-49D1-925D-F7390B69BC53}" srcOrd="2" destOrd="0" presId="urn:microsoft.com/office/officeart/2005/8/layout/vList3"/>
    <dgm:cxn modelId="{CB1BD16E-479E-406B-9EBB-934B570DC812}" type="presParOf" srcId="{A1FD8338-E6C7-49D1-925D-F7390B69BC53}" destId="{610F1ACD-860E-4098-8CF8-C89606BF847C}" srcOrd="0" destOrd="0" presId="urn:microsoft.com/office/officeart/2005/8/layout/vList3"/>
    <dgm:cxn modelId="{EB394917-3CC2-4AFA-8F9A-95995B175A60}" type="presParOf" srcId="{A1FD8338-E6C7-49D1-925D-F7390B69BC53}" destId="{9964A9FF-F72C-4DCA-B25B-4700BEDCAD6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1675A-E9C7-4EFD-8E6D-E148E65F3EEA}">
      <dsp:nvSpPr>
        <dsp:cNvPr id="0" name=""/>
        <dsp:cNvSpPr/>
      </dsp:nvSpPr>
      <dsp:spPr>
        <a:xfrm>
          <a:off x="-1700166" y="-296445"/>
          <a:ext cx="2064515" cy="2064515"/>
        </a:xfrm>
        <a:prstGeom prst="blockArc">
          <a:avLst>
            <a:gd name="adj1" fmla="val 18900000"/>
            <a:gd name="adj2" fmla="val 2700000"/>
            <a:gd name="adj3" fmla="val 104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E169F-8E41-467D-B045-3C8653C3D712}">
      <dsp:nvSpPr>
        <dsp:cNvPr id="0" name=""/>
        <dsp:cNvSpPr/>
      </dsp:nvSpPr>
      <dsp:spPr>
        <a:xfrm>
          <a:off x="258286" y="107875"/>
          <a:ext cx="5370274" cy="43653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6501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sakkizlar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guruhi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Abdurahim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Hojiboyev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Inomjon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Xidiraliyev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Muhtorjon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Saidjanov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286" y="107875"/>
        <a:ext cx="5370274" cy="436536"/>
      </dsp:txXfrm>
    </dsp:sp>
    <dsp:sp modelId="{64E378A6-05F7-429D-9D18-F87539557F76}">
      <dsp:nvSpPr>
        <dsp:cNvPr id="0" name=""/>
        <dsp:cNvSpPr/>
      </dsp:nvSpPr>
      <dsp:spPr>
        <a:xfrm flipH="1">
          <a:off x="274859" y="221758"/>
          <a:ext cx="45721" cy="4572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AC577B4-56CC-4312-A447-B255235E2712}">
      <dsp:nvSpPr>
        <dsp:cNvPr id="0" name=""/>
        <dsp:cNvSpPr/>
      </dsp:nvSpPr>
      <dsp:spPr>
        <a:xfrm>
          <a:off x="258286" y="590202"/>
          <a:ext cx="5370274" cy="946145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6501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markazning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ulug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‘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davlatchilik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shovinistik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siyosatiga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chiqib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kadrlarga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nisbatan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bepisandlik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loqaydlik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yo‘liga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chiqib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adolat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haqqoniylik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tamoyillarini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himoya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qilganlar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286" y="590202"/>
        <a:ext cx="5370274" cy="946145"/>
      </dsp:txXfrm>
    </dsp:sp>
    <dsp:sp modelId="{B7912007-7E0B-4C6D-9B63-23F50D81A8B3}">
      <dsp:nvSpPr>
        <dsp:cNvPr id="0" name=""/>
        <dsp:cNvSpPr/>
      </dsp:nvSpPr>
      <dsp:spPr>
        <a:xfrm>
          <a:off x="364693" y="998015"/>
          <a:ext cx="45721" cy="4572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5A86E-AE5C-4F37-A2EF-602BD7A1FC15}">
      <dsp:nvSpPr>
        <dsp:cNvPr id="0" name=""/>
        <dsp:cNvSpPr/>
      </dsp:nvSpPr>
      <dsp:spPr>
        <a:xfrm>
          <a:off x="0" y="0"/>
          <a:ext cx="1568015" cy="156801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43ADA-AB8F-48F8-A679-F697EC92664C}">
      <dsp:nvSpPr>
        <dsp:cNvPr id="0" name=""/>
        <dsp:cNvSpPr/>
      </dsp:nvSpPr>
      <dsp:spPr>
        <a:xfrm>
          <a:off x="784007" y="0"/>
          <a:ext cx="4975442" cy="1568015"/>
        </a:xfrm>
        <a:prstGeom prst="rect">
          <a:avLst/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6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Inog‘omovchilik</a:t>
          </a:r>
          <a:r>
            <a:rPr lang="en-US" sz="16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SSR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maorif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komissari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Rahim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Inog‘omov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N.Mavlonbekov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I.Isamuhammedov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M.Aliyev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ma’rifatchilarga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tuhmat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toshi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yog‘dirildi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6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qarshilik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xarakatida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tarixiy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rolni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ziyolilar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o‘ynashi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kerak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fikrlari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qoralandi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jazolandi</a:t>
          </a:r>
          <a:r>
            <a:rPr lang="en-US" sz="16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4007" y="0"/>
        <a:ext cx="4975442" cy="15680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88BD2A-EE3A-42E3-9AA5-EB24DDB46EB1}">
      <dsp:nvSpPr>
        <dsp:cNvPr id="0" name=""/>
        <dsp:cNvSpPr/>
      </dsp:nvSpPr>
      <dsp:spPr>
        <a:xfrm rot="16200000">
          <a:off x="-910824" y="911036"/>
          <a:ext cx="3240088" cy="1418015"/>
        </a:xfrm>
        <a:prstGeom prst="flowChartManualOperation">
          <a:avLst/>
        </a:prstGeom>
        <a:solidFill>
          <a:schemeClr val="tx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2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Qosimovchilik</a:t>
          </a:r>
          <a:r>
            <a:rPr lang="en-US" sz="12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 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sudining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Sa’dulla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1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B.Sharipov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N.Alimov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M.Spiridinov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1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jami</a:t>
          </a:r>
          <a:r>
            <a:rPr lang="en-US" sz="11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br>
            <a:rPr lang="en-US" sz="11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1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safdoshi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1929-yil mart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oyida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lavozimidan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bo‘shatilib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en-US" sz="11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1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olindi</a:t>
          </a:r>
          <a:r>
            <a:rPr lang="en-US" sz="700" b="0" i="0" kern="1200" dirty="0">
              <a:solidFill>
                <a:srgbClr val="002060"/>
              </a:solidFill>
            </a:rPr>
            <a:t>. </a:t>
          </a:r>
          <a:endParaRPr lang="ru-RU" sz="700" kern="1200" dirty="0">
            <a:solidFill>
              <a:srgbClr val="002060"/>
            </a:solidFill>
          </a:endParaRPr>
        </a:p>
      </dsp:txBody>
      <dsp:txXfrm rot="5400000">
        <a:off x="212" y="648018"/>
        <a:ext cx="1418015" cy="1944052"/>
      </dsp:txXfrm>
    </dsp:sp>
    <dsp:sp modelId="{6B6F8B8E-5C35-4D2D-AD08-A6F2DF05AF75}">
      <dsp:nvSpPr>
        <dsp:cNvPr id="0" name=""/>
        <dsp:cNvSpPr/>
      </dsp:nvSpPr>
      <dsp:spPr>
        <a:xfrm rot="16200000">
          <a:off x="1980455" y="-316460"/>
          <a:ext cx="3240088" cy="3873008"/>
        </a:xfrm>
        <a:prstGeom prst="flowChartManualOperation">
          <a:avLst/>
        </a:prstGeom>
        <a:solidFill>
          <a:schemeClr val="tx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1930-yil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Samarqandda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o‘tkazildi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Markazdan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organlari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Vasilyev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Yujin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prokuror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R.Katanyon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ataylab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tus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berdi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bosmachilarni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qo‘llab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quvvatlaganlikda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aksil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inqilobchi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millatchi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tashkilotlar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aloqa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bog‘laganlikda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Islom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dinini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himoya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qilganlikda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ayblanib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qosimovchilik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yorlig‘i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bosildi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o‘ldirishga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3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10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muddatga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jazosiga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hukm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663995" y="648018"/>
        <a:ext cx="3873008" cy="19440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3C7E85-2A8D-4101-AE94-F7EC32DBB4D7}">
      <dsp:nvSpPr>
        <dsp:cNvPr id="0" name=""/>
        <dsp:cNvSpPr/>
      </dsp:nvSpPr>
      <dsp:spPr>
        <a:xfrm rot="10800000">
          <a:off x="941056" y="21407"/>
          <a:ext cx="4754530" cy="2843560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4762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Badriddinovchilik</a:t>
          </a:r>
          <a:r>
            <a:rPr lang="en-US" sz="1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”: 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prokurori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Shamsutdin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Badriddinov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5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safdoshi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ustidan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1932-yil 5-may, 15-iyunda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sud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o‘tkazilib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Ittifoq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tashkiloti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a’zolari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bosmachilar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aloqa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bog‘lagan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Munavvarqori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Sa’dulla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Qosimovning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do‘sti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hamfikri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degan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ayblar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qo‘yildi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o‘ldirishga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hukm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qilinib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10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jazosiga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almashtirildi</a:t>
          </a:r>
          <a:r>
            <a:rPr lang="en-US" sz="14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651946" y="21407"/>
        <a:ext cx="4043640" cy="2843560"/>
      </dsp:txXfrm>
    </dsp:sp>
    <dsp:sp modelId="{B2B01239-3124-4B85-8338-B31CA48C4518}">
      <dsp:nvSpPr>
        <dsp:cNvPr id="0" name=""/>
        <dsp:cNvSpPr/>
      </dsp:nvSpPr>
      <dsp:spPr>
        <a:xfrm>
          <a:off x="0" y="334985"/>
          <a:ext cx="2367781" cy="212805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336C9F-290B-4FE6-B0A9-85ACC8C56984}">
      <dsp:nvSpPr>
        <dsp:cNvPr id="0" name=""/>
        <dsp:cNvSpPr/>
      </dsp:nvSpPr>
      <dsp:spPr>
        <a:xfrm rot="10800000">
          <a:off x="839209" y="197241"/>
          <a:ext cx="4674834" cy="2611070"/>
        </a:xfrm>
        <a:prstGeom prst="homePlate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7989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5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en-US" sz="15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gapchilar</a:t>
          </a:r>
          <a:r>
            <a:rPr lang="en-US" sz="15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”: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Qo‘qonda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Ashurali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Zohiriy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boshchiligidagi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   19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“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Botir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gapchilar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degan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millatchi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shovinistik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tashkilot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a’zosi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degan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tuhmat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olindi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Aslida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Ashurali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Zohiriy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nashriyotlarda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gazetalarda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Yevropacha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olishga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undovchi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maqolalar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en-US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91976" y="197241"/>
        <a:ext cx="4022067" cy="2611070"/>
      </dsp:txXfrm>
    </dsp:sp>
    <dsp:sp modelId="{744BAF04-5AE8-45BD-BE13-BB1A7C5CB40F}">
      <dsp:nvSpPr>
        <dsp:cNvPr id="0" name=""/>
        <dsp:cNvSpPr/>
      </dsp:nvSpPr>
      <dsp:spPr>
        <a:xfrm>
          <a:off x="0" y="396046"/>
          <a:ext cx="2177490" cy="239504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AAD8A-F059-4BDC-AABD-3A8EB7CA5BCA}">
      <dsp:nvSpPr>
        <dsp:cNvPr id="0" name=""/>
        <dsp:cNvSpPr/>
      </dsp:nvSpPr>
      <dsp:spPr>
        <a:xfrm rot="10800000">
          <a:off x="1340883" y="173036"/>
          <a:ext cx="4133678" cy="1905492"/>
        </a:xfrm>
        <a:prstGeom prst="homePlate">
          <a:avLst/>
        </a:prstGeom>
        <a:solidFill>
          <a:schemeClr val="bg1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269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XXSR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ishlar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noziri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alohida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otliq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askarlar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polkining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komandiri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komissari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19-tog‘li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otliq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diviziyasi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komandiri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lavozimlarida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Mirkomil</a:t>
          </a:r>
          <a:r>
            <a:rPr lang="ru-RU" sz="15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Mirsharopov</a:t>
          </a:r>
          <a:r>
            <a:rPr lang="ru-RU" sz="15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rejimi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Maykopda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1937-yil 28-oktabrda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olindi</a:t>
          </a:r>
          <a:r>
            <a:rPr lang="ru-RU" sz="15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5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817256" y="173036"/>
        <a:ext cx="3657305" cy="1905492"/>
      </dsp:txXfrm>
    </dsp:sp>
    <dsp:sp modelId="{CA52873D-F80E-4E65-8D11-2E2B02FF0A54}">
      <dsp:nvSpPr>
        <dsp:cNvPr id="0" name=""/>
        <dsp:cNvSpPr/>
      </dsp:nvSpPr>
      <dsp:spPr>
        <a:xfrm>
          <a:off x="0" y="143882"/>
          <a:ext cx="2605951" cy="196380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75A065-7A05-4396-9C3B-37E40DA033BA}">
      <dsp:nvSpPr>
        <dsp:cNvPr id="0" name=""/>
        <dsp:cNvSpPr/>
      </dsp:nvSpPr>
      <dsp:spPr>
        <a:xfrm>
          <a:off x="0" y="2782110"/>
          <a:ext cx="5688038" cy="456428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i="0" kern="1200" dirty="0">
              <a:latin typeface="Arial" panose="020B0604020202020204" pitchFamily="34" charset="0"/>
              <a:cs typeface="Arial" panose="020B0604020202020204" pitchFamily="34" charset="0"/>
            </a:rPr>
            <a:t>4811 </a:t>
          </a:r>
          <a:r>
            <a:rPr lang="ru-RU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nafari</a:t>
          </a: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tashlangan</a:t>
          </a: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782110"/>
        <a:ext cx="5688038" cy="456428"/>
      </dsp:txXfrm>
    </dsp:sp>
    <dsp:sp modelId="{9C1F2E69-36A2-4A58-857E-12A96FF893C5}">
      <dsp:nvSpPr>
        <dsp:cNvPr id="0" name=""/>
        <dsp:cNvSpPr/>
      </dsp:nvSpPr>
      <dsp:spPr>
        <a:xfrm rot="10800000">
          <a:off x="0" y="2086970"/>
          <a:ext cx="5688038" cy="701986"/>
        </a:xfrm>
        <a:prstGeom prst="upArrowCallou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jamoat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arboblari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yozuvchi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shoir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olimlardan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5758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qamoqqa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di;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086970"/>
        <a:ext cx="5688038" cy="456129"/>
      </dsp:txXfrm>
    </dsp:sp>
    <dsp:sp modelId="{696A388A-5424-46CE-BFFE-B7279A52A758}">
      <dsp:nvSpPr>
        <dsp:cNvPr id="0" name=""/>
        <dsp:cNvSpPr/>
      </dsp:nvSpPr>
      <dsp:spPr>
        <a:xfrm rot="10800000">
          <a:off x="0" y="1391829"/>
          <a:ext cx="5688038" cy="701986"/>
        </a:xfrm>
        <a:prstGeom prst="upArrowCallou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6920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nafar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otib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o‘ldirishga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hukm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391829"/>
        <a:ext cx="5688038" cy="456129"/>
      </dsp:txXfrm>
    </dsp:sp>
    <dsp:sp modelId="{408C08A7-AD54-4325-8B87-4105EBF79DE7}">
      <dsp:nvSpPr>
        <dsp:cNvPr id="0" name=""/>
        <dsp:cNvSpPr/>
      </dsp:nvSpPr>
      <dsp:spPr>
        <a:xfrm rot="10800000">
          <a:off x="0" y="696689"/>
          <a:ext cx="5688038" cy="701986"/>
        </a:xfrm>
        <a:prstGeom prst="upArrowCallou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37000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nafardan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ko‘prog‘i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jazolandi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696689"/>
        <a:ext cx="5688038" cy="456129"/>
      </dsp:txXfrm>
    </dsp:sp>
    <dsp:sp modelId="{54821A2D-BE18-4867-B8E8-B9F68156EB67}">
      <dsp:nvSpPr>
        <dsp:cNvPr id="0" name=""/>
        <dsp:cNvSpPr/>
      </dsp:nvSpPr>
      <dsp:spPr>
        <a:xfrm rot="10800000">
          <a:off x="0" y="1548"/>
          <a:ext cx="5688038" cy="701986"/>
        </a:xfrm>
        <a:prstGeom prst="upArrowCallout">
          <a:avLst/>
        </a:prstGeom>
        <a:solidFill>
          <a:schemeClr val="bg1">
            <a:lumMod val="25000"/>
            <a:lumOff val="7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Xu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losa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ru-RU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1937-1938-yillarda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to‘qib</a:t>
          </a: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chiqarilgan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soxta</a:t>
          </a: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ayblar</a:t>
          </a: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1" i="0" kern="1200" dirty="0">
              <a:latin typeface="Arial" panose="020B0604020202020204" pitchFamily="34" charset="0"/>
              <a:cs typeface="Arial" panose="020B0604020202020204" pitchFamily="34" charset="0"/>
            </a:rPr>
            <a:t>41000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nafardan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ortiq</a:t>
          </a: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hibsga</a:t>
          </a:r>
          <a:r>
            <a:rPr lang="ru-RU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olin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di: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548"/>
        <a:ext cx="5688038" cy="45612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9ABA-2B7C-4917-A08E-4CF189EC54A2}">
      <dsp:nvSpPr>
        <dsp:cNvPr id="0" name=""/>
        <dsp:cNvSpPr/>
      </dsp:nvSpPr>
      <dsp:spPr>
        <a:xfrm rot="10800000">
          <a:off x="-1" y="71887"/>
          <a:ext cx="5482708" cy="894138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290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/>
            <a:t>              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86-betida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23533" y="71887"/>
        <a:ext cx="5259174" cy="894138"/>
      </dsp:txXfrm>
    </dsp:sp>
    <dsp:sp modelId="{38C67714-3533-4660-8BCB-75A696E086B8}">
      <dsp:nvSpPr>
        <dsp:cNvPr id="0" name=""/>
        <dsp:cNvSpPr/>
      </dsp:nvSpPr>
      <dsp:spPr>
        <a:xfrm>
          <a:off x="0" y="0"/>
          <a:ext cx="1109948" cy="103694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4A9FF-F72C-4DCA-B25B-4700BEDCAD62}">
      <dsp:nvSpPr>
        <dsp:cNvPr id="0" name=""/>
        <dsp:cNvSpPr/>
      </dsp:nvSpPr>
      <dsp:spPr>
        <a:xfrm rot="10800000">
          <a:off x="-1" y="1333577"/>
          <a:ext cx="5482708" cy="1086968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4290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/>
            <a:t>               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                 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to‘ldirib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javoblaringizni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tahlil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800" b="0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b="0" i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71741" y="1333577"/>
        <a:ext cx="5210966" cy="1086968"/>
      </dsp:txXfrm>
    </dsp:sp>
    <dsp:sp modelId="{610F1ACD-860E-4098-8CF8-C89606BF847C}">
      <dsp:nvSpPr>
        <dsp:cNvPr id="0" name=""/>
        <dsp:cNvSpPr/>
      </dsp:nvSpPr>
      <dsp:spPr>
        <a:xfrm>
          <a:off x="0" y="1304820"/>
          <a:ext cx="1153483" cy="114345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1493" y="245223"/>
            <a:ext cx="3780420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95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95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3638" y="1079984"/>
            <a:ext cx="4665863" cy="195051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hokimiyatining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qatag‘onlik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mohiyati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32221" y="323900"/>
            <a:ext cx="847804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256182" y="323900"/>
            <a:ext cx="467457" cy="468053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4FA900A5-BD7B-42F0-B243-A1B999BF15BC}"/>
              </a:ext>
            </a:extLst>
          </p:cNvPr>
          <p:cNvSpPr/>
          <p:nvPr/>
        </p:nvSpPr>
        <p:spPr>
          <a:xfrm>
            <a:off x="251639" y="1109430"/>
            <a:ext cx="343665" cy="874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D7DD059B-96D9-447D-8493-FC0F045EDE35}"/>
              </a:ext>
            </a:extLst>
          </p:cNvPr>
          <p:cNvSpPr/>
          <p:nvPr/>
        </p:nvSpPr>
        <p:spPr>
          <a:xfrm>
            <a:off x="251638" y="2073422"/>
            <a:ext cx="343665" cy="874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95649" y="1"/>
            <a:ext cx="3563801" cy="3240088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      </a:t>
            </a:r>
            <a:r>
              <a:rPr lang="en-US" dirty="0" err="1">
                <a:solidFill>
                  <a:srgbClr val="002060"/>
                </a:solidFill>
              </a:rPr>
              <a:t>Yirik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ma’rifatparvar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Munavvarqori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Abdurashidxonov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boshchiligidagi</a:t>
            </a:r>
            <a:r>
              <a:rPr lang="en-US" dirty="0">
                <a:solidFill>
                  <a:srgbClr val="002060"/>
                </a:solidFill>
              </a:rPr>
              <a:t> 38 </a:t>
            </a:r>
            <a:r>
              <a:rPr lang="en-US" dirty="0" err="1">
                <a:solidFill>
                  <a:srgbClr val="002060"/>
                </a:solidFill>
              </a:rPr>
              <a:t>nafar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kishi</a:t>
            </a:r>
            <a:r>
              <a:rPr lang="en-US" dirty="0">
                <a:solidFill>
                  <a:srgbClr val="002060"/>
                </a:solidFill>
              </a:rPr>
              <a:t> 1929-yil 5-noyabrda </a:t>
            </a:r>
            <a:r>
              <a:rPr lang="en-US" dirty="0" err="1">
                <a:solidFill>
                  <a:srgbClr val="002060"/>
                </a:solidFill>
              </a:rPr>
              <a:t>qamoqqa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olindi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ko‘p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o‘tmay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qamoqqa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olinganlar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soni</a:t>
            </a:r>
            <a:r>
              <a:rPr lang="en-US" dirty="0">
                <a:solidFill>
                  <a:srgbClr val="002060"/>
                </a:solidFill>
              </a:rPr>
              <a:t> 87 </a:t>
            </a:r>
            <a:r>
              <a:rPr lang="en-US" dirty="0" err="1">
                <a:solidFill>
                  <a:srgbClr val="002060"/>
                </a:solidFill>
              </a:rPr>
              <a:t>kishiga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yetdi</a:t>
            </a:r>
            <a:r>
              <a:rPr lang="en-US" dirty="0">
                <a:solidFill>
                  <a:srgbClr val="002060"/>
                </a:solidFill>
              </a:rPr>
              <a:t>. </a:t>
            </a:r>
          </a:p>
          <a:p>
            <a:r>
              <a:rPr lang="en-US" sz="1550" dirty="0">
                <a:solidFill>
                  <a:srgbClr val="002060"/>
                </a:solidFill>
              </a:rPr>
              <a:t>     </a:t>
            </a:r>
            <a:r>
              <a:rPr lang="en-US" sz="1500" dirty="0" err="1">
                <a:solidFill>
                  <a:srgbClr val="002060"/>
                </a:solidFill>
              </a:rPr>
              <a:t>Ularga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b="1" dirty="0">
                <a:solidFill>
                  <a:srgbClr val="002060"/>
                </a:solidFill>
              </a:rPr>
              <a:t>“</a:t>
            </a:r>
            <a:r>
              <a:rPr lang="en-US" sz="1500" b="1" dirty="0" err="1">
                <a:solidFill>
                  <a:srgbClr val="002060"/>
                </a:solidFill>
              </a:rPr>
              <a:t>Milliy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ittihod</a:t>
            </a:r>
            <a:r>
              <a:rPr lang="en-US" sz="1500" b="1" dirty="0">
                <a:solidFill>
                  <a:srgbClr val="002060"/>
                </a:solidFill>
              </a:rPr>
              <a:t>” </a:t>
            </a:r>
            <a:r>
              <a:rPr lang="en-US" sz="1500" dirty="0" err="1">
                <a:solidFill>
                  <a:srgbClr val="002060"/>
                </a:solidFill>
              </a:rPr>
              <a:t>va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b="1" dirty="0">
                <a:solidFill>
                  <a:srgbClr val="002060"/>
                </a:solidFill>
              </a:rPr>
              <a:t>“</a:t>
            </a:r>
            <a:r>
              <a:rPr lang="en-US" sz="1500" b="1" dirty="0" err="1">
                <a:solidFill>
                  <a:srgbClr val="002060"/>
                </a:solidFill>
              </a:rPr>
              <a:t>Milliy</a:t>
            </a:r>
            <a:r>
              <a:rPr lang="en-US" sz="1500" b="1" dirty="0">
                <a:solidFill>
                  <a:srgbClr val="002060"/>
                </a:solidFill>
              </a:rPr>
              <a:t> </a:t>
            </a:r>
            <a:r>
              <a:rPr lang="en-US" sz="1500" b="1" dirty="0" err="1">
                <a:solidFill>
                  <a:srgbClr val="002060"/>
                </a:solidFill>
              </a:rPr>
              <a:t>Istiqlol</a:t>
            </a:r>
            <a:r>
              <a:rPr lang="en-US" sz="1500" b="1" dirty="0">
                <a:solidFill>
                  <a:srgbClr val="002060"/>
                </a:solidFill>
              </a:rPr>
              <a:t>” </a:t>
            </a:r>
            <a:r>
              <a:rPr lang="en-US" sz="1500" dirty="0" err="1">
                <a:solidFill>
                  <a:srgbClr val="002060"/>
                </a:solidFill>
              </a:rPr>
              <a:t>tashkilotlarining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a’zolari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degan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ayb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qo‘yildi</a:t>
            </a:r>
            <a:r>
              <a:rPr lang="en-US" sz="1500" dirty="0">
                <a:solidFill>
                  <a:srgbClr val="002060"/>
                </a:solidFill>
              </a:rPr>
              <a:t>. </a:t>
            </a:r>
            <a:r>
              <a:rPr lang="en-US" sz="1500" dirty="0" err="1">
                <a:solidFill>
                  <a:srgbClr val="002060"/>
                </a:solidFill>
              </a:rPr>
              <a:t>Tergov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jarayoni</a:t>
            </a:r>
            <a:r>
              <a:rPr lang="en-US" sz="1500" dirty="0">
                <a:solidFill>
                  <a:srgbClr val="002060"/>
                </a:solidFill>
              </a:rPr>
              <a:t>  </a:t>
            </a:r>
            <a:r>
              <a:rPr lang="en-US" sz="1500" dirty="0" err="1">
                <a:solidFill>
                  <a:srgbClr val="002060"/>
                </a:solidFill>
              </a:rPr>
              <a:t>Moskvaga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ko‘chirildi</a:t>
            </a:r>
            <a:r>
              <a:rPr lang="en-US" sz="1500" dirty="0">
                <a:solidFill>
                  <a:srgbClr val="002060"/>
                </a:solidFill>
              </a:rPr>
              <a:t>. 1931-yil 25-aprelda </a:t>
            </a:r>
            <a:r>
              <a:rPr lang="en-US" sz="1500" dirty="0" err="1">
                <a:solidFill>
                  <a:srgbClr val="002060"/>
                </a:solidFill>
              </a:rPr>
              <a:t>Munavvarqori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boshchiligida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millatning</a:t>
            </a:r>
            <a:r>
              <a:rPr lang="en-US" sz="1500" dirty="0">
                <a:solidFill>
                  <a:srgbClr val="002060"/>
                </a:solidFill>
              </a:rPr>
              <a:t>  15 </a:t>
            </a:r>
            <a:r>
              <a:rPr lang="en-US" sz="1500" dirty="0" err="1">
                <a:solidFill>
                  <a:srgbClr val="002060"/>
                </a:solidFill>
              </a:rPr>
              <a:t>nafar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fidoyisi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otib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o‘ldirishga</a:t>
            </a:r>
            <a:r>
              <a:rPr lang="en-US" sz="1500" dirty="0">
                <a:solidFill>
                  <a:srgbClr val="002060"/>
                </a:solidFill>
              </a:rPr>
              <a:t>, </a:t>
            </a:r>
            <a:r>
              <a:rPr lang="en-US" sz="1500" dirty="0" err="1">
                <a:solidFill>
                  <a:srgbClr val="002060"/>
                </a:solidFill>
              </a:rPr>
              <a:t>qolgan</a:t>
            </a:r>
            <a:r>
              <a:rPr lang="en-US" sz="1500" dirty="0">
                <a:solidFill>
                  <a:srgbClr val="002060"/>
                </a:solidFill>
              </a:rPr>
              <a:t> 72 </a:t>
            </a:r>
            <a:r>
              <a:rPr lang="en-US" sz="1500" dirty="0" err="1">
                <a:solidFill>
                  <a:srgbClr val="002060"/>
                </a:solidFill>
              </a:rPr>
              <a:t>nafari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uzoq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muddatli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qamoq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jazosiga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hukm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qilinib</a:t>
            </a:r>
            <a:r>
              <a:rPr lang="en-US" sz="1500" dirty="0">
                <a:solidFill>
                  <a:srgbClr val="002060"/>
                </a:solidFill>
              </a:rPr>
              <a:t>, </a:t>
            </a:r>
            <a:r>
              <a:rPr lang="en-US" sz="1500" dirty="0" err="1">
                <a:solidFill>
                  <a:srgbClr val="002060"/>
                </a:solidFill>
              </a:rPr>
              <a:t>qamoqdan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birortasi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qaytib</a:t>
            </a:r>
            <a:r>
              <a:rPr lang="en-US" sz="1500" dirty="0">
                <a:solidFill>
                  <a:srgbClr val="002060"/>
                </a:solidFill>
              </a:rPr>
              <a:t> </a:t>
            </a:r>
            <a:r>
              <a:rPr lang="en-US" sz="1500" dirty="0" err="1">
                <a:solidFill>
                  <a:srgbClr val="002060"/>
                </a:solidFill>
              </a:rPr>
              <a:t>kelmadi</a:t>
            </a:r>
            <a:r>
              <a:rPr lang="en-US" sz="15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3" y="431912"/>
            <a:ext cx="20288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43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759450" cy="1310039"/>
          </a:xfrm>
          <a:prstGeom prst="rect">
            <a:avLst/>
          </a:prstGeom>
          <a:solidFill>
            <a:srgbClr val="C0C0C0"/>
          </a:solidFill>
        </p:spPr>
        <p:txBody>
          <a:bodyPr wrap="square">
            <a:spAutoFit/>
          </a:bodyPr>
          <a:lstStyle/>
          <a:p>
            <a:pPr marL="71120" marR="347345" indent="215265" algn="just">
              <a:lnSpc>
                <a:spcPct val="115000"/>
              </a:lnSpc>
              <a:spcAft>
                <a:spcPts val="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1936-1938-yillarda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totalitar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rejimda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ma’muriy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buyruqbozlik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avtoritar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boshqaruv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kuchay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qonunbuzarlik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hodisalari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ommaviy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qatag‘onlar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avj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oldir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jamoat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arboblari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partiya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xo‘jalik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rahbarlari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ziyolilar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ruhoniylar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harbiylar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birgalikda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oddiy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kishilar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kolxozchilar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qatag‘on</a:t>
            </a:r>
            <a:r>
              <a:rPr lang="ru-RU" sz="1400" spc="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1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30" y="1426236"/>
            <a:ext cx="3175553" cy="180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21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1413" y="-10786"/>
            <a:ext cx="5544616" cy="1959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87350" indent="90488" algn="just" defTabSz="2687638">
              <a:lnSpc>
                <a:spcPct val="115000"/>
              </a:lnSpc>
              <a:spcAft>
                <a:spcPts val="0"/>
              </a:spcAft>
            </a:pP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siyosiy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qatag‘onlik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1937-yilning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yozida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avjiga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chiqdi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SSR XKS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raisi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Fayzulla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Xo‘jayev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KMK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birinchi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sekretari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Akmal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Ikromov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xalq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komissarlari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qamoqqa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olinib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tergovdan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keyin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SSSR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harbiy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kollegiyasi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sayyor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sessiyasining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qaroriga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ko‘ra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otib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tashlandi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9850" marR="387350" indent="20638" algn="just" defTabSz="2687638">
              <a:lnSpc>
                <a:spcPct val="115000"/>
              </a:lnSpc>
              <a:spcAft>
                <a:spcPts val="0"/>
              </a:spcAft>
            </a:pPr>
            <a:r>
              <a:rPr lang="en-US" sz="1100" dirty="0">
                <a:solidFill>
                  <a:srgbClr val="23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05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573" y="1335249"/>
            <a:ext cx="2924879" cy="190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72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511" y="0"/>
            <a:ext cx="5744939" cy="13311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71120" marR="387350" indent="215265">
              <a:lnSpc>
                <a:spcPct val="115000"/>
              </a:lnSpc>
              <a:spcAft>
                <a:spcPts val="0"/>
              </a:spcAft>
            </a:pP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O‘zbekistondagi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siyosiy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elita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“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millatchilik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sovet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hokimiyatiga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qarshi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kurash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borish”da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qurolli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qo‘zg‘olonni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tayyorlashda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ayblandi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XX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</a:t>
            </a:r>
            <a:r>
              <a:rPr lang="ru-RU" sz="1400" spc="-5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madaniyatining</a:t>
            </a:r>
            <a:r>
              <a:rPr lang="ru-RU" sz="1400" spc="-4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ru-RU" sz="1400" spc="-5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nafar</a:t>
            </a:r>
            <a:r>
              <a:rPr lang="ru-RU" sz="1400" spc="-4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yorqin</a:t>
            </a:r>
            <a:r>
              <a:rPr lang="ru-RU" sz="1400" spc="-5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yulduzlari</a:t>
            </a:r>
            <a:r>
              <a:rPr lang="ru-RU" sz="1400" spc="-4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ru-RU" sz="1400" spc="5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Fitrat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Cho‘lpon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Abdulla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Qodiriy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kunda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– </a:t>
            </a:r>
            <a:r>
              <a:rPr lang="ru-RU" sz="1400" spc="23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1938-yil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oktabrda</a:t>
            </a:r>
            <a:r>
              <a:rPr lang="ru-RU" sz="14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Toshkent</a:t>
            </a:r>
            <a:r>
              <a:rPr lang="ru-RU" sz="14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shahri</a:t>
            </a:r>
            <a:r>
              <a:rPr lang="ru-RU" sz="14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atrofida</a:t>
            </a:r>
            <a:r>
              <a:rPr lang="ru-RU" sz="14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otib</a:t>
            </a:r>
            <a:r>
              <a:rPr lang="ru-RU" sz="14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tashlandi</a:t>
            </a:r>
            <a:r>
              <a:rPr lang="ru-RU" sz="14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1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53" y="1556811"/>
            <a:ext cx="2249118" cy="16500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179" y="1544845"/>
            <a:ext cx="2051379" cy="16739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5" y="1546895"/>
            <a:ext cx="1425334" cy="16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06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759450" cy="168969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71120" marR="387350" indent="215265" algn="ctr">
              <a:lnSpc>
                <a:spcPct val="115000"/>
              </a:lnSpc>
              <a:spcAft>
                <a:spcPts val="0"/>
              </a:spcAft>
            </a:pP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Qamoqqa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olingan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ko‘plab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yurtdoshlarimiz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ommaviy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ravishda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4-oktabrda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qatl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qilingan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Iste’dodli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shoir</a:t>
            </a:r>
            <a:r>
              <a:rPr lang="ru-RU" sz="1800" spc="-2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b="1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Usmon</a:t>
            </a:r>
            <a:r>
              <a:rPr lang="ru-RU" sz="1800" b="1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b="1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Nosir</a:t>
            </a:r>
            <a:r>
              <a:rPr lang="ru-RU" sz="1800" b="1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qamoqxonada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vafot</a:t>
            </a:r>
            <a:r>
              <a:rPr lang="ru-RU" sz="1800" spc="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5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etdi</a:t>
            </a:r>
            <a:r>
              <a:rPr lang="ru-RU" sz="1800" spc="-2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spc="-25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05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191" y="1474852"/>
            <a:ext cx="2868260" cy="17652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4852"/>
            <a:ext cx="2876296" cy="176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58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34247" y="0"/>
            <a:ext cx="561602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44475" algn="just">
              <a:spcAft>
                <a:spcPts val="0"/>
              </a:spcAft>
            </a:pP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So‘zimning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odil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sudlardan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44475" algn="just">
              <a:spcAft>
                <a:spcPts val="0"/>
              </a:spcAft>
            </a:pP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Garchi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turlik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bo‘xton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shaxsiyat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soxtalar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500" spc="19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anglashilmovchiliklar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orqasida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oqlanmaydurg‘on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qoralandim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Loaqal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qoralovchi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ko‘zlarning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bo‘lg‘on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jazoni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ko‘ringiz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Ko‘nglida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shamsi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g‘uboroti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teskarichilik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bo‘lmog‘on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go‘l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yigitga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xo‘rlikdan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tansiqroqdir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ru-RU" sz="1500" spc="-10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shaxslarning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orzusicha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o‘ldirildim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qo‘rqinch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emasdir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Odil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sudlardan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kutaman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so‘rayman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65113" indent="-244475" algn="just">
              <a:spcAft>
                <a:spcPts val="0"/>
              </a:spcAft>
            </a:pP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to‘g‘rilik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orqasida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ketsa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deydigan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marL="265113" indent="-244475" algn="r">
              <a:spcAft>
                <a:spcPts val="0"/>
              </a:spcAft>
            </a:pP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Qodiriyning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jarayonidagi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nutqidan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525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78477288"/>
              </p:ext>
            </p:extLst>
          </p:nvPr>
        </p:nvGraphicFramePr>
        <p:xfrm>
          <a:off x="0" y="0"/>
          <a:ext cx="5688037" cy="2251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79425" y="2251566"/>
            <a:ext cx="56197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M.Mirsharopov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boshchiligida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komandirlari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1938-yil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10-oktabrda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ashlangan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0671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40592260"/>
              </p:ext>
            </p:extLst>
          </p:nvPr>
        </p:nvGraphicFramePr>
        <p:xfrm>
          <a:off x="71412" y="0"/>
          <a:ext cx="5688038" cy="32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257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0" y="0"/>
            <a:ext cx="5759450" cy="923330"/>
          </a:xfrm>
          <a:solidFill>
            <a:schemeClr val="tx1">
              <a:lumMod val="85000"/>
            </a:schemeClr>
          </a:solidFill>
        </p:spPr>
        <p:txBody>
          <a:bodyPr/>
          <a:lstStyle/>
          <a:p>
            <a:pPr marL="90488" indent="268288">
              <a:buNone/>
            </a:pP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Karimov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(1938 – 2016)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tashabbusi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2000-yil 12-mayda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Yunusobod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tumanidagi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Bo‘zsuv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Shahidlar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ru-RU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</a:t>
            </a:r>
            <a:r>
              <a:rPr lang="en-US" sz="1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majmuasi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ochildi</a:t>
            </a:r>
            <a:r>
              <a:rPr lang="ru-RU" sz="15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56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529" y="1043980"/>
            <a:ext cx="3672409" cy="219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596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2" y="0"/>
            <a:ext cx="57451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315" algn="ctr">
              <a:spcBef>
                <a:spcPts val="25"/>
              </a:spcBef>
            </a:pP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2001-yildan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31-avgust –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qatag‘on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qurbonlarini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Shahidlar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2002-yil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31-avgustda “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Qatag‘on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xotirasi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915" y="1292516"/>
            <a:ext cx="2006535" cy="19449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2" y="1294838"/>
            <a:ext cx="3468941" cy="194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051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4501" y="-15753"/>
            <a:ext cx="434255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Reja</a:t>
            </a:r>
            <a:endParaRPr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07418" y="641003"/>
            <a:ext cx="5480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qatag‘onning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417" y="1000315"/>
            <a:ext cx="5544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maorif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tizimida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qatag‘onlikning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avj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oldirilishi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Munavvarqori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safdoshlarining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mahv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418" y="1620044"/>
            <a:ext cx="54954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1936-1938-yillardagi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terror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arboblari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ziyolilar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ulamolar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harbiylarning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qatag‘on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sz="1600" dirty="0">
                <a:solidFill>
                  <a:srgbClr val="002060"/>
                </a:solidFill>
              </a:rPr>
              <a:t>.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662" y="2337475"/>
            <a:ext cx="54954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Shahidlar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xotirasi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gorlik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majmuasi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hamda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“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Qatag‘on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qurbonlari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xotirasi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muzeyi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bajarish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topshiriq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81889696"/>
              </p:ext>
            </p:extLst>
          </p:nvPr>
        </p:nvGraphicFramePr>
        <p:xfrm>
          <a:off x="157020" y="611932"/>
          <a:ext cx="548270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88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4" y="345849"/>
            <a:ext cx="5609256" cy="2548390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pPr marL="180975" indent="180975" algn="just">
              <a:buNone/>
            </a:pPr>
            <a:r>
              <a:rPr lang="en-US" sz="1800" dirty="0">
                <a:solidFill>
                  <a:srgbClr val="002060"/>
                </a:solidFill>
              </a:rPr>
              <a:t>   XX </a:t>
            </a:r>
            <a:r>
              <a:rPr lang="en-US" sz="1800" dirty="0" err="1">
                <a:solidFill>
                  <a:srgbClr val="002060"/>
                </a:solidFill>
              </a:rPr>
              <a:t>asr</a:t>
            </a:r>
            <a:r>
              <a:rPr lang="en-US" sz="1800" dirty="0">
                <a:solidFill>
                  <a:srgbClr val="002060"/>
                </a:solidFill>
              </a:rPr>
              <a:t> 20-yillarining  </a:t>
            </a:r>
            <a:r>
              <a:rPr lang="en-US" sz="1800" dirty="0" err="1">
                <a:solidFill>
                  <a:srgbClr val="002060"/>
                </a:solidFill>
              </a:rPr>
              <a:t>ikkinchi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yarmi</a:t>
            </a:r>
            <a:r>
              <a:rPr lang="en-US" sz="1800" dirty="0">
                <a:solidFill>
                  <a:srgbClr val="002060"/>
                </a:solidFill>
              </a:rPr>
              <a:t> 30-yillar </a:t>
            </a:r>
            <a:r>
              <a:rPr lang="en-US" sz="1800" dirty="0" err="1">
                <a:solidFill>
                  <a:srgbClr val="002060"/>
                </a:solidFill>
              </a:rPr>
              <a:t>boshida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</a:rPr>
              <a:t>O‘zbekiston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SSRda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bir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qator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siyosiy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ishlar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qozg‘atildi</a:t>
            </a:r>
            <a:r>
              <a:rPr lang="en-US" sz="1800" dirty="0">
                <a:solidFill>
                  <a:srgbClr val="002060"/>
                </a:solidFill>
              </a:rPr>
              <a:t>. </a:t>
            </a:r>
          </a:p>
          <a:p>
            <a:pPr marL="180975" indent="180975" algn="just">
              <a:buNone/>
            </a:pPr>
            <a:r>
              <a:rPr lang="en-US" sz="1800" dirty="0">
                <a:solidFill>
                  <a:srgbClr val="002060"/>
                </a:solidFill>
              </a:rPr>
              <a:t>  </a:t>
            </a:r>
            <a:r>
              <a:rPr lang="en-US" sz="1800" dirty="0" err="1">
                <a:solidFill>
                  <a:srgbClr val="002060"/>
                </a:solidFill>
              </a:rPr>
              <a:t>Xalqimizning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mard</a:t>
            </a:r>
            <a:r>
              <a:rPr lang="en-US" sz="1800" dirty="0">
                <a:solidFill>
                  <a:srgbClr val="002060"/>
                </a:solidFill>
              </a:rPr>
              <a:t>, </a:t>
            </a:r>
            <a:r>
              <a:rPr lang="en-US" sz="1800" dirty="0" err="1">
                <a:solidFill>
                  <a:srgbClr val="002060"/>
                </a:solidFill>
              </a:rPr>
              <a:t>asl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farzandlari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qatag‘on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qilichi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qurboni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bo‘ldilar</a:t>
            </a:r>
            <a:r>
              <a:rPr lang="en-US" sz="1800" dirty="0">
                <a:solidFill>
                  <a:srgbClr val="002060"/>
                </a:solidFill>
              </a:rPr>
              <a:t>. Markaz </a:t>
            </a:r>
            <a:r>
              <a:rPr lang="en-US" sz="1800" dirty="0" err="1">
                <a:solidFill>
                  <a:srgbClr val="002060"/>
                </a:solidFill>
              </a:rPr>
              <a:t>tazyiqi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bilan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b="1" dirty="0">
                <a:solidFill>
                  <a:srgbClr val="002060"/>
                </a:solidFill>
              </a:rPr>
              <a:t>1929-yil              </a:t>
            </a:r>
            <a:r>
              <a:rPr lang="en-US" sz="1800" b="1" dirty="0" smtClean="0">
                <a:solidFill>
                  <a:srgbClr val="002060"/>
                </a:solidFill>
              </a:rPr>
              <a:t>17-fevral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</a:rPr>
              <a:t>– </a:t>
            </a:r>
            <a:r>
              <a:rPr lang="en-US" sz="1800" b="1" dirty="0" smtClean="0">
                <a:solidFill>
                  <a:srgbClr val="002060"/>
                </a:solidFill>
              </a:rPr>
              <a:t>2-martda </a:t>
            </a:r>
            <a:r>
              <a:rPr lang="en-US" sz="1800" dirty="0" err="1">
                <a:solidFill>
                  <a:srgbClr val="002060"/>
                </a:solidFill>
              </a:rPr>
              <a:t>Samarqandda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o‘tkazilgan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O‘zbekiston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Kommunistik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partiyasining</a:t>
            </a:r>
            <a:r>
              <a:rPr lang="en-US" sz="1800" dirty="0">
                <a:solidFill>
                  <a:srgbClr val="002060"/>
                </a:solidFill>
              </a:rPr>
              <a:t> IV </a:t>
            </a:r>
            <a:r>
              <a:rPr lang="en-US" sz="1800" dirty="0" err="1">
                <a:solidFill>
                  <a:srgbClr val="002060"/>
                </a:solidFill>
              </a:rPr>
              <a:t>syezdidan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keyin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jazo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mexanizmi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ishga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tushirildi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va</a:t>
            </a:r>
            <a:r>
              <a:rPr lang="en-US" sz="1800" dirty="0">
                <a:solidFill>
                  <a:srgbClr val="002060"/>
                </a:solidFill>
              </a:rPr>
              <a:t>  </a:t>
            </a:r>
            <a:r>
              <a:rPr lang="en-US" sz="1800" dirty="0" err="1">
                <a:solidFill>
                  <a:srgbClr val="002060"/>
                </a:solidFill>
              </a:rPr>
              <a:t>quyidagi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siyosiy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ishlar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to‘qib</a:t>
            </a:r>
            <a:r>
              <a:rPr lang="en-US" sz="1800" dirty="0">
                <a:solidFill>
                  <a:srgbClr val="002060"/>
                </a:solidFill>
              </a:rPr>
              <a:t> </a:t>
            </a:r>
            <a:r>
              <a:rPr lang="en-US" sz="1800" dirty="0" err="1">
                <a:solidFill>
                  <a:srgbClr val="002060"/>
                </a:solidFill>
              </a:rPr>
              <a:t>chiqildi</a:t>
            </a:r>
            <a:r>
              <a:rPr lang="en-US" sz="1800" dirty="0">
                <a:solidFill>
                  <a:srgbClr val="002060"/>
                </a:solidFill>
              </a:rPr>
              <a:t>: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17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99376264"/>
              </p:ext>
            </p:extLst>
          </p:nvPr>
        </p:nvGraphicFramePr>
        <p:xfrm>
          <a:off x="-21179" y="13548"/>
          <a:ext cx="5759450" cy="1528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2" y="1648096"/>
            <a:ext cx="2376265" cy="1592817"/>
          </a:xfrm>
          <a:prstGeom prst="rect">
            <a:avLst/>
          </a:prstGeom>
        </p:spPr>
      </p:pic>
      <p:pic>
        <p:nvPicPr>
          <p:cNvPr id="8" name="image52.jpe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78348" y="1620044"/>
            <a:ext cx="1332148" cy="162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2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77574591"/>
              </p:ext>
            </p:extLst>
          </p:nvPr>
        </p:nvGraphicFramePr>
        <p:xfrm>
          <a:off x="1" y="71872"/>
          <a:ext cx="5759450" cy="156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69" y="163988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3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83705806"/>
              </p:ext>
            </p:extLst>
          </p:nvPr>
        </p:nvGraphicFramePr>
        <p:xfrm>
          <a:off x="71413" y="0"/>
          <a:ext cx="5537215" cy="32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1462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58615704"/>
              </p:ext>
            </p:extLst>
          </p:nvPr>
        </p:nvGraphicFramePr>
        <p:xfrm>
          <a:off x="35408" y="71872"/>
          <a:ext cx="5724041" cy="2883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1417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5383849"/>
              </p:ext>
            </p:extLst>
          </p:nvPr>
        </p:nvGraphicFramePr>
        <p:xfrm>
          <a:off x="71413" y="71872"/>
          <a:ext cx="5537215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3318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389" y="287896"/>
            <a:ext cx="3909882" cy="2843855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pPr marL="180975" indent="0"/>
            <a:r>
              <a:rPr lang="en-US" sz="1600" dirty="0">
                <a:solidFill>
                  <a:srgbClr val="002060"/>
                </a:solidFill>
              </a:rPr>
              <a:t> “</a:t>
            </a:r>
            <a:r>
              <a:rPr lang="en-US" sz="1650" b="1" dirty="0" err="1">
                <a:solidFill>
                  <a:srgbClr val="002060"/>
                </a:solidFill>
              </a:rPr>
              <a:t>Narkompros</a:t>
            </a:r>
            <a:r>
              <a:rPr lang="en-US" sz="1650" b="1" dirty="0">
                <a:solidFill>
                  <a:srgbClr val="002060"/>
                </a:solidFill>
              </a:rPr>
              <a:t> </a:t>
            </a:r>
            <a:r>
              <a:rPr lang="en-US" sz="1650" b="1" dirty="0" err="1">
                <a:solidFill>
                  <a:srgbClr val="002060"/>
                </a:solidFill>
              </a:rPr>
              <a:t>ishi</a:t>
            </a:r>
            <a:r>
              <a:rPr lang="en-US" sz="1650" b="1" dirty="0">
                <a:solidFill>
                  <a:srgbClr val="002060"/>
                </a:solidFill>
              </a:rPr>
              <a:t>”</a:t>
            </a:r>
            <a:r>
              <a:rPr lang="en-US" sz="1650" dirty="0">
                <a:solidFill>
                  <a:srgbClr val="002060"/>
                </a:solidFill>
              </a:rPr>
              <a:t>: </a:t>
            </a:r>
            <a:r>
              <a:rPr lang="en-US" sz="1650" dirty="0" err="1">
                <a:solidFill>
                  <a:srgbClr val="002060"/>
                </a:solidFill>
              </a:rPr>
              <a:t>O‘zbekiston</a:t>
            </a:r>
            <a:r>
              <a:rPr lang="en-US" sz="1650" dirty="0">
                <a:solidFill>
                  <a:srgbClr val="002060"/>
                </a:solidFill>
              </a:rPr>
              <a:t> SSR </a:t>
            </a:r>
            <a:r>
              <a:rPr lang="en-US" sz="1650" dirty="0" err="1">
                <a:solidFill>
                  <a:srgbClr val="002060"/>
                </a:solidFill>
              </a:rPr>
              <a:t>Ma’orif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xalq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komissari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Mannon</a:t>
            </a:r>
            <a:r>
              <a:rPr lang="en-US" sz="1650" dirty="0">
                <a:solidFill>
                  <a:srgbClr val="002060"/>
                </a:solidFill>
              </a:rPr>
              <a:t> Abdullayev, </a:t>
            </a:r>
            <a:r>
              <a:rPr lang="en-US" sz="1650" dirty="0" err="1">
                <a:solidFill>
                  <a:srgbClr val="002060"/>
                </a:solidFill>
              </a:rPr>
              <a:t>o‘rinbosari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Maxmud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Hodiyev</a:t>
            </a:r>
            <a:r>
              <a:rPr lang="en-US" sz="1650" dirty="0">
                <a:solidFill>
                  <a:srgbClr val="002060"/>
                </a:solidFill>
              </a:rPr>
              <a:t>, Bois </a:t>
            </a:r>
            <a:r>
              <a:rPr lang="en-US" sz="1650" dirty="0" err="1">
                <a:solidFill>
                  <a:srgbClr val="002060"/>
                </a:solidFill>
              </a:rPr>
              <a:t>Qoriyev</a:t>
            </a:r>
            <a:r>
              <a:rPr lang="en-US" sz="1650" dirty="0">
                <a:solidFill>
                  <a:srgbClr val="002060"/>
                </a:solidFill>
              </a:rPr>
              <a:t>, </a:t>
            </a:r>
            <a:r>
              <a:rPr lang="en-US" sz="1650" dirty="0" err="1">
                <a:solidFill>
                  <a:srgbClr val="002060"/>
                </a:solidFill>
              </a:rPr>
              <a:t>Nodir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Saidovlar</a:t>
            </a:r>
            <a:r>
              <a:rPr lang="en-US" sz="1650" dirty="0">
                <a:solidFill>
                  <a:srgbClr val="002060"/>
                </a:solidFill>
              </a:rPr>
              <a:t> 1930-yil </a:t>
            </a:r>
            <a:r>
              <a:rPr lang="en-US" sz="1650" dirty="0" err="1">
                <a:solidFill>
                  <a:srgbClr val="002060"/>
                </a:solidFill>
              </a:rPr>
              <a:t>avgust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oyida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hibsga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olingan</a:t>
            </a:r>
            <a:r>
              <a:rPr lang="en-US" sz="1650" dirty="0">
                <a:solidFill>
                  <a:srgbClr val="002060"/>
                </a:solidFill>
              </a:rPr>
              <a:t>. </a:t>
            </a:r>
          </a:p>
          <a:p>
            <a:pPr marL="180975" indent="0"/>
            <a:r>
              <a:rPr lang="en-US" sz="1650" dirty="0">
                <a:solidFill>
                  <a:srgbClr val="002060"/>
                </a:solidFill>
              </a:rPr>
              <a:t>  </a:t>
            </a:r>
            <a:r>
              <a:rPr lang="en-US" sz="1650" dirty="0" err="1">
                <a:solidFill>
                  <a:srgbClr val="002060"/>
                </a:solidFill>
              </a:rPr>
              <a:t>Ular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maorif</a:t>
            </a:r>
            <a:r>
              <a:rPr lang="en-US" sz="1650" dirty="0">
                <a:solidFill>
                  <a:srgbClr val="002060"/>
                </a:solidFill>
              </a:rPr>
              <a:t>  </a:t>
            </a:r>
            <a:r>
              <a:rPr lang="en-US" sz="1650" dirty="0" err="1">
                <a:solidFill>
                  <a:srgbClr val="002060"/>
                </a:solidFill>
              </a:rPr>
              <a:t>tizimini</a:t>
            </a:r>
            <a:r>
              <a:rPr lang="en-US" sz="1650" dirty="0">
                <a:solidFill>
                  <a:srgbClr val="002060"/>
                </a:solidFill>
              </a:rPr>
              <a:t> “</a:t>
            </a:r>
            <a:r>
              <a:rPr lang="en-US" sz="1650" dirty="0" err="1">
                <a:solidFill>
                  <a:srgbClr val="002060"/>
                </a:solidFill>
              </a:rPr>
              <a:t>millatchilik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og‘usi</a:t>
            </a:r>
            <a:r>
              <a:rPr lang="en-US" sz="1650" dirty="0">
                <a:solidFill>
                  <a:srgbClr val="002060"/>
                </a:solidFill>
              </a:rPr>
              <a:t>” </a:t>
            </a:r>
            <a:r>
              <a:rPr lang="en-US" sz="1650" dirty="0" err="1">
                <a:solidFill>
                  <a:srgbClr val="002060"/>
                </a:solidFill>
              </a:rPr>
              <a:t>bilan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zaharlaganlikda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ayblanib</a:t>
            </a:r>
            <a:r>
              <a:rPr lang="en-US" sz="1650" dirty="0">
                <a:solidFill>
                  <a:srgbClr val="002060"/>
                </a:solidFill>
              </a:rPr>
              <a:t>, “</a:t>
            </a:r>
            <a:r>
              <a:rPr lang="en-US" sz="1650" dirty="0" err="1">
                <a:solidFill>
                  <a:srgbClr val="002060"/>
                </a:solidFill>
              </a:rPr>
              <a:t>maorif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frontida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Qosimovchilikning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namoyon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bo‘lishi</a:t>
            </a:r>
            <a:r>
              <a:rPr lang="en-US" sz="1650" dirty="0">
                <a:solidFill>
                  <a:srgbClr val="002060"/>
                </a:solidFill>
              </a:rPr>
              <a:t>” </a:t>
            </a:r>
            <a:r>
              <a:rPr lang="en-US" sz="1650" dirty="0" err="1">
                <a:solidFill>
                  <a:srgbClr val="002060"/>
                </a:solidFill>
              </a:rPr>
              <a:t>deya</a:t>
            </a:r>
            <a:r>
              <a:rPr lang="en-US" sz="1650" dirty="0">
                <a:solidFill>
                  <a:srgbClr val="002060"/>
                </a:solidFill>
              </a:rPr>
              <a:t> qoralandi,10 </a:t>
            </a:r>
            <a:r>
              <a:rPr lang="en-US" sz="1650" dirty="0" err="1">
                <a:solidFill>
                  <a:srgbClr val="002060"/>
                </a:solidFill>
              </a:rPr>
              <a:t>yil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muddatga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qamoq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jazosiga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hukm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qilinib</a:t>
            </a:r>
            <a:r>
              <a:rPr lang="en-US" sz="1650" dirty="0">
                <a:solidFill>
                  <a:srgbClr val="002060"/>
                </a:solidFill>
              </a:rPr>
              <a:t>, </a:t>
            </a:r>
            <a:r>
              <a:rPr lang="en-US" sz="1650" dirty="0" err="1">
                <a:solidFill>
                  <a:srgbClr val="002060"/>
                </a:solidFill>
              </a:rPr>
              <a:t>keyinchalik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qamoqxonada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otib</a:t>
            </a:r>
            <a:r>
              <a:rPr lang="en-US" sz="1650" dirty="0">
                <a:solidFill>
                  <a:srgbClr val="002060"/>
                </a:solidFill>
              </a:rPr>
              <a:t> </a:t>
            </a:r>
            <a:r>
              <a:rPr lang="en-US" sz="1650" dirty="0" err="1">
                <a:solidFill>
                  <a:srgbClr val="002060"/>
                </a:solidFill>
              </a:rPr>
              <a:t>tashlandi</a:t>
            </a:r>
            <a:r>
              <a:rPr lang="en-US" sz="165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853" y="528723"/>
            <a:ext cx="16002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42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152537</TotalTime>
  <Words>917</Words>
  <Application>Microsoft Office PowerPoint</Application>
  <PresentationFormat>Произвольный</PresentationFormat>
  <Paragraphs>47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Open Sans</vt:lpstr>
      <vt:lpstr>Open Sans Light</vt:lpstr>
      <vt:lpstr>Times New Roman</vt:lpstr>
      <vt:lpstr>Office Theme</vt:lpstr>
      <vt:lpstr>1_Office Theme</vt:lpstr>
      <vt:lpstr>2_Office Theme</vt:lpstr>
      <vt:lpstr>O‘zbekiston tarixi</vt:lpstr>
      <vt:lpstr>Reja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1557</cp:revision>
  <dcterms:created xsi:type="dcterms:W3CDTF">2014-10-08T23:03:32Z</dcterms:created>
  <dcterms:modified xsi:type="dcterms:W3CDTF">2021-01-07T12:09:40Z</dcterms:modified>
</cp:coreProperties>
</file>