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29"/>
  </p:notesMasterIdLst>
  <p:sldIdLst>
    <p:sldId id="1468" r:id="rId4"/>
    <p:sldId id="1402" r:id="rId5"/>
    <p:sldId id="1457" r:id="rId6"/>
    <p:sldId id="1417" r:id="rId7"/>
    <p:sldId id="1458" r:id="rId8"/>
    <p:sldId id="1447" r:id="rId9"/>
    <p:sldId id="1459" r:id="rId10"/>
    <p:sldId id="1448" r:id="rId11"/>
    <p:sldId id="1449" r:id="rId12"/>
    <p:sldId id="1450" r:id="rId13"/>
    <p:sldId id="1460" r:id="rId14"/>
    <p:sldId id="1451" r:id="rId15"/>
    <p:sldId id="1461" r:id="rId16"/>
    <p:sldId id="1452" r:id="rId17"/>
    <p:sldId id="1453" r:id="rId18"/>
    <p:sldId id="1463" r:id="rId19"/>
    <p:sldId id="1454" r:id="rId20"/>
    <p:sldId id="1464" r:id="rId21"/>
    <p:sldId id="1465" r:id="rId22"/>
    <p:sldId id="1455" r:id="rId23"/>
    <p:sldId id="1456" r:id="rId24"/>
    <p:sldId id="1466" r:id="rId25"/>
    <p:sldId id="1469" r:id="rId26"/>
    <p:sldId id="1467" r:id="rId27"/>
    <p:sldId id="1419" r:id="rId2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68"/>
            <p14:sldId id="1402"/>
            <p14:sldId id="1457"/>
            <p14:sldId id="1417"/>
            <p14:sldId id="1458"/>
            <p14:sldId id="1447"/>
            <p14:sldId id="1459"/>
            <p14:sldId id="1448"/>
            <p14:sldId id="1449"/>
            <p14:sldId id="1450"/>
            <p14:sldId id="1460"/>
            <p14:sldId id="1451"/>
            <p14:sldId id="1461"/>
            <p14:sldId id="1452"/>
            <p14:sldId id="1453"/>
            <p14:sldId id="1463"/>
            <p14:sldId id="1454"/>
            <p14:sldId id="1464"/>
            <p14:sldId id="1465"/>
            <p14:sldId id="1455"/>
            <p14:sldId id="1456"/>
            <p14:sldId id="1466"/>
            <p14:sldId id="1469"/>
            <p14:sldId id="1467"/>
            <p14:sldId id="141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0099FF"/>
    <a:srgbClr val="CCFF66"/>
    <a:srgbClr val="DDDDDD"/>
    <a:srgbClr val="C0C0C0"/>
    <a:srgbClr val="000000"/>
    <a:srgbClr val="B2B2B2"/>
    <a:srgbClr val="FFFFFF"/>
    <a:srgbClr val="80808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96" y="20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commentAuthors" Target="commentAuthors.xml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jpeg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F15372-D33A-4A8D-8D17-D086A34E6CFF}" type="doc">
      <dgm:prSet loTypeId="urn:microsoft.com/office/officeart/2005/8/layout/h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468AE6-45C5-4941-9036-EA892DB1679F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ru-RU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fan</a:t>
          </a:r>
          <a:r>
            <a:rPr lang="ru-RU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taraqqiyoti</a:t>
          </a:r>
          <a:r>
            <a:rPr lang="ru-RU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sohasida</a:t>
          </a:r>
          <a:r>
            <a:rPr lang="ru-RU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muayyan</a:t>
          </a:r>
          <a:r>
            <a:rPr lang="ru-RU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yutuqlarga</a:t>
          </a:r>
          <a:r>
            <a:rPr lang="ru-RU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erishildi</a:t>
          </a:r>
          <a:r>
            <a:rPr lang="ru-RU" sz="20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658627-43DA-439D-A1EC-17E98A2E91EA}" type="parTrans" cxnId="{8518DF48-3806-4F80-98D4-E088386E4F4F}">
      <dgm:prSet/>
      <dgm:spPr/>
      <dgm:t>
        <a:bodyPr/>
        <a:lstStyle/>
        <a:p>
          <a:endParaRPr lang="ru-RU"/>
        </a:p>
      </dgm:t>
    </dgm:pt>
    <dgm:pt modelId="{46C32875-4B51-42FE-AAA1-5189E63215EB}" type="sibTrans" cxnId="{8518DF48-3806-4F80-98D4-E088386E4F4F}">
      <dgm:prSet/>
      <dgm:spPr/>
      <dgm:t>
        <a:bodyPr/>
        <a:lstStyle/>
        <a:p>
          <a:endParaRPr lang="ru-RU"/>
        </a:p>
      </dgm:t>
    </dgm:pt>
    <dgm:pt modelId="{A50E4B47-E11D-490C-A6D4-3D0E97A84322}">
      <dgm:prSet/>
      <dgm:spPr>
        <a:solidFill>
          <a:schemeClr val="tx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1932-yil 14-oktyabrda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Ijroiya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Qo‘mitasi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Prezidiumining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tekshirish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muassasalariga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rahbarlik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qiluvchi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i="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b="1" i="0" dirty="0"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b="1" i="0" dirty="0" err="1">
              <a:latin typeface="Arial" panose="020B0604020202020204" pitchFamily="34" charset="0"/>
              <a:cs typeface="Arial" panose="020B0604020202020204" pitchFamily="34" charset="0"/>
            </a:rPr>
            <a:t>Fanlar</a:t>
          </a:r>
          <a:r>
            <a:rPr lang="ru-RU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i="0" dirty="0" err="1">
              <a:latin typeface="Arial" panose="020B0604020202020204" pitchFamily="34" charset="0"/>
              <a:cs typeface="Arial" panose="020B0604020202020204" pitchFamily="34" charset="0"/>
            </a:rPr>
            <a:t>komiteti</a:t>
          </a:r>
          <a:r>
            <a:rPr lang="ru-RU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tuzildi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4C2B72-D183-487D-BC73-FE575104D07D}" type="parTrans" cxnId="{FD2F0133-24B3-497F-9825-0049B9358333}">
      <dgm:prSet/>
      <dgm:spPr/>
      <dgm:t>
        <a:bodyPr/>
        <a:lstStyle/>
        <a:p>
          <a:endParaRPr lang="ru-RU"/>
        </a:p>
      </dgm:t>
    </dgm:pt>
    <dgm:pt modelId="{25D5BCE4-1CB7-40AD-B4F6-40E115152429}" type="sibTrans" cxnId="{FD2F0133-24B3-497F-9825-0049B9358333}">
      <dgm:prSet/>
      <dgm:spPr/>
      <dgm:t>
        <a:bodyPr/>
        <a:lstStyle/>
        <a:p>
          <a:endParaRPr lang="ru-RU"/>
        </a:p>
      </dgm:t>
    </dgm:pt>
    <dgm:pt modelId="{997D0BF8-8D61-447F-AA55-A09F45B36EE3}" type="pres">
      <dgm:prSet presAssocID="{A2F15372-D33A-4A8D-8D17-D086A34E6CF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F3DD48-288F-4575-8051-8D435EEC1596}" type="pres">
      <dgm:prSet presAssocID="{D0468AE6-45C5-4941-9036-EA892DB1679F}" presName="node" presStyleLbl="node1" presStyleIdx="0" presStyleCnt="2" custScaleX="683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B6E922-72D0-4B05-B3D7-75AA84ED9529}" type="pres">
      <dgm:prSet presAssocID="{46C32875-4B51-42FE-AAA1-5189E63215EB}" presName="sibTrans" presStyleCnt="0"/>
      <dgm:spPr/>
    </dgm:pt>
    <dgm:pt modelId="{6384BCCC-0539-4C0E-AFF4-3415514CF39E}" type="pres">
      <dgm:prSet presAssocID="{A50E4B47-E11D-490C-A6D4-3D0E97A8432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979120-2597-4452-BC57-78DF9C464635}" type="presOf" srcId="{D0468AE6-45C5-4941-9036-EA892DB1679F}" destId="{DDF3DD48-288F-4575-8051-8D435EEC1596}" srcOrd="0" destOrd="0" presId="urn:microsoft.com/office/officeart/2005/8/layout/hList6"/>
    <dgm:cxn modelId="{69662C16-B66B-4ACA-9A11-755CFD73B03F}" type="presOf" srcId="{A2F15372-D33A-4A8D-8D17-D086A34E6CFF}" destId="{997D0BF8-8D61-447F-AA55-A09F45B36EE3}" srcOrd="0" destOrd="0" presId="urn:microsoft.com/office/officeart/2005/8/layout/hList6"/>
    <dgm:cxn modelId="{FD2F0133-24B3-497F-9825-0049B9358333}" srcId="{A2F15372-D33A-4A8D-8D17-D086A34E6CFF}" destId="{A50E4B47-E11D-490C-A6D4-3D0E97A84322}" srcOrd="1" destOrd="0" parTransId="{F84C2B72-D183-487D-BC73-FE575104D07D}" sibTransId="{25D5BCE4-1CB7-40AD-B4F6-40E115152429}"/>
    <dgm:cxn modelId="{8518DF48-3806-4F80-98D4-E088386E4F4F}" srcId="{A2F15372-D33A-4A8D-8D17-D086A34E6CFF}" destId="{D0468AE6-45C5-4941-9036-EA892DB1679F}" srcOrd="0" destOrd="0" parTransId="{C9658627-43DA-439D-A1EC-17E98A2E91EA}" sibTransId="{46C32875-4B51-42FE-AAA1-5189E63215EB}"/>
    <dgm:cxn modelId="{F76132AA-FB79-41B9-8C75-4BE0EB423C23}" type="presOf" srcId="{A50E4B47-E11D-490C-A6D4-3D0E97A84322}" destId="{6384BCCC-0539-4C0E-AFF4-3415514CF39E}" srcOrd="0" destOrd="0" presId="urn:microsoft.com/office/officeart/2005/8/layout/hList6"/>
    <dgm:cxn modelId="{F7F4F31B-6A14-40B0-96D4-4AB902A64749}" type="presParOf" srcId="{997D0BF8-8D61-447F-AA55-A09F45B36EE3}" destId="{DDF3DD48-288F-4575-8051-8D435EEC1596}" srcOrd="0" destOrd="0" presId="urn:microsoft.com/office/officeart/2005/8/layout/hList6"/>
    <dgm:cxn modelId="{051CFD21-F6E9-4B84-9D4B-DA874EAB69DD}" type="presParOf" srcId="{997D0BF8-8D61-447F-AA55-A09F45B36EE3}" destId="{FAB6E922-72D0-4B05-B3D7-75AA84ED9529}" srcOrd="1" destOrd="0" presId="urn:microsoft.com/office/officeart/2005/8/layout/hList6"/>
    <dgm:cxn modelId="{5584EAB1-1F3F-4CAA-B475-21270A12C253}" type="presParOf" srcId="{997D0BF8-8D61-447F-AA55-A09F45B36EE3}" destId="{6384BCCC-0539-4C0E-AFF4-3415514CF39E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D3B098E-79F5-415B-82FF-7539BDEBB8D8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A44848-0D6E-4D41-AE2B-B3024E840A1F}">
      <dgm:prSet/>
      <dgm:spPr/>
      <dgm:t>
        <a:bodyPr/>
        <a:lstStyle/>
        <a:p>
          <a:pPr rtl="0"/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Ajoyib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rejissyorlar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aktyorlar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Mannon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Uyg‘ur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Abror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Hidoyatov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Sora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Eshonto‘rayeva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Razzoq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Hamroyev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Olim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Xo‘jayev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Shukur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Burhonov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boshqalar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tufayli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teatr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san’ati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gullab-yashnadi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22052424-3A33-4A55-8F99-EA967965DCA3}" type="parTrans" cxnId="{B36906A5-6E4C-4863-9E1B-22E5D64374C0}">
      <dgm:prSet/>
      <dgm:spPr/>
      <dgm:t>
        <a:bodyPr/>
        <a:lstStyle/>
        <a:p>
          <a:endParaRPr lang="ru-RU"/>
        </a:p>
      </dgm:t>
    </dgm:pt>
    <dgm:pt modelId="{2FF52F0D-1591-4A22-9390-FE947A413C58}" type="sibTrans" cxnId="{B36906A5-6E4C-4863-9E1B-22E5D64374C0}">
      <dgm:prSet/>
      <dgm:spPr/>
      <dgm:t>
        <a:bodyPr/>
        <a:lstStyle/>
        <a:p>
          <a:endParaRPr lang="ru-RU"/>
        </a:p>
      </dgm:t>
    </dgm:pt>
    <dgm:pt modelId="{0567C897-773D-4FEC-889C-A054A4C1253E}">
      <dgm:prSet custT="1"/>
      <dgm:spPr/>
      <dgm:t>
        <a:bodyPr/>
        <a:lstStyle/>
        <a:p>
          <a:pPr rtl="0"/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Komil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Yormatov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Nabi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G‘aniyev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     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Rahim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Pirmuhammedov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singari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         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kin</a:t>
          </a:r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o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matografiya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arboblari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yetishib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dirty="0" err="1">
              <a:latin typeface="Arial" panose="020B0604020202020204" pitchFamily="34" charset="0"/>
              <a:cs typeface="Arial" panose="020B0604020202020204" pitchFamily="34" charset="0"/>
            </a:rPr>
            <a:t>chiqdi</a:t>
          </a:r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2D45257B-21BF-41E5-ACB7-96B91E7375D3}" type="parTrans" cxnId="{4448733A-54E8-440E-AD89-92D20B2EF510}">
      <dgm:prSet/>
      <dgm:spPr/>
      <dgm:t>
        <a:bodyPr/>
        <a:lstStyle/>
        <a:p>
          <a:endParaRPr lang="ru-RU"/>
        </a:p>
      </dgm:t>
    </dgm:pt>
    <dgm:pt modelId="{21267DA7-624C-48C0-81CD-85DA7B7AB86E}" type="sibTrans" cxnId="{4448733A-54E8-440E-AD89-92D20B2EF510}">
      <dgm:prSet/>
      <dgm:spPr/>
      <dgm:t>
        <a:bodyPr/>
        <a:lstStyle/>
        <a:p>
          <a:endParaRPr lang="ru-RU"/>
        </a:p>
      </dgm:t>
    </dgm:pt>
    <dgm:pt modelId="{E39522C8-C13F-4548-AA5C-4C66CAB23A87}" type="pres">
      <dgm:prSet presAssocID="{9D3B098E-79F5-415B-82FF-7539BDEBB8D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F137D0-48EA-4D8B-BB62-BF92D6902763}" type="pres">
      <dgm:prSet presAssocID="{B0A44848-0D6E-4D41-AE2B-B3024E840A1F}" presName="composite" presStyleCnt="0"/>
      <dgm:spPr/>
    </dgm:pt>
    <dgm:pt modelId="{09BB77BB-006B-4506-B39F-D92FE42F6B78}" type="pres">
      <dgm:prSet presAssocID="{B0A44848-0D6E-4D41-AE2B-B3024E840A1F}" presName="imgShp" presStyleLbl="fgImgPlace1" presStyleIdx="0" presStyleCnt="2" custScaleX="117606" custScaleY="120145" custLinFactNeighborX="-27536" custLinFactNeighborY="1742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7E36DE8-4E47-4D8A-8A3A-989DB68BCA7B}" type="pres">
      <dgm:prSet presAssocID="{B0A44848-0D6E-4D41-AE2B-B3024E840A1F}" presName="txShp" presStyleLbl="node1" presStyleIdx="0" presStyleCnt="2" custScaleX="124436" custLinFactNeighborX="-356" custLinFactNeighborY="162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186746-67FA-45AD-9AB6-4E270E78D336}" type="pres">
      <dgm:prSet presAssocID="{2FF52F0D-1591-4A22-9390-FE947A413C58}" presName="spacing" presStyleCnt="0"/>
      <dgm:spPr/>
    </dgm:pt>
    <dgm:pt modelId="{0EFE85CC-6BE5-44C2-9E1F-8463FC674563}" type="pres">
      <dgm:prSet presAssocID="{0567C897-773D-4FEC-889C-A054A4C1253E}" presName="composite" presStyleCnt="0"/>
      <dgm:spPr/>
    </dgm:pt>
    <dgm:pt modelId="{D61AD352-C3CD-4CDC-BF44-FDBA87126D81}" type="pres">
      <dgm:prSet presAssocID="{0567C897-773D-4FEC-889C-A054A4C1253E}" presName="imgShp" presStyleLbl="fgImgPlace1" presStyleIdx="1" presStyleCnt="2" custScaleX="112261" custScaleY="107169" custLinFactNeighborX="-16910" custLinFactNeighborY="2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171818F-96CB-45D8-89A3-CE115E439FD6}" type="pres">
      <dgm:prSet presAssocID="{0567C897-773D-4FEC-889C-A054A4C1253E}" presName="txShp" presStyleLbl="node1" presStyleIdx="1" presStyleCnt="2" custScaleX="126050" custScaleY="109867" custLinFactNeighborX="506" custLinFactNeighborY="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C0C602-CB03-4720-9294-49D89C40860B}" type="presOf" srcId="{B0A44848-0D6E-4D41-AE2B-B3024E840A1F}" destId="{77E36DE8-4E47-4D8A-8A3A-989DB68BCA7B}" srcOrd="0" destOrd="0" presId="urn:microsoft.com/office/officeart/2005/8/layout/vList3"/>
    <dgm:cxn modelId="{4448733A-54E8-440E-AD89-92D20B2EF510}" srcId="{9D3B098E-79F5-415B-82FF-7539BDEBB8D8}" destId="{0567C897-773D-4FEC-889C-A054A4C1253E}" srcOrd="1" destOrd="0" parTransId="{2D45257B-21BF-41E5-ACB7-96B91E7375D3}" sibTransId="{21267DA7-624C-48C0-81CD-85DA7B7AB86E}"/>
    <dgm:cxn modelId="{52D15B7E-5493-4A6B-AB3B-1B5B1D317B6D}" type="presOf" srcId="{0567C897-773D-4FEC-889C-A054A4C1253E}" destId="{9171818F-96CB-45D8-89A3-CE115E439FD6}" srcOrd="0" destOrd="0" presId="urn:microsoft.com/office/officeart/2005/8/layout/vList3"/>
    <dgm:cxn modelId="{BE24D89F-B2BB-4446-B536-737737BC549F}" type="presOf" srcId="{9D3B098E-79F5-415B-82FF-7539BDEBB8D8}" destId="{E39522C8-C13F-4548-AA5C-4C66CAB23A87}" srcOrd="0" destOrd="0" presId="urn:microsoft.com/office/officeart/2005/8/layout/vList3"/>
    <dgm:cxn modelId="{B36906A5-6E4C-4863-9E1B-22E5D64374C0}" srcId="{9D3B098E-79F5-415B-82FF-7539BDEBB8D8}" destId="{B0A44848-0D6E-4D41-AE2B-B3024E840A1F}" srcOrd="0" destOrd="0" parTransId="{22052424-3A33-4A55-8F99-EA967965DCA3}" sibTransId="{2FF52F0D-1591-4A22-9390-FE947A413C58}"/>
    <dgm:cxn modelId="{7BD86BC2-660A-453E-A3F2-0891FA760A26}" type="presParOf" srcId="{E39522C8-C13F-4548-AA5C-4C66CAB23A87}" destId="{5CF137D0-48EA-4D8B-BB62-BF92D6902763}" srcOrd="0" destOrd="0" presId="urn:microsoft.com/office/officeart/2005/8/layout/vList3"/>
    <dgm:cxn modelId="{828DC454-FAAF-4FC6-BCA6-1D48B88991BD}" type="presParOf" srcId="{5CF137D0-48EA-4D8B-BB62-BF92D6902763}" destId="{09BB77BB-006B-4506-B39F-D92FE42F6B78}" srcOrd="0" destOrd="0" presId="urn:microsoft.com/office/officeart/2005/8/layout/vList3"/>
    <dgm:cxn modelId="{5EDCB015-3BA0-4144-BFCB-BCE7AB5C24DB}" type="presParOf" srcId="{5CF137D0-48EA-4D8B-BB62-BF92D6902763}" destId="{77E36DE8-4E47-4D8A-8A3A-989DB68BCA7B}" srcOrd="1" destOrd="0" presId="urn:microsoft.com/office/officeart/2005/8/layout/vList3"/>
    <dgm:cxn modelId="{932E3325-E06E-42FF-BFFB-1E5A75480777}" type="presParOf" srcId="{E39522C8-C13F-4548-AA5C-4C66CAB23A87}" destId="{6D186746-67FA-45AD-9AB6-4E270E78D336}" srcOrd="1" destOrd="0" presId="urn:microsoft.com/office/officeart/2005/8/layout/vList3"/>
    <dgm:cxn modelId="{3B4C7D24-2752-4F87-AEE1-42C9EB08FF10}" type="presParOf" srcId="{E39522C8-C13F-4548-AA5C-4C66CAB23A87}" destId="{0EFE85CC-6BE5-44C2-9E1F-8463FC674563}" srcOrd="2" destOrd="0" presId="urn:microsoft.com/office/officeart/2005/8/layout/vList3"/>
    <dgm:cxn modelId="{3EE06988-1449-4F36-A8E7-5780FF910DE0}" type="presParOf" srcId="{0EFE85CC-6BE5-44C2-9E1F-8463FC674563}" destId="{D61AD352-C3CD-4CDC-BF44-FDBA87126D81}" srcOrd="0" destOrd="0" presId="urn:microsoft.com/office/officeart/2005/8/layout/vList3"/>
    <dgm:cxn modelId="{CE4DDF1D-3640-47D7-8C74-59BCED59EFF6}" type="presParOf" srcId="{0EFE85CC-6BE5-44C2-9E1F-8463FC674563}" destId="{9171818F-96CB-45D8-89A3-CE115E439FD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3E1F546-DBBD-4C0B-81C3-1E147FC4041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B90CDB-77A9-424A-9AB8-4FB5479B0A7D}">
      <dgm:prSet custT="1"/>
      <dgm:spPr>
        <a:solidFill>
          <a:schemeClr val="tx1"/>
        </a:solidFill>
      </dgm:spPr>
      <dgm:t>
        <a:bodyPr/>
        <a:lstStyle/>
        <a:p>
          <a:pPr rtl="0"/>
          <a:r>
            <a:rPr lang="en-US" sz="1400" b="0" i="0" dirty="0"/>
            <a:t>    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79-betida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izohli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atamalarni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daftaringizga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yozib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oling</a:t>
          </a:r>
          <a:r>
            <a:rPr lang="en-US" sz="1400" b="0" i="0" dirty="0"/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CD9DBF-7B62-4B14-8A8D-82654E8EED32}" type="parTrans" cxnId="{442667CA-27E7-4418-89AB-6EB0F06623D1}">
      <dgm:prSet/>
      <dgm:spPr/>
      <dgm:t>
        <a:bodyPr/>
        <a:lstStyle/>
        <a:p>
          <a:endParaRPr lang="ru-RU"/>
        </a:p>
      </dgm:t>
    </dgm:pt>
    <dgm:pt modelId="{A8EEAC04-A424-46F7-8B86-90951C50BD0C}" type="sibTrans" cxnId="{442667CA-27E7-4418-89AB-6EB0F06623D1}">
      <dgm:prSet/>
      <dgm:spPr/>
      <dgm:t>
        <a:bodyPr/>
        <a:lstStyle/>
        <a:p>
          <a:endParaRPr lang="ru-RU"/>
        </a:p>
      </dgm:t>
    </dgm:pt>
    <dgm:pt modelId="{E88682D2-6C5A-4142-9D96-DF08EEB3396B}">
      <dgm:prSet custT="1"/>
      <dgm:spPr>
        <a:solidFill>
          <a:schemeClr val="tx1"/>
        </a:solidFill>
      </dgm:spPr>
      <dgm:t>
        <a:bodyPr/>
        <a:lstStyle/>
        <a:p>
          <a:pPr rtl="0"/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Darslikda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javoblaringizni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“Venn”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diagrammasi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ifodalang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CC3B1E-31A3-405B-BC95-CF975DB47BCA}" type="parTrans" cxnId="{41B22BEA-CE84-4443-966D-4317DEFB1633}">
      <dgm:prSet/>
      <dgm:spPr/>
      <dgm:t>
        <a:bodyPr/>
        <a:lstStyle/>
        <a:p>
          <a:endParaRPr lang="ru-RU"/>
        </a:p>
      </dgm:t>
    </dgm:pt>
    <dgm:pt modelId="{F69C9E8A-5E35-4000-9C90-0CE7C68002BF}" type="sibTrans" cxnId="{41B22BEA-CE84-4443-966D-4317DEFB1633}">
      <dgm:prSet/>
      <dgm:spPr/>
      <dgm:t>
        <a:bodyPr/>
        <a:lstStyle/>
        <a:p>
          <a:endParaRPr lang="ru-RU"/>
        </a:p>
      </dgm:t>
    </dgm:pt>
    <dgm:pt modelId="{2DB57C9D-3BAF-47C2-967E-BEDF4ACE8C58}">
      <dgm:prSet custT="1"/>
      <dgm:spPr>
        <a:solidFill>
          <a:schemeClr val="tx1"/>
        </a:solidFill>
      </dgm:spPr>
      <dgm:t>
        <a:bodyPr/>
        <a:lstStyle/>
        <a:p>
          <a:pPr rtl="0"/>
          <a:r>
            <a:rPr lang="en-US" sz="2000" b="0" i="0" dirty="0"/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so‘ngida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0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A8E8A-0D8D-4CF1-9D2A-D03E8EED5AA9}" type="parTrans" cxnId="{47562161-84F0-49E5-A745-707033DDB1E7}">
      <dgm:prSet/>
      <dgm:spPr/>
      <dgm:t>
        <a:bodyPr/>
        <a:lstStyle/>
        <a:p>
          <a:endParaRPr lang="ru-RU"/>
        </a:p>
      </dgm:t>
    </dgm:pt>
    <dgm:pt modelId="{FF24C78D-28ED-4963-B71A-7123D4F57F4C}" type="sibTrans" cxnId="{47562161-84F0-49E5-A745-707033DDB1E7}">
      <dgm:prSet/>
      <dgm:spPr/>
      <dgm:t>
        <a:bodyPr/>
        <a:lstStyle/>
        <a:p>
          <a:endParaRPr lang="ru-RU"/>
        </a:p>
      </dgm:t>
    </dgm:pt>
    <dgm:pt modelId="{B066781E-4593-4554-B286-B5F6D548A13D}" type="pres">
      <dgm:prSet presAssocID="{D3E1F546-DBBD-4C0B-81C3-1E147FC4041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AE3100-5FE4-4ACB-A802-CE102BEC5C08}" type="pres">
      <dgm:prSet presAssocID="{94B90CDB-77A9-424A-9AB8-4FB5479B0A7D}" presName="composite" presStyleCnt="0"/>
      <dgm:spPr/>
    </dgm:pt>
    <dgm:pt modelId="{38C67714-3533-4660-8BCB-75A696E086B8}" type="pres">
      <dgm:prSet presAssocID="{94B90CDB-77A9-424A-9AB8-4FB5479B0A7D}" presName="imgShp" presStyleLbl="fgImgPlace1" presStyleIdx="0" presStyleCnt="3" custScaleX="127218" custScaleY="115971" custLinFactX="-947" custLinFactNeighborX="-100000" custLinFactNeighborY="-11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7499ABA-2B7C-4917-A08E-4CF189EC54A2}" type="pres">
      <dgm:prSet presAssocID="{94B90CDB-77A9-424A-9AB8-4FB5479B0A7D}" presName="txShp" presStyleLbl="node1" presStyleIdx="0" presStyleCnt="3" custScaleX="15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D5B6F2-C1DB-4711-BE0B-9CC51CDB693C}" type="pres">
      <dgm:prSet presAssocID="{A8EEAC04-A424-46F7-8B86-90951C50BD0C}" presName="spacing" presStyleCnt="0"/>
      <dgm:spPr/>
    </dgm:pt>
    <dgm:pt modelId="{581AE044-7EA3-4556-AAE3-4F46444AB428}" type="pres">
      <dgm:prSet presAssocID="{E88682D2-6C5A-4142-9D96-DF08EEB3396B}" presName="composite" presStyleCnt="0"/>
      <dgm:spPr/>
    </dgm:pt>
    <dgm:pt modelId="{C341137E-E3C0-42C3-A664-FA7E360FCFF0}" type="pres">
      <dgm:prSet presAssocID="{E88682D2-6C5A-4142-9D96-DF08EEB3396B}" presName="imgShp" presStyleLbl="fgImgPlace1" presStyleIdx="1" presStyleCnt="3" custScaleX="122841" custScaleY="115194" custLinFactX="-4400" custLinFactNeighborX="-100000" custLinFactNeighborY="213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F5DE1E3-D77C-4470-8310-246CD1CED748}" type="pres">
      <dgm:prSet presAssocID="{E88682D2-6C5A-4142-9D96-DF08EEB3396B}" presName="txShp" presStyleLbl="node1" presStyleIdx="1" presStyleCnt="3" custScaleX="15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C60CA6-12C7-4BC5-840A-DB32100D445B}" type="pres">
      <dgm:prSet presAssocID="{F69C9E8A-5E35-4000-9C90-0CE7C68002BF}" presName="spacing" presStyleCnt="0"/>
      <dgm:spPr/>
    </dgm:pt>
    <dgm:pt modelId="{A1FD8338-E6C7-49D1-925D-F7390B69BC53}" type="pres">
      <dgm:prSet presAssocID="{2DB57C9D-3BAF-47C2-967E-BEDF4ACE8C58}" presName="composite" presStyleCnt="0"/>
      <dgm:spPr/>
    </dgm:pt>
    <dgm:pt modelId="{610F1ACD-860E-4098-8CF8-C89606BF847C}" type="pres">
      <dgm:prSet presAssocID="{2DB57C9D-3BAF-47C2-967E-BEDF4ACE8C58}" presName="imgShp" presStyleLbl="fgImgPlace1" presStyleIdx="2" presStyleCnt="3" custScaleX="134969" custScaleY="113454" custLinFactX="-12289" custLinFactNeighborX="-100000" custLinFactNeighborY="5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964A9FF-F72C-4DCA-B25B-4700BEDCAD62}" type="pres">
      <dgm:prSet presAssocID="{2DB57C9D-3BAF-47C2-967E-BEDF4ACE8C58}" presName="txShp" presStyleLbl="node1" presStyleIdx="2" presStyleCnt="3" custScaleX="150376" custLinFactNeighborX="0" custLinFactNeighborY="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4D864C-8C13-43EC-B9D6-9BD7CA9E83AB}" type="presOf" srcId="{2DB57C9D-3BAF-47C2-967E-BEDF4ACE8C58}" destId="{9964A9FF-F72C-4DCA-B25B-4700BEDCAD62}" srcOrd="0" destOrd="0" presId="urn:microsoft.com/office/officeart/2005/8/layout/vList3"/>
    <dgm:cxn modelId="{A9E3A6DF-A330-483D-B218-C86982D0D38B}" type="presOf" srcId="{D3E1F546-DBBD-4C0B-81C3-1E147FC40416}" destId="{B066781E-4593-4554-B286-B5F6D548A13D}" srcOrd="0" destOrd="0" presId="urn:microsoft.com/office/officeart/2005/8/layout/vList3"/>
    <dgm:cxn modelId="{62DC3312-1B6C-43DD-95B4-6B3B31A58238}" type="presOf" srcId="{94B90CDB-77A9-424A-9AB8-4FB5479B0A7D}" destId="{C7499ABA-2B7C-4917-A08E-4CF189EC54A2}" srcOrd="0" destOrd="0" presId="urn:microsoft.com/office/officeart/2005/8/layout/vList3"/>
    <dgm:cxn modelId="{47562161-84F0-49E5-A745-707033DDB1E7}" srcId="{D3E1F546-DBBD-4C0B-81C3-1E147FC40416}" destId="{2DB57C9D-3BAF-47C2-967E-BEDF4ACE8C58}" srcOrd="2" destOrd="0" parTransId="{EB9A8E8A-0D8D-4CF1-9D2A-D03E8EED5AA9}" sibTransId="{FF24C78D-28ED-4963-B71A-7123D4F57F4C}"/>
    <dgm:cxn modelId="{3AC536C2-A005-430F-B9F0-A14C978DF6DF}" type="presOf" srcId="{E88682D2-6C5A-4142-9D96-DF08EEB3396B}" destId="{8F5DE1E3-D77C-4470-8310-246CD1CED748}" srcOrd="0" destOrd="0" presId="urn:microsoft.com/office/officeart/2005/8/layout/vList3"/>
    <dgm:cxn modelId="{442667CA-27E7-4418-89AB-6EB0F06623D1}" srcId="{D3E1F546-DBBD-4C0B-81C3-1E147FC40416}" destId="{94B90CDB-77A9-424A-9AB8-4FB5479B0A7D}" srcOrd="0" destOrd="0" parTransId="{B1CD9DBF-7B62-4B14-8A8D-82654E8EED32}" sibTransId="{A8EEAC04-A424-46F7-8B86-90951C50BD0C}"/>
    <dgm:cxn modelId="{41B22BEA-CE84-4443-966D-4317DEFB1633}" srcId="{D3E1F546-DBBD-4C0B-81C3-1E147FC40416}" destId="{E88682D2-6C5A-4142-9D96-DF08EEB3396B}" srcOrd="1" destOrd="0" parTransId="{CDCC3B1E-31A3-405B-BC95-CF975DB47BCA}" sibTransId="{F69C9E8A-5E35-4000-9C90-0CE7C68002BF}"/>
    <dgm:cxn modelId="{3E291B53-8F70-4C1E-B5B2-A2C61820886C}" type="presParOf" srcId="{B066781E-4593-4554-B286-B5F6D548A13D}" destId="{BCAE3100-5FE4-4ACB-A802-CE102BEC5C08}" srcOrd="0" destOrd="0" presId="urn:microsoft.com/office/officeart/2005/8/layout/vList3"/>
    <dgm:cxn modelId="{D51974FE-9012-4384-961E-5D1207872B96}" type="presParOf" srcId="{BCAE3100-5FE4-4ACB-A802-CE102BEC5C08}" destId="{38C67714-3533-4660-8BCB-75A696E086B8}" srcOrd="0" destOrd="0" presId="urn:microsoft.com/office/officeart/2005/8/layout/vList3"/>
    <dgm:cxn modelId="{DA75551A-B920-4203-B486-99FBF142E177}" type="presParOf" srcId="{BCAE3100-5FE4-4ACB-A802-CE102BEC5C08}" destId="{C7499ABA-2B7C-4917-A08E-4CF189EC54A2}" srcOrd="1" destOrd="0" presId="urn:microsoft.com/office/officeart/2005/8/layout/vList3"/>
    <dgm:cxn modelId="{CADCEBC3-1B97-4068-B6A7-14968DE39904}" type="presParOf" srcId="{B066781E-4593-4554-B286-B5F6D548A13D}" destId="{7FD5B6F2-C1DB-4711-BE0B-9CC51CDB693C}" srcOrd="1" destOrd="0" presId="urn:microsoft.com/office/officeart/2005/8/layout/vList3"/>
    <dgm:cxn modelId="{FB3C3CFE-3031-4F0F-8168-F31812FF87D0}" type="presParOf" srcId="{B066781E-4593-4554-B286-B5F6D548A13D}" destId="{581AE044-7EA3-4556-AAE3-4F46444AB428}" srcOrd="2" destOrd="0" presId="urn:microsoft.com/office/officeart/2005/8/layout/vList3"/>
    <dgm:cxn modelId="{BE724053-3867-4609-BD6F-B4AD5D837AA7}" type="presParOf" srcId="{581AE044-7EA3-4556-AAE3-4F46444AB428}" destId="{C341137E-E3C0-42C3-A664-FA7E360FCFF0}" srcOrd="0" destOrd="0" presId="urn:microsoft.com/office/officeart/2005/8/layout/vList3"/>
    <dgm:cxn modelId="{622F082A-3209-4C95-AD81-99706012A533}" type="presParOf" srcId="{581AE044-7EA3-4556-AAE3-4F46444AB428}" destId="{8F5DE1E3-D77C-4470-8310-246CD1CED748}" srcOrd="1" destOrd="0" presId="urn:microsoft.com/office/officeart/2005/8/layout/vList3"/>
    <dgm:cxn modelId="{7D12E1A9-2D89-47A2-AFAD-C6CF561EB372}" type="presParOf" srcId="{B066781E-4593-4554-B286-B5F6D548A13D}" destId="{6CC60CA6-12C7-4BC5-840A-DB32100D445B}" srcOrd="3" destOrd="0" presId="urn:microsoft.com/office/officeart/2005/8/layout/vList3"/>
    <dgm:cxn modelId="{79EE3813-BFAC-4E62-8837-8CF190DAED99}" type="presParOf" srcId="{B066781E-4593-4554-B286-B5F6D548A13D}" destId="{A1FD8338-E6C7-49D1-925D-F7390B69BC53}" srcOrd="4" destOrd="0" presId="urn:microsoft.com/office/officeart/2005/8/layout/vList3"/>
    <dgm:cxn modelId="{CB1BD16E-479E-406B-9EBB-934B570DC812}" type="presParOf" srcId="{A1FD8338-E6C7-49D1-925D-F7390B69BC53}" destId="{610F1ACD-860E-4098-8CF8-C89606BF847C}" srcOrd="0" destOrd="0" presId="urn:microsoft.com/office/officeart/2005/8/layout/vList3"/>
    <dgm:cxn modelId="{EB394917-3CC2-4AFA-8F9A-95995B175A60}" type="presParOf" srcId="{A1FD8338-E6C7-49D1-925D-F7390B69BC53}" destId="{9964A9FF-F72C-4DCA-B25B-4700BEDCAD6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F15372-D33A-4A8D-8D17-D086A34E6CFF}" type="doc">
      <dgm:prSet loTypeId="urn:microsoft.com/office/officeart/2005/8/layout/h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5B5A3B-BAEB-428E-94B0-A61A9C1DF89E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1934-yili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unga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i="0" dirty="0" err="1">
              <a:latin typeface="Arial" panose="020B0604020202020204" pitchFamily="34" charset="0"/>
              <a:cs typeface="Arial" panose="020B0604020202020204" pitchFamily="34" charset="0"/>
            </a:rPr>
            <a:t>Otajon</a:t>
          </a:r>
          <a:r>
            <a:rPr lang="ru-RU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i="0" dirty="0" err="1">
              <a:latin typeface="Arial" panose="020B0604020202020204" pitchFamily="34" charset="0"/>
              <a:cs typeface="Arial" panose="020B0604020202020204" pitchFamily="34" charset="0"/>
            </a:rPr>
            <a:t>Hoshimov</a:t>
          </a:r>
          <a:r>
            <a:rPr lang="ru-RU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rais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qilib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saylandi</a:t>
          </a:r>
          <a:r>
            <a:rPr lang="ru-RU" b="0" i="0" dirty="0"/>
            <a:t>.</a:t>
          </a:r>
          <a:endParaRPr lang="ru-RU" dirty="0"/>
        </a:p>
      </dgm:t>
    </dgm:pt>
    <dgm:pt modelId="{63BEE8FC-BCB4-4444-8ACA-D2C13CFD297C}" type="parTrans" cxnId="{5A486243-935F-44B2-B2AC-213199DE4EA6}">
      <dgm:prSet/>
      <dgm:spPr/>
      <dgm:t>
        <a:bodyPr/>
        <a:lstStyle/>
        <a:p>
          <a:endParaRPr lang="ru-RU"/>
        </a:p>
      </dgm:t>
    </dgm:pt>
    <dgm:pt modelId="{C3EA2DCA-9C60-4EEB-A352-80BE83B5A19C}" type="sibTrans" cxnId="{5A486243-935F-44B2-B2AC-213199DE4EA6}">
      <dgm:prSet/>
      <dgm:spPr/>
      <dgm:t>
        <a:bodyPr/>
        <a:lstStyle/>
        <a:p>
          <a:endParaRPr lang="ru-RU"/>
        </a:p>
      </dgm:t>
    </dgm:pt>
    <dgm:pt modelId="{13AD69F5-F5BD-4320-8F0C-668630921A52}">
      <dgm:prSet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b="1" i="0" dirty="0">
              <a:latin typeface="Arial" panose="020B0604020202020204" pitchFamily="34" charset="0"/>
              <a:cs typeface="Arial" panose="020B0604020202020204" pitchFamily="34" charset="0"/>
            </a:rPr>
            <a:t>1940-yil 9-yanvarda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Fanlar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komiteti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Fanlar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akademiyasining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filiali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O‘zFAN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aylantirildi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852F6A-A7BE-4CB2-B144-1238D50BBB1E}" type="parTrans" cxnId="{28F965BD-719B-4EAF-9E0A-BC4ABF014B67}">
      <dgm:prSet/>
      <dgm:spPr/>
      <dgm:t>
        <a:bodyPr/>
        <a:lstStyle/>
        <a:p>
          <a:endParaRPr lang="ru-RU"/>
        </a:p>
      </dgm:t>
    </dgm:pt>
    <dgm:pt modelId="{49A2D694-1903-4F27-9991-FF09AE9FF5C9}" type="sibTrans" cxnId="{28F965BD-719B-4EAF-9E0A-BC4ABF014B67}">
      <dgm:prSet/>
      <dgm:spPr/>
      <dgm:t>
        <a:bodyPr/>
        <a:lstStyle/>
        <a:p>
          <a:endParaRPr lang="ru-RU"/>
        </a:p>
      </dgm:t>
    </dgm:pt>
    <dgm:pt modelId="{997D0BF8-8D61-447F-AA55-A09F45B36EE3}" type="pres">
      <dgm:prSet presAssocID="{A2F15372-D33A-4A8D-8D17-D086A34E6CF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626E70-156C-4203-A1CF-7D5082CE43AD}" type="pres">
      <dgm:prSet presAssocID="{1C5B5A3B-BAEB-428E-94B0-A61A9C1DF89E}" presName="node" presStyleLbl="node1" presStyleIdx="0" presStyleCnt="2" custScaleX="547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970747-88C4-46D6-91CF-C201BB40F126}" type="pres">
      <dgm:prSet presAssocID="{C3EA2DCA-9C60-4EEB-A352-80BE83B5A19C}" presName="sibTrans" presStyleCnt="0"/>
      <dgm:spPr/>
    </dgm:pt>
    <dgm:pt modelId="{96BB3D7D-27FA-4709-9A8F-CF80ABAF4D76}" type="pres">
      <dgm:prSet presAssocID="{13AD69F5-F5BD-4320-8F0C-668630921A5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486243-935F-44B2-B2AC-213199DE4EA6}" srcId="{A2F15372-D33A-4A8D-8D17-D086A34E6CFF}" destId="{1C5B5A3B-BAEB-428E-94B0-A61A9C1DF89E}" srcOrd="0" destOrd="0" parTransId="{63BEE8FC-BCB4-4444-8ACA-D2C13CFD297C}" sibTransId="{C3EA2DCA-9C60-4EEB-A352-80BE83B5A19C}"/>
    <dgm:cxn modelId="{CB5D2949-22FA-4891-9E3B-E50E1AB6B572}" type="presOf" srcId="{1C5B5A3B-BAEB-428E-94B0-A61A9C1DF89E}" destId="{C2626E70-156C-4203-A1CF-7D5082CE43AD}" srcOrd="0" destOrd="0" presId="urn:microsoft.com/office/officeart/2005/8/layout/hList6"/>
    <dgm:cxn modelId="{28F965BD-719B-4EAF-9E0A-BC4ABF014B67}" srcId="{A2F15372-D33A-4A8D-8D17-D086A34E6CFF}" destId="{13AD69F5-F5BD-4320-8F0C-668630921A52}" srcOrd="1" destOrd="0" parTransId="{B7852F6A-A7BE-4CB2-B144-1238D50BBB1E}" sibTransId="{49A2D694-1903-4F27-9991-FF09AE9FF5C9}"/>
    <dgm:cxn modelId="{2E66C328-C46A-4205-8420-1E2E76766305}" type="presOf" srcId="{A2F15372-D33A-4A8D-8D17-D086A34E6CFF}" destId="{997D0BF8-8D61-447F-AA55-A09F45B36EE3}" srcOrd="0" destOrd="0" presId="urn:microsoft.com/office/officeart/2005/8/layout/hList6"/>
    <dgm:cxn modelId="{509F6EF6-1DB8-427D-B072-3F75B5080A5B}" type="presOf" srcId="{13AD69F5-F5BD-4320-8F0C-668630921A52}" destId="{96BB3D7D-27FA-4709-9A8F-CF80ABAF4D76}" srcOrd="0" destOrd="0" presId="urn:microsoft.com/office/officeart/2005/8/layout/hList6"/>
    <dgm:cxn modelId="{023723B7-815B-4322-86CD-8C7EF9BF06A2}" type="presParOf" srcId="{997D0BF8-8D61-447F-AA55-A09F45B36EE3}" destId="{C2626E70-156C-4203-A1CF-7D5082CE43AD}" srcOrd="0" destOrd="0" presId="urn:microsoft.com/office/officeart/2005/8/layout/hList6"/>
    <dgm:cxn modelId="{C4BF7D9B-BBCD-4A2F-8682-697156C62DB8}" type="presParOf" srcId="{997D0BF8-8D61-447F-AA55-A09F45B36EE3}" destId="{94970747-88C4-46D6-91CF-C201BB40F126}" srcOrd="1" destOrd="0" presId="urn:microsoft.com/office/officeart/2005/8/layout/hList6"/>
    <dgm:cxn modelId="{660C0780-8A8C-4BAF-B129-560CB207E8A6}" type="presParOf" srcId="{997D0BF8-8D61-447F-AA55-A09F45B36EE3}" destId="{96BB3D7D-27FA-4709-9A8F-CF80ABAF4D76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879EE8-0F0D-4AB9-9D3F-7F3CFF54792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31CF2E-A08E-4A3E-8597-052CF2CB1237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Osiyoda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ta’limning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beshigi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Turkiston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universiteti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Universiteti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qancha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o‘quv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yurtlariga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asos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326F31-A5D7-47FE-805E-297EC981E9D5}" type="parTrans" cxnId="{906167C4-113D-46E8-BB32-FB9C0EC0056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C658A9-F9A6-43F9-B302-086D27B99288}" type="sibTrans" cxnId="{906167C4-113D-46E8-BB32-FB9C0EC0056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A66C09-96F5-473C-B014-61DC9A20DCC5}">
      <dgm:prSet/>
      <dgm:spPr>
        <a:solidFill>
          <a:srgbClr val="002060"/>
        </a:solidFill>
      </dgm:spPr>
      <dgm:t>
        <a:bodyPr/>
        <a:lstStyle/>
        <a:p>
          <a:pPr rtl="0"/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1940-yili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respublikada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30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ta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, 100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maxsus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o‘quv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yurtlari</a:t>
          </a:r>
          <a:r>
            <a:rPr lang="en-US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0" i="0" dirty="0" err="1">
              <a:latin typeface="Arial" panose="020B0604020202020204" pitchFamily="34" charset="0"/>
              <a:cs typeface="Arial" panose="020B0604020202020204" pitchFamily="34" charset="0"/>
            </a:rPr>
            <a:t>turdi</a:t>
          </a:r>
          <a:r>
            <a:rPr lang="ru-RU" b="1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5A1F09-4AED-4D0F-8A10-9C9122E3C56D}" type="parTrans" cxnId="{9C66F8BE-94D9-476D-8BE9-F573CFE7346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F78613-6B5F-466C-82CE-F168AA8E5179}" type="sibTrans" cxnId="{9C66F8BE-94D9-476D-8BE9-F573CFE7346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7869DD-CBD9-4470-8861-EBF33536D09D}" type="pres">
      <dgm:prSet presAssocID="{47879EE8-0F0D-4AB9-9D3F-7F3CFF54792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671D2D-B6EA-436A-BEB2-F852FAE45CE1}" type="pres">
      <dgm:prSet presAssocID="{A431CF2E-A08E-4A3E-8597-052CF2CB1237}" presName="circle1" presStyleLbl="node1" presStyleIdx="0" presStyleCnt="2"/>
      <dgm:spPr/>
    </dgm:pt>
    <dgm:pt modelId="{7AC13AD1-C74E-40D2-AEC0-AA79B9D8E251}" type="pres">
      <dgm:prSet presAssocID="{A431CF2E-A08E-4A3E-8597-052CF2CB1237}" presName="space" presStyleCnt="0"/>
      <dgm:spPr/>
    </dgm:pt>
    <dgm:pt modelId="{805E7670-2606-4F5D-9006-E8773E863BBA}" type="pres">
      <dgm:prSet presAssocID="{A431CF2E-A08E-4A3E-8597-052CF2CB1237}" presName="rect1" presStyleLbl="alignAcc1" presStyleIdx="0" presStyleCnt="2" custScaleX="100053" custLinFactNeighborX="-234"/>
      <dgm:spPr/>
      <dgm:t>
        <a:bodyPr/>
        <a:lstStyle/>
        <a:p>
          <a:endParaRPr lang="ru-RU"/>
        </a:p>
      </dgm:t>
    </dgm:pt>
    <dgm:pt modelId="{BFDF1536-F2E2-4074-AC3C-53F653B6F347}" type="pres">
      <dgm:prSet presAssocID="{D8A66C09-96F5-473C-B014-61DC9A20DCC5}" presName="vertSpace2" presStyleLbl="node1" presStyleIdx="0" presStyleCnt="2"/>
      <dgm:spPr/>
    </dgm:pt>
    <dgm:pt modelId="{9B8CE902-4FCC-40F0-828E-888C7B16C6F1}" type="pres">
      <dgm:prSet presAssocID="{D8A66C09-96F5-473C-B014-61DC9A20DCC5}" presName="circle2" presStyleLbl="node1" presStyleIdx="1" presStyleCnt="2"/>
      <dgm:spPr/>
    </dgm:pt>
    <dgm:pt modelId="{D311AA9B-7CF2-4327-93C7-7256E1055CDC}" type="pres">
      <dgm:prSet presAssocID="{D8A66C09-96F5-473C-B014-61DC9A20DCC5}" presName="rect2" presStyleLbl="alignAcc1" presStyleIdx="1" presStyleCnt="2" custScaleY="103020"/>
      <dgm:spPr/>
      <dgm:t>
        <a:bodyPr/>
        <a:lstStyle/>
        <a:p>
          <a:endParaRPr lang="ru-RU"/>
        </a:p>
      </dgm:t>
    </dgm:pt>
    <dgm:pt modelId="{3DC31F5C-225A-4596-A4F4-9E38946F30C3}" type="pres">
      <dgm:prSet presAssocID="{A431CF2E-A08E-4A3E-8597-052CF2CB1237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9EB495-44C0-4491-898B-31C27DF54CAC}" type="pres">
      <dgm:prSet presAssocID="{D8A66C09-96F5-473C-B014-61DC9A20DCC5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732A30-ECFF-443B-872B-3B1C3168F2A8}" type="presOf" srcId="{A431CF2E-A08E-4A3E-8597-052CF2CB1237}" destId="{3DC31F5C-225A-4596-A4F4-9E38946F30C3}" srcOrd="1" destOrd="0" presId="urn:microsoft.com/office/officeart/2005/8/layout/target3"/>
    <dgm:cxn modelId="{3CF6CA4C-048C-47B9-9172-89E02B76DF03}" type="presOf" srcId="{D8A66C09-96F5-473C-B014-61DC9A20DCC5}" destId="{D311AA9B-7CF2-4327-93C7-7256E1055CDC}" srcOrd="0" destOrd="0" presId="urn:microsoft.com/office/officeart/2005/8/layout/target3"/>
    <dgm:cxn modelId="{8B76F554-285C-48FE-9B06-5F4605896CA1}" type="presOf" srcId="{47879EE8-0F0D-4AB9-9D3F-7F3CFF547925}" destId="{F27869DD-CBD9-4470-8861-EBF33536D09D}" srcOrd="0" destOrd="0" presId="urn:microsoft.com/office/officeart/2005/8/layout/target3"/>
    <dgm:cxn modelId="{9C66F8BE-94D9-476D-8BE9-F573CFE73461}" srcId="{47879EE8-0F0D-4AB9-9D3F-7F3CFF547925}" destId="{D8A66C09-96F5-473C-B014-61DC9A20DCC5}" srcOrd="1" destOrd="0" parTransId="{1F5A1F09-4AED-4D0F-8A10-9C9122E3C56D}" sibTransId="{69F78613-6B5F-466C-82CE-F168AA8E5179}"/>
    <dgm:cxn modelId="{E38098CB-1978-4C53-BAFD-B0CE0658332C}" type="presOf" srcId="{A431CF2E-A08E-4A3E-8597-052CF2CB1237}" destId="{805E7670-2606-4F5D-9006-E8773E863BBA}" srcOrd="0" destOrd="0" presId="urn:microsoft.com/office/officeart/2005/8/layout/target3"/>
    <dgm:cxn modelId="{DE7E2441-532A-42EA-B511-DC985CFC9BCA}" type="presOf" srcId="{D8A66C09-96F5-473C-B014-61DC9A20DCC5}" destId="{599EB495-44C0-4491-898B-31C27DF54CAC}" srcOrd="1" destOrd="0" presId="urn:microsoft.com/office/officeart/2005/8/layout/target3"/>
    <dgm:cxn modelId="{906167C4-113D-46E8-BB32-FB9C0EC00566}" srcId="{47879EE8-0F0D-4AB9-9D3F-7F3CFF547925}" destId="{A431CF2E-A08E-4A3E-8597-052CF2CB1237}" srcOrd="0" destOrd="0" parTransId="{06326F31-A5D7-47FE-805E-297EC981E9D5}" sibTransId="{F4C658A9-F9A6-43F9-B302-086D27B99288}"/>
    <dgm:cxn modelId="{CEED902B-7144-4B54-907C-4DE14D33AD91}" type="presParOf" srcId="{F27869DD-CBD9-4470-8861-EBF33536D09D}" destId="{E1671D2D-B6EA-436A-BEB2-F852FAE45CE1}" srcOrd="0" destOrd="0" presId="urn:microsoft.com/office/officeart/2005/8/layout/target3"/>
    <dgm:cxn modelId="{E38B218E-B3CD-45F5-B658-1145B56A8723}" type="presParOf" srcId="{F27869DD-CBD9-4470-8861-EBF33536D09D}" destId="{7AC13AD1-C74E-40D2-AEC0-AA79B9D8E251}" srcOrd="1" destOrd="0" presId="urn:microsoft.com/office/officeart/2005/8/layout/target3"/>
    <dgm:cxn modelId="{238FAB58-96BF-4C81-B75F-DDFA1AB6F466}" type="presParOf" srcId="{F27869DD-CBD9-4470-8861-EBF33536D09D}" destId="{805E7670-2606-4F5D-9006-E8773E863BBA}" srcOrd="2" destOrd="0" presId="urn:microsoft.com/office/officeart/2005/8/layout/target3"/>
    <dgm:cxn modelId="{E8742F00-BB41-481C-B15B-A7F2F6B79A9A}" type="presParOf" srcId="{F27869DD-CBD9-4470-8861-EBF33536D09D}" destId="{BFDF1536-F2E2-4074-AC3C-53F653B6F347}" srcOrd="3" destOrd="0" presId="urn:microsoft.com/office/officeart/2005/8/layout/target3"/>
    <dgm:cxn modelId="{038C6AAF-B8D2-40BD-95DB-753F5100A2C5}" type="presParOf" srcId="{F27869DD-CBD9-4470-8861-EBF33536D09D}" destId="{9B8CE902-4FCC-40F0-828E-888C7B16C6F1}" srcOrd="4" destOrd="0" presId="urn:microsoft.com/office/officeart/2005/8/layout/target3"/>
    <dgm:cxn modelId="{A9CE6F80-2319-4B38-A026-CBDA08DC47E9}" type="presParOf" srcId="{F27869DD-CBD9-4470-8861-EBF33536D09D}" destId="{D311AA9B-7CF2-4327-93C7-7256E1055CDC}" srcOrd="5" destOrd="0" presId="urn:microsoft.com/office/officeart/2005/8/layout/target3"/>
    <dgm:cxn modelId="{FC2BBFCB-548B-4C7F-A290-9E0A8BC0E9D7}" type="presParOf" srcId="{F27869DD-CBD9-4470-8861-EBF33536D09D}" destId="{3DC31F5C-225A-4596-A4F4-9E38946F30C3}" srcOrd="6" destOrd="0" presId="urn:microsoft.com/office/officeart/2005/8/layout/target3"/>
    <dgm:cxn modelId="{17DC5235-1655-4628-BC05-D2F985FFBBC7}" type="presParOf" srcId="{F27869DD-CBD9-4470-8861-EBF33536D09D}" destId="{599EB495-44C0-4491-898B-31C27DF54CAC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319636-2339-4C05-9AEE-7EEB26E834AE}" type="doc">
      <dgm:prSet loTypeId="urn:microsoft.com/office/officeart/2008/layout/VerticalCurvedLis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AAEE05-460C-4FA4-9A0D-2155E94DA000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1934-yil 10-17-yanvarda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Toshkentda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Kommunistik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partiyasining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VI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syezdi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o‘tdi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053571-0A3E-4F90-8E73-4E32213D7757}" type="parTrans" cxnId="{A84B6840-5178-4C8F-BC15-3BAFB1CC538B}">
      <dgm:prSet/>
      <dgm:spPr/>
      <dgm:t>
        <a:bodyPr/>
        <a:lstStyle/>
        <a:p>
          <a:endParaRPr lang="ru-RU"/>
        </a:p>
      </dgm:t>
    </dgm:pt>
    <dgm:pt modelId="{CCBDC357-54D3-4518-8801-4CA1C74EE5D8}" type="sibTrans" cxnId="{A84B6840-5178-4C8F-BC15-3BAFB1CC538B}">
      <dgm:prSet/>
      <dgm:spPr/>
      <dgm:t>
        <a:bodyPr/>
        <a:lstStyle/>
        <a:p>
          <a:endParaRPr lang="ru-RU"/>
        </a:p>
      </dgm:t>
    </dgm:pt>
    <dgm:pt modelId="{2AB2A27E-86BA-43BD-B81B-976E40C37EBE}">
      <dgm:prSet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ctr" rtl="0">
            <a:lnSpc>
              <a:spcPct val="100000"/>
            </a:lnSpc>
          </a:pP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Unda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err="1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ru-RU" sz="16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err="1"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ru-RU" sz="16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dirty="0" err="1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da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(1933–1937-yillar)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respublikaning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sotsialistik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madaniyatini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rivojlantirish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smtClean="0">
              <a:latin typeface="Arial" panose="020B0604020202020204" pitchFamily="34" charset="0"/>
              <a:cs typeface="Arial" panose="020B0604020202020204" pitchFamily="34" charset="0"/>
            </a:rPr>
            <a:t>masalalari</a:t>
          </a:r>
          <a:r>
            <a:rPr lang="ru-RU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belgila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n</a:t>
          </a:r>
          <a:r>
            <a:rPr lang="ru-RU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di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9173D6-9267-4D40-AA7D-96FD2EDC35A2}" type="parTrans" cxnId="{99BCD612-6776-4C78-ACB8-C796EF34409D}">
      <dgm:prSet/>
      <dgm:spPr/>
      <dgm:t>
        <a:bodyPr/>
        <a:lstStyle/>
        <a:p>
          <a:endParaRPr lang="ru-RU"/>
        </a:p>
      </dgm:t>
    </dgm:pt>
    <dgm:pt modelId="{F4C572A0-94B3-410B-AD88-4731187B3D83}" type="sibTrans" cxnId="{99BCD612-6776-4C78-ACB8-C796EF34409D}">
      <dgm:prSet/>
      <dgm:spPr/>
      <dgm:t>
        <a:bodyPr/>
        <a:lstStyle/>
        <a:p>
          <a:endParaRPr lang="ru-RU"/>
        </a:p>
      </dgm:t>
    </dgm:pt>
    <dgm:pt modelId="{E5E476CE-29B1-47D5-99D2-22E36525BE4F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algn="ctr" rtl="0"/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O‘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z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SSR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Sovetlarining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1935-yil 10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17-yanvarda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Toshkentda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gi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V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qurultoyi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O‘zSSR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XKS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8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yoshdan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         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15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yoshgacha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bolalarni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majburiy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yetti</a:t>
          </a:r>
          <a:r>
            <a:rPr lang="ru-RU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ru-RU" sz="1400" b="1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dirty="0" err="1">
              <a:latin typeface="Arial" panose="020B0604020202020204" pitchFamily="34" charset="0"/>
              <a:cs typeface="Arial" panose="020B0604020202020204" pitchFamily="34" charset="0"/>
            </a:rPr>
            <a:t>ta’lim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tortish</a:t>
          </a:r>
          <a:r>
            <a:rPr lang="en-US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14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maktab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binolari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qurish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dasturini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chiqishni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taklif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dirty="0" err="1"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ru-RU" sz="14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578ADA-6A87-495E-B859-610880B08176}" type="parTrans" cxnId="{58ED745B-1374-4CCC-83E8-3021CD54C0BC}">
      <dgm:prSet/>
      <dgm:spPr/>
      <dgm:t>
        <a:bodyPr/>
        <a:lstStyle/>
        <a:p>
          <a:endParaRPr lang="ru-RU"/>
        </a:p>
      </dgm:t>
    </dgm:pt>
    <dgm:pt modelId="{FFEA95F4-C55B-4406-A412-A09105518D36}" type="sibTrans" cxnId="{58ED745B-1374-4CCC-83E8-3021CD54C0BC}">
      <dgm:prSet/>
      <dgm:spPr/>
      <dgm:t>
        <a:bodyPr/>
        <a:lstStyle/>
        <a:p>
          <a:endParaRPr lang="ru-RU"/>
        </a:p>
      </dgm:t>
    </dgm:pt>
    <dgm:pt modelId="{53E05757-7519-470C-9270-B50781878F4B}" type="pres">
      <dgm:prSet presAssocID="{25319636-2339-4C05-9AEE-7EEB26E834A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F9328BB-720C-49D7-B3E3-2A7EC386E075}" type="pres">
      <dgm:prSet presAssocID="{25319636-2339-4C05-9AEE-7EEB26E834AE}" presName="Name1" presStyleCnt="0"/>
      <dgm:spPr/>
    </dgm:pt>
    <dgm:pt modelId="{EAA26869-AE7F-439E-BF3B-C63484ADC9E2}" type="pres">
      <dgm:prSet presAssocID="{25319636-2339-4C05-9AEE-7EEB26E834AE}" presName="cycle" presStyleCnt="0"/>
      <dgm:spPr/>
    </dgm:pt>
    <dgm:pt modelId="{5D95BE2B-D4BB-4E03-8831-BCDA60501D7A}" type="pres">
      <dgm:prSet presAssocID="{25319636-2339-4C05-9AEE-7EEB26E834AE}" presName="srcNode" presStyleLbl="node1" presStyleIdx="0" presStyleCnt="3"/>
      <dgm:spPr/>
    </dgm:pt>
    <dgm:pt modelId="{554FA3F2-4711-4873-ADCB-30A9D8D66416}" type="pres">
      <dgm:prSet presAssocID="{25319636-2339-4C05-9AEE-7EEB26E834AE}" presName="conn" presStyleLbl="parChTrans1D2" presStyleIdx="0" presStyleCnt="1"/>
      <dgm:spPr/>
      <dgm:t>
        <a:bodyPr/>
        <a:lstStyle/>
        <a:p>
          <a:endParaRPr lang="ru-RU"/>
        </a:p>
      </dgm:t>
    </dgm:pt>
    <dgm:pt modelId="{0CEF9AFE-2BA7-47AC-B03F-BF91B8BB3BD0}" type="pres">
      <dgm:prSet presAssocID="{25319636-2339-4C05-9AEE-7EEB26E834AE}" presName="extraNode" presStyleLbl="node1" presStyleIdx="0" presStyleCnt="3"/>
      <dgm:spPr/>
    </dgm:pt>
    <dgm:pt modelId="{E594A6C0-1FF7-4EF2-B9AA-FD6511C400AD}" type="pres">
      <dgm:prSet presAssocID="{25319636-2339-4C05-9AEE-7EEB26E834AE}" presName="dstNode" presStyleLbl="node1" presStyleIdx="0" presStyleCnt="3"/>
      <dgm:spPr/>
    </dgm:pt>
    <dgm:pt modelId="{F63A2663-D345-45DE-9F44-9476B837E1EE}" type="pres">
      <dgm:prSet presAssocID="{AEAAEE05-460C-4FA4-9A0D-2155E94DA000}" presName="text_1" presStyleLbl="node1" presStyleIdx="0" presStyleCnt="3" custLinFactNeighborX="643" custLinFactNeighborY="-272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F35744-1C0B-4D63-B4A9-DEBD895F42EC}" type="pres">
      <dgm:prSet presAssocID="{AEAAEE05-460C-4FA4-9A0D-2155E94DA000}" presName="accent_1" presStyleCnt="0"/>
      <dgm:spPr/>
    </dgm:pt>
    <dgm:pt modelId="{EA5BB0C8-D73D-4868-8CE8-86793BF88EFE}" type="pres">
      <dgm:prSet presAssocID="{AEAAEE05-460C-4FA4-9A0D-2155E94DA000}" presName="accentRepeatNode" presStyleLbl="solidFgAcc1" presStyleIdx="0" presStyleCnt="3"/>
      <dgm:spPr>
        <a:solidFill>
          <a:srgbClr val="92D050"/>
        </a:solidFill>
      </dgm:spPr>
    </dgm:pt>
    <dgm:pt modelId="{7FD1BCB0-6F3A-44C3-81D4-D745C632E884}" type="pres">
      <dgm:prSet presAssocID="{2AB2A27E-86BA-43BD-B81B-976E40C37EBE}" presName="text_2" presStyleLbl="node1" presStyleIdx="1" presStyleCnt="3" custScaleY="161375" custLinFactNeighborX="-464" custLinFactNeighborY="-27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7303F7-3706-45EB-8ECA-19657AD23557}" type="pres">
      <dgm:prSet presAssocID="{2AB2A27E-86BA-43BD-B81B-976E40C37EBE}" presName="accent_2" presStyleCnt="0"/>
      <dgm:spPr/>
    </dgm:pt>
    <dgm:pt modelId="{EC8887A6-E00E-4C50-BAC6-EC3224D1AB21}" type="pres">
      <dgm:prSet presAssocID="{2AB2A27E-86BA-43BD-B81B-976E40C37EBE}" presName="accentRepeatNode" presStyleLbl="solidFgAcc1" presStyleIdx="1" presStyleCnt="3" custLinFactNeighborX="-11217" custLinFactNeighborY="-4539"/>
      <dgm:spPr>
        <a:solidFill>
          <a:srgbClr val="0070C0"/>
        </a:solidFill>
      </dgm:spPr>
    </dgm:pt>
    <dgm:pt modelId="{98A22307-D112-499F-AB21-4F14E802F74D}" type="pres">
      <dgm:prSet presAssocID="{E5E476CE-29B1-47D5-99D2-22E36525BE4F}" presName="text_3" presStyleLbl="node1" presStyleIdx="2" presStyleCnt="3" custScaleY="163566" custLinFactNeighborX="-129" custLinFactNeighborY="5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F21F71-49B7-4266-8F7F-E4129B429A3B}" type="pres">
      <dgm:prSet presAssocID="{E5E476CE-29B1-47D5-99D2-22E36525BE4F}" presName="accent_3" presStyleCnt="0"/>
      <dgm:spPr/>
    </dgm:pt>
    <dgm:pt modelId="{D9BA4746-13BB-4221-9FD7-0BE22349A553}" type="pres">
      <dgm:prSet presAssocID="{E5E476CE-29B1-47D5-99D2-22E36525BE4F}" presName="accentRepeatNode" presStyleLbl="solidFgAcc1" presStyleIdx="2" presStyleCnt="3" custScaleX="133747" custScaleY="123669" custLinFactNeighborX="1684" custLinFactNeighborY="10028"/>
      <dgm:spPr>
        <a:solidFill>
          <a:srgbClr val="7030A0"/>
        </a:solidFill>
      </dgm:spPr>
    </dgm:pt>
  </dgm:ptLst>
  <dgm:cxnLst>
    <dgm:cxn modelId="{30237385-30A8-4964-BD60-18A203D76BAC}" type="presOf" srcId="{25319636-2339-4C05-9AEE-7EEB26E834AE}" destId="{53E05757-7519-470C-9270-B50781878F4B}" srcOrd="0" destOrd="0" presId="urn:microsoft.com/office/officeart/2008/layout/VerticalCurvedList"/>
    <dgm:cxn modelId="{C24FB692-6A12-4CB1-9725-50E5CA1A90B1}" type="presOf" srcId="{2AB2A27E-86BA-43BD-B81B-976E40C37EBE}" destId="{7FD1BCB0-6F3A-44C3-81D4-D745C632E884}" srcOrd="0" destOrd="0" presId="urn:microsoft.com/office/officeart/2008/layout/VerticalCurvedList"/>
    <dgm:cxn modelId="{E1735C4D-5BA2-4455-9A79-A91D58A83BC5}" type="presOf" srcId="{CCBDC357-54D3-4518-8801-4CA1C74EE5D8}" destId="{554FA3F2-4711-4873-ADCB-30A9D8D66416}" srcOrd="0" destOrd="0" presId="urn:microsoft.com/office/officeart/2008/layout/VerticalCurvedList"/>
    <dgm:cxn modelId="{54DEA8B2-9790-4C94-BA3D-20DC128EB81D}" type="presOf" srcId="{E5E476CE-29B1-47D5-99D2-22E36525BE4F}" destId="{98A22307-D112-499F-AB21-4F14E802F74D}" srcOrd="0" destOrd="0" presId="urn:microsoft.com/office/officeart/2008/layout/VerticalCurvedList"/>
    <dgm:cxn modelId="{A84B6840-5178-4C8F-BC15-3BAFB1CC538B}" srcId="{25319636-2339-4C05-9AEE-7EEB26E834AE}" destId="{AEAAEE05-460C-4FA4-9A0D-2155E94DA000}" srcOrd="0" destOrd="0" parTransId="{24053571-0A3E-4F90-8E73-4E32213D7757}" sibTransId="{CCBDC357-54D3-4518-8801-4CA1C74EE5D8}"/>
    <dgm:cxn modelId="{58ED745B-1374-4CCC-83E8-3021CD54C0BC}" srcId="{25319636-2339-4C05-9AEE-7EEB26E834AE}" destId="{E5E476CE-29B1-47D5-99D2-22E36525BE4F}" srcOrd="2" destOrd="0" parTransId="{08578ADA-6A87-495E-B859-610880B08176}" sibTransId="{FFEA95F4-C55B-4406-A412-A09105518D36}"/>
    <dgm:cxn modelId="{1122A9B9-56E8-484F-8CAC-94216D8A3EF6}" type="presOf" srcId="{AEAAEE05-460C-4FA4-9A0D-2155E94DA000}" destId="{F63A2663-D345-45DE-9F44-9476B837E1EE}" srcOrd="0" destOrd="0" presId="urn:microsoft.com/office/officeart/2008/layout/VerticalCurvedList"/>
    <dgm:cxn modelId="{99BCD612-6776-4C78-ACB8-C796EF34409D}" srcId="{25319636-2339-4C05-9AEE-7EEB26E834AE}" destId="{2AB2A27E-86BA-43BD-B81B-976E40C37EBE}" srcOrd="1" destOrd="0" parTransId="{DE9173D6-9267-4D40-AA7D-96FD2EDC35A2}" sibTransId="{F4C572A0-94B3-410B-AD88-4731187B3D83}"/>
    <dgm:cxn modelId="{E0F8EB4A-87FA-4019-9487-C61414B64C23}" type="presParOf" srcId="{53E05757-7519-470C-9270-B50781878F4B}" destId="{BF9328BB-720C-49D7-B3E3-2A7EC386E075}" srcOrd="0" destOrd="0" presId="urn:microsoft.com/office/officeart/2008/layout/VerticalCurvedList"/>
    <dgm:cxn modelId="{7155E659-E1B3-4954-B349-974F66D5A97D}" type="presParOf" srcId="{BF9328BB-720C-49D7-B3E3-2A7EC386E075}" destId="{EAA26869-AE7F-439E-BF3B-C63484ADC9E2}" srcOrd="0" destOrd="0" presId="urn:microsoft.com/office/officeart/2008/layout/VerticalCurvedList"/>
    <dgm:cxn modelId="{7D28DCB5-0769-45D5-8280-70930669231D}" type="presParOf" srcId="{EAA26869-AE7F-439E-BF3B-C63484ADC9E2}" destId="{5D95BE2B-D4BB-4E03-8831-BCDA60501D7A}" srcOrd="0" destOrd="0" presId="urn:microsoft.com/office/officeart/2008/layout/VerticalCurvedList"/>
    <dgm:cxn modelId="{105A3A9A-2CEC-49A3-BD12-6B67B09F9DCB}" type="presParOf" srcId="{EAA26869-AE7F-439E-BF3B-C63484ADC9E2}" destId="{554FA3F2-4711-4873-ADCB-30A9D8D66416}" srcOrd="1" destOrd="0" presId="urn:microsoft.com/office/officeart/2008/layout/VerticalCurvedList"/>
    <dgm:cxn modelId="{E620E67C-444D-4024-8042-C4E894F7E14F}" type="presParOf" srcId="{EAA26869-AE7F-439E-BF3B-C63484ADC9E2}" destId="{0CEF9AFE-2BA7-47AC-B03F-BF91B8BB3BD0}" srcOrd="2" destOrd="0" presId="urn:microsoft.com/office/officeart/2008/layout/VerticalCurvedList"/>
    <dgm:cxn modelId="{B7427CA5-522C-42E8-97AF-C1367A5B2C2F}" type="presParOf" srcId="{EAA26869-AE7F-439E-BF3B-C63484ADC9E2}" destId="{E594A6C0-1FF7-4EF2-B9AA-FD6511C400AD}" srcOrd="3" destOrd="0" presId="urn:microsoft.com/office/officeart/2008/layout/VerticalCurvedList"/>
    <dgm:cxn modelId="{76D2BEF1-D726-425B-8D41-490E5BB425EE}" type="presParOf" srcId="{BF9328BB-720C-49D7-B3E3-2A7EC386E075}" destId="{F63A2663-D345-45DE-9F44-9476B837E1EE}" srcOrd="1" destOrd="0" presId="urn:microsoft.com/office/officeart/2008/layout/VerticalCurvedList"/>
    <dgm:cxn modelId="{7DA37D49-9310-4E70-BDE0-FA6EAB1969D6}" type="presParOf" srcId="{BF9328BB-720C-49D7-B3E3-2A7EC386E075}" destId="{48F35744-1C0B-4D63-B4A9-DEBD895F42EC}" srcOrd="2" destOrd="0" presId="urn:microsoft.com/office/officeart/2008/layout/VerticalCurvedList"/>
    <dgm:cxn modelId="{0F621C94-E8BE-4BE2-898D-EC4C81055946}" type="presParOf" srcId="{48F35744-1C0B-4D63-B4A9-DEBD895F42EC}" destId="{EA5BB0C8-D73D-4868-8CE8-86793BF88EFE}" srcOrd="0" destOrd="0" presId="urn:microsoft.com/office/officeart/2008/layout/VerticalCurvedList"/>
    <dgm:cxn modelId="{65E23071-6F15-4DC4-B0E3-169CBEB4C428}" type="presParOf" srcId="{BF9328BB-720C-49D7-B3E3-2A7EC386E075}" destId="{7FD1BCB0-6F3A-44C3-81D4-D745C632E884}" srcOrd="3" destOrd="0" presId="urn:microsoft.com/office/officeart/2008/layout/VerticalCurvedList"/>
    <dgm:cxn modelId="{8E21E024-09C8-491A-9D2E-77E175862B02}" type="presParOf" srcId="{BF9328BB-720C-49D7-B3E3-2A7EC386E075}" destId="{F57303F7-3706-45EB-8ECA-19657AD23557}" srcOrd="4" destOrd="0" presId="urn:microsoft.com/office/officeart/2008/layout/VerticalCurvedList"/>
    <dgm:cxn modelId="{28F8E91B-B132-43E0-9246-ECC6B21E7E00}" type="presParOf" srcId="{F57303F7-3706-45EB-8ECA-19657AD23557}" destId="{EC8887A6-E00E-4C50-BAC6-EC3224D1AB21}" srcOrd="0" destOrd="0" presId="urn:microsoft.com/office/officeart/2008/layout/VerticalCurvedList"/>
    <dgm:cxn modelId="{195B9DE7-A4CA-4995-8D7A-0FDB6412C07C}" type="presParOf" srcId="{BF9328BB-720C-49D7-B3E3-2A7EC386E075}" destId="{98A22307-D112-499F-AB21-4F14E802F74D}" srcOrd="5" destOrd="0" presId="urn:microsoft.com/office/officeart/2008/layout/VerticalCurvedList"/>
    <dgm:cxn modelId="{5842450A-1091-4F2D-A92A-3DBBC26C68B0}" type="presParOf" srcId="{BF9328BB-720C-49D7-B3E3-2A7EC386E075}" destId="{7BF21F71-49B7-4266-8F7F-E4129B429A3B}" srcOrd="6" destOrd="0" presId="urn:microsoft.com/office/officeart/2008/layout/VerticalCurvedList"/>
    <dgm:cxn modelId="{14A3E687-5C14-4E0D-B758-53142706A22C}" type="presParOf" srcId="{7BF21F71-49B7-4266-8F7F-E4129B429A3B}" destId="{D9BA4746-13BB-4221-9FD7-0BE22349A55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D546E7D-0877-4218-9F8E-32614AD2A142}" type="doc">
      <dgm:prSet loTypeId="urn:microsoft.com/office/officeart/2005/8/layout/hList6" loCatId="list" qsTypeId="urn:microsoft.com/office/officeart/2005/8/quickstyle/simple4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60311572-C890-4639-AEC3-AD1E46394E55}" type="pres">
      <dgm:prSet presAssocID="{DD546E7D-0877-4218-9F8E-32614AD2A14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BD20224E-D279-45CF-BF94-E1CA69A7DD22}" type="presOf" srcId="{DD546E7D-0877-4218-9F8E-32614AD2A142}" destId="{60311572-C890-4639-AEC3-AD1E46394E55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F773293-0D8B-4A4C-A7D1-B95E99CCB97A}" type="doc">
      <dgm:prSet loTypeId="urn:microsoft.com/office/officeart/2005/8/layout/hProcess9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89F51B-AA39-42DD-A195-E419FA0D2B94}">
      <dgm:prSet/>
      <dgm:spPr>
        <a:solidFill>
          <a:srgbClr val="CCFFFF"/>
        </a:solidFill>
      </dgm:spPr>
      <dgm:t>
        <a:bodyPr/>
        <a:lstStyle/>
        <a:p>
          <a:pPr algn="ctr" rtl="0"/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hokimiyatining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dastlabki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o‘n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yilli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ida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imlo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           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3 </a:t>
          </a:r>
          <a:r>
            <a:rPr lang="ru-RU" b="1" dirty="0" err="1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o‘zgartirildi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1E10AE-380A-45AE-99DC-D94CDF4A9989}" type="parTrans" cxnId="{506E75A3-2B2A-4249-816E-B0931600174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CD5210-B960-4806-B111-B775390B0432}" type="sibTrans" cxnId="{506E75A3-2B2A-4249-816E-B0931600174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4AEC48-7E84-4B2E-8031-5A2C4555C314}">
      <dgm:prSet/>
      <dgm:spPr>
        <a:solidFill>
          <a:srgbClr val="CCFFFF"/>
        </a:solidFill>
      </dgm:spPr>
      <dgm:t>
        <a:bodyPr/>
        <a:lstStyle/>
        <a:p>
          <a:pPr algn="l" rtl="0"/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tub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aholini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savodsiz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118996-845A-421C-8766-1647891B1F7F}" type="parTrans" cxnId="{5743C376-3CAE-47E9-AC4C-38AC507846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73A32B-9842-40C0-9F1A-05DCFAF4CA73}" type="sibTrans" cxnId="{5743C376-3CAE-47E9-AC4C-38AC5078466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311534-9A0A-4B25-B5FC-733D621976C3}">
      <dgm:prSet/>
      <dgm:spPr>
        <a:solidFill>
          <a:srgbClr val="CCFFFF"/>
        </a:solidFill>
      </dgm:spPr>
      <dgm:t>
        <a:bodyPr/>
        <a:lstStyle/>
        <a:p>
          <a:pPr algn="l" rtl="0"/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asriy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qadriyatlaridan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mahrum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qili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sh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E73303-2B73-4F7F-90A5-5E1F3C28344F}" type="parTrans" cxnId="{EEEC6273-3BD0-4472-B381-3183C7DAA9E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63FDA5-F42E-478B-AA9A-36B24312D9CB}" type="sibTrans" cxnId="{EEEC6273-3BD0-4472-B381-3183C7DAA9E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487E55-3E7D-4B5C-8624-73451E54CF91}">
      <dgm:prSet/>
      <dgm:spPr>
        <a:solidFill>
          <a:srgbClr val="CCFFFF"/>
        </a:solidFill>
      </dgm:spPr>
      <dgm:t>
        <a:bodyPr/>
        <a:lstStyle/>
        <a:p>
          <a:pPr algn="l" rtl="0"/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madaniyati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ruhida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tarbiyalash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E6671D-BC03-4674-AE2C-C680AA5F12B2}" type="parTrans" cxnId="{F7FC91CE-9515-434E-AB11-6203D6276E6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A0648A-1071-432F-8794-33708A9E4C32}" type="sibTrans" cxnId="{F7FC91CE-9515-434E-AB11-6203D6276E6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4FAB8F-CF50-4362-9E2C-8EA666F50163}">
      <dgm:prSet/>
      <dgm:spPr>
        <a:solidFill>
          <a:srgbClr val="CCFFFF"/>
        </a:solidFill>
      </dgm:spPr>
      <dgm:t>
        <a:bodyPr/>
        <a:lstStyle/>
        <a:p>
          <a:pPr algn="l" rtl="0"/>
          <a:r>
            <a:rPr lang="ru-RU">
              <a:latin typeface="Arial" panose="020B0604020202020204" pitchFamily="34" charset="0"/>
              <a:cs typeface="Arial" panose="020B0604020202020204" pitchFamily="34" charset="0"/>
            </a:rPr>
            <a:t>ruslashtirish siyosatini amalga oshirish.</a:t>
          </a:r>
        </a:p>
      </dgm:t>
    </dgm:pt>
    <dgm:pt modelId="{96E6056E-2F70-49B7-84B2-925B85356B0A}" type="parTrans" cxnId="{C349F50B-499F-4DAF-B648-BF764E31EA7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49684A-0DC0-427D-8E65-97317D171043}" type="sibTrans" cxnId="{C349F50B-499F-4DAF-B648-BF764E31EA7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8179FF-CB8E-4CFF-A2CE-84596945B2E2}" type="pres">
      <dgm:prSet presAssocID="{AF773293-0D8B-4A4C-A7D1-B95E99CCB97A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98F4A41-EC3C-4969-859E-DBB665C1FA2A}" type="pres">
      <dgm:prSet presAssocID="{AF773293-0D8B-4A4C-A7D1-B95E99CCB97A}" presName="arrow" presStyleLbl="bgShp" presStyleIdx="0" presStyleCnt="1"/>
      <dgm:spPr/>
    </dgm:pt>
    <dgm:pt modelId="{11BB0893-DD3A-416D-BE76-3D98A26A4DAE}" type="pres">
      <dgm:prSet presAssocID="{AF773293-0D8B-4A4C-A7D1-B95E99CCB97A}" presName="linearProcess" presStyleCnt="0"/>
      <dgm:spPr/>
    </dgm:pt>
    <dgm:pt modelId="{3E8EACB8-C136-4F2C-9316-D09510D0676E}" type="pres">
      <dgm:prSet presAssocID="{C289F51B-AA39-42DD-A195-E419FA0D2B94}" presName="textNode" presStyleLbl="node1" presStyleIdx="0" presStyleCnt="1" custScaleX="123386" custScaleY="2277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0A463C-3A45-456E-A75E-47023B12EC3A}" type="presOf" srcId="{AF773293-0D8B-4A4C-A7D1-B95E99CCB97A}" destId="{7C8179FF-CB8E-4CFF-A2CE-84596945B2E2}" srcOrd="0" destOrd="0" presId="urn:microsoft.com/office/officeart/2005/8/layout/hProcess9"/>
    <dgm:cxn modelId="{025A56B0-6C07-4EDC-ADF4-11BB0AC095C3}" type="presOf" srcId="{C289F51B-AA39-42DD-A195-E419FA0D2B94}" destId="{3E8EACB8-C136-4F2C-9316-D09510D0676E}" srcOrd="0" destOrd="0" presId="urn:microsoft.com/office/officeart/2005/8/layout/hProcess9"/>
    <dgm:cxn modelId="{5743C376-3CAE-47E9-AC4C-38AC5078466A}" srcId="{C289F51B-AA39-42DD-A195-E419FA0D2B94}" destId="{774AEC48-7E84-4B2E-8031-5A2C4555C314}" srcOrd="0" destOrd="0" parTransId="{99118996-845A-421C-8766-1647891B1F7F}" sibTransId="{C273A32B-9842-40C0-9F1A-05DCFAF4CA73}"/>
    <dgm:cxn modelId="{506E75A3-2B2A-4249-816E-B09316001746}" srcId="{AF773293-0D8B-4A4C-A7D1-B95E99CCB97A}" destId="{C289F51B-AA39-42DD-A195-E419FA0D2B94}" srcOrd="0" destOrd="0" parTransId="{691E10AE-380A-45AE-99DC-D94CDF4A9989}" sibTransId="{B4CD5210-B960-4806-B111-B775390B0432}"/>
    <dgm:cxn modelId="{367E7CAD-71ED-4146-BCB8-212B0BD48E45}" type="presOf" srcId="{61311534-9A0A-4B25-B5FC-733D621976C3}" destId="{3E8EACB8-C136-4F2C-9316-D09510D0676E}" srcOrd="0" destOrd="2" presId="urn:microsoft.com/office/officeart/2005/8/layout/hProcess9"/>
    <dgm:cxn modelId="{C349F50B-499F-4DAF-B648-BF764E31EA7C}" srcId="{C289F51B-AA39-42DD-A195-E419FA0D2B94}" destId="{014FAB8F-CF50-4362-9E2C-8EA666F50163}" srcOrd="3" destOrd="0" parTransId="{96E6056E-2F70-49B7-84B2-925B85356B0A}" sibTransId="{9449684A-0DC0-427D-8E65-97317D171043}"/>
    <dgm:cxn modelId="{EEEC6273-3BD0-4472-B381-3183C7DAA9E1}" srcId="{C289F51B-AA39-42DD-A195-E419FA0D2B94}" destId="{61311534-9A0A-4B25-B5FC-733D621976C3}" srcOrd="1" destOrd="0" parTransId="{74E73303-2B73-4F7F-90A5-5E1F3C28344F}" sibTransId="{1A63FDA5-F42E-478B-AA9A-36B24312D9CB}"/>
    <dgm:cxn modelId="{F7FC91CE-9515-434E-AB11-6203D6276E61}" srcId="{C289F51B-AA39-42DD-A195-E419FA0D2B94}" destId="{04487E55-3E7D-4B5C-8624-73451E54CF91}" srcOrd="2" destOrd="0" parTransId="{0FE6671D-BC03-4674-AE2C-C680AA5F12B2}" sibTransId="{A5A0648A-1071-432F-8794-33708A9E4C32}"/>
    <dgm:cxn modelId="{581C0298-C1FB-4A87-9FC0-DCA90BBC8BCA}" type="presOf" srcId="{04487E55-3E7D-4B5C-8624-73451E54CF91}" destId="{3E8EACB8-C136-4F2C-9316-D09510D0676E}" srcOrd="0" destOrd="3" presId="urn:microsoft.com/office/officeart/2005/8/layout/hProcess9"/>
    <dgm:cxn modelId="{BCA7AF09-2101-4845-BD53-67AC10BD5D3E}" type="presOf" srcId="{774AEC48-7E84-4B2E-8031-5A2C4555C314}" destId="{3E8EACB8-C136-4F2C-9316-D09510D0676E}" srcOrd="0" destOrd="1" presId="urn:microsoft.com/office/officeart/2005/8/layout/hProcess9"/>
    <dgm:cxn modelId="{88FF1F67-5F79-49DD-AE33-4589BD2AB38E}" type="presOf" srcId="{014FAB8F-CF50-4362-9E2C-8EA666F50163}" destId="{3E8EACB8-C136-4F2C-9316-D09510D0676E}" srcOrd="0" destOrd="4" presId="urn:microsoft.com/office/officeart/2005/8/layout/hProcess9"/>
    <dgm:cxn modelId="{8E062FD7-8889-4614-8A2F-4140A28398EB}" type="presParOf" srcId="{7C8179FF-CB8E-4CFF-A2CE-84596945B2E2}" destId="{D98F4A41-EC3C-4969-859E-DBB665C1FA2A}" srcOrd="0" destOrd="0" presId="urn:microsoft.com/office/officeart/2005/8/layout/hProcess9"/>
    <dgm:cxn modelId="{9F8C0157-DEC6-4BB7-BA9D-40915DD6915A}" type="presParOf" srcId="{7C8179FF-CB8E-4CFF-A2CE-84596945B2E2}" destId="{11BB0893-DD3A-416D-BE76-3D98A26A4DAE}" srcOrd="1" destOrd="0" presId="urn:microsoft.com/office/officeart/2005/8/layout/hProcess9"/>
    <dgm:cxn modelId="{CD9CCB00-AA9C-4240-B04C-A31B16C7F7A0}" type="presParOf" srcId="{11BB0893-DD3A-416D-BE76-3D98A26A4DAE}" destId="{3E8EACB8-C136-4F2C-9316-D09510D0676E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A3CFF1-163E-4266-921F-A047DBCCA820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ACA9D6-9F25-47A8-B6F0-67C68777FD88}">
      <dgm:prSet/>
      <dgm:spPr>
        <a:solidFill>
          <a:schemeClr val="tx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b="1" dirty="0">
              <a:latin typeface="Arial" panose="020B0604020202020204" pitchFamily="34" charset="0"/>
              <a:cs typeface="Arial" panose="020B0604020202020204" pitchFamily="34" charset="0"/>
            </a:rPr>
            <a:t>1940-yil 8-mayda 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Soveti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III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sessiyasida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matematik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olim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Toshmuhammad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Qori-Niyozovning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ma’ruzasi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lotin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yozuvidan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kirill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rus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grafikasi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asosidagi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yozuviga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o‘tish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to‘g‘risida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qaror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4F9D1830-A56C-492E-B473-0B46E1147264}" type="parTrans" cxnId="{A806A9C0-B541-4BB7-948F-C47A312B210C}">
      <dgm:prSet/>
      <dgm:spPr/>
      <dgm:t>
        <a:bodyPr/>
        <a:lstStyle/>
        <a:p>
          <a:endParaRPr lang="ru-RU"/>
        </a:p>
      </dgm:t>
    </dgm:pt>
    <dgm:pt modelId="{3E4DE80C-9BC3-4AD2-B61E-806BD9520A6F}" type="sibTrans" cxnId="{A806A9C0-B541-4BB7-948F-C47A312B210C}">
      <dgm:prSet/>
      <dgm:spPr/>
      <dgm:t>
        <a:bodyPr/>
        <a:lstStyle/>
        <a:p>
          <a:endParaRPr lang="ru-RU"/>
        </a:p>
      </dgm:t>
    </dgm:pt>
    <dgm:pt modelId="{FC10AEF9-08E0-4B4C-A1BF-4602315950BA}" type="pres">
      <dgm:prSet presAssocID="{51A3CFF1-163E-4266-921F-A047DBCCA82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0D98BF-E68B-491B-AA66-95F5A754CF79}" type="pres">
      <dgm:prSet presAssocID="{33ACA9D6-9F25-47A8-B6F0-67C68777FD88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8F1F0F-625D-4BF4-BB97-67F4FE7E8002}" type="presOf" srcId="{33ACA9D6-9F25-47A8-B6F0-67C68777FD88}" destId="{7D0D98BF-E68B-491B-AA66-95F5A754CF79}" srcOrd="0" destOrd="0" presId="urn:microsoft.com/office/officeart/2005/8/layout/hList6"/>
    <dgm:cxn modelId="{8B95E3AA-7642-4E48-841C-F7140C40D93B}" type="presOf" srcId="{51A3CFF1-163E-4266-921F-A047DBCCA820}" destId="{FC10AEF9-08E0-4B4C-A1BF-4602315950BA}" srcOrd="0" destOrd="0" presId="urn:microsoft.com/office/officeart/2005/8/layout/hList6"/>
    <dgm:cxn modelId="{A806A9C0-B541-4BB7-948F-C47A312B210C}" srcId="{51A3CFF1-163E-4266-921F-A047DBCCA820}" destId="{33ACA9D6-9F25-47A8-B6F0-67C68777FD88}" srcOrd="0" destOrd="0" parTransId="{4F9D1830-A56C-492E-B473-0B46E1147264}" sibTransId="{3E4DE80C-9BC3-4AD2-B61E-806BD9520A6F}"/>
    <dgm:cxn modelId="{319661EF-DFF9-4C32-9BC3-39539130651C}" type="presParOf" srcId="{FC10AEF9-08E0-4B4C-A1BF-4602315950BA}" destId="{7D0D98BF-E68B-491B-AA66-95F5A754CF79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E3FB67D-414A-4454-BEF6-FB40DD603D91}" type="doc">
      <dgm:prSet loTypeId="urn:microsoft.com/office/officeart/2005/8/layout/h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F52B9C3-6662-4C58-A1F0-9D8799E6BCBC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L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otin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grafikasiga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o‘tish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arab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tilida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yaratilgan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islom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dinining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asosi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Qur’oni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K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arim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hadislarni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yo‘qotishni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kirillitsaga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o‘tish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asnosida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turkiy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tilli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respublikalarini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lotin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imlosidan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foydalanayotgan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ta’siridan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saqlab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qolmoqchi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xalqi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qardosh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turk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xalqi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o‘rtasidagi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aloqalarn</a:t>
          </a:r>
          <a:r>
            <a:rPr lang="en-US" sz="2000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yo‘qotmoqchi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70FEDFF4-30B4-447B-936B-28E610B0F67C}" type="parTrans" cxnId="{66BC00ED-9712-4F3F-AF0F-9407BAFAD986}">
      <dgm:prSet/>
      <dgm:spPr/>
      <dgm:t>
        <a:bodyPr/>
        <a:lstStyle/>
        <a:p>
          <a:endParaRPr lang="ru-RU"/>
        </a:p>
      </dgm:t>
    </dgm:pt>
    <dgm:pt modelId="{060B4D16-F83D-4A9C-8F34-28299B705588}" type="sibTrans" cxnId="{66BC00ED-9712-4F3F-AF0F-9407BAFAD986}">
      <dgm:prSet/>
      <dgm:spPr/>
      <dgm:t>
        <a:bodyPr/>
        <a:lstStyle/>
        <a:p>
          <a:endParaRPr lang="ru-RU"/>
        </a:p>
      </dgm:t>
    </dgm:pt>
    <dgm:pt modelId="{94F2BFE3-B8A0-4769-A1AA-BE1051F86FC0}" type="pres">
      <dgm:prSet presAssocID="{FE3FB67D-414A-4454-BEF6-FB40DD603D9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2057B34-AA17-45D3-AD27-3BCBC2C3214B}" type="pres">
      <dgm:prSet presAssocID="{1F52B9C3-6662-4C58-A1F0-9D8799E6BCBC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439AA9-62EB-4A48-8495-DAFAD8FD53AA}" type="presOf" srcId="{FE3FB67D-414A-4454-BEF6-FB40DD603D91}" destId="{94F2BFE3-B8A0-4769-A1AA-BE1051F86FC0}" srcOrd="0" destOrd="0" presId="urn:microsoft.com/office/officeart/2005/8/layout/hList6"/>
    <dgm:cxn modelId="{8C9E6C79-7E91-45F1-B687-73733368BE0F}" type="presOf" srcId="{1F52B9C3-6662-4C58-A1F0-9D8799E6BCBC}" destId="{22057B34-AA17-45D3-AD27-3BCBC2C3214B}" srcOrd="0" destOrd="0" presId="urn:microsoft.com/office/officeart/2005/8/layout/hList6"/>
    <dgm:cxn modelId="{66BC00ED-9712-4F3F-AF0F-9407BAFAD986}" srcId="{FE3FB67D-414A-4454-BEF6-FB40DD603D91}" destId="{1F52B9C3-6662-4C58-A1F0-9D8799E6BCBC}" srcOrd="0" destOrd="0" parTransId="{70FEDFF4-30B4-447B-936B-28E610B0F67C}" sibTransId="{060B4D16-F83D-4A9C-8F34-28299B705588}"/>
    <dgm:cxn modelId="{8724BFA9-5AC4-46ED-A729-7DD8D7AE6ACF}" type="presParOf" srcId="{94F2BFE3-B8A0-4769-A1AA-BE1051F86FC0}" destId="{22057B34-AA17-45D3-AD27-3BCBC2C3214B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8CD7C94-A52E-4DC8-9A03-915E1D7D6171}" type="doc">
      <dgm:prSet loTypeId="urn:microsoft.com/office/officeart/2005/8/layout/targe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B1C88E-1024-4198-8F40-774681D79C43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Ijtimoiy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shiddatli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ziddiyatlar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hukm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surgan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murakkab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san’at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milliylik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insonparvarlik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xalqchilik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tamoyillarga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sodiqligini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saqlab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qoldi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9E89FD0F-751B-44BE-90F7-BAC46C72AFF6}" type="parTrans" cxnId="{4B6F6F66-8803-4DFF-956C-35B2CF2956CD}">
      <dgm:prSet/>
      <dgm:spPr/>
      <dgm:t>
        <a:bodyPr/>
        <a:lstStyle/>
        <a:p>
          <a:endParaRPr lang="ru-RU"/>
        </a:p>
      </dgm:t>
    </dgm:pt>
    <dgm:pt modelId="{788A671B-9E94-45D4-ADBA-CE2FAA71C8A0}" type="sibTrans" cxnId="{4B6F6F66-8803-4DFF-956C-35B2CF2956CD}">
      <dgm:prSet/>
      <dgm:spPr/>
      <dgm:t>
        <a:bodyPr/>
        <a:lstStyle/>
        <a:p>
          <a:endParaRPr lang="ru-RU"/>
        </a:p>
      </dgm:t>
    </dgm:pt>
    <dgm:pt modelId="{550CA518-217D-4CEF-9CD4-F32D06AC196D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respublikadagi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ijodkorlar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izlanishlar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dunyoqarash</a:t>
          </a:r>
          <a:r>
            <a: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jihatidan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birlaridan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farq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qiluvchi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talaygina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yo‘nalishlarning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qattiq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to‘qnashuvlar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to‘lib-toshgan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ko‘plab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talafotlar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fojia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tugagan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taqdirlar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birga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yangi-yangi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iste’dodlar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dunyoga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kurtak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yozgan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</a:t>
          </a:r>
          <a:r>
            <a: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734375B1-1789-4738-A33F-8EF52820F5E4}" type="parTrans" cxnId="{8B4DBBE6-4439-4412-92A5-3ECB4B09AB81}">
      <dgm:prSet/>
      <dgm:spPr/>
      <dgm:t>
        <a:bodyPr/>
        <a:lstStyle/>
        <a:p>
          <a:endParaRPr lang="ru-RU"/>
        </a:p>
      </dgm:t>
    </dgm:pt>
    <dgm:pt modelId="{A436CABE-296F-4627-8ACD-DEDD3367B5B4}" type="sibTrans" cxnId="{8B4DBBE6-4439-4412-92A5-3ECB4B09AB81}">
      <dgm:prSet/>
      <dgm:spPr/>
      <dgm:t>
        <a:bodyPr/>
        <a:lstStyle/>
        <a:p>
          <a:endParaRPr lang="ru-RU"/>
        </a:p>
      </dgm:t>
    </dgm:pt>
    <dgm:pt modelId="{FE9EB4C0-41FF-4CA2-B70E-002E394DF10D}" type="pres">
      <dgm:prSet presAssocID="{18CD7C94-A52E-4DC8-9A03-915E1D7D6171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B78278-C96E-4A0D-BE53-5963AAC46D28}" type="pres">
      <dgm:prSet presAssocID="{C6B1C88E-1024-4198-8F40-774681D79C43}" presName="circle1" presStyleLbl="node1" presStyleIdx="0" presStyleCnt="2" custScaleY="91423"/>
      <dgm:spPr>
        <a:solidFill>
          <a:schemeClr val="tx2">
            <a:lumMod val="40000"/>
            <a:lumOff val="60000"/>
          </a:schemeClr>
        </a:solidFill>
      </dgm:spPr>
    </dgm:pt>
    <dgm:pt modelId="{3E1AD80A-D77A-44A9-A1DC-D5F88A18E5E0}" type="pres">
      <dgm:prSet presAssocID="{C6B1C88E-1024-4198-8F40-774681D79C43}" presName="space" presStyleCnt="0"/>
      <dgm:spPr/>
    </dgm:pt>
    <dgm:pt modelId="{BC18AE0B-081F-44D3-BF5F-E282144A7E31}" type="pres">
      <dgm:prSet presAssocID="{C6B1C88E-1024-4198-8F40-774681D79C43}" presName="rect1" presStyleLbl="alignAcc1" presStyleIdx="0" presStyleCnt="2" custScaleX="105752" custLinFactNeighborX="-2009" custLinFactNeighborY="978"/>
      <dgm:spPr/>
      <dgm:t>
        <a:bodyPr/>
        <a:lstStyle/>
        <a:p>
          <a:endParaRPr lang="ru-RU"/>
        </a:p>
      </dgm:t>
    </dgm:pt>
    <dgm:pt modelId="{96A68F38-51AA-4C9A-BA8B-CCAAA0FAAE8D}" type="pres">
      <dgm:prSet presAssocID="{550CA518-217D-4CEF-9CD4-F32D06AC196D}" presName="vertSpace2" presStyleLbl="node1" presStyleIdx="0" presStyleCnt="2"/>
      <dgm:spPr/>
    </dgm:pt>
    <dgm:pt modelId="{FD194E60-28CF-487A-8F85-C9E25D5B9F8C}" type="pres">
      <dgm:prSet presAssocID="{550CA518-217D-4CEF-9CD4-F32D06AC196D}" presName="circle2" presStyleLbl="node1" presStyleIdx="1" presStyleCnt="2"/>
      <dgm:spPr/>
    </dgm:pt>
    <dgm:pt modelId="{D5E855F7-A2C1-40D6-B958-4D112516E3EB}" type="pres">
      <dgm:prSet presAssocID="{550CA518-217D-4CEF-9CD4-F32D06AC196D}" presName="rect2" presStyleLbl="alignAcc1" presStyleIdx="1" presStyleCnt="2" custScaleX="103468" custScaleY="129419" custLinFactNeighborX="-260" custLinFactNeighborY="-2091"/>
      <dgm:spPr/>
      <dgm:t>
        <a:bodyPr/>
        <a:lstStyle/>
        <a:p>
          <a:endParaRPr lang="ru-RU"/>
        </a:p>
      </dgm:t>
    </dgm:pt>
    <dgm:pt modelId="{F1E6C087-EAC5-4A7C-9B55-229651203DCE}" type="pres">
      <dgm:prSet presAssocID="{C6B1C88E-1024-4198-8F40-774681D79C43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40C1D9-2F96-4C89-8344-CD3E0C3B2984}" type="pres">
      <dgm:prSet presAssocID="{550CA518-217D-4CEF-9CD4-F32D06AC196D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F02A74-B177-4A23-BD38-274AB09D6867}" type="presOf" srcId="{18CD7C94-A52E-4DC8-9A03-915E1D7D6171}" destId="{FE9EB4C0-41FF-4CA2-B70E-002E394DF10D}" srcOrd="0" destOrd="0" presId="urn:microsoft.com/office/officeart/2005/8/layout/target3"/>
    <dgm:cxn modelId="{D4D682ED-A52E-41D4-8C8F-1E0AB1DB6944}" type="presOf" srcId="{550CA518-217D-4CEF-9CD4-F32D06AC196D}" destId="{3340C1D9-2F96-4C89-8344-CD3E0C3B2984}" srcOrd="1" destOrd="0" presId="urn:microsoft.com/office/officeart/2005/8/layout/target3"/>
    <dgm:cxn modelId="{99671964-68E9-430A-9519-7279A56A1EE7}" type="presOf" srcId="{C6B1C88E-1024-4198-8F40-774681D79C43}" destId="{BC18AE0B-081F-44D3-BF5F-E282144A7E31}" srcOrd="0" destOrd="0" presId="urn:microsoft.com/office/officeart/2005/8/layout/target3"/>
    <dgm:cxn modelId="{6A4DF9AD-ED76-4D34-A6B6-20F0935041D0}" type="presOf" srcId="{550CA518-217D-4CEF-9CD4-F32D06AC196D}" destId="{D5E855F7-A2C1-40D6-B958-4D112516E3EB}" srcOrd="0" destOrd="0" presId="urn:microsoft.com/office/officeart/2005/8/layout/target3"/>
    <dgm:cxn modelId="{DA909312-D93D-4F97-91B9-4139AF17C338}" type="presOf" srcId="{C6B1C88E-1024-4198-8F40-774681D79C43}" destId="{F1E6C087-EAC5-4A7C-9B55-229651203DCE}" srcOrd="1" destOrd="0" presId="urn:microsoft.com/office/officeart/2005/8/layout/target3"/>
    <dgm:cxn modelId="{4B6F6F66-8803-4DFF-956C-35B2CF2956CD}" srcId="{18CD7C94-A52E-4DC8-9A03-915E1D7D6171}" destId="{C6B1C88E-1024-4198-8F40-774681D79C43}" srcOrd="0" destOrd="0" parTransId="{9E89FD0F-751B-44BE-90F7-BAC46C72AFF6}" sibTransId="{788A671B-9E94-45D4-ADBA-CE2FAA71C8A0}"/>
    <dgm:cxn modelId="{8B4DBBE6-4439-4412-92A5-3ECB4B09AB81}" srcId="{18CD7C94-A52E-4DC8-9A03-915E1D7D6171}" destId="{550CA518-217D-4CEF-9CD4-F32D06AC196D}" srcOrd="1" destOrd="0" parTransId="{734375B1-1789-4738-A33F-8EF52820F5E4}" sibTransId="{A436CABE-296F-4627-8ACD-DEDD3367B5B4}"/>
    <dgm:cxn modelId="{13707210-3010-4EAE-A064-A120D376E088}" type="presParOf" srcId="{FE9EB4C0-41FF-4CA2-B70E-002E394DF10D}" destId="{C8B78278-C96E-4A0D-BE53-5963AAC46D28}" srcOrd="0" destOrd="0" presId="urn:microsoft.com/office/officeart/2005/8/layout/target3"/>
    <dgm:cxn modelId="{3DC7C90C-5DAC-4D80-8B64-FA08B4BDF1C6}" type="presParOf" srcId="{FE9EB4C0-41FF-4CA2-B70E-002E394DF10D}" destId="{3E1AD80A-D77A-44A9-A1DC-D5F88A18E5E0}" srcOrd="1" destOrd="0" presId="urn:microsoft.com/office/officeart/2005/8/layout/target3"/>
    <dgm:cxn modelId="{AC24E6B4-E26B-4C52-90F3-2A8E2871D94A}" type="presParOf" srcId="{FE9EB4C0-41FF-4CA2-B70E-002E394DF10D}" destId="{BC18AE0B-081F-44D3-BF5F-E282144A7E31}" srcOrd="2" destOrd="0" presId="urn:microsoft.com/office/officeart/2005/8/layout/target3"/>
    <dgm:cxn modelId="{B153DEB4-D377-4CBC-ACB4-34E9041D1EA1}" type="presParOf" srcId="{FE9EB4C0-41FF-4CA2-B70E-002E394DF10D}" destId="{96A68F38-51AA-4C9A-BA8B-CCAAA0FAAE8D}" srcOrd="3" destOrd="0" presId="urn:microsoft.com/office/officeart/2005/8/layout/target3"/>
    <dgm:cxn modelId="{2FFBB42A-3ABC-485B-AD00-8CC46516B1B2}" type="presParOf" srcId="{FE9EB4C0-41FF-4CA2-B70E-002E394DF10D}" destId="{FD194E60-28CF-487A-8F85-C9E25D5B9F8C}" srcOrd="4" destOrd="0" presId="urn:microsoft.com/office/officeart/2005/8/layout/target3"/>
    <dgm:cxn modelId="{9C54B6B7-5CE1-49CE-B98E-8460BF5C748A}" type="presParOf" srcId="{FE9EB4C0-41FF-4CA2-B70E-002E394DF10D}" destId="{D5E855F7-A2C1-40D6-B958-4D112516E3EB}" srcOrd="5" destOrd="0" presId="urn:microsoft.com/office/officeart/2005/8/layout/target3"/>
    <dgm:cxn modelId="{68124A98-B323-4EFB-B7EE-445A9CC2C558}" type="presParOf" srcId="{FE9EB4C0-41FF-4CA2-B70E-002E394DF10D}" destId="{F1E6C087-EAC5-4A7C-9B55-229651203DCE}" srcOrd="6" destOrd="0" presId="urn:microsoft.com/office/officeart/2005/8/layout/target3"/>
    <dgm:cxn modelId="{FF1C04DC-62DA-4C8A-BC73-7EC9AEF7986B}" type="presParOf" srcId="{FE9EB4C0-41FF-4CA2-B70E-002E394DF10D}" destId="{3340C1D9-2F96-4C89-8344-CD3E0C3B2984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F3DD48-288F-4575-8051-8D435EEC1596}">
      <dsp:nvSpPr>
        <dsp:cNvPr id="0" name=""/>
        <dsp:cNvSpPr/>
      </dsp:nvSpPr>
      <dsp:spPr>
        <a:xfrm rot="16200000">
          <a:off x="-484633" y="486946"/>
          <a:ext cx="3168216" cy="2194322"/>
        </a:xfrm>
        <a:prstGeom prst="flowChartManualOperation">
          <a:avLst/>
        </a:prstGeom>
        <a:solidFill>
          <a:schemeClr val="tx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ru-RU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fan</a:t>
          </a:r>
          <a:r>
            <a:rPr lang="ru-RU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taraqqiyoti</a:t>
          </a:r>
          <a:r>
            <a:rPr lang="ru-RU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sohasida</a:t>
          </a:r>
          <a:r>
            <a:rPr lang="ru-RU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muayyan</a:t>
          </a:r>
          <a:r>
            <a:rPr lang="ru-RU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yutuqlarga</a:t>
          </a:r>
          <a:r>
            <a:rPr lang="ru-RU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erishildi</a:t>
          </a:r>
          <a:r>
            <a:rPr lang="ru-RU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314" y="633642"/>
        <a:ext cx="2194322" cy="1900930"/>
      </dsp:txXfrm>
    </dsp:sp>
    <dsp:sp modelId="{6384BCCC-0539-4C0E-AFF4-3415514CF39E}">
      <dsp:nvSpPr>
        <dsp:cNvPr id="0" name=""/>
        <dsp:cNvSpPr/>
      </dsp:nvSpPr>
      <dsp:spPr>
        <a:xfrm rot="16200000">
          <a:off x="2459844" y="-22254"/>
          <a:ext cx="3168216" cy="3212724"/>
        </a:xfrm>
        <a:prstGeom prst="flowChartManualOperation">
          <a:avLst/>
        </a:prstGeom>
        <a:solidFill>
          <a:schemeClr val="tx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8769" bIns="0" numCol="1" spcCol="1270" anchor="ctr" anchorCtr="0">
          <a:noAutofit/>
        </a:bodyPr>
        <a:lstStyle/>
        <a:p>
          <a:pPr lvl="0" algn="ctr" defTabSz="7556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1932-yil 14-oktyabrda </a:t>
          </a:r>
          <a:r>
            <a:rPr lang="ru-RU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ru-RU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Ijroiya</a:t>
          </a:r>
          <a:r>
            <a:rPr lang="ru-RU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Qo‘mitasi</a:t>
          </a:r>
          <a:r>
            <a:rPr lang="ru-RU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Prezidiumining</a:t>
          </a:r>
          <a:r>
            <a:rPr lang="ru-RU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ru-RU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tekshirish</a:t>
          </a:r>
          <a:r>
            <a:rPr lang="ru-RU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muassasalariga</a:t>
          </a:r>
          <a:r>
            <a:rPr lang="ru-RU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rahbarlik</a:t>
          </a:r>
          <a:r>
            <a:rPr lang="ru-RU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qiluvchi</a:t>
          </a:r>
          <a:r>
            <a:rPr lang="ru-RU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700" b="1" i="0" kern="1200" dirty="0"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sz="17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Fanlar</a:t>
          </a:r>
          <a:r>
            <a:rPr lang="ru-RU" sz="17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komiteti</a:t>
          </a:r>
          <a:r>
            <a:rPr lang="ru-RU" sz="17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7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tuzildi</a:t>
          </a:r>
          <a:r>
            <a:rPr lang="ru-RU" sz="17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437590" y="633643"/>
        <a:ext cx="3212724" cy="190093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36DE8-4E47-4D8A-8A3A-989DB68BCA7B}">
      <dsp:nvSpPr>
        <dsp:cNvPr id="0" name=""/>
        <dsp:cNvSpPr/>
      </dsp:nvSpPr>
      <dsp:spPr>
        <a:xfrm rot="10800000">
          <a:off x="604959" y="322028"/>
          <a:ext cx="4706847" cy="122070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8297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Ajoyib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rejissyorlar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aktyorlar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Mannon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Uyg‘ur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Abror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Hidoyatov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Sora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Eshonto‘rayeva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Razzoq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Hamroyev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Olim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Xo‘jayev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Shukur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Burhonov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boshqalar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tufayli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teatr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san’ati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gullab-yashnadi</a:t>
          </a:r>
          <a:r>
            <a:rPr lang="ru-RU" sz="15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 rot="10800000">
        <a:off x="910135" y="322028"/>
        <a:ext cx="4401671" cy="1220706"/>
      </dsp:txXfrm>
    </dsp:sp>
    <dsp:sp modelId="{09BB77BB-006B-4506-B39F-D92FE42F6B78}">
      <dsp:nvSpPr>
        <dsp:cNvPr id="0" name=""/>
        <dsp:cNvSpPr/>
      </dsp:nvSpPr>
      <dsp:spPr>
        <a:xfrm>
          <a:off x="26631" y="213684"/>
          <a:ext cx="1435623" cy="146661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71818F-96CB-45D8-89A3-CE115E439FD6}">
      <dsp:nvSpPr>
        <dsp:cNvPr id="0" name=""/>
        <dsp:cNvSpPr/>
      </dsp:nvSpPr>
      <dsp:spPr>
        <a:xfrm rot="10800000">
          <a:off x="575465" y="1833033"/>
          <a:ext cx="4767897" cy="134115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8297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Komil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Yormatov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Nabi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G‘aniyev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     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Rahim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Pirmuhammedov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singari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         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kin</a:t>
          </a: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o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matografiya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arboblari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yetishib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chiqdi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 rot="10800000">
        <a:off x="910753" y="1833033"/>
        <a:ext cx="4432609" cy="1341153"/>
      </dsp:txXfrm>
    </dsp:sp>
    <dsp:sp modelId="{D61AD352-C3CD-4CDC-BF44-FDBA87126D81}">
      <dsp:nvSpPr>
        <dsp:cNvPr id="0" name=""/>
        <dsp:cNvSpPr/>
      </dsp:nvSpPr>
      <dsp:spPr>
        <a:xfrm>
          <a:off x="157392" y="1848731"/>
          <a:ext cx="1370376" cy="1308218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99ABA-2B7C-4917-A08E-4CF189EC54A2}">
      <dsp:nvSpPr>
        <dsp:cNvPr id="0" name=""/>
        <dsp:cNvSpPr/>
      </dsp:nvSpPr>
      <dsp:spPr>
        <a:xfrm rot="10800000">
          <a:off x="-1" y="48680"/>
          <a:ext cx="5482708" cy="605359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947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/>
            <a:t>    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79-betida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izohli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atamalarni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daftaringizga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yozib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oling</a:t>
          </a:r>
          <a:r>
            <a:rPr lang="en-US" sz="1400" b="0" i="0" kern="1200" dirty="0"/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51339" y="48680"/>
        <a:ext cx="5331368" cy="605359"/>
      </dsp:txXfrm>
    </dsp:sp>
    <dsp:sp modelId="{38C67714-3533-4660-8BCB-75A696E086B8}">
      <dsp:nvSpPr>
        <dsp:cNvPr id="0" name=""/>
        <dsp:cNvSpPr/>
      </dsp:nvSpPr>
      <dsp:spPr>
        <a:xfrm>
          <a:off x="0" y="0"/>
          <a:ext cx="770126" cy="70204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5DE1E3-D77C-4470-8310-246CD1CED748}">
      <dsp:nvSpPr>
        <dsp:cNvPr id="0" name=""/>
        <dsp:cNvSpPr/>
      </dsp:nvSpPr>
      <dsp:spPr>
        <a:xfrm rot="10800000">
          <a:off x="-1" y="929074"/>
          <a:ext cx="5482708" cy="605359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947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Darslikda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javoblaringizni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“Venn”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diagrammasi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ifodalang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51339" y="929074"/>
        <a:ext cx="5331368" cy="605359"/>
      </dsp:txXfrm>
    </dsp:sp>
    <dsp:sp modelId="{C341137E-E3C0-42C3-A664-FA7E360FCFF0}">
      <dsp:nvSpPr>
        <dsp:cNvPr id="0" name=""/>
        <dsp:cNvSpPr/>
      </dsp:nvSpPr>
      <dsp:spPr>
        <a:xfrm>
          <a:off x="0" y="895985"/>
          <a:ext cx="743630" cy="697338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64A9FF-F72C-4DCA-B25B-4700BEDCAD62}">
      <dsp:nvSpPr>
        <dsp:cNvPr id="0" name=""/>
        <dsp:cNvSpPr/>
      </dsp:nvSpPr>
      <dsp:spPr>
        <a:xfrm rot="10800000">
          <a:off x="-1" y="1802528"/>
          <a:ext cx="5482708" cy="605359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947" tIns="76200" rIns="14224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kern="1200" dirty="0"/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so‘ngida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000" b="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51339" y="1802528"/>
        <a:ext cx="5331368" cy="605359"/>
      </dsp:txXfrm>
    </dsp:sp>
    <dsp:sp modelId="{610F1ACD-860E-4098-8CF8-C89606BF847C}">
      <dsp:nvSpPr>
        <dsp:cNvPr id="0" name=""/>
        <dsp:cNvSpPr/>
      </dsp:nvSpPr>
      <dsp:spPr>
        <a:xfrm>
          <a:off x="0" y="1761466"/>
          <a:ext cx="817048" cy="68680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626E70-156C-4203-A1CF-7D5082CE43AD}">
      <dsp:nvSpPr>
        <dsp:cNvPr id="0" name=""/>
        <dsp:cNvSpPr/>
      </dsp:nvSpPr>
      <dsp:spPr>
        <a:xfrm rot="16200000">
          <a:off x="-630020" y="630962"/>
          <a:ext cx="3168216" cy="1906291"/>
        </a:xfrm>
        <a:prstGeom prst="flowChartManualOperation">
          <a:avLst/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0" tIns="0" rIns="147121" bIns="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1934-yili </a:t>
          </a:r>
          <a:r>
            <a:rPr lang="ru-RU" sz="2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unga</a:t>
          </a:r>
          <a:r>
            <a:rPr lang="ru-RU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Otajon</a:t>
          </a:r>
          <a:r>
            <a:rPr lang="ru-RU" sz="23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Hoshimov</a:t>
          </a:r>
          <a:r>
            <a:rPr lang="ru-RU" sz="23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rais</a:t>
          </a:r>
          <a:r>
            <a:rPr lang="ru-RU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qilib</a:t>
          </a:r>
          <a:r>
            <a:rPr lang="ru-RU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saylandi</a:t>
          </a:r>
          <a:r>
            <a:rPr lang="ru-RU" sz="2300" b="0" i="0" kern="1200" dirty="0"/>
            <a:t>.</a:t>
          </a:r>
          <a:endParaRPr lang="ru-RU" sz="2300" kern="1200" dirty="0"/>
        </a:p>
      </dsp:txBody>
      <dsp:txXfrm rot="5400000">
        <a:off x="943" y="633642"/>
        <a:ext cx="1906291" cy="1900930"/>
      </dsp:txXfrm>
    </dsp:sp>
    <dsp:sp modelId="{96BB3D7D-27FA-4709-9A8F-CF80ABAF4D76}">
      <dsp:nvSpPr>
        <dsp:cNvPr id="0" name=""/>
        <dsp:cNvSpPr/>
      </dsp:nvSpPr>
      <dsp:spPr>
        <a:xfrm rot="16200000">
          <a:off x="2325972" y="-157497"/>
          <a:ext cx="3168216" cy="3483211"/>
        </a:xfrm>
        <a:prstGeom prst="flowChartManualOperation">
          <a:avLst/>
        </a:prstGeom>
        <a:solidFill>
          <a:schemeClr val="bg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6050" tIns="0" rIns="147121" bIns="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>
              <a:latin typeface="Arial" panose="020B0604020202020204" pitchFamily="34" charset="0"/>
              <a:cs typeface="Arial" panose="020B0604020202020204" pitchFamily="34" charset="0"/>
            </a:rPr>
            <a:t>1940-yil 9-yanvarda </a:t>
          </a:r>
          <a:r>
            <a:rPr lang="ru-RU" sz="2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sz="2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Fanlar</a:t>
          </a:r>
          <a:r>
            <a:rPr lang="ru-RU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komiteti</a:t>
          </a:r>
          <a:r>
            <a:rPr lang="ru-RU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sz="2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Fanlar</a:t>
          </a:r>
          <a:r>
            <a:rPr lang="en-US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akademiyasining</a:t>
          </a:r>
          <a:r>
            <a:rPr lang="ru-RU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sz="2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filiali</a:t>
          </a:r>
          <a:r>
            <a:rPr lang="ru-RU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2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O‘zFAN</a:t>
          </a:r>
          <a:r>
            <a:rPr lang="ru-RU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r>
            <a:rPr lang="ru-RU" sz="2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ru-RU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3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aylantirildi</a:t>
          </a:r>
          <a:r>
            <a:rPr lang="ru-RU" sz="23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2168475" y="633643"/>
        <a:ext cx="3483211" cy="19009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671D2D-B6EA-436A-BEB2-F852FAE45CE1}">
      <dsp:nvSpPr>
        <dsp:cNvPr id="0" name=""/>
        <dsp:cNvSpPr/>
      </dsp:nvSpPr>
      <dsp:spPr>
        <a:xfrm>
          <a:off x="-529" y="0"/>
          <a:ext cx="3007265" cy="300726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5E7670-2606-4F5D-9006-E8773E863BBA}">
      <dsp:nvSpPr>
        <dsp:cNvPr id="0" name=""/>
        <dsp:cNvSpPr/>
      </dsp:nvSpPr>
      <dsp:spPr>
        <a:xfrm>
          <a:off x="1492689" y="0"/>
          <a:ext cx="3999697" cy="3007265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Osiyoda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ta’limning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beshigi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Turkiston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universiteti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Universiteti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qancha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o‘quv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yurtlariga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asos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92689" y="0"/>
        <a:ext cx="3999697" cy="1428450"/>
      </dsp:txXfrm>
    </dsp:sp>
    <dsp:sp modelId="{9B8CE902-4FCC-40F0-828E-888C7B16C6F1}">
      <dsp:nvSpPr>
        <dsp:cNvPr id="0" name=""/>
        <dsp:cNvSpPr/>
      </dsp:nvSpPr>
      <dsp:spPr>
        <a:xfrm>
          <a:off x="788877" y="1428450"/>
          <a:ext cx="1428450" cy="142845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1AA9B-7CF2-4327-93C7-7256E1055CDC}">
      <dsp:nvSpPr>
        <dsp:cNvPr id="0" name=""/>
        <dsp:cNvSpPr/>
      </dsp:nvSpPr>
      <dsp:spPr>
        <a:xfrm>
          <a:off x="1503102" y="1406881"/>
          <a:ext cx="3997578" cy="1471590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1940-yili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respublikada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30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, 100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maxsus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o‘quv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yurtlari</a:t>
          </a:r>
          <a:r>
            <a:rPr lang="en-US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19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9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turdi</a:t>
          </a:r>
          <a:r>
            <a:rPr lang="ru-RU" sz="1900" b="1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03102" y="1406881"/>
        <a:ext cx="3997578" cy="14715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FA3F2-4711-4873-ADCB-30A9D8D66416}">
      <dsp:nvSpPr>
        <dsp:cNvPr id="0" name=""/>
        <dsp:cNvSpPr/>
      </dsp:nvSpPr>
      <dsp:spPr>
        <a:xfrm>
          <a:off x="-3516721" y="-550333"/>
          <a:ext cx="4268882" cy="4268882"/>
        </a:xfrm>
        <a:prstGeom prst="blockArc">
          <a:avLst>
            <a:gd name="adj1" fmla="val 18900000"/>
            <a:gd name="adj2" fmla="val 2700000"/>
            <a:gd name="adj3" fmla="val 50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3A2663-D345-45DE-9F44-9476B837E1EE}">
      <dsp:nvSpPr>
        <dsp:cNvPr id="0" name=""/>
        <dsp:cNvSpPr/>
      </dsp:nvSpPr>
      <dsp:spPr>
        <a:xfrm>
          <a:off x="506571" y="144014"/>
          <a:ext cx="5204566" cy="633643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2954" tIns="40640" rIns="40640" bIns="4064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1934-yil 10-17-yanvarda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Toshkentda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Kommunistik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partiyasining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VI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syezdi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o‘tdi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6571" y="144014"/>
        <a:ext cx="5204566" cy="633643"/>
      </dsp:txXfrm>
    </dsp:sp>
    <dsp:sp modelId="{EA5BB0C8-D73D-4868-8CE8-86793BF88EFE}">
      <dsp:nvSpPr>
        <dsp:cNvPr id="0" name=""/>
        <dsp:cNvSpPr/>
      </dsp:nvSpPr>
      <dsp:spPr>
        <a:xfrm>
          <a:off x="110544" y="237616"/>
          <a:ext cx="792054" cy="792054"/>
        </a:xfrm>
        <a:prstGeom prst="ellipse">
          <a:avLst/>
        </a:prstGeom>
        <a:solidFill>
          <a:srgbClr val="92D05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FD1BCB0-6F3A-44C3-81D4-D745C632E884}">
      <dsp:nvSpPr>
        <dsp:cNvPr id="0" name=""/>
        <dsp:cNvSpPr/>
      </dsp:nvSpPr>
      <dsp:spPr>
        <a:xfrm>
          <a:off x="713820" y="900099"/>
          <a:ext cx="4974236" cy="1022541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2954" tIns="40640" rIns="40640" bIns="4064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Unda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ru-RU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ru-RU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(1933–1937-yillar)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respublikaning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sotsialistik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madaniyatini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rivojlantirish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smtClean="0">
              <a:latin typeface="Arial" panose="020B0604020202020204" pitchFamily="34" charset="0"/>
              <a:cs typeface="Arial" panose="020B0604020202020204" pitchFamily="34" charset="0"/>
            </a:rPr>
            <a:t>masalalari</a:t>
          </a:r>
          <a:r>
            <a:rPr lang="ru-RU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belgila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n</a:t>
          </a:r>
          <a:r>
            <a:rPr lang="ru-RU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di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3820" y="900099"/>
        <a:ext cx="4974236" cy="1022541"/>
      </dsp:txXfrm>
    </dsp:sp>
    <dsp:sp modelId="{EC8887A6-E00E-4C50-BAC6-EC3224D1AB21}">
      <dsp:nvSpPr>
        <dsp:cNvPr id="0" name=""/>
        <dsp:cNvSpPr/>
      </dsp:nvSpPr>
      <dsp:spPr>
        <a:xfrm>
          <a:off x="252029" y="1152129"/>
          <a:ext cx="792054" cy="792054"/>
        </a:xfrm>
        <a:prstGeom prst="ellipse">
          <a:avLst/>
        </a:prstGeom>
        <a:solidFill>
          <a:srgbClr val="0070C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8A22307-D112-499F-AB21-4F14E802F74D}">
      <dsp:nvSpPr>
        <dsp:cNvPr id="0" name=""/>
        <dsp:cNvSpPr/>
      </dsp:nvSpPr>
      <dsp:spPr>
        <a:xfrm>
          <a:off x="499858" y="2052230"/>
          <a:ext cx="5204566" cy="1036424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2954" tIns="35560" rIns="35560" bIns="3556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O‘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z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SSR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Sovetlarining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1935-yil 10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17-yanvarda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Toshkentda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gi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V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qurultoyi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O‘zSSR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XKS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8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yoshdan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        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15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yoshgacha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bolalarni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majburiy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yetti</a:t>
          </a:r>
          <a:r>
            <a:rPr lang="ru-RU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ru-RU" sz="1400" b="1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ta’lim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tortish</a:t>
          </a:r>
          <a:r>
            <a:rPr lang="en-US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ni</a:t>
          </a:r>
          <a:r>
            <a:rPr lang="en-US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maktab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binolari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qurish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dasturini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chiqishni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taklif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ru-RU" sz="14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9858" y="2052230"/>
        <a:ext cx="5204566" cy="1036424"/>
      </dsp:txXfrm>
    </dsp:sp>
    <dsp:sp modelId="{D9BA4746-13BB-4221-9FD7-0BE22349A553}">
      <dsp:nvSpPr>
        <dsp:cNvPr id="0" name=""/>
        <dsp:cNvSpPr/>
      </dsp:nvSpPr>
      <dsp:spPr>
        <a:xfrm>
          <a:off x="-9764" y="2124237"/>
          <a:ext cx="1059348" cy="979525"/>
        </a:xfrm>
        <a:prstGeom prst="ellipse">
          <a:avLst/>
        </a:prstGeom>
        <a:solidFill>
          <a:srgbClr val="7030A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8F4A41-EC3C-4969-859E-DBB665C1FA2A}">
      <dsp:nvSpPr>
        <dsp:cNvPr id="0" name=""/>
        <dsp:cNvSpPr/>
      </dsp:nvSpPr>
      <dsp:spPr>
        <a:xfrm>
          <a:off x="418557" y="0"/>
          <a:ext cx="4743652" cy="324008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E8EACB8-C136-4F2C-9316-D09510D0676E}">
      <dsp:nvSpPr>
        <dsp:cNvPr id="0" name=""/>
        <dsp:cNvSpPr/>
      </dsp:nvSpPr>
      <dsp:spPr>
        <a:xfrm>
          <a:off x="3079" y="143879"/>
          <a:ext cx="5574609" cy="2952329"/>
        </a:xfrm>
        <a:prstGeom prst="roundRect">
          <a:avLst/>
        </a:prstGeom>
        <a:solidFill>
          <a:srgbClr val="CCFF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hokimiyatining</a:t>
          </a:r>
          <a:r>
            <a:rPr lang="ru-RU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dastlabki</a:t>
          </a:r>
          <a:r>
            <a:rPr lang="ru-RU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o‘n</a:t>
          </a:r>
          <a:r>
            <a:rPr lang="ru-RU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yilli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ru-RU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ida</a:t>
          </a:r>
          <a:r>
            <a:rPr lang="ru-RU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imlo</a:t>
          </a:r>
          <a:r>
            <a:rPr lang="ru-RU" sz="2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            </a:t>
          </a:r>
          <a:r>
            <a:rPr lang="ru-RU" sz="2600" b="1" kern="1200" dirty="0">
              <a:latin typeface="Arial" panose="020B0604020202020204" pitchFamily="34" charset="0"/>
              <a:cs typeface="Arial" panose="020B0604020202020204" pitchFamily="34" charset="0"/>
            </a:rPr>
            <a:t>3 </a:t>
          </a:r>
          <a:r>
            <a:rPr lang="ru-RU" sz="26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ru-RU" sz="2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kern="1200" dirty="0" err="1">
              <a:latin typeface="Arial" panose="020B0604020202020204" pitchFamily="34" charset="0"/>
              <a:cs typeface="Arial" panose="020B0604020202020204" pitchFamily="34" charset="0"/>
            </a:rPr>
            <a:t>o‘zgartirildi</a:t>
          </a:r>
          <a:r>
            <a:rPr lang="en-US" sz="26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tub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aholini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savodsiz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qilish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asriy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qadriyatlaridan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mahrum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qili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sh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madaniyati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ruhida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tarbiyalash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>
              <a:latin typeface="Arial" panose="020B0604020202020204" pitchFamily="34" charset="0"/>
              <a:cs typeface="Arial" panose="020B0604020202020204" pitchFamily="34" charset="0"/>
            </a:rPr>
            <a:t>ruslashtirish siyosatini amalga oshirish.</a:t>
          </a:r>
        </a:p>
      </dsp:txBody>
      <dsp:txXfrm>
        <a:off x="147200" y="288000"/>
        <a:ext cx="5286367" cy="266408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D98BF-E68B-491B-AA66-95F5A754CF79}">
      <dsp:nvSpPr>
        <dsp:cNvPr id="0" name=""/>
        <dsp:cNvSpPr/>
      </dsp:nvSpPr>
      <dsp:spPr>
        <a:xfrm rot="16200000">
          <a:off x="1238693" y="-1238693"/>
          <a:ext cx="3282063" cy="5759450"/>
        </a:xfrm>
        <a:prstGeom prst="flowChartManualOperation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906" bIns="0" numCol="1" spcCol="1270" anchor="ctr" anchorCtr="0">
          <a:noAutofit/>
        </a:bodyPr>
        <a:lstStyle/>
        <a:p>
          <a:pPr lvl="0" algn="ctr" defTabSz="9779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latin typeface="Arial" panose="020B0604020202020204" pitchFamily="34" charset="0"/>
              <a:cs typeface="Arial" panose="020B0604020202020204" pitchFamily="34" charset="0"/>
            </a:rPr>
            <a:t>1940-yil 8-mayda 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Soveti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III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sessiyasida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matematik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olim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Toshmuhammad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Qori-Niyozovning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ma’ruzasi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lotin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yozuvidan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kirill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rus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grafikasi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asosidagi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yozuviga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o‘tish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to‘g‘risida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qaror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 rot="5400000">
        <a:off x="0" y="656413"/>
        <a:ext cx="5759450" cy="196923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57B34-AA17-45D3-AD27-3BCBC2C3214B}">
      <dsp:nvSpPr>
        <dsp:cNvPr id="0" name=""/>
        <dsp:cNvSpPr/>
      </dsp:nvSpPr>
      <dsp:spPr>
        <a:xfrm rot="16200000">
          <a:off x="1238693" y="-1235881"/>
          <a:ext cx="3282063" cy="575382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L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otin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grafikasiga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o‘tish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orqali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arab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tilida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yaratilgan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islom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dinining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asosi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Qur’oni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K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arim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hadislarni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yo‘qotishni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kirillitsaga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o‘tish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asnosida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turkiy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tilli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respublikalarini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lotin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imlosidan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foydalanayotgan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davlatlar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ta’siridan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saqlab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qolmoqchi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xalqi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qardosh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turk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xalqi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o‘rtasidagi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aloqalarn</a:t>
          </a:r>
          <a:r>
            <a:rPr lang="en-US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yo‘qotmoqchi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 rot="5400000">
        <a:off x="2812" y="656413"/>
        <a:ext cx="5753825" cy="19692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B78278-C96E-4A0D-BE53-5963AAC46D28}">
      <dsp:nvSpPr>
        <dsp:cNvPr id="0" name=""/>
        <dsp:cNvSpPr/>
      </dsp:nvSpPr>
      <dsp:spPr>
        <a:xfrm>
          <a:off x="-59222" y="-32607"/>
          <a:ext cx="3282064" cy="3000561"/>
        </a:xfrm>
        <a:prstGeom prst="pie">
          <a:avLst>
            <a:gd name="adj1" fmla="val 5400000"/>
            <a:gd name="adj2" fmla="val 16200000"/>
          </a:avLst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C18AE0B-081F-44D3-BF5F-E282144A7E31}">
      <dsp:nvSpPr>
        <dsp:cNvPr id="0" name=""/>
        <dsp:cNvSpPr/>
      </dsp:nvSpPr>
      <dsp:spPr>
        <a:xfrm>
          <a:off x="1380624" y="-508"/>
          <a:ext cx="4355309" cy="328206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Ijtimoiy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	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shiddatli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ziddiyatlar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hukm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surgan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murakkab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davrda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adabiyot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san’at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milliylik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insonparvarlik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xalqchilik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tamoyillarga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sodiqligini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saqlab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qoldi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1380624" y="-508"/>
        <a:ext cx="4355309" cy="1558980"/>
      </dsp:txXfrm>
    </dsp:sp>
    <dsp:sp modelId="{FD194E60-28CF-487A-8F85-C9E25D5B9F8C}">
      <dsp:nvSpPr>
        <dsp:cNvPr id="0" name=""/>
        <dsp:cNvSpPr/>
      </dsp:nvSpPr>
      <dsp:spPr>
        <a:xfrm>
          <a:off x="802318" y="1526372"/>
          <a:ext cx="1558980" cy="155898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5E855F7-A2C1-40D6-B958-4D112516E3EB}">
      <dsp:nvSpPr>
        <dsp:cNvPr id="0" name=""/>
        <dsp:cNvSpPr/>
      </dsp:nvSpPr>
      <dsp:spPr>
        <a:xfrm>
          <a:off x="1499687" y="1264456"/>
          <a:ext cx="4261244" cy="2017616"/>
        </a:xfrm>
        <a:prstGeom prst="rect">
          <a:avLst/>
        </a:prstGeom>
        <a:solidFill>
          <a:schemeClr val="tx1">
            <a:lumMod val="95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respublikadagi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ijodkorlar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izlanishlar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dunyoqarash</a:t>
          </a:r>
          <a:r>
            <a:rPr lang="en-US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jihatidan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birlaridan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farq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qiluvchi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talaygina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yo‘nalishlarning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qattiq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to‘qnashuvlar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to‘lib-toshgan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ko‘plab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talafotlar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fojia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tugagan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taqdirlar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birga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yangi-yangi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iste’dodlar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dunyoga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kurtak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yozgan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davr</a:t>
          </a:r>
          <a:r>
            <a:rPr lang="ru-RU" sz="16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bo‘ldi</a:t>
          </a:r>
          <a:r>
            <a:rPr lang="ru-RU" sz="14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1499687" y="1264456"/>
        <a:ext cx="4261244" cy="2017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084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1493" y="245223"/>
            <a:ext cx="3780420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14"/>
              </a:spcBef>
            </a:pPr>
            <a:r>
              <a:rPr lang="en-US" sz="3395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395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95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63501" y="1147485"/>
            <a:ext cx="4500500" cy="1827402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  <a:spcAft>
                <a:spcPts val="600"/>
              </a:spcAft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8387">
              <a:spcBef>
                <a:spcPts val="110"/>
              </a:spcBef>
              <a:spcAft>
                <a:spcPts val="600"/>
              </a:spcAft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hokimiyati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732221" y="323900"/>
            <a:ext cx="847804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256182" y="323900"/>
            <a:ext cx="467457" cy="468053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xmlns="" id="{D7DD059B-96D9-447D-8493-FC0F045EDE35}"/>
              </a:ext>
            </a:extLst>
          </p:cNvPr>
          <p:cNvSpPr/>
          <p:nvPr/>
        </p:nvSpPr>
        <p:spPr>
          <a:xfrm>
            <a:off x="251638" y="2073422"/>
            <a:ext cx="343665" cy="874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4FA900A5-BD7B-42F0-B243-A1B999BF15BC}"/>
              </a:ext>
            </a:extLst>
          </p:cNvPr>
          <p:cNvSpPr/>
          <p:nvPr/>
        </p:nvSpPr>
        <p:spPr>
          <a:xfrm>
            <a:off x="251639" y="1109430"/>
            <a:ext cx="343665" cy="874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6187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" y="162506"/>
            <a:ext cx="5759450" cy="1637558"/>
          </a:xfrm>
          <a:solidFill>
            <a:schemeClr val="tx1">
              <a:lumMod val="95000"/>
            </a:schemeClr>
          </a:solidFill>
        </p:spPr>
        <p:txBody>
          <a:bodyPr/>
          <a:lstStyle/>
          <a:p>
            <a:pPr marL="90487" indent="0" algn="ctr">
              <a:buNone/>
            </a:pP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Xalq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maorifi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ehtiyojlari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uchun</a:t>
            </a:r>
            <a:r>
              <a:rPr lang="en-US" sz="1800" dirty="0">
                <a:solidFill>
                  <a:srgbClr val="002060"/>
                </a:solidFill>
              </a:rPr>
              <a:t>:</a:t>
            </a:r>
          </a:p>
          <a:p>
            <a:pPr marL="107950" indent="-17463"/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birinchi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besh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yillikda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2060"/>
                </a:solidFill>
              </a:rPr>
              <a:t>- </a:t>
            </a:r>
            <a:r>
              <a:rPr lang="ru-RU" sz="1400" b="1" dirty="0">
                <a:solidFill>
                  <a:srgbClr val="002060"/>
                </a:solidFill>
              </a:rPr>
              <a:t>395,5 </a:t>
            </a:r>
            <a:r>
              <a:rPr lang="ru-RU" sz="1400" b="1" dirty="0" err="1">
                <a:solidFill>
                  <a:srgbClr val="002060"/>
                </a:solidFill>
              </a:rPr>
              <a:t>mln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rubl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mablag</a:t>
            </a:r>
            <a:r>
              <a:rPr lang="ru-RU" sz="1400" dirty="0">
                <a:solidFill>
                  <a:srgbClr val="002060"/>
                </a:solidFill>
              </a:rPr>
              <a:t>‘ </a:t>
            </a:r>
            <a:r>
              <a:rPr lang="ru-RU" sz="1400" dirty="0" err="1">
                <a:solidFill>
                  <a:srgbClr val="002060"/>
                </a:solidFill>
              </a:rPr>
              <a:t>ajratilgan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bo‘lsa</a:t>
            </a:r>
            <a:r>
              <a:rPr lang="ru-RU" sz="1400" dirty="0">
                <a:solidFill>
                  <a:srgbClr val="002060"/>
                </a:solidFill>
              </a:rPr>
              <a:t>,</a:t>
            </a:r>
            <a:endParaRPr lang="en-US" sz="1400" dirty="0">
              <a:solidFill>
                <a:srgbClr val="002060"/>
              </a:solidFill>
            </a:endParaRPr>
          </a:p>
          <a:p>
            <a:pPr marL="107950" indent="-17463"/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ikkinchi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besh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yillik</a:t>
            </a:r>
            <a:r>
              <a:rPr lang="en-US" sz="1400" dirty="0">
                <a:solidFill>
                  <a:srgbClr val="002060"/>
                </a:solidFill>
              </a:rPr>
              <a:t>da -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002060"/>
                </a:solidFill>
              </a:rPr>
              <a:t>1,16 </a:t>
            </a:r>
            <a:r>
              <a:rPr lang="ru-RU" sz="1400" b="1" dirty="0" err="1">
                <a:solidFill>
                  <a:srgbClr val="002060"/>
                </a:solidFill>
              </a:rPr>
              <a:t>mlrd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rubl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mablag</a:t>
            </a:r>
            <a:r>
              <a:rPr lang="ru-RU" sz="1400" dirty="0">
                <a:solidFill>
                  <a:srgbClr val="002060"/>
                </a:solidFill>
              </a:rPr>
              <a:t>‘ </a:t>
            </a:r>
            <a:r>
              <a:rPr lang="ru-RU" sz="1400" dirty="0" err="1">
                <a:solidFill>
                  <a:srgbClr val="002060"/>
                </a:solidFill>
              </a:rPr>
              <a:t>sarflandi</a:t>
            </a:r>
            <a:r>
              <a:rPr lang="ru-RU" sz="1400" dirty="0">
                <a:solidFill>
                  <a:srgbClr val="002060"/>
                </a:solidFill>
              </a:rPr>
              <a:t>. </a:t>
            </a:r>
            <a:endParaRPr lang="en-US" sz="1400" dirty="0">
              <a:solidFill>
                <a:srgbClr val="002060"/>
              </a:solidFill>
            </a:endParaRPr>
          </a:p>
          <a:p>
            <a:pPr marL="107950" indent="-17463"/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ikkinchi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besh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yillikda</a:t>
            </a:r>
            <a:r>
              <a:rPr lang="ru-RU" sz="1400" dirty="0">
                <a:solidFill>
                  <a:srgbClr val="002060"/>
                </a:solidFill>
              </a:rPr>
              <a:t> 35 000 </a:t>
            </a:r>
            <a:r>
              <a:rPr lang="ru-RU" sz="1400" dirty="0" err="1">
                <a:solidFill>
                  <a:srgbClr val="002060"/>
                </a:solidFill>
              </a:rPr>
              <a:t>o‘quvchi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sig‘adigan</a:t>
            </a:r>
            <a:r>
              <a:rPr lang="ru-RU" sz="1400" dirty="0">
                <a:solidFill>
                  <a:srgbClr val="002060"/>
                </a:solidFill>
              </a:rPr>
              <a:t> 539 </a:t>
            </a:r>
            <a:r>
              <a:rPr lang="ru-RU" sz="1400" dirty="0" err="1">
                <a:solidFill>
                  <a:srgbClr val="002060"/>
                </a:solidFill>
              </a:rPr>
              <a:t>ta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yangi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maktab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qurildi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kichkina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maktablar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bir-biriga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qo‘shilib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yiriklashtirildi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va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to‘la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kompleks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darajasiga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yetkazildi</a:t>
            </a:r>
            <a:r>
              <a:rPr lang="ru-RU" sz="14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138" y="1872072"/>
            <a:ext cx="2351704" cy="135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2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9712" y="216025"/>
            <a:ext cx="5526317" cy="1548035"/>
          </a:xfrm>
          <a:solidFill>
            <a:schemeClr val="tx1">
              <a:lumMod val="95000"/>
            </a:schemeClr>
          </a:solidFill>
        </p:spPr>
        <p:txBody>
          <a:bodyPr/>
          <a:lstStyle/>
          <a:p>
            <a:pPr marL="376237" indent="-285750" algn="just">
              <a:buFont typeface="Wingdings" panose="05000000000000000000" pitchFamily="2" charset="2"/>
              <a:buChar char="Ø"/>
            </a:pPr>
            <a:r>
              <a:rPr lang="ru-RU" sz="1800" dirty="0" err="1">
                <a:solidFill>
                  <a:srgbClr val="002060"/>
                </a:solidFill>
              </a:rPr>
              <a:t>Ikkinchi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besh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yillik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davrida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hamma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umumiy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ta’lim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maktablaridagi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o‘quvchilarning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soni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tez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sur’atlar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bilan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o‘sib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b="1" dirty="0">
                <a:solidFill>
                  <a:srgbClr val="002060"/>
                </a:solidFill>
              </a:rPr>
              <a:t>931 800 </a:t>
            </a:r>
            <a:r>
              <a:rPr lang="ru-RU" sz="1800" dirty="0" err="1">
                <a:solidFill>
                  <a:srgbClr val="002060"/>
                </a:solidFill>
              </a:rPr>
              <a:t>nafarga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yetdi</a:t>
            </a:r>
            <a:r>
              <a:rPr lang="ru-RU" sz="1800" dirty="0">
                <a:solidFill>
                  <a:srgbClr val="002060"/>
                </a:solidFill>
              </a:rPr>
              <a:t>, </a:t>
            </a:r>
            <a:r>
              <a:rPr lang="ru-RU" sz="1800" dirty="0" err="1">
                <a:solidFill>
                  <a:srgbClr val="002060"/>
                </a:solidFill>
              </a:rPr>
              <a:t>ularning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en-US" sz="1800" dirty="0">
                <a:solidFill>
                  <a:srgbClr val="002060"/>
                </a:solidFill>
              </a:rPr>
              <a:t>          </a:t>
            </a:r>
            <a:r>
              <a:rPr lang="ru-RU" sz="1800" b="1" dirty="0">
                <a:solidFill>
                  <a:srgbClr val="002060"/>
                </a:solidFill>
              </a:rPr>
              <a:t>725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mingga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yaqini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qishloq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maktablarida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o‘qirdi</a:t>
            </a:r>
            <a:r>
              <a:rPr lang="en-US" sz="1800" dirty="0">
                <a:solidFill>
                  <a:srgbClr val="002060"/>
                </a:solidFill>
              </a:rPr>
              <a:t>.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en-US" sz="1800" dirty="0">
                <a:solidFill>
                  <a:srgbClr val="002060"/>
                </a:solidFill>
              </a:rPr>
              <a:t>O</a:t>
            </a:r>
            <a:r>
              <a:rPr lang="ru-RU" sz="1800" dirty="0">
                <a:solidFill>
                  <a:srgbClr val="002060"/>
                </a:solidFill>
              </a:rPr>
              <a:t>‘</a:t>
            </a:r>
            <a:r>
              <a:rPr lang="ru-RU" sz="1800" dirty="0" err="1">
                <a:solidFill>
                  <a:srgbClr val="002060"/>
                </a:solidFill>
              </a:rPr>
              <a:t>qish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18 </a:t>
            </a:r>
            <a:r>
              <a:rPr lang="ru-RU" sz="1800" b="1" dirty="0" err="1">
                <a:solidFill>
                  <a:srgbClr val="002060"/>
                </a:solidFill>
              </a:rPr>
              <a:t>tilda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olib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borilgan</a:t>
            </a:r>
            <a:r>
              <a:rPr lang="ru-RU" sz="1800" dirty="0">
                <a:solidFill>
                  <a:srgbClr val="002060"/>
                </a:solidFill>
              </a:rPr>
              <a:t>. </a:t>
            </a:r>
            <a:endParaRPr lang="en-US" sz="1800" dirty="0">
              <a:solidFill>
                <a:srgbClr val="002060"/>
              </a:solidFill>
            </a:endParaRPr>
          </a:p>
          <a:p>
            <a:pPr marL="90487" indent="0">
              <a:buNone/>
            </a:pP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852" y="1836068"/>
            <a:ext cx="2459149" cy="129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0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70683045"/>
              </p:ext>
            </p:extLst>
          </p:nvPr>
        </p:nvGraphicFramePr>
        <p:xfrm>
          <a:off x="71413" y="71872"/>
          <a:ext cx="5645227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Горизонтальный свиток 2"/>
          <p:cNvSpPr/>
          <p:nvPr/>
        </p:nvSpPr>
        <p:spPr>
          <a:xfrm>
            <a:off x="359445" y="-72144"/>
            <a:ext cx="4824536" cy="3056946"/>
          </a:xfrm>
          <a:prstGeom prst="horizontalScroll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savodsizlik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chalasavodlilikni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tugatish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borildi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1937-yili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savodsizlikni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tugatish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maktablarining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413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taga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maktablarda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28 700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chiqarishdan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ajralmagan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savodini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chiqardi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559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251433" y="71872"/>
            <a:ext cx="5235899" cy="2988332"/>
          </a:xfrm>
          <a:prstGeom prst="horizontalScroll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Xotin-qizlar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o‘rtasida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savodsizlikni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tugatish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borasida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katta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yutuqlar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qo‘lga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kiritildi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18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Ular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joylarda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maxsus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savod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maktablari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ochildi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18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1937-yili 139 000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nafar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xotin-qizlar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o‘qish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yozishni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o‘rganib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oldilar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71623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639101029"/>
              </p:ext>
            </p:extLst>
          </p:nvPr>
        </p:nvGraphicFramePr>
        <p:xfrm>
          <a:off x="107417" y="0"/>
          <a:ext cx="5580768" cy="3240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352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624" y="431912"/>
            <a:ext cx="303012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1921-1922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-yillarda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imlosi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soddalashtirildi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1929-yil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imlochilari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ziyolilari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konferensiyasida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yozuvini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grafikasidan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grafikasiga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10-avgustda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1-dekabrda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alifbosidan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yozuvi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o‘tildi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294" y="540808"/>
            <a:ext cx="2598078" cy="202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2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63593613"/>
              </p:ext>
            </p:extLst>
          </p:nvPr>
        </p:nvGraphicFramePr>
        <p:xfrm>
          <a:off x="0" y="-41976"/>
          <a:ext cx="5759450" cy="3282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652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013108496"/>
              </p:ext>
            </p:extLst>
          </p:nvPr>
        </p:nvGraphicFramePr>
        <p:xfrm>
          <a:off x="0" y="-41976"/>
          <a:ext cx="5759450" cy="3282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605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13" y="107876"/>
            <a:ext cx="3348372" cy="2887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60"/>
              </a:spcBef>
              <a:spcAft>
                <a:spcPts val="0"/>
              </a:spcAft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1929-yilda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imlosi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asosidagi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tugatilib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grafikasiga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o‘tildi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16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1940-yilga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sovetlarning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birdan-bir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orzusi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kirill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alifbosi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negiziga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yozuvga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o‘tildi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5" y="121021"/>
            <a:ext cx="2162646" cy="295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68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948447899"/>
              </p:ext>
            </p:extLst>
          </p:nvPr>
        </p:nvGraphicFramePr>
        <p:xfrm>
          <a:off x="71413" y="0"/>
          <a:ext cx="5759450" cy="3282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86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4501" y="-15753"/>
            <a:ext cx="4342554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/>
              <a:t>Reja</a:t>
            </a:r>
            <a:endParaRPr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861635" y="641003"/>
            <a:ext cx="4769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hokimiyatining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sohasidagi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0211" y="1346986"/>
            <a:ext cx="4797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maorifi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savodsizlikka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61634" y="2476821"/>
            <a:ext cx="4769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san’atining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6327" y="1904605"/>
            <a:ext cx="47850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Alifboning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o‘zgartirilishi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301367" y="742142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6" name="Стрелка вправо 5"/>
          <p:cNvSpPr/>
          <p:nvPr/>
        </p:nvSpPr>
        <p:spPr>
          <a:xfrm>
            <a:off x="315406" y="682371"/>
            <a:ext cx="530093" cy="48463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301367" y="1261925"/>
            <a:ext cx="530093" cy="48463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08639" y="1845780"/>
            <a:ext cx="536860" cy="48463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308639" y="2505308"/>
            <a:ext cx="536860" cy="48463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57" y="71872"/>
            <a:ext cx="5688037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yozuvchi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shoirlaridan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Fitrat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Cho‘lpon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Qodiriy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Sadriddiy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Ayniy</a:t>
            </a:r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qadriyatlarni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urindilar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30-yillar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maydoniga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G‘afur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G‘ulom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Oybek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Hamid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Olimjon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Zulfiya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Qahhor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Usmon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Nosir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Mirtemir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Oydin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Sobirova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Uyg‘un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Yashin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G‘ayratiy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Jo‘ra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Umariy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adiblar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dramaturglar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qo‘shildilar</a:t>
            </a:r>
            <a:r>
              <a:rPr lang="ru-RU" sz="1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743" y="1739312"/>
            <a:ext cx="990329" cy="1428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" y="1739312"/>
            <a:ext cx="1703986" cy="14289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072" y="1739312"/>
            <a:ext cx="1226508" cy="14457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440" y="1739312"/>
            <a:ext cx="1820602" cy="144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09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41" y="143880"/>
            <a:ext cx="58041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dramaturgiyasi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musiqasi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teatr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zbek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san’atkorlarining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musiqasini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kompozitorlaridan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To‘xtasin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Jalilov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Yunus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Rajabiy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Muxtor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Ashrafiy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Mutavakkil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Burhonovlar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53" y="1597124"/>
            <a:ext cx="1332548" cy="16429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301" y="1620044"/>
            <a:ext cx="1339889" cy="16429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251" y="1597123"/>
            <a:ext cx="1977250" cy="16257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7124"/>
            <a:ext cx="1476375" cy="162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5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087516922"/>
              </p:ext>
            </p:extLst>
          </p:nvPr>
        </p:nvGraphicFramePr>
        <p:xfrm>
          <a:off x="0" y="-41975"/>
          <a:ext cx="5688037" cy="3174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093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727" y="0"/>
            <a:ext cx="1538669" cy="17551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070" y="-6734"/>
            <a:ext cx="1251888" cy="17619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832" y="1755182"/>
            <a:ext cx="2151495" cy="14568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374" y="1755182"/>
            <a:ext cx="1745425" cy="14568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7" y="1496669"/>
            <a:ext cx="1846907" cy="17154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1" y="0"/>
            <a:ext cx="1874216" cy="175518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337" y="0"/>
            <a:ext cx="1104624" cy="173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47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41975"/>
            <a:ext cx="5759450" cy="11695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Raqs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xonandalikda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Halima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Nosirova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Tamaraxonim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Mukarrama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Turg‘unboyeva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Lutfixonim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Sarimsoqova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Muhiddin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Yoqubov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Komiljon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Otaniyozov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Karim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Zokirovlar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mahoratga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erishdilar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vokal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san’atining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1936-yili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ochilgan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konservatoriyasi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739" y="1346979"/>
            <a:ext cx="1472525" cy="19066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851" y="1346980"/>
            <a:ext cx="1482888" cy="18890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6980"/>
            <a:ext cx="1464851" cy="18890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723" y="1346978"/>
            <a:ext cx="1404085" cy="190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6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xmlns="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540776" y="2700284"/>
            <a:ext cx="400859" cy="277833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xmlns="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dirty="0" err="1"/>
              <a:t>Mustaqil</a:t>
            </a:r>
            <a:r>
              <a:rPr lang="en-US" sz="2400" dirty="0"/>
              <a:t> </a:t>
            </a:r>
            <a:r>
              <a:rPr lang="en-US" sz="2400" dirty="0" err="1"/>
              <a:t>bajarish</a:t>
            </a:r>
            <a:r>
              <a:rPr lang="en-US" sz="2400" dirty="0"/>
              <a:t>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topshiriqlar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49529774"/>
              </p:ext>
            </p:extLst>
          </p:nvPr>
        </p:nvGraphicFramePr>
        <p:xfrm>
          <a:off x="169327" y="611932"/>
          <a:ext cx="5482706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488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88972" y="972642"/>
            <a:ext cx="3456384" cy="1841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75936">
              <a:spcAft>
                <a:spcPts val="94"/>
              </a:spcAft>
              <a:defRPr/>
            </a:pPr>
            <a:r>
              <a:rPr lang="ru-RU" sz="1200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bizlar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mamot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najot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halokat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saodat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falokat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masalasidir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575936">
              <a:spcAft>
                <a:spcPts val="94"/>
              </a:spcAft>
              <a:defRPr/>
            </a:pP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defTabSz="575936">
              <a:spcAft>
                <a:spcPts val="94"/>
              </a:spcAft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Ta’lim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fan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855395" y="2814172"/>
            <a:ext cx="1822346" cy="2769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Abdulla </a:t>
            </a:r>
            <a:r>
              <a:rPr lang="en-US" sz="1800" b="1" dirty="0" err="1">
                <a:solidFill>
                  <a:srgbClr val="002060"/>
                </a:solidFill>
              </a:rPr>
              <a:t>Avloniy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338" y="604868"/>
            <a:ext cx="1583672" cy="214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0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xmlns="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179884"/>
            <a:ext cx="5759450" cy="2916324"/>
          </a:xfrm>
          <a:solidFill>
            <a:srgbClr val="DDDDDD"/>
          </a:solidFill>
        </p:spPr>
        <p:txBody>
          <a:bodyPr/>
          <a:lstStyle/>
          <a:p>
            <a:pPr marL="90488" indent="0">
              <a:spcAft>
                <a:spcPts val="1200"/>
              </a:spcAft>
              <a:buNone/>
            </a:pPr>
            <a:r>
              <a:rPr lang="en-US" sz="2400" dirty="0">
                <a:solidFill>
                  <a:srgbClr val="002060"/>
                </a:solidFill>
              </a:rPr>
              <a:t>   </a:t>
            </a:r>
            <a:r>
              <a:rPr lang="ru-RU" sz="2000" dirty="0" err="1">
                <a:solidFill>
                  <a:srgbClr val="002060"/>
                </a:solidFill>
              </a:rPr>
              <a:t>Bolsheviklar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tomonidan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O‘zbekistonda</a:t>
            </a:r>
            <a:r>
              <a:rPr lang="en-US" sz="2000" dirty="0">
                <a:solidFill>
                  <a:srgbClr val="002060"/>
                </a:solidFill>
              </a:rPr>
              <a:t>:</a:t>
            </a:r>
          </a:p>
          <a:p>
            <a:pPr marL="90488" indent="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2000" dirty="0" err="1">
                <a:solidFill>
                  <a:srgbClr val="002060"/>
                </a:solidFill>
              </a:rPr>
              <a:t>sovet</a:t>
            </a:r>
            <a:r>
              <a:rPr lang="ru-RU" sz="2000" dirty="0">
                <a:solidFill>
                  <a:srgbClr val="002060"/>
                </a:solidFill>
              </a:rPr>
              <a:t>  </a:t>
            </a:r>
            <a:r>
              <a:rPr lang="ru-RU" sz="2000" dirty="0" err="1">
                <a:solidFill>
                  <a:srgbClr val="002060"/>
                </a:solidFill>
              </a:rPr>
              <a:t>maktablari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va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texnikumlar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ochi</a:t>
            </a:r>
            <a:r>
              <a:rPr lang="en-US" sz="2000" dirty="0" err="1">
                <a:solidFill>
                  <a:srgbClr val="002060"/>
                </a:solidFill>
              </a:rPr>
              <a:t>ldi</a:t>
            </a:r>
            <a:r>
              <a:rPr lang="en-US" sz="2000" dirty="0">
                <a:solidFill>
                  <a:srgbClr val="002060"/>
                </a:solidFill>
              </a:rPr>
              <a:t>;</a:t>
            </a:r>
          </a:p>
          <a:p>
            <a:pPr marL="90488" indent="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</a:rPr>
              <a:t>j</a:t>
            </a:r>
            <a:r>
              <a:rPr lang="ru-RU" sz="2000" dirty="0" err="1">
                <a:solidFill>
                  <a:srgbClr val="002060"/>
                </a:solidFill>
              </a:rPr>
              <a:t>adid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maktablari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yopildi</a:t>
            </a:r>
            <a:r>
              <a:rPr lang="en-US" sz="2000" dirty="0">
                <a:solidFill>
                  <a:srgbClr val="002060"/>
                </a:solidFill>
              </a:rPr>
              <a:t>;</a:t>
            </a:r>
          </a:p>
          <a:p>
            <a:pPr marL="358775" indent="-271463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</a:rPr>
              <a:t>e</a:t>
            </a:r>
            <a:r>
              <a:rPr lang="ru-RU" sz="2000" dirty="0" err="1">
                <a:solidFill>
                  <a:srgbClr val="002060"/>
                </a:solidFill>
              </a:rPr>
              <a:t>ski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maktablar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va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</a:p>
          <a:p>
            <a:pPr marL="358775" indent="0">
              <a:spcAft>
                <a:spcPts val="600"/>
              </a:spcAft>
              <a:buNone/>
            </a:pPr>
            <a:r>
              <a:rPr lang="ru-RU" sz="2000" dirty="0" err="1">
                <a:solidFill>
                  <a:srgbClr val="002060"/>
                </a:solidFill>
              </a:rPr>
              <a:t>vaqf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maktablari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ham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</a:p>
          <a:p>
            <a:pPr marL="358775" indent="0">
              <a:spcAft>
                <a:spcPts val="600"/>
              </a:spcAft>
              <a:buNone/>
            </a:pPr>
            <a:r>
              <a:rPr lang="ru-RU" sz="2000" dirty="0" err="1">
                <a:solidFill>
                  <a:srgbClr val="002060"/>
                </a:solidFill>
              </a:rPr>
              <a:t>tugatildi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429" y="1229996"/>
            <a:ext cx="2378770" cy="172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18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136">
            <a:extLst>
              <a:ext uri="{FF2B5EF4-FFF2-40B4-BE49-F238E27FC236}">
                <a16:creationId xmlns:a16="http://schemas.microsoft.com/office/drawing/2014/main" xmlns="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xmlns="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0" y="0"/>
            <a:ext cx="5688037" cy="3077766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pPr marL="355600" indent="361950" algn="just">
              <a:buNone/>
              <a:tabLst>
                <a:tab pos="538163" algn="l"/>
              </a:tabLst>
            </a:pPr>
            <a:endParaRPr lang="en-US" sz="800" b="1" dirty="0">
              <a:solidFill>
                <a:srgbClr val="002060"/>
              </a:solidFill>
            </a:endParaRPr>
          </a:p>
          <a:p>
            <a:pPr marL="355600" indent="361950" algn="just">
              <a:buNone/>
              <a:tabLst>
                <a:tab pos="538163" algn="l"/>
              </a:tabLst>
            </a:pPr>
            <a:r>
              <a:rPr lang="ru-RU" sz="2000" b="1" dirty="0" err="1">
                <a:solidFill>
                  <a:srgbClr val="002060"/>
                </a:solidFill>
              </a:rPr>
              <a:t>Turkiston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davlat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universiteti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va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b="1" dirty="0">
                <a:solidFill>
                  <a:srgbClr val="002060"/>
                </a:solidFill>
              </a:rPr>
              <a:t>O</a:t>
            </a:r>
            <a:r>
              <a:rPr lang="ru-RU" sz="2000" b="1" dirty="0">
                <a:solidFill>
                  <a:srgbClr val="002060"/>
                </a:solidFill>
              </a:rPr>
              <a:t>‘</a:t>
            </a:r>
            <a:r>
              <a:rPr lang="ru-RU" sz="2000" b="1" dirty="0" err="1">
                <a:solidFill>
                  <a:srgbClr val="002060"/>
                </a:solidFill>
              </a:rPr>
              <a:t>zbekiston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davlat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universiteti</a:t>
            </a:r>
            <a:r>
              <a:rPr lang="ru-RU" sz="2000" dirty="0" err="1">
                <a:solidFill>
                  <a:srgbClr val="002060"/>
                </a:solidFill>
              </a:rPr>
              <a:t>dan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keyin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respublikada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ko‘plab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institutlar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tashkil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etildi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endParaRPr lang="en-US" sz="2000" dirty="0">
              <a:solidFill>
                <a:srgbClr val="002060"/>
              </a:solidFill>
            </a:endParaRPr>
          </a:p>
          <a:p>
            <a:pPr marL="355600" indent="361950" algn="just">
              <a:buNone/>
              <a:tabLst>
                <a:tab pos="538163" algn="l"/>
              </a:tabLst>
            </a:pPr>
            <a:r>
              <a:rPr lang="en-US" sz="2000" dirty="0">
                <a:solidFill>
                  <a:srgbClr val="002060"/>
                </a:solidFill>
              </a:rPr>
              <a:t>U</a:t>
            </a:r>
            <a:r>
              <a:rPr lang="ru-RU" sz="2000" dirty="0" err="1">
                <a:solidFill>
                  <a:srgbClr val="002060"/>
                </a:solidFill>
              </a:rPr>
              <a:t>niversitet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va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institutlardagi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talabalar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o‘rtasida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dirty="0" err="1">
                <a:solidFill>
                  <a:srgbClr val="002060"/>
                </a:solidFill>
              </a:rPr>
              <a:t>o‘zbeklar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kamchilikni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tashkil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qilgan</a:t>
            </a:r>
            <a:r>
              <a:rPr lang="en-US" sz="2000" dirty="0">
                <a:solidFill>
                  <a:srgbClr val="002060"/>
                </a:solidFill>
              </a:rPr>
              <a:t>,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asosan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slavyan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tillariga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mansub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kishilar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o‘qigan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  <a:endParaRPr lang="en-US" sz="2000" dirty="0">
              <a:solidFill>
                <a:srgbClr val="002060"/>
              </a:solidFill>
            </a:endParaRPr>
          </a:p>
          <a:p>
            <a:pPr marL="355600" indent="361950" algn="just">
              <a:buNone/>
              <a:tabLst>
                <a:tab pos="538163" algn="l"/>
              </a:tabLst>
            </a:pPr>
            <a:r>
              <a:rPr lang="ru-RU" sz="2000" dirty="0" err="1">
                <a:solidFill>
                  <a:srgbClr val="002060"/>
                </a:solidFill>
              </a:rPr>
              <a:t>Ularda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dars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bergan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o‘qituvchilar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orasida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ham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mahalliy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millat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vakillari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kamchilik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bo‘lgan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856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928871"/>
              </p:ext>
            </p:extLst>
          </p:nvPr>
        </p:nvGraphicFramePr>
        <p:xfrm>
          <a:off x="94981" y="71872"/>
          <a:ext cx="5652628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992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73078506"/>
              </p:ext>
            </p:extLst>
          </p:nvPr>
        </p:nvGraphicFramePr>
        <p:xfrm>
          <a:off x="94981" y="71872"/>
          <a:ext cx="5652628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121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80518928"/>
              </p:ext>
            </p:extLst>
          </p:nvPr>
        </p:nvGraphicFramePr>
        <p:xfrm>
          <a:off x="71413" y="107876"/>
          <a:ext cx="5501211" cy="3007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412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01488152"/>
              </p:ext>
            </p:extLst>
          </p:nvPr>
        </p:nvGraphicFramePr>
        <p:xfrm>
          <a:off x="71414" y="71872"/>
          <a:ext cx="5688036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841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152988</TotalTime>
  <Words>931</Words>
  <Application>Microsoft Office PowerPoint</Application>
  <PresentationFormat>Произвольный</PresentationFormat>
  <Paragraphs>66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O‘zbekiston tarixi</vt:lpstr>
      <vt:lpstr>Reja</vt:lpstr>
      <vt:lpstr>Ta’lim va fan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1549</cp:revision>
  <dcterms:created xsi:type="dcterms:W3CDTF">2014-10-08T23:03:32Z</dcterms:created>
  <dcterms:modified xsi:type="dcterms:W3CDTF">2021-01-07T12:55:07Z</dcterms:modified>
</cp:coreProperties>
</file>