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2.xml" ContentType="application/vnd.openxmlformats-officedocument.theme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80" r:id="rId2"/>
    <p:sldMasterId id="2147483898" r:id="rId3"/>
  </p:sldMasterIdLst>
  <p:notesMasterIdLst>
    <p:notesMasterId r:id="rId29"/>
  </p:notesMasterIdLst>
  <p:sldIdLst>
    <p:sldId id="1468" r:id="rId4"/>
    <p:sldId id="1402" r:id="rId5"/>
    <p:sldId id="1457" r:id="rId6"/>
    <p:sldId id="1417" r:id="rId7"/>
    <p:sldId id="1458" r:id="rId8"/>
    <p:sldId id="1447" r:id="rId9"/>
    <p:sldId id="1459" r:id="rId10"/>
    <p:sldId id="1448" r:id="rId11"/>
    <p:sldId id="1449" r:id="rId12"/>
    <p:sldId id="1450" r:id="rId13"/>
    <p:sldId id="1460" r:id="rId14"/>
    <p:sldId id="1451" r:id="rId15"/>
    <p:sldId id="1461" r:id="rId16"/>
    <p:sldId id="1452" r:id="rId17"/>
    <p:sldId id="1453" r:id="rId18"/>
    <p:sldId id="1463" r:id="rId19"/>
    <p:sldId id="1454" r:id="rId20"/>
    <p:sldId id="1464" r:id="rId21"/>
    <p:sldId id="1465" r:id="rId22"/>
    <p:sldId id="1455" r:id="rId23"/>
    <p:sldId id="1456" r:id="rId24"/>
    <p:sldId id="1466" r:id="rId25"/>
    <p:sldId id="1469" r:id="rId26"/>
    <p:sldId id="1467" r:id="rId27"/>
    <p:sldId id="1419" r:id="rId28"/>
  </p:sldIdLst>
  <p:sldSz cx="5759450" cy="3240088"/>
  <p:notesSz cx="6858000" cy="9144000"/>
  <p:defaultTextStyle>
    <a:defPPr>
      <a:defRPr lang="en-US"/>
    </a:defPPr>
    <a:lvl1pPr marL="0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1pPr>
    <a:lvl2pPr marL="287948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2pPr>
    <a:lvl3pPr marL="575895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3pPr>
    <a:lvl4pPr marL="863842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4pPr>
    <a:lvl5pPr marL="1151789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5pPr>
    <a:lvl6pPr marL="1439737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6pPr>
    <a:lvl7pPr marL="1727684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7pPr>
    <a:lvl8pPr marL="2015632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8pPr>
    <a:lvl9pPr marL="2303580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Font" id="{01319F16-3CEB-44B1-837A-5DFE664B1540}">
          <p14:sldIdLst>
            <p14:sldId id="1468"/>
            <p14:sldId id="1402"/>
            <p14:sldId id="1457"/>
            <p14:sldId id="1417"/>
            <p14:sldId id="1458"/>
            <p14:sldId id="1447"/>
            <p14:sldId id="1459"/>
            <p14:sldId id="1448"/>
            <p14:sldId id="1449"/>
            <p14:sldId id="1450"/>
            <p14:sldId id="1460"/>
            <p14:sldId id="1451"/>
            <p14:sldId id="1461"/>
            <p14:sldId id="1452"/>
            <p14:sldId id="1453"/>
            <p14:sldId id="1463"/>
            <p14:sldId id="1454"/>
            <p14:sldId id="1464"/>
            <p14:sldId id="1465"/>
            <p14:sldId id="1455"/>
            <p14:sldId id="1456"/>
            <p14:sldId id="1466"/>
            <p14:sldId id="1469"/>
            <p14:sldId id="1467"/>
            <p14:sldId id="1419"/>
          </p14:sldIdLst>
        </p14:section>
        <p14:section name="Custom icons" id="{AE7553D5-C09E-4928-A948-69A0E1F717F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742" userDrawn="1">
          <p15:clr>
            <a:srgbClr val="A4A3A4"/>
          </p15:clr>
        </p15:guide>
        <p15:guide id="2" pos="1882" userDrawn="1">
          <p15:clr>
            <a:srgbClr val="A4A3A4"/>
          </p15:clr>
        </p15:guide>
        <p15:guide id="3" orient="horz" pos="517" userDrawn="1">
          <p15:clr>
            <a:srgbClr val="A4A3A4"/>
          </p15:clr>
        </p15:guide>
        <p15:guide id="4" pos="15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вар Фархадович" initials="АФ" lastIdx="1" clrIdx="0">
    <p:extLst>
      <p:ext uri="{19B8F6BF-5375-455C-9EA6-DF929625EA0E}">
        <p15:presenceInfo xmlns:p15="http://schemas.microsoft.com/office/powerpoint/2012/main" userId="b45d8b19bf4079a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0099FF"/>
    <a:srgbClr val="CCFF66"/>
    <a:srgbClr val="DDDDDD"/>
    <a:srgbClr val="C0C0C0"/>
    <a:srgbClr val="000000"/>
    <a:srgbClr val="B2B2B2"/>
    <a:srgbClr val="FFFFFF"/>
    <a:srgbClr val="808080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4" autoAdjust="0"/>
    <p:restoredTop sz="95491" autoAdjust="0"/>
  </p:normalViewPr>
  <p:slideViewPr>
    <p:cSldViewPr snapToObjects="1">
      <p:cViewPr varScale="1">
        <p:scale>
          <a:sx n="137" d="100"/>
          <a:sy n="137" d="100"/>
        </p:scale>
        <p:origin x="96" y="204"/>
      </p:cViewPr>
      <p:guideLst>
        <p:guide orient="horz" pos="742"/>
        <p:guide pos="1882"/>
        <p:guide orient="horz" pos="517"/>
        <p:guide pos="156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3" d="100"/>
        <a:sy n="33" d="100"/>
      </p:scale>
      <p:origin x="0" y="-35886"/>
    </p:cViewPr>
  </p:sorterViewPr>
  <p:notesViewPr>
    <p:cSldViewPr snapToObjects="1">
      <p:cViewPr varScale="1">
        <p:scale>
          <a:sx n="73" d="100"/>
          <a:sy n="73" d="100"/>
        </p:scale>
        <p:origin x="-3792" y="-11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commentAuthors" Target="commentAuthors.xml"/></Relationships>
</file>

<file path=ppt/diagrams/_rels/data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image" Target="../media/image14.jpeg"/></Relationships>
</file>

<file path=ppt/diagrams/_rels/data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7.jpeg"/></Relationships>
</file>

<file path=ppt/diagrams/_rels/drawing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image" Target="../media/image14.jpeg"/></Relationships>
</file>

<file path=ppt/diagrams/_rels/drawing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7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F15372-D33A-4A8D-8D17-D086A34E6CFF}" type="doc">
      <dgm:prSet loTypeId="urn:microsoft.com/office/officeart/2005/8/layout/hList6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0468AE6-45C5-4941-9036-EA892DB1679F}">
      <dgm:prSet custT="1"/>
      <dgm:spPr>
        <a:solidFill>
          <a:schemeClr val="tx1">
            <a:lumMod val="95000"/>
          </a:schemeClr>
        </a:solidFill>
      </dgm:spPr>
      <dgm:t>
        <a:bodyPr/>
        <a:lstStyle/>
        <a:p>
          <a:pPr rtl="0">
            <a:lnSpc>
              <a:spcPct val="100000"/>
            </a:lnSpc>
          </a:pPr>
          <a:r>
            <a:rPr lang="ru-RU" sz="2000" b="0" i="0" dirty="0" err="1">
              <a:latin typeface="Arial" panose="020B0604020202020204" pitchFamily="34" charset="0"/>
              <a:cs typeface="Arial" panose="020B0604020202020204" pitchFamily="34" charset="0"/>
            </a:rPr>
            <a:t>Bu</a:t>
          </a:r>
          <a:r>
            <a:rPr lang="ru-RU" sz="20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b="0" i="0" dirty="0" err="1">
              <a:latin typeface="Arial" panose="020B0604020202020204" pitchFamily="34" charset="0"/>
              <a:cs typeface="Arial" panose="020B0604020202020204" pitchFamily="34" charset="0"/>
            </a:rPr>
            <a:t>davrda</a:t>
          </a:r>
          <a:r>
            <a:rPr lang="ru-RU" sz="20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b="0" i="0" dirty="0" err="1">
              <a:latin typeface="Arial" panose="020B0604020202020204" pitchFamily="34" charset="0"/>
              <a:cs typeface="Arial" panose="020B0604020202020204" pitchFamily="34" charset="0"/>
            </a:rPr>
            <a:t>O‘zbekistonda</a:t>
          </a:r>
          <a:r>
            <a:rPr lang="ru-RU" sz="20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b="0" i="0" dirty="0" err="1">
              <a:latin typeface="Arial" panose="020B0604020202020204" pitchFamily="34" charset="0"/>
              <a:cs typeface="Arial" panose="020B0604020202020204" pitchFamily="34" charset="0"/>
            </a:rPr>
            <a:t>fan</a:t>
          </a:r>
          <a:r>
            <a:rPr lang="ru-RU" sz="20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b="0" i="0" dirty="0" err="1">
              <a:latin typeface="Arial" panose="020B0604020202020204" pitchFamily="34" charset="0"/>
              <a:cs typeface="Arial" panose="020B0604020202020204" pitchFamily="34" charset="0"/>
            </a:rPr>
            <a:t>taraqqiyoti</a:t>
          </a:r>
          <a:r>
            <a:rPr lang="ru-RU" sz="20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b="0" i="0" dirty="0" err="1">
              <a:latin typeface="Arial" panose="020B0604020202020204" pitchFamily="34" charset="0"/>
              <a:cs typeface="Arial" panose="020B0604020202020204" pitchFamily="34" charset="0"/>
            </a:rPr>
            <a:t>sohasida</a:t>
          </a:r>
          <a:r>
            <a:rPr lang="ru-RU" sz="20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b="0" i="0" dirty="0" err="1">
              <a:latin typeface="Arial" panose="020B0604020202020204" pitchFamily="34" charset="0"/>
              <a:cs typeface="Arial" panose="020B0604020202020204" pitchFamily="34" charset="0"/>
            </a:rPr>
            <a:t>muayyan</a:t>
          </a:r>
          <a:r>
            <a:rPr lang="ru-RU" sz="20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b="0" i="0" dirty="0" err="1">
              <a:latin typeface="Arial" panose="020B0604020202020204" pitchFamily="34" charset="0"/>
              <a:cs typeface="Arial" panose="020B0604020202020204" pitchFamily="34" charset="0"/>
            </a:rPr>
            <a:t>yutuqlarga</a:t>
          </a:r>
          <a:r>
            <a:rPr lang="ru-RU" sz="20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b="0" i="0" dirty="0" err="1">
              <a:latin typeface="Arial" panose="020B0604020202020204" pitchFamily="34" charset="0"/>
              <a:cs typeface="Arial" panose="020B0604020202020204" pitchFamily="34" charset="0"/>
            </a:rPr>
            <a:t>erishildi</a:t>
          </a:r>
          <a:r>
            <a:rPr lang="ru-RU" sz="20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9658627-43DA-439D-A1EC-17E98A2E91EA}" type="parTrans" cxnId="{8518DF48-3806-4F80-98D4-E088386E4F4F}">
      <dgm:prSet/>
      <dgm:spPr/>
      <dgm:t>
        <a:bodyPr/>
        <a:lstStyle/>
        <a:p>
          <a:endParaRPr lang="ru-RU"/>
        </a:p>
      </dgm:t>
    </dgm:pt>
    <dgm:pt modelId="{46C32875-4B51-42FE-AAA1-5189E63215EB}" type="sibTrans" cxnId="{8518DF48-3806-4F80-98D4-E088386E4F4F}">
      <dgm:prSet/>
      <dgm:spPr/>
      <dgm:t>
        <a:bodyPr/>
        <a:lstStyle/>
        <a:p>
          <a:endParaRPr lang="ru-RU"/>
        </a:p>
      </dgm:t>
    </dgm:pt>
    <dgm:pt modelId="{A50E4B47-E11D-490C-A6D4-3D0E97A84322}">
      <dgm:prSet/>
      <dgm:spPr>
        <a:solidFill>
          <a:schemeClr val="tx1">
            <a:lumMod val="85000"/>
          </a:schemeClr>
        </a:solidFill>
      </dgm:spPr>
      <dgm:t>
        <a:bodyPr/>
        <a:lstStyle/>
        <a:p>
          <a:pPr rtl="0">
            <a:lnSpc>
              <a:spcPct val="100000"/>
            </a:lnSpc>
          </a:pP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1932-yil 14-oktyabrda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O‘zbekiston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SSR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Markaziy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Ijroiya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Qo‘mitasi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Prezidiumining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O‘zbekiston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ilmiy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tekshirish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muassasalariga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rahbarlik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qiluvchi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i="0" dirty="0" err="1">
              <a:latin typeface="Arial" panose="020B0604020202020204" pitchFamily="34" charset="0"/>
              <a:cs typeface="Arial" panose="020B0604020202020204" pitchFamily="34" charset="0"/>
            </a:rPr>
            <a:t>O‘zbekiston</a:t>
          </a:r>
          <a:r>
            <a:rPr lang="ru-RU" b="1" i="0" dirty="0">
              <a:latin typeface="Arial" panose="020B0604020202020204" pitchFamily="34" charset="0"/>
              <a:cs typeface="Arial" panose="020B0604020202020204" pitchFamily="34" charset="0"/>
            </a:rPr>
            <a:t> SSR </a:t>
          </a:r>
          <a:r>
            <a:rPr lang="ru-RU" b="1" i="0" dirty="0" err="1">
              <a:latin typeface="Arial" panose="020B0604020202020204" pitchFamily="34" charset="0"/>
              <a:cs typeface="Arial" panose="020B0604020202020204" pitchFamily="34" charset="0"/>
            </a:rPr>
            <a:t>Fanlar</a:t>
          </a:r>
          <a:r>
            <a:rPr lang="ru-RU" b="1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i="0" dirty="0" err="1">
              <a:latin typeface="Arial" panose="020B0604020202020204" pitchFamily="34" charset="0"/>
              <a:cs typeface="Arial" panose="020B0604020202020204" pitchFamily="34" charset="0"/>
            </a:rPr>
            <a:t>komiteti</a:t>
          </a:r>
          <a:r>
            <a:rPr lang="ru-RU" b="1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tuzildi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84C2B72-D183-487D-BC73-FE575104D07D}" type="parTrans" cxnId="{FD2F0133-24B3-497F-9825-0049B9358333}">
      <dgm:prSet/>
      <dgm:spPr/>
      <dgm:t>
        <a:bodyPr/>
        <a:lstStyle/>
        <a:p>
          <a:endParaRPr lang="ru-RU"/>
        </a:p>
      </dgm:t>
    </dgm:pt>
    <dgm:pt modelId="{25D5BCE4-1CB7-40AD-B4F6-40E115152429}" type="sibTrans" cxnId="{FD2F0133-24B3-497F-9825-0049B9358333}">
      <dgm:prSet/>
      <dgm:spPr/>
      <dgm:t>
        <a:bodyPr/>
        <a:lstStyle/>
        <a:p>
          <a:endParaRPr lang="ru-RU"/>
        </a:p>
      </dgm:t>
    </dgm:pt>
    <dgm:pt modelId="{997D0BF8-8D61-447F-AA55-A09F45B36EE3}" type="pres">
      <dgm:prSet presAssocID="{A2F15372-D33A-4A8D-8D17-D086A34E6CF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DF3DD48-288F-4575-8051-8D435EEC1596}" type="pres">
      <dgm:prSet presAssocID="{D0468AE6-45C5-4941-9036-EA892DB1679F}" presName="node" presStyleLbl="node1" presStyleIdx="0" presStyleCnt="2" custScaleX="683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B6E922-72D0-4B05-B3D7-75AA84ED9529}" type="pres">
      <dgm:prSet presAssocID="{46C32875-4B51-42FE-AAA1-5189E63215EB}" presName="sibTrans" presStyleCnt="0"/>
      <dgm:spPr/>
    </dgm:pt>
    <dgm:pt modelId="{6384BCCC-0539-4C0E-AFF4-3415514CF39E}" type="pres">
      <dgm:prSet presAssocID="{A50E4B47-E11D-490C-A6D4-3D0E97A84322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6979120-2597-4452-BC57-78DF9C464635}" type="presOf" srcId="{D0468AE6-45C5-4941-9036-EA892DB1679F}" destId="{DDF3DD48-288F-4575-8051-8D435EEC1596}" srcOrd="0" destOrd="0" presId="urn:microsoft.com/office/officeart/2005/8/layout/hList6"/>
    <dgm:cxn modelId="{69662C16-B66B-4ACA-9A11-755CFD73B03F}" type="presOf" srcId="{A2F15372-D33A-4A8D-8D17-D086A34E6CFF}" destId="{997D0BF8-8D61-447F-AA55-A09F45B36EE3}" srcOrd="0" destOrd="0" presId="urn:microsoft.com/office/officeart/2005/8/layout/hList6"/>
    <dgm:cxn modelId="{FD2F0133-24B3-497F-9825-0049B9358333}" srcId="{A2F15372-D33A-4A8D-8D17-D086A34E6CFF}" destId="{A50E4B47-E11D-490C-A6D4-3D0E97A84322}" srcOrd="1" destOrd="0" parTransId="{F84C2B72-D183-487D-BC73-FE575104D07D}" sibTransId="{25D5BCE4-1CB7-40AD-B4F6-40E115152429}"/>
    <dgm:cxn modelId="{8518DF48-3806-4F80-98D4-E088386E4F4F}" srcId="{A2F15372-D33A-4A8D-8D17-D086A34E6CFF}" destId="{D0468AE6-45C5-4941-9036-EA892DB1679F}" srcOrd="0" destOrd="0" parTransId="{C9658627-43DA-439D-A1EC-17E98A2E91EA}" sibTransId="{46C32875-4B51-42FE-AAA1-5189E63215EB}"/>
    <dgm:cxn modelId="{F76132AA-FB79-41B9-8C75-4BE0EB423C23}" type="presOf" srcId="{A50E4B47-E11D-490C-A6D4-3D0E97A84322}" destId="{6384BCCC-0539-4C0E-AFF4-3415514CF39E}" srcOrd="0" destOrd="0" presId="urn:microsoft.com/office/officeart/2005/8/layout/hList6"/>
    <dgm:cxn modelId="{F7F4F31B-6A14-40B0-96D4-4AB902A64749}" type="presParOf" srcId="{997D0BF8-8D61-447F-AA55-A09F45B36EE3}" destId="{DDF3DD48-288F-4575-8051-8D435EEC1596}" srcOrd="0" destOrd="0" presId="urn:microsoft.com/office/officeart/2005/8/layout/hList6"/>
    <dgm:cxn modelId="{051CFD21-F6E9-4B84-9D4B-DA874EAB69DD}" type="presParOf" srcId="{997D0BF8-8D61-447F-AA55-A09F45B36EE3}" destId="{FAB6E922-72D0-4B05-B3D7-75AA84ED9529}" srcOrd="1" destOrd="0" presId="urn:microsoft.com/office/officeart/2005/8/layout/hList6"/>
    <dgm:cxn modelId="{5584EAB1-1F3F-4CAA-B475-21270A12C253}" type="presParOf" srcId="{997D0BF8-8D61-447F-AA55-A09F45B36EE3}" destId="{6384BCCC-0539-4C0E-AFF4-3415514CF39E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D3B098E-79F5-415B-82FF-7539BDEBB8D8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0A44848-0D6E-4D41-AE2B-B3024E840A1F}">
      <dgm:prSet/>
      <dgm:spPr/>
      <dgm:t>
        <a:bodyPr/>
        <a:lstStyle/>
        <a:p>
          <a:pPr rtl="0"/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Ajoyib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rejissyorlar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aktyorlar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Mannon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Uyg‘ur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Abror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Hidoyatov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Sora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Eshonto‘rayeva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Razzoq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Hamroyev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Olim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Xo‘jayev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Shukur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Burhonov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boshqalar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tufayli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o‘zbek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teatr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san’ati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gullab-yashnadi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</a:p>
      </dgm:t>
    </dgm:pt>
    <dgm:pt modelId="{22052424-3A33-4A55-8F99-EA967965DCA3}" type="parTrans" cxnId="{B36906A5-6E4C-4863-9E1B-22E5D64374C0}">
      <dgm:prSet/>
      <dgm:spPr/>
      <dgm:t>
        <a:bodyPr/>
        <a:lstStyle/>
        <a:p>
          <a:endParaRPr lang="ru-RU"/>
        </a:p>
      </dgm:t>
    </dgm:pt>
    <dgm:pt modelId="{2FF52F0D-1591-4A22-9390-FE947A413C58}" type="sibTrans" cxnId="{B36906A5-6E4C-4863-9E1B-22E5D64374C0}">
      <dgm:prSet/>
      <dgm:spPr/>
      <dgm:t>
        <a:bodyPr/>
        <a:lstStyle/>
        <a:p>
          <a:endParaRPr lang="ru-RU"/>
        </a:p>
      </dgm:t>
    </dgm:pt>
    <dgm:pt modelId="{0567C897-773D-4FEC-889C-A054A4C1253E}">
      <dgm:prSet custT="1"/>
      <dgm:spPr/>
      <dgm:t>
        <a:bodyPr/>
        <a:lstStyle/>
        <a:p>
          <a:pPr rtl="0"/>
          <a:r>
            <a:rPr lang="ru-RU" sz="1600" dirty="0" err="1">
              <a:latin typeface="Arial" panose="020B0604020202020204" pitchFamily="34" charset="0"/>
              <a:cs typeface="Arial" panose="020B0604020202020204" pitchFamily="34" charset="0"/>
            </a:rPr>
            <a:t>Komil</a:t>
          </a:r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latin typeface="Arial" panose="020B0604020202020204" pitchFamily="34" charset="0"/>
              <a:cs typeface="Arial" panose="020B0604020202020204" pitchFamily="34" charset="0"/>
            </a:rPr>
            <a:t>Yormatov</a:t>
          </a:r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600" dirty="0" err="1">
              <a:latin typeface="Arial" panose="020B0604020202020204" pitchFamily="34" charset="0"/>
              <a:cs typeface="Arial" panose="020B0604020202020204" pitchFamily="34" charset="0"/>
            </a:rPr>
            <a:t>Nabi</a:t>
          </a:r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latin typeface="Arial" panose="020B0604020202020204" pitchFamily="34" charset="0"/>
              <a:cs typeface="Arial" panose="020B0604020202020204" pitchFamily="34" charset="0"/>
            </a:rPr>
            <a:t>G‘aniyev</a:t>
          </a:r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      </a:t>
          </a:r>
          <a:r>
            <a:rPr lang="ru-RU" sz="1600" dirty="0" err="1">
              <a:latin typeface="Arial" panose="020B0604020202020204" pitchFamily="34" charset="0"/>
              <a:cs typeface="Arial" panose="020B0604020202020204" pitchFamily="34" charset="0"/>
            </a:rPr>
            <a:t>Rahim</a:t>
          </a:r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latin typeface="Arial" panose="020B0604020202020204" pitchFamily="34" charset="0"/>
              <a:cs typeface="Arial" panose="020B0604020202020204" pitchFamily="34" charset="0"/>
            </a:rPr>
            <a:t>Pirmuhammedov</a:t>
          </a:r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latin typeface="Arial" panose="020B0604020202020204" pitchFamily="34" charset="0"/>
              <a:cs typeface="Arial" panose="020B0604020202020204" pitchFamily="34" charset="0"/>
            </a:rPr>
            <a:t>singari</a:t>
          </a:r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         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kin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o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matografiya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latin typeface="Arial" panose="020B0604020202020204" pitchFamily="34" charset="0"/>
              <a:cs typeface="Arial" panose="020B0604020202020204" pitchFamily="34" charset="0"/>
            </a:rPr>
            <a:t>arboblari</a:t>
          </a:r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latin typeface="Arial" panose="020B0604020202020204" pitchFamily="34" charset="0"/>
              <a:cs typeface="Arial" panose="020B0604020202020204" pitchFamily="34" charset="0"/>
            </a:rPr>
            <a:t>yetishib</a:t>
          </a:r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ru-RU" sz="1600" dirty="0" err="1">
              <a:latin typeface="Arial" panose="020B0604020202020204" pitchFamily="34" charset="0"/>
              <a:cs typeface="Arial" panose="020B0604020202020204" pitchFamily="34" charset="0"/>
            </a:rPr>
            <a:t>chiqdi</a:t>
          </a:r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</dgm:t>
    </dgm:pt>
    <dgm:pt modelId="{2D45257B-21BF-41E5-ACB7-96B91E7375D3}" type="parTrans" cxnId="{4448733A-54E8-440E-AD89-92D20B2EF510}">
      <dgm:prSet/>
      <dgm:spPr/>
      <dgm:t>
        <a:bodyPr/>
        <a:lstStyle/>
        <a:p>
          <a:endParaRPr lang="ru-RU"/>
        </a:p>
      </dgm:t>
    </dgm:pt>
    <dgm:pt modelId="{21267DA7-624C-48C0-81CD-85DA7B7AB86E}" type="sibTrans" cxnId="{4448733A-54E8-440E-AD89-92D20B2EF510}">
      <dgm:prSet/>
      <dgm:spPr/>
      <dgm:t>
        <a:bodyPr/>
        <a:lstStyle/>
        <a:p>
          <a:endParaRPr lang="ru-RU"/>
        </a:p>
      </dgm:t>
    </dgm:pt>
    <dgm:pt modelId="{E39522C8-C13F-4548-AA5C-4C66CAB23A87}" type="pres">
      <dgm:prSet presAssocID="{9D3B098E-79F5-415B-82FF-7539BDEBB8D8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CF137D0-48EA-4D8B-BB62-BF92D6902763}" type="pres">
      <dgm:prSet presAssocID="{B0A44848-0D6E-4D41-AE2B-B3024E840A1F}" presName="composite" presStyleCnt="0"/>
      <dgm:spPr/>
    </dgm:pt>
    <dgm:pt modelId="{09BB77BB-006B-4506-B39F-D92FE42F6B78}" type="pres">
      <dgm:prSet presAssocID="{B0A44848-0D6E-4D41-AE2B-B3024E840A1F}" presName="imgShp" presStyleLbl="fgImgPlace1" presStyleIdx="0" presStyleCnt="2" custScaleX="117606" custScaleY="120145" custLinFactNeighborX="-27536" custLinFactNeighborY="17422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77E36DE8-4E47-4D8A-8A3A-989DB68BCA7B}" type="pres">
      <dgm:prSet presAssocID="{B0A44848-0D6E-4D41-AE2B-B3024E840A1F}" presName="txShp" presStyleLbl="node1" presStyleIdx="0" presStyleCnt="2" custScaleX="124436" custLinFactNeighborX="-356" custLinFactNeighborY="162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186746-67FA-45AD-9AB6-4E270E78D336}" type="pres">
      <dgm:prSet presAssocID="{2FF52F0D-1591-4A22-9390-FE947A413C58}" presName="spacing" presStyleCnt="0"/>
      <dgm:spPr/>
    </dgm:pt>
    <dgm:pt modelId="{0EFE85CC-6BE5-44C2-9E1F-8463FC674563}" type="pres">
      <dgm:prSet presAssocID="{0567C897-773D-4FEC-889C-A054A4C1253E}" presName="composite" presStyleCnt="0"/>
      <dgm:spPr/>
    </dgm:pt>
    <dgm:pt modelId="{D61AD352-C3CD-4CDC-BF44-FDBA87126D81}" type="pres">
      <dgm:prSet presAssocID="{0567C897-773D-4FEC-889C-A054A4C1253E}" presName="imgShp" presStyleLbl="fgImgPlace1" presStyleIdx="1" presStyleCnt="2" custScaleX="112261" custScaleY="107169" custLinFactNeighborX="-16910" custLinFactNeighborY="20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  <dgm:pt modelId="{9171818F-96CB-45D8-89A3-CE115E439FD6}" type="pres">
      <dgm:prSet presAssocID="{0567C897-773D-4FEC-889C-A054A4C1253E}" presName="txShp" presStyleLbl="node1" presStyleIdx="1" presStyleCnt="2" custScaleX="126050" custScaleY="109867" custLinFactNeighborX="506" custLinFactNeighborY="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3C0C602-CB03-4720-9294-49D89C40860B}" type="presOf" srcId="{B0A44848-0D6E-4D41-AE2B-B3024E840A1F}" destId="{77E36DE8-4E47-4D8A-8A3A-989DB68BCA7B}" srcOrd="0" destOrd="0" presId="urn:microsoft.com/office/officeart/2005/8/layout/vList3"/>
    <dgm:cxn modelId="{4448733A-54E8-440E-AD89-92D20B2EF510}" srcId="{9D3B098E-79F5-415B-82FF-7539BDEBB8D8}" destId="{0567C897-773D-4FEC-889C-A054A4C1253E}" srcOrd="1" destOrd="0" parTransId="{2D45257B-21BF-41E5-ACB7-96B91E7375D3}" sibTransId="{21267DA7-624C-48C0-81CD-85DA7B7AB86E}"/>
    <dgm:cxn modelId="{52D15B7E-5493-4A6B-AB3B-1B5B1D317B6D}" type="presOf" srcId="{0567C897-773D-4FEC-889C-A054A4C1253E}" destId="{9171818F-96CB-45D8-89A3-CE115E439FD6}" srcOrd="0" destOrd="0" presId="urn:microsoft.com/office/officeart/2005/8/layout/vList3"/>
    <dgm:cxn modelId="{BE24D89F-B2BB-4446-B536-737737BC549F}" type="presOf" srcId="{9D3B098E-79F5-415B-82FF-7539BDEBB8D8}" destId="{E39522C8-C13F-4548-AA5C-4C66CAB23A87}" srcOrd="0" destOrd="0" presId="urn:microsoft.com/office/officeart/2005/8/layout/vList3"/>
    <dgm:cxn modelId="{B36906A5-6E4C-4863-9E1B-22E5D64374C0}" srcId="{9D3B098E-79F5-415B-82FF-7539BDEBB8D8}" destId="{B0A44848-0D6E-4D41-AE2B-B3024E840A1F}" srcOrd="0" destOrd="0" parTransId="{22052424-3A33-4A55-8F99-EA967965DCA3}" sibTransId="{2FF52F0D-1591-4A22-9390-FE947A413C58}"/>
    <dgm:cxn modelId="{7BD86BC2-660A-453E-A3F2-0891FA760A26}" type="presParOf" srcId="{E39522C8-C13F-4548-AA5C-4C66CAB23A87}" destId="{5CF137D0-48EA-4D8B-BB62-BF92D6902763}" srcOrd="0" destOrd="0" presId="urn:microsoft.com/office/officeart/2005/8/layout/vList3"/>
    <dgm:cxn modelId="{828DC454-FAAF-4FC6-BCA6-1D48B88991BD}" type="presParOf" srcId="{5CF137D0-48EA-4D8B-BB62-BF92D6902763}" destId="{09BB77BB-006B-4506-B39F-D92FE42F6B78}" srcOrd="0" destOrd="0" presId="urn:microsoft.com/office/officeart/2005/8/layout/vList3"/>
    <dgm:cxn modelId="{5EDCB015-3BA0-4144-BFCB-BCE7AB5C24DB}" type="presParOf" srcId="{5CF137D0-48EA-4D8B-BB62-BF92D6902763}" destId="{77E36DE8-4E47-4D8A-8A3A-989DB68BCA7B}" srcOrd="1" destOrd="0" presId="urn:microsoft.com/office/officeart/2005/8/layout/vList3"/>
    <dgm:cxn modelId="{932E3325-E06E-42FF-BFFB-1E5A75480777}" type="presParOf" srcId="{E39522C8-C13F-4548-AA5C-4C66CAB23A87}" destId="{6D186746-67FA-45AD-9AB6-4E270E78D336}" srcOrd="1" destOrd="0" presId="urn:microsoft.com/office/officeart/2005/8/layout/vList3"/>
    <dgm:cxn modelId="{3B4C7D24-2752-4F87-AEE1-42C9EB08FF10}" type="presParOf" srcId="{E39522C8-C13F-4548-AA5C-4C66CAB23A87}" destId="{0EFE85CC-6BE5-44C2-9E1F-8463FC674563}" srcOrd="2" destOrd="0" presId="urn:microsoft.com/office/officeart/2005/8/layout/vList3"/>
    <dgm:cxn modelId="{3EE06988-1449-4F36-A8E7-5780FF910DE0}" type="presParOf" srcId="{0EFE85CC-6BE5-44C2-9E1F-8463FC674563}" destId="{D61AD352-C3CD-4CDC-BF44-FDBA87126D81}" srcOrd="0" destOrd="0" presId="urn:microsoft.com/office/officeart/2005/8/layout/vList3"/>
    <dgm:cxn modelId="{CE4DDF1D-3640-47D7-8C74-59BCED59EFF6}" type="presParOf" srcId="{0EFE85CC-6BE5-44C2-9E1F-8463FC674563}" destId="{9171818F-96CB-45D8-89A3-CE115E439FD6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3E1F546-DBBD-4C0B-81C3-1E147FC40416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4B90CDB-77A9-424A-9AB8-4FB5479B0A7D}">
      <dgm:prSet custT="1"/>
      <dgm:spPr>
        <a:solidFill>
          <a:schemeClr val="tx1"/>
        </a:solidFill>
      </dgm:spPr>
      <dgm:t>
        <a:bodyPr/>
        <a:lstStyle/>
        <a:p>
          <a:pPr rtl="0"/>
          <a:r>
            <a:rPr lang="en-US" sz="1400" b="0" i="0" dirty="0"/>
            <a:t>    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Darslikning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79-betida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berilgan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yangi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izohli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atamalarni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daftaringizga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yozib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oling</a:t>
          </a:r>
          <a:r>
            <a:rPr lang="en-US" sz="1400" b="0" i="0" dirty="0"/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1CD9DBF-7B62-4B14-8A8D-82654E8EED32}" type="parTrans" cxnId="{442667CA-27E7-4418-89AB-6EB0F06623D1}">
      <dgm:prSet/>
      <dgm:spPr/>
      <dgm:t>
        <a:bodyPr/>
        <a:lstStyle/>
        <a:p>
          <a:endParaRPr lang="ru-RU"/>
        </a:p>
      </dgm:t>
    </dgm:pt>
    <dgm:pt modelId="{A8EEAC04-A424-46F7-8B86-90951C50BD0C}" type="sibTrans" cxnId="{442667CA-27E7-4418-89AB-6EB0F06623D1}">
      <dgm:prSet/>
      <dgm:spPr/>
      <dgm:t>
        <a:bodyPr/>
        <a:lstStyle/>
        <a:p>
          <a:endParaRPr lang="ru-RU"/>
        </a:p>
      </dgm:t>
    </dgm:pt>
    <dgm:pt modelId="{E88682D2-6C5A-4142-9D96-DF08EEB3396B}">
      <dgm:prSet custT="1"/>
      <dgm:spPr>
        <a:solidFill>
          <a:schemeClr val="tx1"/>
        </a:solidFill>
      </dgm:spPr>
      <dgm:t>
        <a:bodyPr/>
        <a:lstStyle/>
        <a:p>
          <a:pPr rtl="0"/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Darslikda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berilgan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savollarga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javoblaringizni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“Venn”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diagrammasi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orqali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ifodalang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DCC3B1E-31A3-405B-BC95-CF975DB47BCA}" type="parTrans" cxnId="{41B22BEA-CE84-4443-966D-4317DEFB1633}">
      <dgm:prSet/>
      <dgm:spPr/>
      <dgm:t>
        <a:bodyPr/>
        <a:lstStyle/>
        <a:p>
          <a:endParaRPr lang="ru-RU"/>
        </a:p>
      </dgm:t>
    </dgm:pt>
    <dgm:pt modelId="{F69C9E8A-5E35-4000-9C90-0CE7C68002BF}" type="sibTrans" cxnId="{41B22BEA-CE84-4443-966D-4317DEFB1633}">
      <dgm:prSet/>
      <dgm:spPr/>
      <dgm:t>
        <a:bodyPr/>
        <a:lstStyle/>
        <a:p>
          <a:endParaRPr lang="ru-RU"/>
        </a:p>
      </dgm:t>
    </dgm:pt>
    <dgm:pt modelId="{2DB57C9D-3BAF-47C2-967E-BEDF4ACE8C58}">
      <dgm:prSet custT="1"/>
      <dgm:spPr>
        <a:solidFill>
          <a:schemeClr val="tx1"/>
        </a:solidFill>
      </dgm:spPr>
      <dgm:t>
        <a:bodyPr/>
        <a:lstStyle/>
        <a:p>
          <a:pPr rtl="0"/>
          <a:r>
            <a:rPr lang="en-US" sz="2000" b="0" i="0" dirty="0"/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Mavzu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so‘ngida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berilgan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jadvalni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to‘ldiring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en-US" sz="2000" b="0" i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B9A8E8A-0D8D-4CF1-9D2A-D03E8EED5AA9}" type="parTrans" cxnId="{47562161-84F0-49E5-A745-707033DDB1E7}">
      <dgm:prSet/>
      <dgm:spPr/>
      <dgm:t>
        <a:bodyPr/>
        <a:lstStyle/>
        <a:p>
          <a:endParaRPr lang="ru-RU"/>
        </a:p>
      </dgm:t>
    </dgm:pt>
    <dgm:pt modelId="{FF24C78D-28ED-4963-B71A-7123D4F57F4C}" type="sibTrans" cxnId="{47562161-84F0-49E5-A745-707033DDB1E7}">
      <dgm:prSet/>
      <dgm:spPr/>
      <dgm:t>
        <a:bodyPr/>
        <a:lstStyle/>
        <a:p>
          <a:endParaRPr lang="ru-RU"/>
        </a:p>
      </dgm:t>
    </dgm:pt>
    <dgm:pt modelId="{B066781E-4593-4554-B286-B5F6D548A13D}" type="pres">
      <dgm:prSet presAssocID="{D3E1F546-DBBD-4C0B-81C3-1E147FC40416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CAE3100-5FE4-4ACB-A802-CE102BEC5C08}" type="pres">
      <dgm:prSet presAssocID="{94B90CDB-77A9-424A-9AB8-4FB5479B0A7D}" presName="composite" presStyleCnt="0"/>
      <dgm:spPr/>
    </dgm:pt>
    <dgm:pt modelId="{38C67714-3533-4660-8BCB-75A696E086B8}" type="pres">
      <dgm:prSet presAssocID="{94B90CDB-77A9-424A-9AB8-4FB5479B0A7D}" presName="imgShp" presStyleLbl="fgImgPlace1" presStyleIdx="0" presStyleCnt="3" custScaleX="127218" custScaleY="115971" custLinFactX="-947" custLinFactNeighborX="-100000" custLinFactNeighborY="-112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C7499ABA-2B7C-4917-A08E-4CF189EC54A2}" type="pres">
      <dgm:prSet presAssocID="{94B90CDB-77A9-424A-9AB8-4FB5479B0A7D}" presName="txShp" presStyleLbl="node1" presStyleIdx="0" presStyleCnt="3" custScaleX="1503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D5B6F2-C1DB-4711-BE0B-9CC51CDB693C}" type="pres">
      <dgm:prSet presAssocID="{A8EEAC04-A424-46F7-8B86-90951C50BD0C}" presName="spacing" presStyleCnt="0"/>
      <dgm:spPr/>
    </dgm:pt>
    <dgm:pt modelId="{581AE044-7EA3-4556-AAE3-4F46444AB428}" type="pres">
      <dgm:prSet presAssocID="{E88682D2-6C5A-4142-9D96-DF08EEB3396B}" presName="composite" presStyleCnt="0"/>
      <dgm:spPr/>
    </dgm:pt>
    <dgm:pt modelId="{C341137E-E3C0-42C3-A664-FA7E360FCFF0}" type="pres">
      <dgm:prSet presAssocID="{E88682D2-6C5A-4142-9D96-DF08EEB3396B}" presName="imgShp" presStyleLbl="fgImgPlace1" presStyleIdx="1" presStyleCnt="3" custScaleX="122841" custScaleY="115194" custLinFactX="-4400" custLinFactNeighborX="-100000" custLinFactNeighborY="2131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8F5DE1E3-D77C-4470-8310-246CD1CED748}" type="pres">
      <dgm:prSet presAssocID="{E88682D2-6C5A-4142-9D96-DF08EEB3396B}" presName="txShp" presStyleLbl="node1" presStyleIdx="1" presStyleCnt="3" custScaleX="1503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C60CA6-12C7-4BC5-840A-DB32100D445B}" type="pres">
      <dgm:prSet presAssocID="{F69C9E8A-5E35-4000-9C90-0CE7C68002BF}" presName="spacing" presStyleCnt="0"/>
      <dgm:spPr/>
    </dgm:pt>
    <dgm:pt modelId="{A1FD8338-E6C7-49D1-925D-F7390B69BC53}" type="pres">
      <dgm:prSet presAssocID="{2DB57C9D-3BAF-47C2-967E-BEDF4ACE8C58}" presName="composite" presStyleCnt="0"/>
      <dgm:spPr/>
    </dgm:pt>
    <dgm:pt modelId="{610F1ACD-860E-4098-8CF8-C89606BF847C}" type="pres">
      <dgm:prSet presAssocID="{2DB57C9D-3BAF-47C2-967E-BEDF4ACE8C58}" presName="imgShp" presStyleLbl="fgImgPlace1" presStyleIdx="2" presStyleCnt="3" custScaleX="134969" custScaleY="113454" custLinFactX="-12289" custLinFactNeighborX="-100000" custLinFactNeighborY="56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9964A9FF-F72C-4DCA-B25B-4700BEDCAD62}" type="pres">
      <dgm:prSet presAssocID="{2DB57C9D-3BAF-47C2-967E-BEDF4ACE8C58}" presName="txShp" presStyleLbl="node1" presStyleIdx="2" presStyleCnt="3" custScaleX="150376" custLinFactNeighborX="0" custLinFactNeighborY="1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94D864C-8C13-43EC-B9D6-9BD7CA9E83AB}" type="presOf" srcId="{2DB57C9D-3BAF-47C2-967E-BEDF4ACE8C58}" destId="{9964A9FF-F72C-4DCA-B25B-4700BEDCAD62}" srcOrd="0" destOrd="0" presId="urn:microsoft.com/office/officeart/2005/8/layout/vList3"/>
    <dgm:cxn modelId="{A9E3A6DF-A330-483D-B218-C86982D0D38B}" type="presOf" srcId="{D3E1F546-DBBD-4C0B-81C3-1E147FC40416}" destId="{B066781E-4593-4554-B286-B5F6D548A13D}" srcOrd="0" destOrd="0" presId="urn:microsoft.com/office/officeart/2005/8/layout/vList3"/>
    <dgm:cxn modelId="{62DC3312-1B6C-43DD-95B4-6B3B31A58238}" type="presOf" srcId="{94B90CDB-77A9-424A-9AB8-4FB5479B0A7D}" destId="{C7499ABA-2B7C-4917-A08E-4CF189EC54A2}" srcOrd="0" destOrd="0" presId="urn:microsoft.com/office/officeart/2005/8/layout/vList3"/>
    <dgm:cxn modelId="{47562161-84F0-49E5-A745-707033DDB1E7}" srcId="{D3E1F546-DBBD-4C0B-81C3-1E147FC40416}" destId="{2DB57C9D-3BAF-47C2-967E-BEDF4ACE8C58}" srcOrd="2" destOrd="0" parTransId="{EB9A8E8A-0D8D-4CF1-9D2A-D03E8EED5AA9}" sibTransId="{FF24C78D-28ED-4963-B71A-7123D4F57F4C}"/>
    <dgm:cxn modelId="{3AC536C2-A005-430F-B9F0-A14C978DF6DF}" type="presOf" srcId="{E88682D2-6C5A-4142-9D96-DF08EEB3396B}" destId="{8F5DE1E3-D77C-4470-8310-246CD1CED748}" srcOrd="0" destOrd="0" presId="urn:microsoft.com/office/officeart/2005/8/layout/vList3"/>
    <dgm:cxn modelId="{442667CA-27E7-4418-89AB-6EB0F06623D1}" srcId="{D3E1F546-DBBD-4C0B-81C3-1E147FC40416}" destId="{94B90CDB-77A9-424A-9AB8-4FB5479B0A7D}" srcOrd="0" destOrd="0" parTransId="{B1CD9DBF-7B62-4B14-8A8D-82654E8EED32}" sibTransId="{A8EEAC04-A424-46F7-8B86-90951C50BD0C}"/>
    <dgm:cxn modelId="{41B22BEA-CE84-4443-966D-4317DEFB1633}" srcId="{D3E1F546-DBBD-4C0B-81C3-1E147FC40416}" destId="{E88682D2-6C5A-4142-9D96-DF08EEB3396B}" srcOrd="1" destOrd="0" parTransId="{CDCC3B1E-31A3-405B-BC95-CF975DB47BCA}" sibTransId="{F69C9E8A-5E35-4000-9C90-0CE7C68002BF}"/>
    <dgm:cxn modelId="{3E291B53-8F70-4C1E-B5B2-A2C61820886C}" type="presParOf" srcId="{B066781E-4593-4554-B286-B5F6D548A13D}" destId="{BCAE3100-5FE4-4ACB-A802-CE102BEC5C08}" srcOrd="0" destOrd="0" presId="urn:microsoft.com/office/officeart/2005/8/layout/vList3"/>
    <dgm:cxn modelId="{D51974FE-9012-4384-961E-5D1207872B96}" type="presParOf" srcId="{BCAE3100-5FE4-4ACB-A802-CE102BEC5C08}" destId="{38C67714-3533-4660-8BCB-75A696E086B8}" srcOrd="0" destOrd="0" presId="urn:microsoft.com/office/officeart/2005/8/layout/vList3"/>
    <dgm:cxn modelId="{DA75551A-B920-4203-B486-99FBF142E177}" type="presParOf" srcId="{BCAE3100-5FE4-4ACB-A802-CE102BEC5C08}" destId="{C7499ABA-2B7C-4917-A08E-4CF189EC54A2}" srcOrd="1" destOrd="0" presId="urn:microsoft.com/office/officeart/2005/8/layout/vList3"/>
    <dgm:cxn modelId="{CADCEBC3-1B97-4068-B6A7-14968DE39904}" type="presParOf" srcId="{B066781E-4593-4554-B286-B5F6D548A13D}" destId="{7FD5B6F2-C1DB-4711-BE0B-9CC51CDB693C}" srcOrd="1" destOrd="0" presId="urn:microsoft.com/office/officeart/2005/8/layout/vList3"/>
    <dgm:cxn modelId="{FB3C3CFE-3031-4F0F-8168-F31812FF87D0}" type="presParOf" srcId="{B066781E-4593-4554-B286-B5F6D548A13D}" destId="{581AE044-7EA3-4556-AAE3-4F46444AB428}" srcOrd="2" destOrd="0" presId="urn:microsoft.com/office/officeart/2005/8/layout/vList3"/>
    <dgm:cxn modelId="{BE724053-3867-4609-BD6F-B4AD5D837AA7}" type="presParOf" srcId="{581AE044-7EA3-4556-AAE3-4F46444AB428}" destId="{C341137E-E3C0-42C3-A664-FA7E360FCFF0}" srcOrd="0" destOrd="0" presId="urn:microsoft.com/office/officeart/2005/8/layout/vList3"/>
    <dgm:cxn modelId="{622F082A-3209-4C95-AD81-99706012A533}" type="presParOf" srcId="{581AE044-7EA3-4556-AAE3-4F46444AB428}" destId="{8F5DE1E3-D77C-4470-8310-246CD1CED748}" srcOrd="1" destOrd="0" presId="urn:microsoft.com/office/officeart/2005/8/layout/vList3"/>
    <dgm:cxn modelId="{7D12E1A9-2D89-47A2-AFAD-C6CF561EB372}" type="presParOf" srcId="{B066781E-4593-4554-B286-B5F6D548A13D}" destId="{6CC60CA6-12C7-4BC5-840A-DB32100D445B}" srcOrd="3" destOrd="0" presId="urn:microsoft.com/office/officeart/2005/8/layout/vList3"/>
    <dgm:cxn modelId="{79EE3813-BFAC-4E62-8837-8CF190DAED99}" type="presParOf" srcId="{B066781E-4593-4554-B286-B5F6D548A13D}" destId="{A1FD8338-E6C7-49D1-925D-F7390B69BC53}" srcOrd="4" destOrd="0" presId="urn:microsoft.com/office/officeart/2005/8/layout/vList3"/>
    <dgm:cxn modelId="{CB1BD16E-479E-406B-9EBB-934B570DC812}" type="presParOf" srcId="{A1FD8338-E6C7-49D1-925D-F7390B69BC53}" destId="{610F1ACD-860E-4098-8CF8-C89606BF847C}" srcOrd="0" destOrd="0" presId="urn:microsoft.com/office/officeart/2005/8/layout/vList3"/>
    <dgm:cxn modelId="{EB394917-3CC2-4AFA-8F9A-95995B175A60}" type="presParOf" srcId="{A1FD8338-E6C7-49D1-925D-F7390B69BC53}" destId="{9964A9FF-F72C-4DCA-B25B-4700BEDCAD6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2F15372-D33A-4A8D-8D17-D086A34E6CFF}" type="doc">
      <dgm:prSet loTypeId="urn:microsoft.com/office/officeart/2005/8/layout/hList6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C5B5A3B-BAEB-428E-94B0-A61A9C1DF89E}">
      <dgm:prSet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pPr rtl="0"/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1934-yili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unga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i="0" dirty="0" err="1">
              <a:latin typeface="Arial" panose="020B0604020202020204" pitchFamily="34" charset="0"/>
              <a:cs typeface="Arial" panose="020B0604020202020204" pitchFamily="34" charset="0"/>
            </a:rPr>
            <a:t>Otajon</a:t>
          </a:r>
          <a:r>
            <a:rPr lang="ru-RU" b="1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i="0" dirty="0" err="1">
              <a:latin typeface="Arial" panose="020B0604020202020204" pitchFamily="34" charset="0"/>
              <a:cs typeface="Arial" panose="020B0604020202020204" pitchFamily="34" charset="0"/>
            </a:rPr>
            <a:t>Hoshimov</a:t>
          </a:r>
          <a:r>
            <a:rPr lang="ru-RU" b="1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rais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qilib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saylandi</a:t>
          </a:r>
          <a:r>
            <a:rPr lang="ru-RU" b="0" i="0" dirty="0"/>
            <a:t>.</a:t>
          </a:r>
          <a:endParaRPr lang="ru-RU" dirty="0"/>
        </a:p>
      </dgm:t>
    </dgm:pt>
    <dgm:pt modelId="{63BEE8FC-BCB4-4444-8ACA-D2C13CFD297C}" type="parTrans" cxnId="{5A486243-935F-44B2-B2AC-213199DE4EA6}">
      <dgm:prSet/>
      <dgm:spPr/>
      <dgm:t>
        <a:bodyPr/>
        <a:lstStyle/>
        <a:p>
          <a:endParaRPr lang="ru-RU"/>
        </a:p>
      </dgm:t>
    </dgm:pt>
    <dgm:pt modelId="{C3EA2DCA-9C60-4EEB-A352-80BE83B5A19C}" type="sibTrans" cxnId="{5A486243-935F-44B2-B2AC-213199DE4EA6}">
      <dgm:prSet/>
      <dgm:spPr/>
      <dgm:t>
        <a:bodyPr/>
        <a:lstStyle/>
        <a:p>
          <a:endParaRPr lang="ru-RU"/>
        </a:p>
      </dgm:t>
    </dgm:pt>
    <dgm:pt modelId="{13AD69F5-F5BD-4320-8F0C-668630921A52}">
      <dgm:prSet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pPr rtl="0"/>
          <a:r>
            <a:rPr lang="ru-RU" b="1" i="0" dirty="0">
              <a:latin typeface="Arial" panose="020B0604020202020204" pitchFamily="34" charset="0"/>
              <a:cs typeface="Arial" panose="020B0604020202020204" pitchFamily="34" charset="0"/>
            </a:rPr>
            <a:t>1940-yil 9-yanvarda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O‘zbekiston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SSR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Fanlar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komiteti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SSSR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Fanlar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akademiyasining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O‘zbekiston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SSR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filiali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O‘zFAN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)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ga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aylantirildi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7852F6A-A7BE-4CB2-B144-1238D50BBB1E}" type="parTrans" cxnId="{28F965BD-719B-4EAF-9E0A-BC4ABF014B67}">
      <dgm:prSet/>
      <dgm:spPr/>
      <dgm:t>
        <a:bodyPr/>
        <a:lstStyle/>
        <a:p>
          <a:endParaRPr lang="ru-RU"/>
        </a:p>
      </dgm:t>
    </dgm:pt>
    <dgm:pt modelId="{49A2D694-1903-4F27-9991-FF09AE9FF5C9}" type="sibTrans" cxnId="{28F965BD-719B-4EAF-9E0A-BC4ABF014B67}">
      <dgm:prSet/>
      <dgm:spPr/>
      <dgm:t>
        <a:bodyPr/>
        <a:lstStyle/>
        <a:p>
          <a:endParaRPr lang="ru-RU"/>
        </a:p>
      </dgm:t>
    </dgm:pt>
    <dgm:pt modelId="{997D0BF8-8D61-447F-AA55-A09F45B36EE3}" type="pres">
      <dgm:prSet presAssocID="{A2F15372-D33A-4A8D-8D17-D086A34E6CF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2626E70-156C-4203-A1CF-7D5082CE43AD}" type="pres">
      <dgm:prSet presAssocID="{1C5B5A3B-BAEB-428E-94B0-A61A9C1DF89E}" presName="node" presStyleLbl="node1" presStyleIdx="0" presStyleCnt="2" custScaleX="547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970747-88C4-46D6-91CF-C201BB40F126}" type="pres">
      <dgm:prSet presAssocID="{C3EA2DCA-9C60-4EEB-A352-80BE83B5A19C}" presName="sibTrans" presStyleCnt="0"/>
      <dgm:spPr/>
    </dgm:pt>
    <dgm:pt modelId="{96BB3D7D-27FA-4709-9A8F-CF80ABAF4D76}" type="pres">
      <dgm:prSet presAssocID="{13AD69F5-F5BD-4320-8F0C-668630921A52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A486243-935F-44B2-B2AC-213199DE4EA6}" srcId="{A2F15372-D33A-4A8D-8D17-D086A34E6CFF}" destId="{1C5B5A3B-BAEB-428E-94B0-A61A9C1DF89E}" srcOrd="0" destOrd="0" parTransId="{63BEE8FC-BCB4-4444-8ACA-D2C13CFD297C}" sibTransId="{C3EA2DCA-9C60-4EEB-A352-80BE83B5A19C}"/>
    <dgm:cxn modelId="{CB5D2949-22FA-4891-9E3B-E50E1AB6B572}" type="presOf" srcId="{1C5B5A3B-BAEB-428E-94B0-A61A9C1DF89E}" destId="{C2626E70-156C-4203-A1CF-7D5082CE43AD}" srcOrd="0" destOrd="0" presId="urn:microsoft.com/office/officeart/2005/8/layout/hList6"/>
    <dgm:cxn modelId="{28F965BD-719B-4EAF-9E0A-BC4ABF014B67}" srcId="{A2F15372-D33A-4A8D-8D17-D086A34E6CFF}" destId="{13AD69F5-F5BD-4320-8F0C-668630921A52}" srcOrd="1" destOrd="0" parTransId="{B7852F6A-A7BE-4CB2-B144-1238D50BBB1E}" sibTransId="{49A2D694-1903-4F27-9991-FF09AE9FF5C9}"/>
    <dgm:cxn modelId="{2E66C328-C46A-4205-8420-1E2E76766305}" type="presOf" srcId="{A2F15372-D33A-4A8D-8D17-D086A34E6CFF}" destId="{997D0BF8-8D61-447F-AA55-A09F45B36EE3}" srcOrd="0" destOrd="0" presId="urn:microsoft.com/office/officeart/2005/8/layout/hList6"/>
    <dgm:cxn modelId="{509F6EF6-1DB8-427D-B072-3F75B5080A5B}" type="presOf" srcId="{13AD69F5-F5BD-4320-8F0C-668630921A52}" destId="{96BB3D7D-27FA-4709-9A8F-CF80ABAF4D76}" srcOrd="0" destOrd="0" presId="urn:microsoft.com/office/officeart/2005/8/layout/hList6"/>
    <dgm:cxn modelId="{023723B7-815B-4322-86CD-8C7EF9BF06A2}" type="presParOf" srcId="{997D0BF8-8D61-447F-AA55-A09F45B36EE3}" destId="{C2626E70-156C-4203-A1CF-7D5082CE43AD}" srcOrd="0" destOrd="0" presId="urn:microsoft.com/office/officeart/2005/8/layout/hList6"/>
    <dgm:cxn modelId="{C4BF7D9B-BBCD-4A2F-8682-697156C62DB8}" type="presParOf" srcId="{997D0BF8-8D61-447F-AA55-A09F45B36EE3}" destId="{94970747-88C4-46D6-91CF-C201BB40F126}" srcOrd="1" destOrd="0" presId="urn:microsoft.com/office/officeart/2005/8/layout/hList6"/>
    <dgm:cxn modelId="{660C0780-8A8C-4BAF-B129-560CB207E8A6}" type="presParOf" srcId="{997D0BF8-8D61-447F-AA55-A09F45B36EE3}" destId="{96BB3D7D-27FA-4709-9A8F-CF80ABAF4D76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7879EE8-0F0D-4AB9-9D3F-7F3CFF547925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431CF2E-A08E-4A3E-8597-052CF2CB1237}">
      <dgm:prSet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 rtl="0"/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O‘rta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Osiyoda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oliy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ta’limning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beshigi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Turkiston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davlat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universiteti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hozirgi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O‘zbekiston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Milliy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Universiteti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)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bir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qancha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oliy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o‘quv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yurtlariga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asos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bo‘ldi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326F31-A5D7-47FE-805E-297EC981E9D5}" type="parTrans" cxnId="{906167C4-113D-46E8-BB32-FB9C0EC00566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4C658A9-F9A6-43F9-B302-086D27B99288}" type="sibTrans" cxnId="{906167C4-113D-46E8-BB32-FB9C0EC00566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8A66C09-96F5-473C-B014-61DC9A20DCC5}">
      <dgm:prSet/>
      <dgm:spPr>
        <a:solidFill>
          <a:srgbClr val="002060"/>
        </a:solidFill>
      </dgm:spPr>
      <dgm:t>
        <a:bodyPr/>
        <a:lstStyle/>
        <a:p>
          <a:pPr rtl="0"/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1940-yili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respublikada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30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ta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oliy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, 100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ga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yaqin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o‘rta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maxsus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o‘quv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yurtlari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ishlab</a:t>
          </a:r>
          <a:r>
            <a:rPr lang="ru-RU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0" i="0" dirty="0" err="1">
              <a:latin typeface="Arial" panose="020B0604020202020204" pitchFamily="34" charset="0"/>
              <a:cs typeface="Arial" panose="020B0604020202020204" pitchFamily="34" charset="0"/>
            </a:rPr>
            <a:t>turdi</a:t>
          </a:r>
          <a:r>
            <a:rPr lang="ru-RU" b="1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F5A1F09-4AED-4D0F-8A10-9C9122E3C56D}" type="parTrans" cxnId="{9C66F8BE-94D9-476D-8BE9-F573CFE73461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9F78613-6B5F-466C-82CE-F168AA8E5179}" type="sibTrans" cxnId="{9C66F8BE-94D9-476D-8BE9-F573CFE73461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27869DD-CBD9-4470-8861-EBF33536D09D}" type="pres">
      <dgm:prSet presAssocID="{47879EE8-0F0D-4AB9-9D3F-7F3CFF547925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1671D2D-B6EA-436A-BEB2-F852FAE45CE1}" type="pres">
      <dgm:prSet presAssocID="{A431CF2E-A08E-4A3E-8597-052CF2CB1237}" presName="circle1" presStyleLbl="node1" presStyleIdx="0" presStyleCnt="2"/>
      <dgm:spPr/>
    </dgm:pt>
    <dgm:pt modelId="{7AC13AD1-C74E-40D2-AEC0-AA79B9D8E251}" type="pres">
      <dgm:prSet presAssocID="{A431CF2E-A08E-4A3E-8597-052CF2CB1237}" presName="space" presStyleCnt="0"/>
      <dgm:spPr/>
    </dgm:pt>
    <dgm:pt modelId="{805E7670-2606-4F5D-9006-E8773E863BBA}" type="pres">
      <dgm:prSet presAssocID="{A431CF2E-A08E-4A3E-8597-052CF2CB1237}" presName="rect1" presStyleLbl="alignAcc1" presStyleIdx="0" presStyleCnt="2" custScaleX="100053" custLinFactNeighborX="-234"/>
      <dgm:spPr/>
      <dgm:t>
        <a:bodyPr/>
        <a:lstStyle/>
        <a:p>
          <a:endParaRPr lang="ru-RU"/>
        </a:p>
      </dgm:t>
    </dgm:pt>
    <dgm:pt modelId="{BFDF1536-F2E2-4074-AC3C-53F653B6F347}" type="pres">
      <dgm:prSet presAssocID="{D8A66C09-96F5-473C-B014-61DC9A20DCC5}" presName="vertSpace2" presStyleLbl="node1" presStyleIdx="0" presStyleCnt="2"/>
      <dgm:spPr/>
    </dgm:pt>
    <dgm:pt modelId="{9B8CE902-4FCC-40F0-828E-888C7B16C6F1}" type="pres">
      <dgm:prSet presAssocID="{D8A66C09-96F5-473C-B014-61DC9A20DCC5}" presName="circle2" presStyleLbl="node1" presStyleIdx="1" presStyleCnt="2"/>
      <dgm:spPr/>
    </dgm:pt>
    <dgm:pt modelId="{D311AA9B-7CF2-4327-93C7-7256E1055CDC}" type="pres">
      <dgm:prSet presAssocID="{D8A66C09-96F5-473C-B014-61DC9A20DCC5}" presName="rect2" presStyleLbl="alignAcc1" presStyleIdx="1" presStyleCnt="2" custScaleY="103020"/>
      <dgm:spPr/>
      <dgm:t>
        <a:bodyPr/>
        <a:lstStyle/>
        <a:p>
          <a:endParaRPr lang="ru-RU"/>
        </a:p>
      </dgm:t>
    </dgm:pt>
    <dgm:pt modelId="{3DC31F5C-225A-4596-A4F4-9E38946F30C3}" type="pres">
      <dgm:prSet presAssocID="{A431CF2E-A08E-4A3E-8597-052CF2CB1237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9EB495-44C0-4491-898B-31C27DF54CAC}" type="pres">
      <dgm:prSet presAssocID="{D8A66C09-96F5-473C-B014-61DC9A20DCC5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5732A30-ECFF-443B-872B-3B1C3168F2A8}" type="presOf" srcId="{A431CF2E-A08E-4A3E-8597-052CF2CB1237}" destId="{3DC31F5C-225A-4596-A4F4-9E38946F30C3}" srcOrd="1" destOrd="0" presId="urn:microsoft.com/office/officeart/2005/8/layout/target3"/>
    <dgm:cxn modelId="{3CF6CA4C-048C-47B9-9172-89E02B76DF03}" type="presOf" srcId="{D8A66C09-96F5-473C-B014-61DC9A20DCC5}" destId="{D311AA9B-7CF2-4327-93C7-7256E1055CDC}" srcOrd="0" destOrd="0" presId="urn:microsoft.com/office/officeart/2005/8/layout/target3"/>
    <dgm:cxn modelId="{8B76F554-285C-48FE-9B06-5F4605896CA1}" type="presOf" srcId="{47879EE8-0F0D-4AB9-9D3F-7F3CFF547925}" destId="{F27869DD-CBD9-4470-8861-EBF33536D09D}" srcOrd="0" destOrd="0" presId="urn:microsoft.com/office/officeart/2005/8/layout/target3"/>
    <dgm:cxn modelId="{9C66F8BE-94D9-476D-8BE9-F573CFE73461}" srcId="{47879EE8-0F0D-4AB9-9D3F-7F3CFF547925}" destId="{D8A66C09-96F5-473C-B014-61DC9A20DCC5}" srcOrd="1" destOrd="0" parTransId="{1F5A1F09-4AED-4D0F-8A10-9C9122E3C56D}" sibTransId="{69F78613-6B5F-466C-82CE-F168AA8E5179}"/>
    <dgm:cxn modelId="{E38098CB-1978-4C53-BAFD-B0CE0658332C}" type="presOf" srcId="{A431CF2E-A08E-4A3E-8597-052CF2CB1237}" destId="{805E7670-2606-4F5D-9006-E8773E863BBA}" srcOrd="0" destOrd="0" presId="urn:microsoft.com/office/officeart/2005/8/layout/target3"/>
    <dgm:cxn modelId="{DE7E2441-532A-42EA-B511-DC985CFC9BCA}" type="presOf" srcId="{D8A66C09-96F5-473C-B014-61DC9A20DCC5}" destId="{599EB495-44C0-4491-898B-31C27DF54CAC}" srcOrd="1" destOrd="0" presId="urn:microsoft.com/office/officeart/2005/8/layout/target3"/>
    <dgm:cxn modelId="{906167C4-113D-46E8-BB32-FB9C0EC00566}" srcId="{47879EE8-0F0D-4AB9-9D3F-7F3CFF547925}" destId="{A431CF2E-A08E-4A3E-8597-052CF2CB1237}" srcOrd="0" destOrd="0" parTransId="{06326F31-A5D7-47FE-805E-297EC981E9D5}" sibTransId="{F4C658A9-F9A6-43F9-B302-086D27B99288}"/>
    <dgm:cxn modelId="{CEED902B-7144-4B54-907C-4DE14D33AD91}" type="presParOf" srcId="{F27869DD-CBD9-4470-8861-EBF33536D09D}" destId="{E1671D2D-B6EA-436A-BEB2-F852FAE45CE1}" srcOrd="0" destOrd="0" presId="urn:microsoft.com/office/officeart/2005/8/layout/target3"/>
    <dgm:cxn modelId="{E38B218E-B3CD-45F5-B658-1145B56A8723}" type="presParOf" srcId="{F27869DD-CBD9-4470-8861-EBF33536D09D}" destId="{7AC13AD1-C74E-40D2-AEC0-AA79B9D8E251}" srcOrd="1" destOrd="0" presId="urn:microsoft.com/office/officeart/2005/8/layout/target3"/>
    <dgm:cxn modelId="{238FAB58-96BF-4C81-B75F-DDFA1AB6F466}" type="presParOf" srcId="{F27869DD-CBD9-4470-8861-EBF33536D09D}" destId="{805E7670-2606-4F5D-9006-E8773E863BBA}" srcOrd="2" destOrd="0" presId="urn:microsoft.com/office/officeart/2005/8/layout/target3"/>
    <dgm:cxn modelId="{E8742F00-BB41-481C-B15B-A7F2F6B79A9A}" type="presParOf" srcId="{F27869DD-CBD9-4470-8861-EBF33536D09D}" destId="{BFDF1536-F2E2-4074-AC3C-53F653B6F347}" srcOrd="3" destOrd="0" presId="urn:microsoft.com/office/officeart/2005/8/layout/target3"/>
    <dgm:cxn modelId="{038C6AAF-B8D2-40BD-95DB-753F5100A2C5}" type="presParOf" srcId="{F27869DD-CBD9-4470-8861-EBF33536D09D}" destId="{9B8CE902-4FCC-40F0-828E-888C7B16C6F1}" srcOrd="4" destOrd="0" presId="urn:microsoft.com/office/officeart/2005/8/layout/target3"/>
    <dgm:cxn modelId="{A9CE6F80-2319-4B38-A026-CBDA08DC47E9}" type="presParOf" srcId="{F27869DD-CBD9-4470-8861-EBF33536D09D}" destId="{D311AA9B-7CF2-4327-93C7-7256E1055CDC}" srcOrd="5" destOrd="0" presId="urn:microsoft.com/office/officeart/2005/8/layout/target3"/>
    <dgm:cxn modelId="{FC2BBFCB-548B-4C7F-A290-9E0A8BC0E9D7}" type="presParOf" srcId="{F27869DD-CBD9-4470-8861-EBF33536D09D}" destId="{3DC31F5C-225A-4596-A4F4-9E38946F30C3}" srcOrd="6" destOrd="0" presId="urn:microsoft.com/office/officeart/2005/8/layout/target3"/>
    <dgm:cxn modelId="{17DC5235-1655-4628-BC05-D2F985FFBBC7}" type="presParOf" srcId="{F27869DD-CBD9-4470-8861-EBF33536D09D}" destId="{599EB495-44C0-4491-898B-31C27DF54CAC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5319636-2339-4C05-9AEE-7EEB26E834AE}" type="doc">
      <dgm:prSet loTypeId="urn:microsoft.com/office/officeart/2008/layout/VerticalCurvedList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EAAEE05-460C-4FA4-9A0D-2155E94DA000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ctr" rtl="0">
            <a:lnSpc>
              <a:spcPct val="100000"/>
            </a:lnSpc>
          </a:pPr>
          <a:r>
            <a:rPr lang="ru-RU" sz="1600" b="0" i="0" dirty="0">
              <a:latin typeface="Arial" panose="020B0604020202020204" pitchFamily="34" charset="0"/>
              <a:cs typeface="Arial" panose="020B0604020202020204" pitchFamily="34" charset="0"/>
            </a:rPr>
            <a:t>1934-yil 10-17-yanvarda </a:t>
          </a:r>
          <a:r>
            <a:rPr lang="ru-RU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Toshkentda</a:t>
          </a:r>
          <a:r>
            <a:rPr lang="ru-RU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O‘zbekiston</a:t>
          </a:r>
          <a:r>
            <a:rPr lang="ru-RU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Kommunistik</a:t>
          </a:r>
          <a:r>
            <a:rPr lang="ru-RU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partiyasining</a:t>
          </a:r>
          <a:r>
            <a:rPr lang="ru-RU" sz="1600" b="0" i="0" dirty="0">
              <a:latin typeface="Arial" panose="020B0604020202020204" pitchFamily="34" charset="0"/>
              <a:cs typeface="Arial" panose="020B0604020202020204" pitchFamily="34" charset="0"/>
            </a:rPr>
            <a:t> VI </a:t>
          </a:r>
          <a:r>
            <a:rPr lang="ru-RU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syezdi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bo‘lib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o‘tdi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4053571-0A3E-4F90-8E73-4E32213D7757}" type="parTrans" cxnId="{A84B6840-5178-4C8F-BC15-3BAFB1CC538B}">
      <dgm:prSet/>
      <dgm:spPr/>
      <dgm:t>
        <a:bodyPr/>
        <a:lstStyle/>
        <a:p>
          <a:endParaRPr lang="ru-RU"/>
        </a:p>
      </dgm:t>
    </dgm:pt>
    <dgm:pt modelId="{CCBDC357-54D3-4518-8801-4CA1C74EE5D8}" type="sibTrans" cxnId="{A84B6840-5178-4C8F-BC15-3BAFB1CC538B}">
      <dgm:prSet/>
      <dgm:spPr/>
      <dgm:t>
        <a:bodyPr/>
        <a:lstStyle/>
        <a:p>
          <a:endParaRPr lang="ru-RU"/>
        </a:p>
      </dgm:t>
    </dgm:pt>
    <dgm:pt modelId="{2AB2A27E-86BA-43BD-B81B-976E40C37EBE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pPr algn="ctr" rtl="0">
            <a:lnSpc>
              <a:spcPct val="100000"/>
            </a:lnSpc>
          </a:pP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Unda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b="1" i="0" dirty="0" err="1">
              <a:latin typeface="Arial" panose="020B0604020202020204" pitchFamily="34" charset="0"/>
              <a:cs typeface="Arial" panose="020B0604020202020204" pitchFamily="34" charset="0"/>
            </a:rPr>
            <a:t>ikkinchi</a:t>
          </a:r>
          <a:r>
            <a:rPr lang="ru-RU" sz="1600" b="1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b="1" i="0" dirty="0" err="1">
              <a:latin typeface="Arial" panose="020B0604020202020204" pitchFamily="34" charset="0"/>
              <a:cs typeface="Arial" panose="020B0604020202020204" pitchFamily="34" charset="0"/>
            </a:rPr>
            <a:t>besh</a:t>
          </a:r>
          <a:r>
            <a:rPr lang="ru-RU" sz="1600" b="1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b="1" i="0" dirty="0" err="1">
              <a:latin typeface="Arial" panose="020B0604020202020204" pitchFamily="34" charset="0"/>
              <a:cs typeface="Arial" panose="020B0604020202020204" pitchFamily="34" charset="0"/>
            </a:rPr>
            <a:t>yillik</a:t>
          </a:r>
          <a:r>
            <a:rPr lang="ru-RU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da</a:t>
          </a:r>
          <a:r>
            <a:rPr lang="ru-RU" sz="1600" b="0" i="0" dirty="0">
              <a:latin typeface="Arial" panose="020B0604020202020204" pitchFamily="34" charset="0"/>
              <a:cs typeface="Arial" panose="020B0604020202020204" pitchFamily="34" charset="0"/>
            </a:rPr>
            <a:t> (1933–1937-yillar) </a:t>
          </a:r>
          <a:r>
            <a:rPr lang="ru-RU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respublikaning</a:t>
          </a:r>
          <a:r>
            <a:rPr lang="ru-RU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sotsialistik</a:t>
          </a:r>
          <a:r>
            <a:rPr lang="ru-RU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madaniyatini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rivojlantirish</a:t>
          </a:r>
          <a:r>
            <a:rPr lang="ru-RU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smtClean="0">
              <a:latin typeface="Arial" panose="020B0604020202020204" pitchFamily="34" charset="0"/>
              <a:cs typeface="Arial" panose="020B0604020202020204" pitchFamily="34" charset="0"/>
            </a:rPr>
            <a:t>masalalari</a:t>
          </a:r>
          <a:r>
            <a:rPr lang="ru-RU" sz="16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belgila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n</a:t>
          </a:r>
          <a:r>
            <a:rPr lang="ru-RU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di</a:t>
          </a:r>
          <a:r>
            <a:rPr lang="ru-RU" sz="16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E9173D6-9267-4D40-AA7D-96FD2EDC35A2}" type="parTrans" cxnId="{99BCD612-6776-4C78-ACB8-C796EF34409D}">
      <dgm:prSet/>
      <dgm:spPr/>
      <dgm:t>
        <a:bodyPr/>
        <a:lstStyle/>
        <a:p>
          <a:endParaRPr lang="ru-RU"/>
        </a:p>
      </dgm:t>
    </dgm:pt>
    <dgm:pt modelId="{F4C572A0-94B3-410B-AD88-4731187B3D83}" type="sibTrans" cxnId="{99BCD612-6776-4C78-ACB8-C796EF34409D}">
      <dgm:prSet/>
      <dgm:spPr/>
      <dgm:t>
        <a:bodyPr/>
        <a:lstStyle/>
        <a:p>
          <a:endParaRPr lang="ru-RU"/>
        </a:p>
      </dgm:t>
    </dgm:pt>
    <dgm:pt modelId="{E5E476CE-29B1-47D5-99D2-22E36525BE4F}">
      <dgm:prSet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pPr algn="ctr" rtl="0"/>
          <a:r>
            <a:rPr lang="ru-RU" sz="1400" b="0" i="0" dirty="0">
              <a:latin typeface="Arial" panose="020B0604020202020204" pitchFamily="34" charset="0"/>
              <a:cs typeface="Arial" panose="020B0604020202020204" pitchFamily="34" charset="0"/>
            </a:rPr>
            <a:t>O‘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z</a:t>
          </a:r>
          <a:r>
            <a:rPr lang="ru-RU" sz="1400" b="0" i="0" dirty="0">
              <a:latin typeface="Arial" panose="020B0604020202020204" pitchFamily="34" charset="0"/>
              <a:cs typeface="Arial" panose="020B0604020202020204" pitchFamily="34" charset="0"/>
            </a:rPr>
            <a:t>SSR </a:t>
          </a:r>
          <a:r>
            <a:rPr lang="ru-RU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Sovetlarining</a:t>
          </a:r>
          <a:r>
            <a:rPr lang="ru-RU" sz="1400" b="0" i="0" dirty="0">
              <a:latin typeface="Arial" panose="020B0604020202020204" pitchFamily="34" charset="0"/>
              <a:cs typeface="Arial" panose="020B0604020202020204" pitchFamily="34" charset="0"/>
            </a:rPr>
            <a:t> 1935-yil 10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ru-RU" sz="1400" b="0" i="0" dirty="0">
              <a:latin typeface="Arial" panose="020B0604020202020204" pitchFamily="34" charset="0"/>
              <a:cs typeface="Arial" panose="020B0604020202020204" pitchFamily="34" charset="0"/>
            </a:rPr>
            <a:t>17-yanvarda </a:t>
          </a:r>
          <a:r>
            <a:rPr lang="ru-RU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Toshkentda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gi</a:t>
          </a:r>
          <a:r>
            <a:rPr lang="ru-RU" sz="1400" b="0" i="0" dirty="0">
              <a:latin typeface="Arial" panose="020B0604020202020204" pitchFamily="34" charset="0"/>
              <a:cs typeface="Arial" panose="020B0604020202020204" pitchFamily="34" charset="0"/>
            </a:rPr>
            <a:t> V </a:t>
          </a:r>
          <a:r>
            <a:rPr lang="ru-RU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qurultoyi</a:t>
          </a:r>
          <a:r>
            <a:rPr lang="ru-RU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O‘zSSR</a:t>
          </a:r>
          <a:r>
            <a:rPr lang="ru-RU" sz="1400" b="0" i="0" dirty="0">
              <a:latin typeface="Arial" panose="020B0604020202020204" pitchFamily="34" charset="0"/>
              <a:cs typeface="Arial" panose="020B0604020202020204" pitchFamily="34" charset="0"/>
            </a:rPr>
            <a:t> XKS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ga</a:t>
          </a:r>
          <a:r>
            <a:rPr lang="ru-RU" sz="1400" b="0" i="0" dirty="0">
              <a:latin typeface="Arial" panose="020B0604020202020204" pitchFamily="34" charset="0"/>
              <a:cs typeface="Arial" panose="020B0604020202020204" pitchFamily="34" charset="0"/>
            </a:rPr>
            <a:t> 8 </a:t>
          </a:r>
          <a:r>
            <a:rPr lang="ru-RU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yoshdan</a:t>
          </a:r>
          <a:r>
            <a:rPr lang="ru-RU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to</a:t>
          </a:r>
          <a:r>
            <a:rPr lang="ru-RU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        </a:t>
          </a:r>
          <a:r>
            <a:rPr lang="ru-RU" sz="1400" b="0" i="0" dirty="0">
              <a:latin typeface="Arial" panose="020B0604020202020204" pitchFamily="34" charset="0"/>
              <a:cs typeface="Arial" panose="020B0604020202020204" pitchFamily="34" charset="0"/>
            </a:rPr>
            <a:t>15 </a:t>
          </a:r>
          <a:r>
            <a:rPr lang="ru-RU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yoshgacha</a:t>
          </a:r>
          <a:r>
            <a:rPr lang="ru-RU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bo‘lgan</a:t>
          </a:r>
          <a:r>
            <a:rPr lang="ru-RU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bolalarni</a:t>
          </a:r>
          <a:r>
            <a:rPr lang="ru-RU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majburiy</a:t>
          </a:r>
          <a:r>
            <a:rPr lang="ru-RU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1" i="0" dirty="0" err="1">
              <a:latin typeface="Arial" panose="020B0604020202020204" pitchFamily="34" charset="0"/>
              <a:cs typeface="Arial" panose="020B0604020202020204" pitchFamily="34" charset="0"/>
            </a:rPr>
            <a:t>yetti</a:t>
          </a:r>
          <a:r>
            <a:rPr lang="ru-RU" sz="1400" b="1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1" i="0" dirty="0" err="1">
              <a:latin typeface="Arial" panose="020B0604020202020204" pitchFamily="34" charset="0"/>
              <a:cs typeface="Arial" panose="020B0604020202020204" pitchFamily="34" charset="0"/>
            </a:rPr>
            <a:t>yillik</a:t>
          </a:r>
          <a:r>
            <a:rPr lang="ru-RU" sz="1400" b="1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1" i="0" dirty="0" err="1">
              <a:latin typeface="Arial" panose="020B0604020202020204" pitchFamily="34" charset="0"/>
              <a:cs typeface="Arial" panose="020B0604020202020204" pitchFamily="34" charset="0"/>
            </a:rPr>
            <a:t>ta’lim</a:t>
          </a:r>
          <a:r>
            <a:rPr lang="ru-RU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ga</a:t>
          </a:r>
          <a:r>
            <a:rPr lang="ru-RU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tortish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ni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yangi</a:t>
          </a:r>
          <a:r>
            <a:rPr lang="ru-RU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maktab</a:t>
          </a:r>
          <a:r>
            <a:rPr lang="ru-RU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binolari</a:t>
          </a:r>
          <a:r>
            <a:rPr lang="ru-RU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qurish</a:t>
          </a:r>
          <a:r>
            <a:rPr lang="ru-RU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dasturini</a:t>
          </a:r>
          <a:r>
            <a:rPr lang="ru-RU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ishlab</a:t>
          </a:r>
          <a:r>
            <a:rPr lang="ru-RU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chiqishni</a:t>
          </a:r>
          <a:r>
            <a:rPr lang="ru-RU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taklif</a:t>
          </a:r>
          <a:r>
            <a:rPr lang="ru-RU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qildi</a:t>
          </a:r>
          <a:r>
            <a:rPr lang="ru-RU" sz="14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8578ADA-6A87-495E-B859-610880B08176}" type="parTrans" cxnId="{58ED745B-1374-4CCC-83E8-3021CD54C0BC}">
      <dgm:prSet/>
      <dgm:spPr/>
      <dgm:t>
        <a:bodyPr/>
        <a:lstStyle/>
        <a:p>
          <a:endParaRPr lang="ru-RU"/>
        </a:p>
      </dgm:t>
    </dgm:pt>
    <dgm:pt modelId="{FFEA95F4-C55B-4406-A412-A09105518D36}" type="sibTrans" cxnId="{58ED745B-1374-4CCC-83E8-3021CD54C0BC}">
      <dgm:prSet/>
      <dgm:spPr/>
      <dgm:t>
        <a:bodyPr/>
        <a:lstStyle/>
        <a:p>
          <a:endParaRPr lang="ru-RU"/>
        </a:p>
      </dgm:t>
    </dgm:pt>
    <dgm:pt modelId="{53E05757-7519-470C-9270-B50781878F4B}" type="pres">
      <dgm:prSet presAssocID="{25319636-2339-4C05-9AEE-7EEB26E834AE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BF9328BB-720C-49D7-B3E3-2A7EC386E075}" type="pres">
      <dgm:prSet presAssocID="{25319636-2339-4C05-9AEE-7EEB26E834AE}" presName="Name1" presStyleCnt="0"/>
      <dgm:spPr/>
    </dgm:pt>
    <dgm:pt modelId="{EAA26869-AE7F-439E-BF3B-C63484ADC9E2}" type="pres">
      <dgm:prSet presAssocID="{25319636-2339-4C05-9AEE-7EEB26E834AE}" presName="cycle" presStyleCnt="0"/>
      <dgm:spPr/>
    </dgm:pt>
    <dgm:pt modelId="{5D95BE2B-D4BB-4E03-8831-BCDA60501D7A}" type="pres">
      <dgm:prSet presAssocID="{25319636-2339-4C05-9AEE-7EEB26E834AE}" presName="srcNode" presStyleLbl="node1" presStyleIdx="0" presStyleCnt="3"/>
      <dgm:spPr/>
    </dgm:pt>
    <dgm:pt modelId="{554FA3F2-4711-4873-ADCB-30A9D8D66416}" type="pres">
      <dgm:prSet presAssocID="{25319636-2339-4C05-9AEE-7EEB26E834AE}" presName="conn" presStyleLbl="parChTrans1D2" presStyleIdx="0" presStyleCnt="1"/>
      <dgm:spPr/>
      <dgm:t>
        <a:bodyPr/>
        <a:lstStyle/>
        <a:p>
          <a:endParaRPr lang="ru-RU"/>
        </a:p>
      </dgm:t>
    </dgm:pt>
    <dgm:pt modelId="{0CEF9AFE-2BA7-47AC-B03F-BF91B8BB3BD0}" type="pres">
      <dgm:prSet presAssocID="{25319636-2339-4C05-9AEE-7EEB26E834AE}" presName="extraNode" presStyleLbl="node1" presStyleIdx="0" presStyleCnt="3"/>
      <dgm:spPr/>
    </dgm:pt>
    <dgm:pt modelId="{E594A6C0-1FF7-4EF2-B9AA-FD6511C400AD}" type="pres">
      <dgm:prSet presAssocID="{25319636-2339-4C05-9AEE-7EEB26E834AE}" presName="dstNode" presStyleLbl="node1" presStyleIdx="0" presStyleCnt="3"/>
      <dgm:spPr/>
    </dgm:pt>
    <dgm:pt modelId="{F63A2663-D345-45DE-9F44-9476B837E1EE}" type="pres">
      <dgm:prSet presAssocID="{AEAAEE05-460C-4FA4-9A0D-2155E94DA000}" presName="text_1" presStyleLbl="node1" presStyleIdx="0" presStyleCnt="3" custLinFactNeighborX="643" custLinFactNeighborY="-272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F35744-1C0B-4D63-B4A9-DEBD895F42EC}" type="pres">
      <dgm:prSet presAssocID="{AEAAEE05-460C-4FA4-9A0D-2155E94DA000}" presName="accent_1" presStyleCnt="0"/>
      <dgm:spPr/>
    </dgm:pt>
    <dgm:pt modelId="{EA5BB0C8-D73D-4868-8CE8-86793BF88EFE}" type="pres">
      <dgm:prSet presAssocID="{AEAAEE05-460C-4FA4-9A0D-2155E94DA000}" presName="accentRepeatNode" presStyleLbl="solidFgAcc1" presStyleIdx="0" presStyleCnt="3"/>
      <dgm:spPr>
        <a:solidFill>
          <a:srgbClr val="92D050"/>
        </a:solidFill>
      </dgm:spPr>
    </dgm:pt>
    <dgm:pt modelId="{7FD1BCB0-6F3A-44C3-81D4-D745C632E884}" type="pres">
      <dgm:prSet presAssocID="{2AB2A27E-86BA-43BD-B81B-976E40C37EBE}" presName="text_2" presStyleLbl="node1" presStyleIdx="1" presStyleCnt="3" custScaleY="161375" custLinFactNeighborX="-464" custLinFactNeighborY="-272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7303F7-3706-45EB-8ECA-19657AD23557}" type="pres">
      <dgm:prSet presAssocID="{2AB2A27E-86BA-43BD-B81B-976E40C37EBE}" presName="accent_2" presStyleCnt="0"/>
      <dgm:spPr/>
    </dgm:pt>
    <dgm:pt modelId="{EC8887A6-E00E-4C50-BAC6-EC3224D1AB21}" type="pres">
      <dgm:prSet presAssocID="{2AB2A27E-86BA-43BD-B81B-976E40C37EBE}" presName="accentRepeatNode" presStyleLbl="solidFgAcc1" presStyleIdx="1" presStyleCnt="3" custLinFactNeighborX="-11217" custLinFactNeighborY="-4539"/>
      <dgm:spPr>
        <a:solidFill>
          <a:srgbClr val="0070C0"/>
        </a:solidFill>
      </dgm:spPr>
    </dgm:pt>
    <dgm:pt modelId="{98A22307-D112-499F-AB21-4F14E802F74D}" type="pres">
      <dgm:prSet presAssocID="{E5E476CE-29B1-47D5-99D2-22E36525BE4F}" presName="text_3" presStyleLbl="node1" presStyleIdx="2" presStyleCnt="3" custScaleY="163566" custLinFactNeighborX="-129" custLinFactNeighborY="56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F21F71-49B7-4266-8F7F-E4129B429A3B}" type="pres">
      <dgm:prSet presAssocID="{E5E476CE-29B1-47D5-99D2-22E36525BE4F}" presName="accent_3" presStyleCnt="0"/>
      <dgm:spPr/>
    </dgm:pt>
    <dgm:pt modelId="{D9BA4746-13BB-4221-9FD7-0BE22349A553}" type="pres">
      <dgm:prSet presAssocID="{E5E476CE-29B1-47D5-99D2-22E36525BE4F}" presName="accentRepeatNode" presStyleLbl="solidFgAcc1" presStyleIdx="2" presStyleCnt="3" custScaleX="133747" custScaleY="123669" custLinFactNeighborX="1684" custLinFactNeighborY="10028"/>
      <dgm:spPr>
        <a:solidFill>
          <a:srgbClr val="7030A0"/>
        </a:solidFill>
      </dgm:spPr>
    </dgm:pt>
  </dgm:ptLst>
  <dgm:cxnLst>
    <dgm:cxn modelId="{30237385-30A8-4964-BD60-18A203D76BAC}" type="presOf" srcId="{25319636-2339-4C05-9AEE-7EEB26E834AE}" destId="{53E05757-7519-470C-9270-B50781878F4B}" srcOrd="0" destOrd="0" presId="urn:microsoft.com/office/officeart/2008/layout/VerticalCurvedList"/>
    <dgm:cxn modelId="{C24FB692-6A12-4CB1-9725-50E5CA1A90B1}" type="presOf" srcId="{2AB2A27E-86BA-43BD-B81B-976E40C37EBE}" destId="{7FD1BCB0-6F3A-44C3-81D4-D745C632E884}" srcOrd="0" destOrd="0" presId="urn:microsoft.com/office/officeart/2008/layout/VerticalCurvedList"/>
    <dgm:cxn modelId="{E1735C4D-5BA2-4455-9A79-A91D58A83BC5}" type="presOf" srcId="{CCBDC357-54D3-4518-8801-4CA1C74EE5D8}" destId="{554FA3F2-4711-4873-ADCB-30A9D8D66416}" srcOrd="0" destOrd="0" presId="urn:microsoft.com/office/officeart/2008/layout/VerticalCurvedList"/>
    <dgm:cxn modelId="{54DEA8B2-9790-4C94-BA3D-20DC128EB81D}" type="presOf" srcId="{E5E476CE-29B1-47D5-99D2-22E36525BE4F}" destId="{98A22307-D112-499F-AB21-4F14E802F74D}" srcOrd="0" destOrd="0" presId="urn:microsoft.com/office/officeart/2008/layout/VerticalCurvedList"/>
    <dgm:cxn modelId="{A84B6840-5178-4C8F-BC15-3BAFB1CC538B}" srcId="{25319636-2339-4C05-9AEE-7EEB26E834AE}" destId="{AEAAEE05-460C-4FA4-9A0D-2155E94DA000}" srcOrd="0" destOrd="0" parTransId="{24053571-0A3E-4F90-8E73-4E32213D7757}" sibTransId="{CCBDC357-54D3-4518-8801-4CA1C74EE5D8}"/>
    <dgm:cxn modelId="{58ED745B-1374-4CCC-83E8-3021CD54C0BC}" srcId="{25319636-2339-4C05-9AEE-7EEB26E834AE}" destId="{E5E476CE-29B1-47D5-99D2-22E36525BE4F}" srcOrd="2" destOrd="0" parTransId="{08578ADA-6A87-495E-B859-610880B08176}" sibTransId="{FFEA95F4-C55B-4406-A412-A09105518D36}"/>
    <dgm:cxn modelId="{1122A9B9-56E8-484F-8CAC-94216D8A3EF6}" type="presOf" srcId="{AEAAEE05-460C-4FA4-9A0D-2155E94DA000}" destId="{F63A2663-D345-45DE-9F44-9476B837E1EE}" srcOrd="0" destOrd="0" presId="urn:microsoft.com/office/officeart/2008/layout/VerticalCurvedList"/>
    <dgm:cxn modelId="{99BCD612-6776-4C78-ACB8-C796EF34409D}" srcId="{25319636-2339-4C05-9AEE-7EEB26E834AE}" destId="{2AB2A27E-86BA-43BD-B81B-976E40C37EBE}" srcOrd="1" destOrd="0" parTransId="{DE9173D6-9267-4D40-AA7D-96FD2EDC35A2}" sibTransId="{F4C572A0-94B3-410B-AD88-4731187B3D83}"/>
    <dgm:cxn modelId="{E0F8EB4A-87FA-4019-9487-C61414B64C23}" type="presParOf" srcId="{53E05757-7519-470C-9270-B50781878F4B}" destId="{BF9328BB-720C-49D7-B3E3-2A7EC386E075}" srcOrd="0" destOrd="0" presId="urn:microsoft.com/office/officeart/2008/layout/VerticalCurvedList"/>
    <dgm:cxn modelId="{7155E659-E1B3-4954-B349-974F66D5A97D}" type="presParOf" srcId="{BF9328BB-720C-49D7-B3E3-2A7EC386E075}" destId="{EAA26869-AE7F-439E-BF3B-C63484ADC9E2}" srcOrd="0" destOrd="0" presId="urn:microsoft.com/office/officeart/2008/layout/VerticalCurvedList"/>
    <dgm:cxn modelId="{7D28DCB5-0769-45D5-8280-70930669231D}" type="presParOf" srcId="{EAA26869-AE7F-439E-BF3B-C63484ADC9E2}" destId="{5D95BE2B-D4BB-4E03-8831-BCDA60501D7A}" srcOrd="0" destOrd="0" presId="urn:microsoft.com/office/officeart/2008/layout/VerticalCurvedList"/>
    <dgm:cxn modelId="{105A3A9A-2CEC-49A3-BD12-6B67B09F9DCB}" type="presParOf" srcId="{EAA26869-AE7F-439E-BF3B-C63484ADC9E2}" destId="{554FA3F2-4711-4873-ADCB-30A9D8D66416}" srcOrd="1" destOrd="0" presId="urn:microsoft.com/office/officeart/2008/layout/VerticalCurvedList"/>
    <dgm:cxn modelId="{E620E67C-444D-4024-8042-C4E894F7E14F}" type="presParOf" srcId="{EAA26869-AE7F-439E-BF3B-C63484ADC9E2}" destId="{0CEF9AFE-2BA7-47AC-B03F-BF91B8BB3BD0}" srcOrd="2" destOrd="0" presId="urn:microsoft.com/office/officeart/2008/layout/VerticalCurvedList"/>
    <dgm:cxn modelId="{B7427CA5-522C-42E8-97AF-C1367A5B2C2F}" type="presParOf" srcId="{EAA26869-AE7F-439E-BF3B-C63484ADC9E2}" destId="{E594A6C0-1FF7-4EF2-B9AA-FD6511C400AD}" srcOrd="3" destOrd="0" presId="urn:microsoft.com/office/officeart/2008/layout/VerticalCurvedList"/>
    <dgm:cxn modelId="{76D2BEF1-D726-425B-8D41-490E5BB425EE}" type="presParOf" srcId="{BF9328BB-720C-49D7-B3E3-2A7EC386E075}" destId="{F63A2663-D345-45DE-9F44-9476B837E1EE}" srcOrd="1" destOrd="0" presId="urn:microsoft.com/office/officeart/2008/layout/VerticalCurvedList"/>
    <dgm:cxn modelId="{7DA37D49-9310-4E70-BDE0-FA6EAB1969D6}" type="presParOf" srcId="{BF9328BB-720C-49D7-B3E3-2A7EC386E075}" destId="{48F35744-1C0B-4D63-B4A9-DEBD895F42EC}" srcOrd="2" destOrd="0" presId="urn:microsoft.com/office/officeart/2008/layout/VerticalCurvedList"/>
    <dgm:cxn modelId="{0F621C94-E8BE-4BE2-898D-EC4C81055946}" type="presParOf" srcId="{48F35744-1C0B-4D63-B4A9-DEBD895F42EC}" destId="{EA5BB0C8-D73D-4868-8CE8-86793BF88EFE}" srcOrd="0" destOrd="0" presId="urn:microsoft.com/office/officeart/2008/layout/VerticalCurvedList"/>
    <dgm:cxn modelId="{65E23071-6F15-4DC4-B0E3-169CBEB4C428}" type="presParOf" srcId="{BF9328BB-720C-49D7-B3E3-2A7EC386E075}" destId="{7FD1BCB0-6F3A-44C3-81D4-D745C632E884}" srcOrd="3" destOrd="0" presId="urn:microsoft.com/office/officeart/2008/layout/VerticalCurvedList"/>
    <dgm:cxn modelId="{8E21E024-09C8-491A-9D2E-77E175862B02}" type="presParOf" srcId="{BF9328BB-720C-49D7-B3E3-2A7EC386E075}" destId="{F57303F7-3706-45EB-8ECA-19657AD23557}" srcOrd="4" destOrd="0" presId="urn:microsoft.com/office/officeart/2008/layout/VerticalCurvedList"/>
    <dgm:cxn modelId="{28F8E91B-B132-43E0-9246-ECC6B21E7E00}" type="presParOf" srcId="{F57303F7-3706-45EB-8ECA-19657AD23557}" destId="{EC8887A6-E00E-4C50-BAC6-EC3224D1AB21}" srcOrd="0" destOrd="0" presId="urn:microsoft.com/office/officeart/2008/layout/VerticalCurvedList"/>
    <dgm:cxn modelId="{195B9DE7-A4CA-4995-8D7A-0FDB6412C07C}" type="presParOf" srcId="{BF9328BB-720C-49D7-B3E3-2A7EC386E075}" destId="{98A22307-D112-499F-AB21-4F14E802F74D}" srcOrd="5" destOrd="0" presId="urn:microsoft.com/office/officeart/2008/layout/VerticalCurvedList"/>
    <dgm:cxn modelId="{5842450A-1091-4F2D-A92A-3DBBC26C68B0}" type="presParOf" srcId="{BF9328BB-720C-49D7-B3E3-2A7EC386E075}" destId="{7BF21F71-49B7-4266-8F7F-E4129B429A3B}" srcOrd="6" destOrd="0" presId="urn:microsoft.com/office/officeart/2008/layout/VerticalCurvedList"/>
    <dgm:cxn modelId="{14A3E687-5C14-4E0D-B758-53142706A22C}" type="presParOf" srcId="{7BF21F71-49B7-4266-8F7F-E4129B429A3B}" destId="{D9BA4746-13BB-4221-9FD7-0BE22349A55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D546E7D-0877-4218-9F8E-32614AD2A142}" type="doc">
      <dgm:prSet loTypeId="urn:microsoft.com/office/officeart/2005/8/layout/hList6" loCatId="list" qsTypeId="urn:microsoft.com/office/officeart/2005/8/quickstyle/simple4" qsCatId="simple" csTypeId="urn:microsoft.com/office/officeart/2005/8/colors/accent2_4" csCatId="accent2" phldr="1"/>
      <dgm:spPr/>
      <dgm:t>
        <a:bodyPr/>
        <a:lstStyle/>
        <a:p>
          <a:endParaRPr lang="ru-RU"/>
        </a:p>
      </dgm:t>
    </dgm:pt>
    <dgm:pt modelId="{60311572-C890-4639-AEC3-AD1E46394E55}" type="pres">
      <dgm:prSet presAssocID="{DD546E7D-0877-4218-9F8E-32614AD2A14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BD20224E-D279-45CF-BF94-E1CA69A7DD22}" type="presOf" srcId="{DD546E7D-0877-4218-9F8E-32614AD2A142}" destId="{60311572-C890-4639-AEC3-AD1E46394E55}" srcOrd="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F773293-0D8B-4A4C-A7D1-B95E99CCB97A}" type="doc">
      <dgm:prSet loTypeId="urn:microsoft.com/office/officeart/2005/8/layout/hProcess9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289F51B-AA39-42DD-A195-E419FA0D2B94}">
      <dgm:prSet/>
      <dgm:spPr>
        <a:solidFill>
          <a:srgbClr val="CCFFFF"/>
        </a:solidFill>
      </dgm:spPr>
      <dgm:t>
        <a:bodyPr/>
        <a:lstStyle/>
        <a:p>
          <a:pPr algn="ctr" rtl="0"/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Sovet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hokimiyatining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dastlabki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o‘n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yilli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g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ida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O‘zbekistonda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imlo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           </a:t>
          </a:r>
          <a:r>
            <a:rPr lang="ru-RU" b="1" dirty="0">
              <a:latin typeface="Arial" panose="020B0604020202020204" pitchFamily="34" charset="0"/>
              <a:cs typeface="Arial" panose="020B0604020202020204" pitchFamily="34" charset="0"/>
            </a:rPr>
            <a:t>3 </a:t>
          </a:r>
          <a:r>
            <a:rPr lang="ru-RU" b="1" dirty="0" err="1">
              <a:latin typeface="Arial" panose="020B0604020202020204" pitchFamily="34" charset="0"/>
              <a:cs typeface="Arial" panose="020B0604020202020204" pitchFamily="34" charset="0"/>
            </a:rPr>
            <a:t>marta</a:t>
          </a:r>
          <a:r>
            <a:rPr lang="ru-RU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o‘zgartirildi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91E10AE-380A-45AE-99DC-D94CDF4A9989}" type="parTrans" cxnId="{506E75A3-2B2A-4249-816E-B09316001746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4CD5210-B960-4806-B111-B775390B0432}" type="sibTrans" cxnId="{506E75A3-2B2A-4249-816E-B09316001746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74AEC48-7E84-4B2E-8031-5A2C4555C314}">
      <dgm:prSet/>
      <dgm:spPr>
        <a:solidFill>
          <a:srgbClr val="CCFFFF"/>
        </a:solidFill>
      </dgm:spPr>
      <dgm:t>
        <a:bodyPr/>
        <a:lstStyle/>
        <a:p>
          <a:pPr algn="l" rtl="0"/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tub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aholini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savodsiz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qilish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;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9118996-845A-421C-8766-1647891B1F7F}" type="parTrans" cxnId="{5743C376-3CAE-47E9-AC4C-38AC5078466A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273A32B-9842-40C0-9F1A-05DCFAF4CA73}" type="sibTrans" cxnId="{5743C376-3CAE-47E9-AC4C-38AC5078466A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1311534-9A0A-4B25-B5FC-733D621976C3}">
      <dgm:prSet/>
      <dgm:spPr>
        <a:solidFill>
          <a:srgbClr val="CCFFFF"/>
        </a:solidFill>
      </dgm:spPr>
      <dgm:t>
        <a:bodyPr/>
        <a:lstStyle/>
        <a:p>
          <a:pPr algn="l" rtl="0"/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uning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asriy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qadriyatlaridan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mahrum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qili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sh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;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E73303-2B73-4F7F-90A5-5E1F3C28344F}" type="parTrans" cxnId="{EEEC6273-3BD0-4472-B381-3183C7DAA9E1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A63FDA5-F42E-478B-AA9A-36B24312D9CB}" type="sibTrans" cxnId="{EEEC6273-3BD0-4472-B381-3183C7DAA9E1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4487E55-3E7D-4B5C-8624-73451E54CF91}">
      <dgm:prSet/>
      <dgm:spPr>
        <a:solidFill>
          <a:srgbClr val="CCFFFF"/>
        </a:solidFill>
      </dgm:spPr>
      <dgm:t>
        <a:bodyPr/>
        <a:lstStyle/>
        <a:p>
          <a:pPr algn="l" rtl="0"/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sovet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madaniyati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ruhida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tarbiyalash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;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FE6671D-BC03-4674-AE2C-C680AA5F12B2}" type="parTrans" cxnId="{F7FC91CE-9515-434E-AB11-6203D6276E61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5A0648A-1071-432F-8794-33708A9E4C32}" type="sibTrans" cxnId="{F7FC91CE-9515-434E-AB11-6203D6276E61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14FAB8F-CF50-4362-9E2C-8EA666F50163}">
      <dgm:prSet/>
      <dgm:spPr>
        <a:solidFill>
          <a:srgbClr val="CCFFFF"/>
        </a:solidFill>
      </dgm:spPr>
      <dgm:t>
        <a:bodyPr/>
        <a:lstStyle/>
        <a:p>
          <a:pPr algn="l" rtl="0"/>
          <a:r>
            <a:rPr lang="ru-RU">
              <a:latin typeface="Arial" panose="020B0604020202020204" pitchFamily="34" charset="0"/>
              <a:cs typeface="Arial" panose="020B0604020202020204" pitchFamily="34" charset="0"/>
            </a:rPr>
            <a:t>ruslashtirish siyosatini amalga oshirish.</a:t>
          </a:r>
        </a:p>
      </dgm:t>
    </dgm:pt>
    <dgm:pt modelId="{96E6056E-2F70-49B7-84B2-925B85356B0A}" type="parTrans" cxnId="{C349F50B-499F-4DAF-B648-BF764E31EA7C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449684A-0DC0-427D-8E65-97317D171043}" type="sibTrans" cxnId="{C349F50B-499F-4DAF-B648-BF764E31EA7C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C8179FF-CB8E-4CFF-A2CE-84596945B2E2}" type="pres">
      <dgm:prSet presAssocID="{AF773293-0D8B-4A4C-A7D1-B95E99CCB97A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98F4A41-EC3C-4969-859E-DBB665C1FA2A}" type="pres">
      <dgm:prSet presAssocID="{AF773293-0D8B-4A4C-A7D1-B95E99CCB97A}" presName="arrow" presStyleLbl="bgShp" presStyleIdx="0" presStyleCnt="1"/>
      <dgm:spPr/>
    </dgm:pt>
    <dgm:pt modelId="{11BB0893-DD3A-416D-BE76-3D98A26A4DAE}" type="pres">
      <dgm:prSet presAssocID="{AF773293-0D8B-4A4C-A7D1-B95E99CCB97A}" presName="linearProcess" presStyleCnt="0"/>
      <dgm:spPr/>
    </dgm:pt>
    <dgm:pt modelId="{3E8EACB8-C136-4F2C-9316-D09510D0676E}" type="pres">
      <dgm:prSet presAssocID="{C289F51B-AA39-42DD-A195-E419FA0D2B94}" presName="textNode" presStyleLbl="node1" presStyleIdx="0" presStyleCnt="1" custScaleX="123386" custScaleY="2277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F0A463C-3A45-456E-A75E-47023B12EC3A}" type="presOf" srcId="{AF773293-0D8B-4A4C-A7D1-B95E99CCB97A}" destId="{7C8179FF-CB8E-4CFF-A2CE-84596945B2E2}" srcOrd="0" destOrd="0" presId="urn:microsoft.com/office/officeart/2005/8/layout/hProcess9"/>
    <dgm:cxn modelId="{025A56B0-6C07-4EDC-ADF4-11BB0AC095C3}" type="presOf" srcId="{C289F51B-AA39-42DD-A195-E419FA0D2B94}" destId="{3E8EACB8-C136-4F2C-9316-D09510D0676E}" srcOrd="0" destOrd="0" presId="urn:microsoft.com/office/officeart/2005/8/layout/hProcess9"/>
    <dgm:cxn modelId="{5743C376-3CAE-47E9-AC4C-38AC5078466A}" srcId="{C289F51B-AA39-42DD-A195-E419FA0D2B94}" destId="{774AEC48-7E84-4B2E-8031-5A2C4555C314}" srcOrd="0" destOrd="0" parTransId="{99118996-845A-421C-8766-1647891B1F7F}" sibTransId="{C273A32B-9842-40C0-9F1A-05DCFAF4CA73}"/>
    <dgm:cxn modelId="{506E75A3-2B2A-4249-816E-B09316001746}" srcId="{AF773293-0D8B-4A4C-A7D1-B95E99CCB97A}" destId="{C289F51B-AA39-42DD-A195-E419FA0D2B94}" srcOrd="0" destOrd="0" parTransId="{691E10AE-380A-45AE-99DC-D94CDF4A9989}" sibTransId="{B4CD5210-B960-4806-B111-B775390B0432}"/>
    <dgm:cxn modelId="{367E7CAD-71ED-4146-BCB8-212B0BD48E45}" type="presOf" srcId="{61311534-9A0A-4B25-B5FC-733D621976C3}" destId="{3E8EACB8-C136-4F2C-9316-D09510D0676E}" srcOrd="0" destOrd="2" presId="urn:microsoft.com/office/officeart/2005/8/layout/hProcess9"/>
    <dgm:cxn modelId="{C349F50B-499F-4DAF-B648-BF764E31EA7C}" srcId="{C289F51B-AA39-42DD-A195-E419FA0D2B94}" destId="{014FAB8F-CF50-4362-9E2C-8EA666F50163}" srcOrd="3" destOrd="0" parTransId="{96E6056E-2F70-49B7-84B2-925B85356B0A}" sibTransId="{9449684A-0DC0-427D-8E65-97317D171043}"/>
    <dgm:cxn modelId="{EEEC6273-3BD0-4472-B381-3183C7DAA9E1}" srcId="{C289F51B-AA39-42DD-A195-E419FA0D2B94}" destId="{61311534-9A0A-4B25-B5FC-733D621976C3}" srcOrd="1" destOrd="0" parTransId="{74E73303-2B73-4F7F-90A5-5E1F3C28344F}" sibTransId="{1A63FDA5-F42E-478B-AA9A-36B24312D9CB}"/>
    <dgm:cxn modelId="{F7FC91CE-9515-434E-AB11-6203D6276E61}" srcId="{C289F51B-AA39-42DD-A195-E419FA0D2B94}" destId="{04487E55-3E7D-4B5C-8624-73451E54CF91}" srcOrd="2" destOrd="0" parTransId="{0FE6671D-BC03-4674-AE2C-C680AA5F12B2}" sibTransId="{A5A0648A-1071-432F-8794-33708A9E4C32}"/>
    <dgm:cxn modelId="{581C0298-C1FB-4A87-9FC0-DCA90BBC8BCA}" type="presOf" srcId="{04487E55-3E7D-4B5C-8624-73451E54CF91}" destId="{3E8EACB8-C136-4F2C-9316-D09510D0676E}" srcOrd="0" destOrd="3" presId="urn:microsoft.com/office/officeart/2005/8/layout/hProcess9"/>
    <dgm:cxn modelId="{BCA7AF09-2101-4845-BD53-67AC10BD5D3E}" type="presOf" srcId="{774AEC48-7E84-4B2E-8031-5A2C4555C314}" destId="{3E8EACB8-C136-4F2C-9316-D09510D0676E}" srcOrd="0" destOrd="1" presId="urn:microsoft.com/office/officeart/2005/8/layout/hProcess9"/>
    <dgm:cxn modelId="{88FF1F67-5F79-49DD-AE33-4589BD2AB38E}" type="presOf" srcId="{014FAB8F-CF50-4362-9E2C-8EA666F50163}" destId="{3E8EACB8-C136-4F2C-9316-D09510D0676E}" srcOrd="0" destOrd="4" presId="urn:microsoft.com/office/officeart/2005/8/layout/hProcess9"/>
    <dgm:cxn modelId="{8E062FD7-8889-4614-8A2F-4140A28398EB}" type="presParOf" srcId="{7C8179FF-CB8E-4CFF-A2CE-84596945B2E2}" destId="{D98F4A41-EC3C-4969-859E-DBB665C1FA2A}" srcOrd="0" destOrd="0" presId="urn:microsoft.com/office/officeart/2005/8/layout/hProcess9"/>
    <dgm:cxn modelId="{9F8C0157-DEC6-4BB7-BA9D-40915DD6915A}" type="presParOf" srcId="{7C8179FF-CB8E-4CFF-A2CE-84596945B2E2}" destId="{11BB0893-DD3A-416D-BE76-3D98A26A4DAE}" srcOrd="1" destOrd="0" presId="urn:microsoft.com/office/officeart/2005/8/layout/hProcess9"/>
    <dgm:cxn modelId="{CD9CCB00-AA9C-4240-B04C-A31B16C7F7A0}" type="presParOf" srcId="{11BB0893-DD3A-416D-BE76-3D98A26A4DAE}" destId="{3E8EACB8-C136-4F2C-9316-D09510D0676E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1A3CFF1-163E-4266-921F-A047DBCCA820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3ACA9D6-9F25-47A8-B6F0-67C68777FD88}">
      <dgm:prSet/>
      <dgm:spPr>
        <a:solidFill>
          <a:schemeClr val="tx1">
            <a:lumMod val="85000"/>
          </a:schemeClr>
        </a:solidFill>
      </dgm:spPr>
      <dgm:t>
        <a:bodyPr/>
        <a:lstStyle/>
        <a:p>
          <a:pPr rtl="0">
            <a:lnSpc>
              <a:spcPct val="100000"/>
            </a:lnSpc>
          </a:pPr>
          <a:r>
            <a:rPr lang="ru-RU" b="1" dirty="0">
              <a:latin typeface="Arial" panose="020B0604020202020204" pitchFamily="34" charset="0"/>
              <a:cs typeface="Arial" panose="020B0604020202020204" pitchFamily="34" charset="0"/>
            </a:rPr>
            <a:t>1940-yil 8-mayda 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O‘zbekiston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SSR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Oliy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Soveti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III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sessiyasida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matematik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olim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Toshmuhammad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Qori-Niyozovning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ma’ruzasi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bo‘yicha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lotin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yozuvidan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kirill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rus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grafikasi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)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asosidagi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o‘zbek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yozuviga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o‘tish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to‘g‘risida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qaror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qabul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qilindi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</a:p>
      </dgm:t>
    </dgm:pt>
    <dgm:pt modelId="{4F9D1830-A56C-492E-B473-0B46E1147264}" type="parTrans" cxnId="{A806A9C0-B541-4BB7-948F-C47A312B210C}">
      <dgm:prSet/>
      <dgm:spPr/>
      <dgm:t>
        <a:bodyPr/>
        <a:lstStyle/>
        <a:p>
          <a:endParaRPr lang="ru-RU"/>
        </a:p>
      </dgm:t>
    </dgm:pt>
    <dgm:pt modelId="{3E4DE80C-9BC3-4AD2-B61E-806BD9520A6F}" type="sibTrans" cxnId="{A806A9C0-B541-4BB7-948F-C47A312B210C}">
      <dgm:prSet/>
      <dgm:spPr/>
      <dgm:t>
        <a:bodyPr/>
        <a:lstStyle/>
        <a:p>
          <a:endParaRPr lang="ru-RU"/>
        </a:p>
      </dgm:t>
    </dgm:pt>
    <dgm:pt modelId="{FC10AEF9-08E0-4B4C-A1BF-4602315950BA}" type="pres">
      <dgm:prSet presAssocID="{51A3CFF1-163E-4266-921F-A047DBCCA82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D0D98BF-E68B-491B-AA66-95F5A754CF79}" type="pres">
      <dgm:prSet presAssocID="{33ACA9D6-9F25-47A8-B6F0-67C68777FD88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A8F1F0F-625D-4BF4-BB97-67F4FE7E8002}" type="presOf" srcId="{33ACA9D6-9F25-47A8-B6F0-67C68777FD88}" destId="{7D0D98BF-E68B-491B-AA66-95F5A754CF79}" srcOrd="0" destOrd="0" presId="urn:microsoft.com/office/officeart/2005/8/layout/hList6"/>
    <dgm:cxn modelId="{8B95E3AA-7642-4E48-841C-F7140C40D93B}" type="presOf" srcId="{51A3CFF1-163E-4266-921F-A047DBCCA820}" destId="{FC10AEF9-08E0-4B4C-A1BF-4602315950BA}" srcOrd="0" destOrd="0" presId="urn:microsoft.com/office/officeart/2005/8/layout/hList6"/>
    <dgm:cxn modelId="{A806A9C0-B541-4BB7-948F-C47A312B210C}" srcId="{51A3CFF1-163E-4266-921F-A047DBCCA820}" destId="{33ACA9D6-9F25-47A8-B6F0-67C68777FD88}" srcOrd="0" destOrd="0" parTransId="{4F9D1830-A56C-492E-B473-0B46E1147264}" sibTransId="{3E4DE80C-9BC3-4AD2-B61E-806BD9520A6F}"/>
    <dgm:cxn modelId="{319661EF-DFF9-4C32-9BC3-39539130651C}" type="presParOf" srcId="{FC10AEF9-08E0-4B4C-A1BF-4602315950BA}" destId="{7D0D98BF-E68B-491B-AA66-95F5A754CF79}" srcOrd="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E3FB67D-414A-4454-BEF6-FB40DD603D91}" type="doc">
      <dgm:prSet loTypeId="urn:microsoft.com/office/officeart/2005/8/layout/hList6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F52B9C3-6662-4C58-A1F0-9D8799E6BCBC}">
      <dgm:prSet custT="1"/>
      <dgm:spPr/>
      <dgm:t>
        <a:bodyPr/>
        <a:lstStyle/>
        <a:p>
          <a:pPr rtl="0">
            <a:lnSpc>
              <a:spcPct val="100000"/>
            </a:lnSpc>
          </a:pP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L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otin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grafikasiga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o‘tish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orqali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arab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tilida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yaratilgan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islom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dinining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asosi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Qur’oni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K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arim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hadislarni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yo‘qotishni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kirillitsaga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o‘tish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asnosida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turkiy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tilli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sovet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respublikalarini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lotin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imlosidan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foydalanayotgan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davlatlar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ta’siridan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saqlab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qolmoqchi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o‘zbek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xalqi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qardosh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turk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xalqi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o‘rtasidagi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aloqalarn</a:t>
          </a:r>
          <a:r>
            <a:rPr lang="en-US" sz="2000" dirty="0" err="1">
              <a:latin typeface="Arial" panose="020B0604020202020204" pitchFamily="34" charset="0"/>
              <a:cs typeface="Arial" panose="020B0604020202020204" pitchFamily="34" charset="0"/>
            </a:rPr>
            <a:t>i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yo‘qotmoqchi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bo‘ldi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</dgm:t>
    </dgm:pt>
    <dgm:pt modelId="{70FEDFF4-30B4-447B-936B-28E610B0F67C}" type="parTrans" cxnId="{66BC00ED-9712-4F3F-AF0F-9407BAFAD986}">
      <dgm:prSet/>
      <dgm:spPr/>
      <dgm:t>
        <a:bodyPr/>
        <a:lstStyle/>
        <a:p>
          <a:endParaRPr lang="ru-RU"/>
        </a:p>
      </dgm:t>
    </dgm:pt>
    <dgm:pt modelId="{060B4D16-F83D-4A9C-8F34-28299B705588}" type="sibTrans" cxnId="{66BC00ED-9712-4F3F-AF0F-9407BAFAD986}">
      <dgm:prSet/>
      <dgm:spPr/>
      <dgm:t>
        <a:bodyPr/>
        <a:lstStyle/>
        <a:p>
          <a:endParaRPr lang="ru-RU"/>
        </a:p>
      </dgm:t>
    </dgm:pt>
    <dgm:pt modelId="{94F2BFE3-B8A0-4769-A1AA-BE1051F86FC0}" type="pres">
      <dgm:prSet presAssocID="{FE3FB67D-414A-4454-BEF6-FB40DD603D9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2057B34-AA17-45D3-AD27-3BCBC2C3214B}" type="pres">
      <dgm:prSet presAssocID="{1F52B9C3-6662-4C58-A1F0-9D8799E6BCBC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6439AA9-62EB-4A48-8495-DAFAD8FD53AA}" type="presOf" srcId="{FE3FB67D-414A-4454-BEF6-FB40DD603D91}" destId="{94F2BFE3-B8A0-4769-A1AA-BE1051F86FC0}" srcOrd="0" destOrd="0" presId="urn:microsoft.com/office/officeart/2005/8/layout/hList6"/>
    <dgm:cxn modelId="{8C9E6C79-7E91-45F1-B687-73733368BE0F}" type="presOf" srcId="{1F52B9C3-6662-4C58-A1F0-9D8799E6BCBC}" destId="{22057B34-AA17-45D3-AD27-3BCBC2C3214B}" srcOrd="0" destOrd="0" presId="urn:microsoft.com/office/officeart/2005/8/layout/hList6"/>
    <dgm:cxn modelId="{66BC00ED-9712-4F3F-AF0F-9407BAFAD986}" srcId="{FE3FB67D-414A-4454-BEF6-FB40DD603D91}" destId="{1F52B9C3-6662-4C58-A1F0-9D8799E6BCBC}" srcOrd="0" destOrd="0" parTransId="{70FEDFF4-30B4-447B-936B-28E610B0F67C}" sibTransId="{060B4D16-F83D-4A9C-8F34-28299B705588}"/>
    <dgm:cxn modelId="{8724BFA9-5AC4-46ED-A729-7DD8D7AE6ACF}" type="presParOf" srcId="{94F2BFE3-B8A0-4769-A1AA-BE1051F86FC0}" destId="{22057B34-AA17-45D3-AD27-3BCBC2C3214B}" srcOrd="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8CD7C94-A52E-4DC8-9A03-915E1D7D6171}" type="doc">
      <dgm:prSet loTypeId="urn:microsoft.com/office/officeart/2005/8/layout/target3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6B1C88E-1024-4198-8F40-774681D79C43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rtl="0"/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Ijtimoiy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	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hayotda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shiddatli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ziddiyatlar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hukm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surgan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bu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murakkab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davrda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adabiyot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san’at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milliylik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insonparvarlik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xalqchilik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kabi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tamoyillarga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sodiqligini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saqlab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qoldi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</a:p>
      </dgm:t>
    </dgm:pt>
    <dgm:pt modelId="{9E89FD0F-751B-44BE-90F7-BAC46C72AFF6}" type="parTrans" cxnId="{4B6F6F66-8803-4DFF-956C-35B2CF2956CD}">
      <dgm:prSet/>
      <dgm:spPr/>
      <dgm:t>
        <a:bodyPr/>
        <a:lstStyle/>
        <a:p>
          <a:endParaRPr lang="ru-RU"/>
        </a:p>
      </dgm:t>
    </dgm:pt>
    <dgm:pt modelId="{788A671B-9E94-45D4-ADBA-CE2FAA71C8A0}" type="sibTrans" cxnId="{4B6F6F66-8803-4DFF-956C-35B2CF2956CD}">
      <dgm:prSet/>
      <dgm:spPr/>
      <dgm:t>
        <a:bodyPr/>
        <a:lstStyle/>
        <a:p>
          <a:endParaRPr lang="ru-RU"/>
        </a:p>
      </dgm:t>
    </dgm:pt>
    <dgm:pt modelId="{550CA518-217D-4CEF-9CD4-F32D06AC196D}">
      <dgm:prSet custT="1"/>
      <dgm:spPr>
        <a:solidFill>
          <a:schemeClr val="tx1">
            <a:lumMod val="95000"/>
          </a:schemeClr>
        </a:solidFill>
      </dgm:spPr>
      <dgm:t>
        <a:bodyPr/>
        <a:lstStyle/>
        <a:p>
          <a:pPr rtl="0">
            <a:lnSpc>
              <a:spcPct val="100000"/>
            </a:lnSpc>
          </a:pP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Bu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davr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respublikadagi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ijodkorlar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turli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izlanishlar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dunyoqarash</a:t>
          </a:r>
          <a:r>
            <a:rPr lang="en-US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jihatidan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bir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birlaridan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farq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qiluvchi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talaygina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yo‘nalishlarning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qattiq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to‘qnashuvlar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to‘lib-toshgan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hamda</a:t>
          </a:r>
          <a:r>
            <a:rPr lang="en-US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ko‘plab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talafotlar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berilgan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fojia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tugagan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taqdirlar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shu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birga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yangi-yangi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iste’dodlar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dunyoga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kelgan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kurtak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yozgan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davr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bo‘ldi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</dgm:t>
    </dgm:pt>
    <dgm:pt modelId="{734375B1-1789-4738-A33F-8EF52820F5E4}" type="parTrans" cxnId="{8B4DBBE6-4439-4412-92A5-3ECB4B09AB81}">
      <dgm:prSet/>
      <dgm:spPr/>
      <dgm:t>
        <a:bodyPr/>
        <a:lstStyle/>
        <a:p>
          <a:endParaRPr lang="ru-RU"/>
        </a:p>
      </dgm:t>
    </dgm:pt>
    <dgm:pt modelId="{A436CABE-296F-4627-8ACD-DEDD3367B5B4}" type="sibTrans" cxnId="{8B4DBBE6-4439-4412-92A5-3ECB4B09AB81}">
      <dgm:prSet/>
      <dgm:spPr/>
      <dgm:t>
        <a:bodyPr/>
        <a:lstStyle/>
        <a:p>
          <a:endParaRPr lang="ru-RU"/>
        </a:p>
      </dgm:t>
    </dgm:pt>
    <dgm:pt modelId="{FE9EB4C0-41FF-4CA2-B70E-002E394DF10D}" type="pres">
      <dgm:prSet presAssocID="{18CD7C94-A52E-4DC8-9A03-915E1D7D6171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8B78278-C96E-4A0D-BE53-5963AAC46D28}" type="pres">
      <dgm:prSet presAssocID="{C6B1C88E-1024-4198-8F40-774681D79C43}" presName="circle1" presStyleLbl="node1" presStyleIdx="0" presStyleCnt="2" custScaleY="91423"/>
      <dgm:spPr>
        <a:solidFill>
          <a:schemeClr val="tx2">
            <a:lumMod val="40000"/>
            <a:lumOff val="60000"/>
          </a:schemeClr>
        </a:solidFill>
      </dgm:spPr>
    </dgm:pt>
    <dgm:pt modelId="{3E1AD80A-D77A-44A9-A1DC-D5F88A18E5E0}" type="pres">
      <dgm:prSet presAssocID="{C6B1C88E-1024-4198-8F40-774681D79C43}" presName="space" presStyleCnt="0"/>
      <dgm:spPr/>
    </dgm:pt>
    <dgm:pt modelId="{BC18AE0B-081F-44D3-BF5F-E282144A7E31}" type="pres">
      <dgm:prSet presAssocID="{C6B1C88E-1024-4198-8F40-774681D79C43}" presName="rect1" presStyleLbl="alignAcc1" presStyleIdx="0" presStyleCnt="2" custScaleX="105752" custLinFactNeighborX="-2009" custLinFactNeighborY="978"/>
      <dgm:spPr/>
      <dgm:t>
        <a:bodyPr/>
        <a:lstStyle/>
        <a:p>
          <a:endParaRPr lang="ru-RU"/>
        </a:p>
      </dgm:t>
    </dgm:pt>
    <dgm:pt modelId="{96A68F38-51AA-4C9A-BA8B-CCAAA0FAAE8D}" type="pres">
      <dgm:prSet presAssocID="{550CA518-217D-4CEF-9CD4-F32D06AC196D}" presName="vertSpace2" presStyleLbl="node1" presStyleIdx="0" presStyleCnt="2"/>
      <dgm:spPr/>
    </dgm:pt>
    <dgm:pt modelId="{FD194E60-28CF-487A-8F85-C9E25D5B9F8C}" type="pres">
      <dgm:prSet presAssocID="{550CA518-217D-4CEF-9CD4-F32D06AC196D}" presName="circle2" presStyleLbl="node1" presStyleIdx="1" presStyleCnt="2"/>
      <dgm:spPr/>
    </dgm:pt>
    <dgm:pt modelId="{D5E855F7-A2C1-40D6-B958-4D112516E3EB}" type="pres">
      <dgm:prSet presAssocID="{550CA518-217D-4CEF-9CD4-F32D06AC196D}" presName="rect2" presStyleLbl="alignAcc1" presStyleIdx="1" presStyleCnt="2" custScaleX="103468" custScaleY="129419" custLinFactNeighborX="-260" custLinFactNeighborY="-2091"/>
      <dgm:spPr/>
      <dgm:t>
        <a:bodyPr/>
        <a:lstStyle/>
        <a:p>
          <a:endParaRPr lang="ru-RU"/>
        </a:p>
      </dgm:t>
    </dgm:pt>
    <dgm:pt modelId="{F1E6C087-EAC5-4A7C-9B55-229651203DCE}" type="pres">
      <dgm:prSet presAssocID="{C6B1C88E-1024-4198-8F40-774681D79C43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40C1D9-2F96-4C89-8344-CD3E0C3B2984}" type="pres">
      <dgm:prSet presAssocID="{550CA518-217D-4CEF-9CD4-F32D06AC196D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2F02A74-B177-4A23-BD38-274AB09D6867}" type="presOf" srcId="{18CD7C94-A52E-4DC8-9A03-915E1D7D6171}" destId="{FE9EB4C0-41FF-4CA2-B70E-002E394DF10D}" srcOrd="0" destOrd="0" presId="urn:microsoft.com/office/officeart/2005/8/layout/target3"/>
    <dgm:cxn modelId="{D4D682ED-A52E-41D4-8C8F-1E0AB1DB6944}" type="presOf" srcId="{550CA518-217D-4CEF-9CD4-F32D06AC196D}" destId="{3340C1D9-2F96-4C89-8344-CD3E0C3B2984}" srcOrd="1" destOrd="0" presId="urn:microsoft.com/office/officeart/2005/8/layout/target3"/>
    <dgm:cxn modelId="{99671964-68E9-430A-9519-7279A56A1EE7}" type="presOf" srcId="{C6B1C88E-1024-4198-8F40-774681D79C43}" destId="{BC18AE0B-081F-44D3-BF5F-E282144A7E31}" srcOrd="0" destOrd="0" presId="urn:microsoft.com/office/officeart/2005/8/layout/target3"/>
    <dgm:cxn modelId="{6A4DF9AD-ED76-4D34-A6B6-20F0935041D0}" type="presOf" srcId="{550CA518-217D-4CEF-9CD4-F32D06AC196D}" destId="{D5E855F7-A2C1-40D6-B958-4D112516E3EB}" srcOrd="0" destOrd="0" presId="urn:microsoft.com/office/officeart/2005/8/layout/target3"/>
    <dgm:cxn modelId="{DA909312-D93D-4F97-91B9-4139AF17C338}" type="presOf" srcId="{C6B1C88E-1024-4198-8F40-774681D79C43}" destId="{F1E6C087-EAC5-4A7C-9B55-229651203DCE}" srcOrd="1" destOrd="0" presId="urn:microsoft.com/office/officeart/2005/8/layout/target3"/>
    <dgm:cxn modelId="{4B6F6F66-8803-4DFF-956C-35B2CF2956CD}" srcId="{18CD7C94-A52E-4DC8-9A03-915E1D7D6171}" destId="{C6B1C88E-1024-4198-8F40-774681D79C43}" srcOrd="0" destOrd="0" parTransId="{9E89FD0F-751B-44BE-90F7-BAC46C72AFF6}" sibTransId="{788A671B-9E94-45D4-ADBA-CE2FAA71C8A0}"/>
    <dgm:cxn modelId="{8B4DBBE6-4439-4412-92A5-3ECB4B09AB81}" srcId="{18CD7C94-A52E-4DC8-9A03-915E1D7D6171}" destId="{550CA518-217D-4CEF-9CD4-F32D06AC196D}" srcOrd="1" destOrd="0" parTransId="{734375B1-1789-4738-A33F-8EF52820F5E4}" sibTransId="{A436CABE-296F-4627-8ACD-DEDD3367B5B4}"/>
    <dgm:cxn modelId="{13707210-3010-4EAE-A064-A120D376E088}" type="presParOf" srcId="{FE9EB4C0-41FF-4CA2-B70E-002E394DF10D}" destId="{C8B78278-C96E-4A0D-BE53-5963AAC46D28}" srcOrd="0" destOrd="0" presId="urn:microsoft.com/office/officeart/2005/8/layout/target3"/>
    <dgm:cxn modelId="{3DC7C90C-5DAC-4D80-8B64-FA08B4BDF1C6}" type="presParOf" srcId="{FE9EB4C0-41FF-4CA2-B70E-002E394DF10D}" destId="{3E1AD80A-D77A-44A9-A1DC-D5F88A18E5E0}" srcOrd="1" destOrd="0" presId="urn:microsoft.com/office/officeart/2005/8/layout/target3"/>
    <dgm:cxn modelId="{AC24E6B4-E26B-4C52-90F3-2A8E2871D94A}" type="presParOf" srcId="{FE9EB4C0-41FF-4CA2-B70E-002E394DF10D}" destId="{BC18AE0B-081F-44D3-BF5F-E282144A7E31}" srcOrd="2" destOrd="0" presId="urn:microsoft.com/office/officeart/2005/8/layout/target3"/>
    <dgm:cxn modelId="{B153DEB4-D377-4CBC-ACB4-34E9041D1EA1}" type="presParOf" srcId="{FE9EB4C0-41FF-4CA2-B70E-002E394DF10D}" destId="{96A68F38-51AA-4C9A-BA8B-CCAAA0FAAE8D}" srcOrd="3" destOrd="0" presId="urn:microsoft.com/office/officeart/2005/8/layout/target3"/>
    <dgm:cxn modelId="{2FFBB42A-3ABC-485B-AD00-8CC46516B1B2}" type="presParOf" srcId="{FE9EB4C0-41FF-4CA2-B70E-002E394DF10D}" destId="{FD194E60-28CF-487A-8F85-C9E25D5B9F8C}" srcOrd="4" destOrd="0" presId="urn:microsoft.com/office/officeart/2005/8/layout/target3"/>
    <dgm:cxn modelId="{9C54B6B7-5CE1-49CE-B98E-8460BF5C748A}" type="presParOf" srcId="{FE9EB4C0-41FF-4CA2-B70E-002E394DF10D}" destId="{D5E855F7-A2C1-40D6-B958-4D112516E3EB}" srcOrd="5" destOrd="0" presId="urn:microsoft.com/office/officeart/2005/8/layout/target3"/>
    <dgm:cxn modelId="{68124A98-B323-4EFB-B7EE-445A9CC2C558}" type="presParOf" srcId="{FE9EB4C0-41FF-4CA2-B70E-002E394DF10D}" destId="{F1E6C087-EAC5-4A7C-9B55-229651203DCE}" srcOrd="6" destOrd="0" presId="urn:microsoft.com/office/officeart/2005/8/layout/target3"/>
    <dgm:cxn modelId="{FF1C04DC-62DA-4C8A-BC73-7EC9AEF7986B}" type="presParOf" srcId="{FE9EB4C0-41FF-4CA2-B70E-002E394DF10D}" destId="{3340C1D9-2F96-4C89-8344-CD3E0C3B2984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F3DD48-288F-4575-8051-8D435EEC1596}">
      <dsp:nvSpPr>
        <dsp:cNvPr id="0" name=""/>
        <dsp:cNvSpPr/>
      </dsp:nvSpPr>
      <dsp:spPr>
        <a:xfrm rot="16200000">
          <a:off x="-484633" y="486946"/>
          <a:ext cx="3168216" cy="2194322"/>
        </a:xfrm>
        <a:prstGeom prst="flowChartManualOperation">
          <a:avLst/>
        </a:prstGeom>
        <a:solidFill>
          <a:schemeClr val="tx1">
            <a:lumMod val="9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lvl="0" algn="ctr" defTabSz="8890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Bu</a:t>
          </a:r>
          <a:r>
            <a:rPr lang="ru-RU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davrda</a:t>
          </a:r>
          <a:r>
            <a:rPr lang="ru-RU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O‘zbekistonda</a:t>
          </a:r>
          <a:r>
            <a:rPr lang="ru-RU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fan</a:t>
          </a:r>
          <a:r>
            <a:rPr lang="ru-RU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taraqqiyoti</a:t>
          </a:r>
          <a:r>
            <a:rPr lang="ru-RU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sohasida</a:t>
          </a:r>
          <a:r>
            <a:rPr lang="ru-RU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muayyan</a:t>
          </a:r>
          <a:r>
            <a:rPr lang="ru-RU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yutuqlarga</a:t>
          </a:r>
          <a:r>
            <a:rPr lang="ru-RU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erishildi</a:t>
          </a:r>
          <a:r>
            <a:rPr lang="ru-RU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5400000">
        <a:off x="2314" y="633642"/>
        <a:ext cx="2194322" cy="1900930"/>
      </dsp:txXfrm>
    </dsp:sp>
    <dsp:sp modelId="{6384BCCC-0539-4C0E-AFF4-3415514CF39E}">
      <dsp:nvSpPr>
        <dsp:cNvPr id="0" name=""/>
        <dsp:cNvSpPr/>
      </dsp:nvSpPr>
      <dsp:spPr>
        <a:xfrm rot="16200000">
          <a:off x="2459844" y="-22254"/>
          <a:ext cx="3168216" cy="3212724"/>
        </a:xfrm>
        <a:prstGeom prst="flowChartManualOperation">
          <a:avLst/>
        </a:prstGeom>
        <a:solidFill>
          <a:schemeClr val="tx1">
            <a:lumMod val="8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0" tIns="0" rIns="108769" bIns="0" numCol="1" spcCol="1270" anchor="ctr" anchorCtr="0">
          <a:noAutofit/>
        </a:bodyPr>
        <a:lstStyle/>
        <a:p>
          <a:pPr lvl="0" algn="ctr" defTabSz="75565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1932-yil 14-oktyabrda </a:t>
          </a:r>
          <a:r>
            <a:rPr lang="ru-RU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O‘zbekiston</a:t>
          </a:r>
          <a:r>
            <a:rPr lang="ru-RU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SSR </a:t>
          </a:r>
          <a:r>
            <a:rPr lang="ru-RU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Markaziy</a:t>
          </a:r>
          <a:r>
            <a:rPr lang="ru-RU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Ijroiya</a:t>
          </a:r>
          <a:r>
            <a:rPr lang="ru-RU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Qo‘mitasi</a:t>
          </a:r>
          <a:r>
            <a:rPr lang="ru-RU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Prezidiumining</a:t>
          </a:r>
          <a:r>
            <a:rPr lang="ru-RU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O‘zbekiston</a:t>
          </a:r>
          <a:r>
            <a:rPr lang="ru-RU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ilmiy</a:t>
          </a:r>
          <a:r>
            <a:rPr lang="ru-RU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tekshirish</a:t>
          </a:r>
          <a:r>
            <a:rPr lang="ru-RU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muassasalariga</a:t>
          </a:r>
          <a:r>
            <a:rPr lang="ru-RU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rahbarlik</a:t>
          </a:r>
          <a:r>
            <a:rPr lang="ru-RU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qiluvchi</a:t>
          </a:r>
          <a:r>
            <a:rPr lang="ru-RU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O‘zbekiston</a:t>
          </a:r>
          <a:r>
            <a:rPr lang="ru-RU" sz="1700" b="1" i="0" kern="1200" dirty="0">
              <a:latin typeface="Arial" panose="020B0604020202020204" pitchFamily="34" charset="0"/>
              <a:cs typeface="Arial" panose="020B0604020202020204" pitchFamily="34" charset="0"/>
            </a:rPr>
            <a:t> SSR </a:t>
          </a:r>
          <a:r>
            <a:rPr lang="ru-RU" sz="17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Fanlar</a:t>
          </a:r>
          <a:r>
            <a:rPr lang="ru-RU" sz="1700" b="1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komiteti</a:t>
          </a:r>
          <a:r>
            <a:rPr lang="ru-RU" sz="1700" b="1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tuzildi</a:t>
          </a:r>
          <a:r>
            <a:rPr lang="ru-RU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sz="1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5400000">
        <a:off x="2437590" y="633643"/>
        <a:ext cx="3212724" cy="190093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E36DE8-4E47-4D8A-8A3A-989DB68BCA7B}">
      <dsp:nvSpPr>
        <dsp:cNvPr id="0" name=""/>
        <dsp:cNvSpPr/>
      </dsp:nvSpPr>
      <dsp:spPr>
        <a:xfrm rot="10800000">
          <a:off x="604959" y="322028"/>
          <a:ext cx="4706847" cy="122070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8297" tIns="57150" rIns="10668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err="1">
              <a:latin typeface="Arial" panose="020B0604020202020204" pitchFamily="34" charset="0"/>
              <a:cs typeface="Arial" panose="020B0604020202020204" pitchFamily="34" charset="0"/>
            </a:rPr>
            <a:t>Ajoyib</a:t>
          </a:r>
          <a:r>
            <a:rPr lang="ru-RU" sz="15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latin typeface="Arial" panose="020B0604020202020204" pitchFamily="34" charset="0"/>
              <a:cs typeface="Arial" panose="020B0604020202020204" pitchFamily="34" charset="0"/>
            </a:rPr>
            <a:t>rejissyorlar</a:t>
          </a:r>
          <a:r>
            <a:rPr lang="ru-RU" sz="15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15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latin typeface="Arial" panose="020B0604020202020204" pitchFamily="34" charset="0"/>
              <a:cs typeface="Arial" panose="020B0604020202020204" pitchFamily="34" charset="0"/>
            </a:rPr>
            <a:t>aktyorlar</a:t>
          </a:r>
          <a:r>
            <a:rPr lang="ru-RU" sz="15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latin typeface="Arial" panose="020B0604020202020204" pitchFamily="34" charset="0"/>
              <a:cs typeface="Arial" panose="020B0604020202020204" pitchFamily="34" charset="0"/>
            </a:rPr>
            <a:t>Mannon</a:t>
          </a:r>
          <a:r>
            <a:rPr lang="ru-RU" sz="15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latin typeface="Arial" panose="020B0604020202020204" pitchFamily="34" charset="0"/>
              <a:cs typeface="Arial" panose="020B0604020202020204" pitchFamily="34" charset="0"/>
            </a:rPr>
            <a:t>Uyg‘ur</a:t>
          </a:r>
          <a:r>
            <a:rPr lang="ru-RU" sz="15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500" kern="1200" dirty="0" err="1">
              <a:latin typeface="Arial" panose="020B0604020202020204" pitchFamily="34" charset="0"/>
              <a:cs typeface="Arial" panose="020B0604020202020204" pitchFamily="34" charset="0"/>
            </a:rPr>
            <a:t>Abror</a:t>
          </a:r>
          <a:r>
            <a:rPr lang="ru-RU" sz="15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latin typeface="Arial" panose="020B0604020202020204" pitchFamily="34" charset="0"/>
              <a:cs typeface="Arial" panose="020B0604020202020204" pitchFamily="34" charset="0"/>
            </a:rPr>
            <a:t>Hidoyatov</a:t>
          </a:r>
          <a:r>
            <a:rPr lang="ru-RU" sz="15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500" kern="1200" dirty="0" err="1">
              <a:latin typeface="Arial" panose="020B0604020202020204" pitchFamily="34" charset="0"/>
              <a:cs typeface="Arial" panose="020B0604020202020204" pitchFamily="34" charset="0"/>
            </a:rPr>
            <a:t>Sora</a:t>
          </a:r>
          <a:r>
            <a:rPr lang="ru-RU" sz="15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latin typeface="Arial" panose="020B0604020202020204" pitchFamily="34" charset="0"/>
              <a:cs typeface="Arial" panose="020B0604020202020204" pitchFamily="34" charset="0"/>
            </a:rPr>
            <a:t>Eshonto‘rayeva</a:t>
          </a:r>
          <a:r>
            <a:rPr lang="ru-RU" sz="15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500" kern="1200" dirty="0" err="1">
              <a:latin typeface="Arial" panose="020B0604020202020204" pitchFamily="34" charset="0"/>
              <a:cs typeface="Arial" panose="020B0604020202020204" pitchFamily="34" charset="0"/>
            </a:rPr>
            <a:t>Razzoq</a:t>
          </a:r>
          <a:r>
            <a:rPr lang="ru-RU" sz="15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latin typeface="Arial" panose="020B0604020202020204" pitchFamily="34" charset="0"/>
              <a:cs typeface="Arial" panose="020B0604020202020204" pitchFamily="34" charset="0"/>
            </a:rPr>
            <a:t>Hamroyev</a:t>
          </a:r>
          <a:r>
            <a:rPr lang="ru-RU" sz="15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500" kern="1200" dirty="0" err="1">
              <a:latin typeface="Arial" panose="020B0604020202020204" pitchFamily="34" charset="0"/>
              <a:cs typeface="Arial" panose="020B0604020202020204" pitchFamily="34" charset="0"/>
            </a:rPr>
            <a:t>Olim</a:t>
          </a:r>
          <a:r>
            <a:rPr lang="ru-RU" sz="15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latin typeface="Arial" panose="020B0604020202020204" pitchFamily="34" charset="0"/>
              <a:cs typeface="Arial" panose="020B0604020202020204" pitchFamily="34" charset="0"/>
            </a:rPr>
            <a:t>Xo‘jayev</a:t>
          </a:r>
          <a:r>
            <a:rPr lang="ru-RU" sz="15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500" kern="1200" dirty="0" err="1">
              <a:latin typeface="Arial" panose="020B0604020202020204" pitchFamily="34" charset="0"/>
              <a:cs typeface="Arial" panose="020B0604020202020204" pitchFamily="34" charset="0"/>
            </a:rPr>
            <a:t>Shukur</a:t>
          </a:r>
          <a:r>
            <a:rPr lang="ru-RU" sz="15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latin typeface="Arial" panose="020B0604020202020204" pitchFamily="34" charset="0"/>
              <a:cs typeface="Arial" panose="020B0604020202020204" pitchFamily="34" charset="0"/>
            </a:rPr>
            <a:t>Burhonov</a:t>
          </a:r>
          <a:r>
            <a:rPr lang="ru-RU" sz="15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15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latin typeface="Arial" panose="020B0604020202020204" pitchFamily="34" charset="0"/>
              <a:cs typeface="Arial" panose="020B0604020202020204" pitchFamily="34" charset="0"/>
            </a:rPr>
            <a:t>boshqalar</a:t>
          </a:r>
          <a:r>
            <a:rPr lang="ru-RU" sz="15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latin typeface="Arial" panose="020B0604020202020204" pitchFamily="34" charset="0"/>
              <a:cs typeface="Arial" panose="020B0604020202020204" pitchFamily="34" charset="0"/>
            </a:rPr>
            <a:t>tufayli</a:t>
          </a:r>
          <a:r>
            <a:rPr lang="ru-RU" sz="15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latin typeface="Arial" panose="020B0604020202020204" pitchFamily="34" charset="0"/>
              <a:cs typeface="Arial" panose="020B0604020202020204" pitchFamily="34" charset="0"/>
            </a:rPr>
            <a:t>o‘zbek</a:t>
          </a:r>
          <a:r>
            <a:rPr lang="ru-RU" sz="15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latin typeface="Arial" panose="020B0604020202020204" pitchFamily="34" charset="0"/>
              <a:cs typeface="Arial" panose="020B0604020202020204" pitchFamily="34" charset="0"/>
            </a:rPr>
            <a:t>teatr</a:t>
          </a:r>
          <a:r>
            <a:rPr lang="ru-RU" sz="15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latin typeface="Arial" panose="020B0604020202020204" pitchFamily="34" charset="0"/>
              <a:cs typeface="Arial" panose="020B0604020202020204" pitchFamily="34" charset="0"/>
            </a:rPr>
            <a:t>san’ati</a:t>
          </a:r>
          <a:r>
            <a:rPr lang="ru-RU" sz="15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latin typeface="Arial" panose="020B0604020202020204" pitchFamily="34" charset="0"/>
              <a:cs typeface="Arial" panose="020B0604020202020204" pitchFamily="34" charset="0"/>
            </a:rPr>
            <a:t>gullab-yashnadi</a:t>
          </a:r>
          <a:r>
            <a:rPr lang="ru-RU" sz="150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</a:p>
      </dsp:txBody>
      <dsp:txXfrm rot="10800000">
        <a:off x="910135" y="322028"/>
        <a:ext cx="4401671" cy="1220706"/>
      </dsp:txXfrm>
    </dsp:sp>
    <dsp:sp modelId="{09BB77BB-006B-4506-B39F-D92FE42F6B78}">
      <dsp:nvSpPr>
        <dsp:cNvPr id="0" name=""/>
        <dsp:cNvSpPr/>
      </dsp:nvSpPr>
      <dsp:spPr>
        <a:xfrm>
          <a:off x="26631" y="213684"/>
          <a:ext cx="1435623" cy="1466617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71818F-96CB-45D8-89A3-CE115E439FD6}">
      <dsp:nvSpPr>
        <dsp:cNvPr id="0" name=""/>
        <dsp:cNvSpPr/>
      </dsp:nvSpPr>
      <dsp:spPr>
        <a:xfrm rot="10800000">
          <a:off x="575465" y="1833033"/>
          <a:ext cx="4767897" cy="134115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8297" tIns="60960" rIns="113792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Komil</a:t>
          </a: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Yormatov</a:t>
          </a: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Nabi</a:t>
          </a: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G‘aniyev</a:t>
          </a: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      </a:t>
          </a:r>
          <a:r>
            <a:rPr lang="ru-RU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Rahim</a:t>
          </a: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Pirmuhammedov</a:t>
          </a: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singari</a:t>
          </a: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         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kin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o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matografiya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arboblari</a:t>
          </a: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yetishib</a:t>
          </a: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ru-RU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chiqdi</a:t>
          </a: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</dsp:txBody>
      <dsp:txXfrm rot="10800000">
        <a:off x="910753" y="1833033"/>
        <a:ext cx="4432609" cy="1341153"/>
      </dsp:txXfrm>
    </dsp:sp>
    <dsp:sp modelId="{D61AD352-C3CD-4CDC-BF44-FDBA87126D81}">
      <dsp:nvSpPr>
        <dsp:cNvPr id="0" name=""/>
        <dsp:cNvSpPr/>
      </dsp:nvSpPr>
      <dsp:spPr>
        <a:xfrm>
          <a:off x="157392" y="1848731"/>
          <a:ext cx="1370376" cy="1308218"/>
        </a:xfrm>
        <a:prstGeom prst="ellipse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499ABA-2B7C-4917-A08E-4CF189EC54A2}">
      <dsp:nvSpPr>
        <dsp:cNvPr id="0" name=""/>
        <dsp:cNvSpPr/>
      </dsp:nvSpPr>
      <dsp:spPr>
        <a:xfrm rot="10800000">
          <a:off x="-1" y="48680"/>
          <a:ext cx="5482708" cy="605359"/>
        </a:xfrm>
        <a:prstGeom prst="homePlate">
          <a:avLst/>
        </a:prstGeom>
        <a:solidFill>
          <a:schemeClr val="tx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947" tIns="53340" rIns="99568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i="0" kern="1200" dirty="0"/>
            <a:t>    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Darslikning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79-betida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berilgan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yangi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izohli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atamalarni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daftaringizga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yozib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oling</a:t>
          </a:r>
          <a:r>
            <a:rPr lang="en-US" sz="1400" b="0" i="0" kern="1200" dirty="0"/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151339" y="48680"/>
        <a:ext cx="5331368" cy="605359"/>
      </dsp:txXfrm>
    </dsp:sp>
    <dsp:sp modelId="{38C67714-3533-4660-8BCB-75A696E086B8}">
      <dsp:nvSpPr>
        <dsp:cNvPr id="0" name=""/>
        <dsp:cNvSpPr/>
      </dsp:nvSpPr>
      <dsp:spPr>
        <a:xfrm>
          <a:off x="0" y="0"/>
          <a:ext cx="770126" cy="702041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5DE1E3-D77C-4470-8310-246CD1CED748}">
      <dsp:nvSpPr>
        <dsp:cNvPr id="0" name=""/>
        <dsp:cNvSpPr/>
      </dsp:nvSpPr>
      <dsp:spPr>
        <a:xfrm rot="10800000">
          <a:off x="-1" y="929074"/>
          <a:ext cx="5482708" cy="605359"/>
        </a:xfrm>
        <a:prstGeom prst="homePlate">
          <a:avLst/>
        </a:prstGeom>
        <a:solidFill>
          <a:schemeClr val="tx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947" tIns="53340" rIns="99568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Darslikda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berilgan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savollarga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javoblaringizni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“Venn”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diagrammasi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orqali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ifodalang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151339" y="929074"/>
        <a:ext cx="5331368" cy="605359"/>
      </dsp:txXfrm>
    </dsp:sp>
    <dsp:sp modelId="{C341137E-E3C0-42C3-A664-FA7E360FCFF0}">
      <dsp:nvSpPr>
        <dsp:cNvPr id="0" name=""/>
        <dsp:cNvSpPr/>
      </dsp:nvSpPr>
      <dsp:spPr>
        <a:xfrm>
          <a:off x="0" y="895985"/>
          <a:ext cx="743630" cy="697338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64A9FF-F72C-4DCA-B25B-4700BEDCAD62}">
      <dsp:nvSpPr>
        <dsp:cNvPr id="0" name=""/>
        <dsp:cNvSpPr/>
      </dsp:nvSpPr>
      <dsp:spPr>
        <a:xfrm rot="10800000">
          <a:off x="-1" y="1802528"/>
          <a:ext cx="5482708" cy="605359"/>
        </a:xfrm>
        <a:prstGeom prst="homePlate">
          <a:avLst/>
        </a:prstGeom>
        <a:solidFill>
          <a:schemeClr val="tx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947" tIns="76200" rIns="14224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i="0" kern="1200" dirty="0"/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Mavzu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so‘ngida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berilgan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jadvalni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to‘ldiring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en-US" sz="2000" b="0" i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151339" y="1802528"/>
        <a:ext cx="5331368" cy="605359"/>
      </dsp:txXfrm>
    </dsp:sp>
    <dsp:sp modelId="{610F1ACD-860E-4098-8CF8-C89606BF847C}">
      <dsp:nvSpPr>
        <dsp:cNvPr id="0" name=""/>
        <dsp:cNvSpPr/>
      </dsp:nvSpPr>
      <dsp:spPr>
        <a:xfrm>
          <a:off x="0" y="1761466"/>
          <a:ext cx="817048" cy="686804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626E70-156C-4203-A1CF-7D5082CE43AD}">
      <dsp:nvSpPr>
        <dsp:cNvPr id="0" name=""/>
        <dsp:cNvSpPr/>
      </dsp:nvSpPr>
      <dsp:spPr>
        <a:xfrm rot="16200000">
          <a:off x="-630020" y="630962"/>
          <a:ext cx="3168216" cy="1906291"/>
        </a:xfrm>
        <a:prstGeom prst="flowChartManualOperation">
          <a:avLst/>
        </a:prstGeom>
        <a:solidFill>
          <a:schemeClr val="bg2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0" tIns="0" rIns="147121" bIns="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i="0" kern="1200" dirty="0">
              <a:latin typeface="Arial" panose="020B0604020202020204" pitchFamily="34" charset="0"/>
              <a:cs typeface="Arial" panose="020B0604020202020204" pitchFamily="34" charset="0"/>
            </a:rPr>
            <a:t>1934-yili </a:t>
          </a:r>
          <a:r>
            <a:rPr lang="ru-RU" sz="23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unga</a:t>
          </a:r>
          <a:r>
            <a:rPr lang="ru-RU" sz="23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3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Otajon</a:t>
          </a:r>
          <a:r>
            <a:rPr lang="ru-RU" sz="2300" b="1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3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Hoshimov</a:t>
          </a:r>
          <a:r>
            <a:rPr lang="ru-RU" sz="2300" b="1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3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rais</a:t>
          </a:r>
          <a:r>
            <a:rPr lang="ru-RU" sz="23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3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qilib</a:t>
          </a:r>
          <a:r>
            <a:rPr lang="ru-RU" sz="23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3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saylandi</a:t>
          </a:r>
          <a:r>
            <a:rPr lang="ru-RU" sz="2300" b="0" i="0" kern="1200" dirty="0"/>
            <a:t>.</a:t>
          </a:r>
          <a:endParaRPr lang="ru-RU" sz="2300" kern="1200" dirty="0"/>
        </a:p>
      </dsp:txBody>
      <dsp:txXfrm rot="5400000">
        <a:off x="943" y="633642"/>
        <a:ext cx="1906291" cy="1900930"/>
      </dsp:txXfrm>
    </dsp:sp>
    <dsp:sp modelId="{96BB3D7D-27FA-4709-9A8F-CF80ABAF4D76}">
      <dsp:nvSpPr>
        <dsp:cNvPr id="0" name=""/>
        <dsp:cNvSpPr/>
      </dsp:nvSpPr>
      <dsp:spPr>
        <a:xfrm rot="16200000">
          <a:off x="2325972" y="-157497"/>
          <a:ext cx="3168216" cy="3483211"/>
        </a:xfrm>
        <a:prstGeom prst="flowChartManualOperation">
          <a:avLst/>
        </a:prstGeom>
        <a:solidFill>
          <a:schemeClr val="bg2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0" tIns="0" rIns="147121" bIns="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i="0" kern="1200" dirty="0">
              <a:latin typeface="Arial" panose="020B0604020202020204" pitchFamily="34" charset="0"/>
              <a:cs typeface="Arial" panose="020B0604020202020204" pitchFamily="34" charset="0"/>
            </a:rPr>
            <a:t>1940-yil 9-yanvarda </a:t>
          </a:r>
          <a:r>
            <a:rPr lang="ru-RU" sz="23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O‘zbekiston</a:t>
          </a:r>
          <a:r>
            <a:rPr lang="ru-RU" sz="2300" b="0" i="0" kern="1200" dirty="0">
              <a:latin typeface="Arial" panose="020B0604020202020204" pitchFamily="34" charset="0"/>
              <a:cs typeface="Arial" panose="020B0604020202020204" pitchFamily="34" charset="0"/>
            </a:rPr>
            <a:t> SSR </a:t>
          </a:r>
          <a:r>
            <a:rPr lang="ru-RU" sz="23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Fanlar</a:t>
          </a:r>
          <a:r>
            <a:rPr lang="ru-RU" sz="23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3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komiteti</a:t>
          </a:r>
          <a:r>
            <a:rPr lang="ru-RU" sz="2300" b="0" i="0" kern="1200" dirty="0">
              <a:latin typeface="Arial" panose="020B0604020202020204" pitchFamily="34" charset="0"/>
              <a:cs typeface="Arial" panose="020B0604020202020204" pitchFamily="34" charset="0"/>
            </a:rPr>
            <a:t> SSSR </a:t>
          </a:r>
          <a:r>
            <a:rPr lang="ru-RU" sz="23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Fanlar</a:t>
          </a:r>
          <a:r>
            <a:rPr lang="en-US" sz="23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3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akademiyasining</a:t>
          </a:r>
          <a:r>
            <a:rPr lang="ru-RU" sz="23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3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O‘zbekiston</a:t>
          </a:r>
          <a:r>
            <a:rPr lang="ru-RU" sz="2300" b="0" i="0" kern="1200" dirty="0">
              <a:latin typeface="Arial" panose="020B0604020202020204" pitchFamily="34" charset="0"/>
              <a:cs typeface="Arial" panose="020B0604020202020204" pitchFamily="34" charset="0"/>
            </a:rPr>
            <a:t> SSR </a:t>
          </a:r>
          <a:r>
            <a:rPr lang="ru-RU" sz="23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filiali</a:t>
          </a:r>
          <a:r>
            <a:rPr lang="ru-RU" sz="2300" b="0" i="0" kern="1200" dirty="0"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lang="ru-RU" sz="23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O‘zFAN</a:t>
          </a:r>
          <a:r>
            <a:rPr lang="ru-RU" sz="2300" b="0" i="0" kern="1200" dirty="0">
              <a:latin typeface="Arial" panose="020B0604020202020204" pitchFamily="34" charset="0"/>
              <a:cs typeface="Arial" panose="020B0604020202020204" pitchFamily="34" charset="0"/>
            </a:rPr>
            <a:t>)</a:t>
          </a:r>
          <a:r>
            <a:rPr lang="ru-RU" sz="23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ga</a:t>
          </a:r>
          <a:r>
            <a:rPr lang="ru-RU" sz="23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3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aylantirildi</a:t>
          </a:r>
          <a:r>
            <a:rPr lang="ru-RU" sz="23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3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5400000">
        <a:off x="2168475" y="633643"/>
        <a:ext cx="3483211" cy="190093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671D2D-B6EA-436A-BEB2-F852FAE45CE1}">
      <dsp:nvSpPr>
        <dsp:cNvPr id="0" name=""/>
        <dsp:cNvSpPr/>
      </dsp:nvSpPr>
      <dsp:spPr>
        <a:xfrm>
          <a:off x="-529" y="0"/>
          <a:ext cx="3007265" cy="3007265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5E7670-2606-4F5D-9006-E8773E863BBA}">
      <dsp:nvSpPr>
        <dsp:cNvPr id="0" name=""/>
        <dsp:cNvSpPr/>
      </dsp:nvSpPr>
      <dsp:spPr>
        <a:xfrm>
          <a:off x="1492689" y="0"/>
          <a:ext cx="3999697" cy="3007265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O‘rta</a:t>
          </a:r>
          <a:r>
            <a:rPr lang="ru-RU" sz="19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Osiyoda</a:t>
          </a:r>
          <a:r>
            <a:rPr lang="ru-RU" sz="19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oliy</a:t>
          </a:r>
          <a:r>
            <a:rPr lang="ru-RU" sz="19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ta’limning</a:t>
          </a:r>
          <a:r>
            <a:rPr lang="ru-RU" sz="19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beshigi</a:t>
          </a:r>
          <a:r>
            <a:rPr lang="ru-RU" sz="19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9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Turkiston</a:t>
          </a:r>
          <a:r>
            <a:rPr lang="ru-RU" sz="19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davlat</a:t>
          </a:r>
          <a:r>
            <a:rPr lang="ru-RU" sz="19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universiteti</a:t>
          </a:r>
          <a:r>
            <a:rPr lang="ru-RU" sz="1900" b="0" i="0" kern="1200" dirty="0"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lang="ru-RU" sz="19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hozirgi</a:t>
          </a:r>
          <a:r>
            <a:rPr lang="ru-RU" sz="19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O‘zbekiston</a:t>
          </a:r>
          <a:r>
            <a:rPr lang="ru-RU" sz="19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Milliy</a:t>
          </a:r>
          <a:r>
            <a:rPr lang="ru-RU" sz="19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Universiteti</a:t>
          </a:r>
          <a:r>
            <a:rPr lang="ru-RU" sz="1900" b="0" i="0" kern="1200" dirty="0">
              <a:latin typeface="Arial" panose="020B0604020202020204" pitchFamily="34" charset="0"/>
              <a:cs typeface="Arial" panose="020B0604020202020204" pitchFamily="34" charset="0"/>
            </a:rPr>
            <a:t>) </a:t>
          </a:r>
          <a:r>
            <a:rPr lang="ru-RU" sz="19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bir</a:t>
          </a:r>
          <a:r>
            <a:rPr lang="ru-RU" sz="19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qancha</a:t>
          </a:r>
          <a:r>
            <a:rPr lang="ru-RU" sz="19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oliy</a:t>
          </a:r>
          <a:r>
            <a:rPr lang="ru-RU" sz="19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o‘quv</a:t>
          </a:r>
          <a:r>
            <a:rPr lang="ru-RU" sz="19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yurtlariga</a:t>
          </a:r>
          <a:r>
            <a:rPr lang="ru-RU" sz="19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asos</a:t>
          </a:r>
          <a:r>
            <a:rPr lang="ru-RU" sz="19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bo‘ldi</a:t>
          </a:r>
          <a:r>
            <a:rPr lang="en-US" sz="19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9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492689" y="0"/>
        <a:ext cx="3999697" cy="1428450"/>
      </dsp:txXfrm>
    </dsp:sp>
    <dsp:sp modelId="{9B8CE902-4FCC-40F0-828E-888C7B16C6F1}">
      <dsp:nvSpPr>
        <dsp:cNvPr id="0" name=""/>
        <dsp:cNvSpPr/>
      </dsp:nvSpPr>
      <dsp:spPr>
        <a:xfrm>
          <a:off x="788877" y="1428450"/>
          <a:ext cx="1428450" cy="142845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11AA9B-7CF2-4327-93C7-7256E1055CDC}">
      <dsp:nvSpPr>
        <dsp:cNvPr id="0" name=""/>
        <dsp:cNvSpPr/>
      </dsp:nvSpPr>
      <dsp:spPr>
        <a:xfrm>
          <a:off x="1503102" y="1406881"/>
          <a:ext cx="3997578" cy="1471590"/>
        </a:xfrm>
        <a:prstGeom prst="rect">
          <a:avLst/>
        </a:prstGeom>
        <a:solidFill>
          <a:srgbClr val="00206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0" i="0" kern="1200" dirty="0">
              <a:latin typeface="Arial" panose="020B0604020202020204" pitchFamily="34" charset="0"/>
              <a:cs typeface="Arial" panose="020B0604020202020204" pitchFamily="34" charset="0"/>
            </a:rPr>
            <a:t>1940-yili </a:t>
          </a:r>
          <a:r>
            <a:rPr lang="ru-RU" sz="19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respublikada</a:t>
          </a:r>
          <a:r>
            <a:rPr lang="ru-RU" sz="1900" b="0" i="0" kern="1200" dirty="0">
              <a:latin typeface="Arial" panose="020B0604020202020204" pitchFamily="34" charset="0"/>
              <a:cs typeface="Arial" panose="020B0604020202020204" pitchFamily="34" charset="0"/>
            </a:rPr>
            <a:t> 30 </a:t>
          </a:r>
          <a:r>
            <a:rPr lang="ru-RU" sz="19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ta</a:t>
          </a:r>
          <a:r>
            <a:rPr lang="ru-RU" sz="19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oliy</a:t>
          </a:r>
          <a:r>
            <a:rPr lang="ru-RU" sz="1900" b="0" i="0" kern="1200" dirty="0">
              <a:latin typeface="Arial" panose="020B0604020202020204" pitchFamily="34" charset="0"/>
              <a:cs typeface="Arial" panose="020B0604020202020204" pitchFamily="34" charset="0"/>
            </a:rPr>
            <a:t>, 100 </a:t>
          </a:r>
          <a:r>
            <a:rPr lang="ru-RU" sz="19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ga</a:t>
          </a:r>
          <a:r>
            <a:rPr lang="ru-RU" sz="19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yaqin</a:t>
          </a:r>
          <a:r>
            <a:rPr lang="ru-RU" sz="19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o‘rta</a:t>
          </a:r>
          <a:r>
            <a:rPr lang="ru-RU" sz="19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maxsus</a:t>
          </a:r>
          <a:r>
            <a:rPr lang="ru-RU" sz="19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o‘quv</a:t>
          </a:r>
          <a:r>
            <a:rPr lang="ru-RU" sz="19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yurtlari</a:t>
          </a:r>
          <a:r>
            <a:rPr lang="en-US" sz="19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ishlab</a:t>
          </a:r>
          <a:r>
            <a:rPr lang="ru-RU" sz="19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turdi</a:t>
          </a:r>
          <a:r>
            <a:rPr lang="ru-RU" sz="1900" b="1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9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03102" y="1406881"/>
        <a:ext cx="3997578" cy="147159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4FA3F2-4711-4873-ADCB-30A9D8D66416}">
      <dsp:nvSpPr>
        <dsp:cNvPr id="0" name=""/>
        <dsp:cNvSpPr/>
      </dsp:nvSpPr>
      <dsp:spPr>
        <a:xfrm>
          <a:off x="-3516721" y="-550333"/>
          <a:ext cx="4268882" cy="4268882"/>
        </a:xfrm>
        <a:prstGeom prst="blockArc">
          <a:avLst>
            <a:gd name="adj1" fmla="val 18900000"/>
            <a:gd name="adj2" fmla="val 2700000"/>
            <a:gd name="adj3" fmla="val 506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3A2663-D345-45DE-9F44-9476B837E1EE}">
      <dsp:nvSpPr>
        <dsp:cNvPr id="0" name=""/>
        <dsp:cNvSpPr/>
      </dsp:nvSpPr>
      <dsp:spPr>
        <a:xfrm>
          <a:off x="506571" y="144014"/>
          <a:ext cx="5204566" cy="633643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2954" tIns="40640" rIns="40640" bIns="40640" numCol="1" spcCol="1270" anchor="ctr" anchorCtr="0">
          <a:noAutofit/>
        </a:bodyPr>
        <a:lstStyle/>
        <a:p>
          <a:pPr lvl="0" algn="ctr" defTabSz="7112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1934-yil 10-17-yanvarda </a:t>
          </a:r>
          <a:r>
            <a:rPr lang="ru-RU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Toshkentda</a:t>
          </a:r>
          <a:r>
            <a:rPr lang="ru-RU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O‘zbekiston</a:t>
          </a:r>
          <a:r>
            <a:rPr lang="ru-RU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Kommunistik</a:t>
          </a:r>
          <a:r>
            <a:rPr lang="ru-RU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partiyasining</a:t>
          </a:r>
          <a:r>
            <a:rPr lang="ru-RU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VI </a:t>
          </a:r>
          <a:r>
            <a:rPr lang="ru-RU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syezdi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bo‘lib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o‘tdi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06571" y="144014"/>
        <a:ext cx="5204566" cy="633643"/>
      </dsp:txXfrm>
    </dsp:sp>
    <dsp:sp modelId="{EA5BB0C8-D73D-4868-8CE8-86793BF88EFE}">
      <dsp:nvSpPr>
        <dsp:cNvPr id="0" name=""/>
        <dsp:cNvSpPr/>
      </dsp:nvSpPr>
      <dsp:spPr>
        <a:xfrm>
          <a:off x="110544" y="237616"/>
          <a:ext cx="792054" cy="792054"/>
        </a:xfrm>
        <a:prstGeom prst="ellipse">
          <a:avLst/>
        </a:prstGeom>
        <a:solidFill>
          <a:srgbClr val="92D050"/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FD1BCB0-6F3A-44C3-81D4-D745C632E884}">
      <dsp:nvSpPr>
        <dsp:cNvPr id="0" name=""/>
        <dsp:cNvSpPr/>
      </dsp:nvSpPr>
      <dsp:spPr>
        <a:xfrm>
          <a:off x="713820" y="900099"/>
          <a:ext cx="4974236" cy="1022541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2954" tIns="40640" rIns="40640" bIns="40640" numCol="1" spcCol="1270" anchor="ctr" anchorCtr="0">
          <a:noAutofit/>
        </a:bodyPr>
        <a:lstStyle/>
        <a:p>
          <a:pPr lvl="0" algn="ctr" defTabSz="7112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Unda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ikkinchi</a:t>
          </a:r>
          <a:r>
            <a:rPr lang="ru-RU" sz="1600" b="1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besh</a:t>
          </a:r>
          <a:r>
            <a:rPr lang="ru-RU" sz="1600" b="1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yillik</a:t>
          </a:r>
          <a:r>
            <a:rPr lang="ru-RU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da</a:t>
          </a:r>
          <a:r>
            <a:rPr lang="ru-RU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(1933–1937-yillar) </a:t>
          </a:r>
          <a:r>
            <a:rPr lang="ru-RU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respublikaning</a:t>
          </a:r>
          <a:r>
            <a:rPr lang="ru-RU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sotsialistik</a:t>
          </a:r>
          <a:r>
            <a:rPr lang="ru-RU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madaniyatini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rivojlantirish</a:t>
          </a:r>
          <a:r>
            <a:rPr lang="ru-RU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smtClean="0">
              <a:latin typeface="Arial" panose="020B0604020202020204" pitchFamily="34" charset="0"/>
              <a:cs typeface="Arial" panose="020B0604020202020204" pitchFamily="34" charset="0"/>
            </a:rPr>
            <a:t>masalalari</a:t>
          </a:r>
          <a:r>
            <a:rPr lang="ru-RU" sz="16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belgila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n</a:t>
          </a:r>
          <a:r>
            <a:rPr lang="ru-RU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di</a:t>
          </a:r>
          <a:r>
            <a:rPr lang="ru-RU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13820" y="900099"/>
        <a:ext cx="4974236" cy="1022541"/>
      </dsp:txXfrm>
    </dsp:sp>
    <dsp:sp modelId="{EC8887A6-E00E-4C50-BAC6-EC3224D1AB21}">
      <dsp:nvSpPr>
        <dsp:cNvPr id="0" name=""/>
        <dsp:cNvSpPr/>
      </dsp:nvSpPr>
      <dsp:spPr>
        <a:xfrm>
          <a:off x="252029" y="1152129"/>
          <a:ext cx="792054" cy="792054"/>
        </a:xfrm>
        <a:prstGeom prst="ellipse">
          <a:avLst/>
        </a:prstGeom>
        <a:solidFill>
          <a:srgbClr val="0070C0"/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8A22307-D112-499F-AB21-4F14E802F74D}">
      <dsp:nvSpPr>
        <dsp:cNvPr id="0" name=""/>
        <dsp:cNvSpPr/>
      </dsp:nvSpPr>
      <dsp:spPr>
        <a:xfrm>
          <a:off x="499858" y="2052230"/>
          <a:ext cx="5204566" cy="1036424"/>
        </a:xfrm>
        <a:prstGeom prst="rect">
          <a:avLst/>
        </a:prstGeom>
        <a:solidFill>
          <a:schemeClr val="accent4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2954" tIns="35560" rIns="35560" bIns="3556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O‘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z</a:t>
          </a:r>
          <a:r>
            <a:rPr lang="ru-RU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SSR </a:t>
          </a:r>
          <a:r>
            <a:rPr lang="ru-RU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Sovetlarining</a:t>
          </a:r>
          <a:r>
            <a:rPr lang="ru-RU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1935-yil 10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ru-RU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17-yanvarda </a:t>
          </a:r>
          <a:r>
            <a:rPr lang="ru-RU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Toshkentda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gi</a:t>
          </a:r>
          <a:r>
            <a:rPr lang="ru-RU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V </a:t>
          </a:r>
          <a:r>
            <a:rPr lang="ru-RU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qurultoyi</a:t>
          </a:r>
          <a:r>
            <a:rPr lang="ru-RU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O‘zSSR</a:t>
          </a:r>
          <a:r>
            <a:rPr lang="ru-RU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XKS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ga</a:t>
          </a:r>
          <a:r>
            <a:rPr lang="ru-RU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8 </a:t>
          </a:r>
          <a:r>
            <a:rPr lang="ru-RU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yoshdan</a:t>
          </a:r>
          <a:r>
            <a:rPr lang="ru-RU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to</a:t>
          </a:r>
          <a:r>
            <a:rPr lang="ru-RU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        </a:t>
          </a:r>
          <a:r>
            <a:rPr lang="ru-RU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15 </a:t>
          </a:r>
          <a:r>
            <a:rPr lang="ru-RU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yoshgacha</a:t>
          </a:r>
          <a:r>
            <a:rPr lang="ru-RU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bo‘lgan</a:t>
          </a:r>
          <a:r>
            <a:rPr lang="ru-RU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bolalarni</a:t>
          </a:r>
          <a:r>
            <a:rPr lang="ru-RU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majburiy</a:t>
          </a:r>
          <a:r>
            <a:rPr lang="ru-RU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yetti</a:t>
          </a:r>
          <a:r>
            <a:rPr lang="ru-RU" sz="1400" b="1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yillik</a:t>
          </a:r>
          <a:r>
            <a:rPr lang="ru-RU" sz="1400" b="1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ta’lim</a:t>
          </a:r>
          <a:r>
            <a:rPr lang="ru-RU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ga</a:t>
          </a:r>
          <a:r>
            <a:rPr lang="ru-RU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tortish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yangi</a:t>
          </a:r>
          <a:r>
            <a:rPr lang="ru-RU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maktab</a:t>
          </a:r>
          <a:r>
            <a:rPr lang="ru-RU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binolari</a:t>
          </a:r>
          <a:r>
            <a:rPr lang="ru-RU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qurish</a:t>
          </a:r>
          <a:r>
            <a:rPr lang="ru-RU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dasturini</a:t>
          </a:r>
          <a:r>
            <a:rPr lang="ru-RU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ishlab</a:t>
          </a:r>
          <a:r>
            <a:rPr lang="ru-RU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chiqishni</a:t>
          </a:r>
          <a:r>
            <a:rPr lang="ru-RU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taklif</a:t>
          </a:r>
          <a:r>
            <a:rPr lang="ru-RU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qildi</a:t>
          </a:r>
          <a:r>
            <a:rPr lang="ru-RU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99858" y="2052230"/>
        <a:ext cx="5204566" cy="1036424"/>
      </dsp:txXfrm>
    </dsp:sp>
    <dsp:sp modelId="{D9BA4746-13BB-4221-9FD7-0BE22349A553}">
      <dsp:nvSpPr>
        <dsp:cNvPr id="0" name=""/>
        <dsp:cNvSpPr/>
      </dsp:nvSpPr>
      <dsp:spPr>
        <a:xfrm>
          <a:off x="-9764" y="2124237"/>
          <a:ext cx="1059348" cy="979525"/>
        </a:xfrm>
        <a:prstGeom prst="ellipse">
          <a:avLst/>
        </a:prstGeom>
        <a:solidFill>
          <a:srgbClr val="7030A0"/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8F4A41-EC3C-4969-859E-DBB665C1FA2A}">
      <dsp:nvSpPr>
        <dsp:cNvPr id="0" name=""/>
        <dsp:cNvSpPr/>
      </dsp:nvSpPr>
      <dsp:spPr>
        <a:xfrm>
          <a:off x="418557" y="0"/>
          <a:ext cx="4743652" cy="3240088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E8EACB8-C136-4F2C-9316-D09510D0676E}">
      <dsp:nvSpPr>
        <dsp:cNvPr id="0" name=""/>
        <dsp:cNvSpPr/>
      </dsp:nvSpPr>
      <dsp:spPr>
        <a:xfrm>
          <a:off x="3079" y="143879"/>
          <a:ext cx="5574609" cy="2952329"/>
        </a:xfrm>
        <a:prstGeom prst="roundRect">
          <a:avLst/>
        </a:prstGeom>
        <a:solidFill>
          <a:srgbClr val="CCFFF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err="1">
              <a:latin typeface="Arial" panose="020B0604020202020204" pitchFamily="34" charset="0"/>
              <a:cs typeface="Arial" panose="020B0604020202020204" pitchFamily="34" charset="0"/>
            </a:rPr>
            <a:t>Sovet</a:t>
          </a:r>
          <a:r>
            <a:rPr lang="ru-RU" sz="2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600" kern="1200" dirty="0" err="1">
              <a:latin typeface="Arial" panose="020B0604020202020204" pitchFamily="34" charset="0"/>
              <a:cs typeface="Arial" panose="020B0604020202020204" pitchFamily="34" charset="0"/>
            </a:rPr>
            <a:t>hokimiyatining</a:t>
          </a:r>
          <a:r>
            <a:rPr lang="ru-RU" sz="2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600" kern="1200" dirty="0" err="1">
              <a:latin typeface="Arial" panose="020B0604020202020204" pitchFamily="34" charset="0"/>
              <a:cs typeface="Arial" panose="020B0604020202020204" pitchFamily="34" charset="0"/>
            </a:rPr>
            <a:t>dastlabki</a:t>
          </a:r>
          <a:r>
            <a:rPr lang="ru-RU" sz="2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600" kern="1200" dirty="0" err="1">
              <a:latin typeface="Arial" panose="020B0604020202020204" pitchFamily="34" charset="0"/>
              <a:cs typeface="Arial" panose="020B0604020202020204" pitchFamily="34" charset="0"/>
            </a:rPr>
            <a:t>o‘n</a:t>
          </a:r>
          <a:r>
            <a:rPr lang="ru-RU" sz="2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600" kern="1200" dirty="0" err="1">
              <a:latin typeface="Arial" panose="020B0604020202020204" pitchFamily="34" charset="0"/>
              <a:cs typeface="Arial" panose="020B0604020202020204" pitchFamily="34" charset="0"/>
            </a:rPr>
            <a:t>yilli</a:t>
          </a:r>
          <a:r>
            <a:rPr lang="en-US" sz="2600" kern="1200" dirty="0">
              <a:latin typeface="Arial" panose="020B0604020202020204" pitchFamily="34" charset="0"/>
              <a:cs typeface="Arial" panose="020B0604020202020204" pitchFamily="34" charset="0"/>
            </a:rPr>
            <a:t>g</a:t>
          </a:r>
          <a:r>
            <a:rPr lang="ru-RU" sz="2600" kern="1200" dirty="0" err="1">
              <a:latin typeface="Arial" panose="020B0604020202020204" pitchFamily="34" charset="0"/>
              <a:cs typeface="Arial" panose="020B0604020202020204" pitchFamily="34" charset="0"/>
            </a:rPr>
            <a:t>ida</a:t>
          </a:r>
          <a:r>
            <a:rPr lang="ru-RU" sz="2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600" kern="1200" dirty="0" err="1">
              <a:latin typeface="Arial" panose="020B0604020202020204" pitchFamily="34" charset="0"/>
              <a:cs typeface="Arial" panose="020B0604020202020204" pitchFamily="34" charset="0"/>
            </a:rPr>
            <a:t>O‘zbekistonda</a:t>
          </a:r>
          <a:r>
            <a:rPr lang="ru-RU" sz="2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600" kern="1200" dirty="0" err="1">
              <a:latin typeface="Arial" panose="020B0604020202020204" pitchFamily="34" charset="0"/>
              <a:cs typeface="Arial" panose="020B0604020202020204" pitchFamily="34" charset="0"/>
            </a:rPr>
            <a:t>imlo</a:t>
          </a:r>
          <a:r>
            <a:rPr lang="ru-RU" sz="2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600" kern="1200" dirty="0">
              <a:latin typeface="Arial" panose="020B0604020202020204" pitchFamily="34" charset="0"/>
              <a:cs typeface="Arial" panose="020B0604020202020204" pitchFamily="34" charset="0"/>
            </a:rPr>
            <a:t>            </a:t>
          </a:r>
          <a:r>
            <a:rPr lang="ru-RU" sz="2600" b="1" kern="1200" dirty="0">
              <a:latin typeface="Arial" panose="020B0604020202020204" pitchFamily="34" charset="0"/>
              <a:cs typeface="Arial" panose="020B0604020202020204" pitchFamily="34" charset="0"/>
            </a:rPr>
            <a:t>3 </a:t>
          </a:r>
          <a:r>
            <a:rPr lang="ru-RU" sz="2600" b="1" kern="1200" dirty="0" err="1">
              <a:latin typeface="Arial" panose="020B0604020202020204" pitchFamily="34" charset="0"/>
              <a:cs typeface="Arial" panose="020B0604020202020204" pitchFamily="34" charset="0"/>
            </a:rPr>
            <a:t>marta</a:t>
          </a:r>
          <a:r>
            <a:rPr lang="ru-RU" sz="26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600" kern="1200" dirty="0" err="1">
              <a:latin typeface="Arial" panose="020B0604020202020204" pitchFamily="34" charset="0"/>
              <a:cs typeface="Arial" panose="020B0604020202020204" pitchFamily="34" charset="0"/>
            </a:rPr>
            <a:t>o‘zgartirildi</a:t>
          </a:r>
          <a:r>
            <a:rPr lang="en-US" sz="2600" kern="1200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ru-RU" sz="26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tub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aholini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savodsiz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qilish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;</a:t>
          </a:r>
          <a:endParaRPr lang="ru-RU" sz="20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uning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asriy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qadriyatlaridan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mahrum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qili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sh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;</a:t>
          </a:r>
          <a:endParaRPr lang="ru-RU" sz="20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sovet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madaniyati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ruhida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tarbiyalash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;</a:t>
          </a:r>
          <a:endParaRPr lang="ru-RU" sz="20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>
              <a:latin typeface="Arial" panose="020B0604020202020204" pitchFamily="34" charset="0"/>
              <a:cs typeface="Arial" panose="020B0604020202020204" pitchFamily="34" charset="0"/>
            </a:rPr>
            <a:t>ruslashtirish siyosatini amalga oshirish.</a:t>
          </a:r>
        </a:p>
      </dsp:txBody>
      <dsp:txXfrm>
        <a:off x="147200" y="288000"/>
        <a:ext cx="5286367" cy="266408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0D98BF-E68B-491B-AA66-95F5A754CF79}">
      <dsp:nvSpPr>
        <dsp:cNvPr id="0" name=""/>
        <dsp:cNvSpPr/>
      </dsp:nvSpPr>
      <dsp:spPr>
        <a:xfrm rot="16200000">
          <a:off x="1238693" y="-1238693"/>
          <a:ext cx="3282063" cy="5759450"/>
        </a:xfrm>
        <a:prstGeom prst="flowChartManualOperation">
          <a:avLst/>
        </a:prstGeom>
        <a:solidFill>
          <a:schemeClr val="tx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0" tIns="0" rIns="138906" bIns="0" numCol="1" spcCol="1270" anchor="ctr" anchorCtr="0">
          <a:noAutofit/>
        </a:bodyPr>
        <a:lstStyle/>
        <a:p>
          <a:pPr lvl="0" algn="ctr" defTabSz="9779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>
              <a:latin typeface="Arial" panose="020B0604020202020204" pitchFamily="34" charset="0"/>
              <a:cs typeface="Arial" panose="020B0604020202020204" pitchFamily="34" charset="0"/>
            </a:rPr>
            <a:t>1940-yil 8-mayda 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O‘zbekiston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SSR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Oliy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Soveti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III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sessiyasida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matematik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olim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Toshmuhammad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Qori-Niyozovning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ma’ruzasi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bo‘yicha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lotin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yozuvidan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kirill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rus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grafikasi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)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asosidagi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o‘zbek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yozuviga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o‘tish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to‘g‘risida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qaror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qabul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qilindi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</a:p>
      </dsp:txBody>
      <dsp:txXfrm rot="5400000">
        <a:off x="0" y="656413"/>
        <a:ext cx="5759450" cy="196923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57B34-AA17-45D3-AD27-3BCBC2C3214B}">
      <dsp:nvSpPr>
        <dsp:cNvPr id="0" name=""/>
        <dsp:cNvSpPr/>
      </dsp:nvSpPr>
      <dsp:spPr>
        <a:xfrm rot="16200000">
          <a:off x="1238693" y="-1235881"/>
          <a:ext cx="3282063" cy="5753825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L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otin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grafikasiga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o‘tish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orqali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arab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tilida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yaratilgan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islom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dinining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asosi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Qur’oni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K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arim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hadislarni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yo‘qotishni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kirillitsaga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o‘tish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asnosida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turkiy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tilli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sovet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respublikalarini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lotin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imlosidan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foydalanayotgan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davlatlar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ta’siridan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saqlab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qolmoqchi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o‘zbek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xalqi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qardosh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turk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xalqi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o‘rtasidagi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aloqalarn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i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yo‘qotmoqchi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bo‘ldi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</dsp:txBody>
      <dsp:txXfrm rot="5400000">
        <a:off x="2812" y="656413"/>
        <a:ext cx="5753825" cy="196923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B78278-C96E-4A0D-BE53-5963AAC46D28}">
      <dsp:nvSpPr>
        <dsp:cNvPr id="0" name=""/>
        <dsp:cNvSpPr/>
      </dsp:nvSpPr>
      <dsp:spPr>
        <a:xfrm>
          <a:off x="-59222" y="-32607"/>
          <a:ext cx="3282064" cy="3000561"/>
        </a:xfrm>
        <a:prstGeom prst="pie">
          <a:avLst>
            <a:gd name="adj1" fmla="val 5400000"/>
            <a:gd name="adj2" fmla="val 16200000"/>
          </a:avLst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C18AE0B-081F-44D3-BF5F-E282144A7E31}">
      <dsp:nvSpPr>
        <dsp:cNvPr id="0" name=""/>
        <dsp:cNvSpPr/>
      </dsp:nvSpPr>
      <dsp:spPr>
        <a:xfrm>
          <a:off x="1380624" y="-508"/>
          <a:ext cx="4355309" cy="3282064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Ijtimoiy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	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hayotda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shiddatli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ziddiyatlar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hukm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surgan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bu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murakkab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davrda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adabiyot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san’at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milliylik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insonparvarlik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xalqchilik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kabi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tamoyillarga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sodiqligini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saqlab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qoldi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</a:p>
      </dsp:txBody>
      <dsp:txXfrm>
        <a:off x="1380624" y="-508"/>
        <a:ext cx="4355309" cy="1558980"/>
      </dsp:txXfrm>
    </dsp:sp>
    <dsp:sp modelId="{FD194E60-28CF-487A-8F85-C9E25D5B9F8C}">
      <dsp:nvSpPr>
        <dsp:cNvPr id="0" name=""/>
        <dsp:cNvSpPr/>
      </dsp:nvSpPr>
      <dsp:spPr>
        <a:xfrm>
          <a:off x="802318" y="1526372"/>
          <a:ext cx="1558980" cy="1558980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5E855F7-A2C1-40D6-B958-4D112516E3EB}">
      <dsp:nvSpPr>
        <dsp:cNvPr id="0" name=""/>
        <dsp:cNvSpPr/>
      </dsp:nvSpPr>
      <dsp:spPr>
        <a:xfrm>
          <a:off x="1499687" y="1264456"/>
          <a:ext cx="4261244" cy="2017616"/>
        </a:xfrm>
        <a:prstGeom prst="rect">
          <a:avLst/>
        </a:prstGeom>
        <a:solidFill>
          <a:schemeClr val="tx1">
            <a:lumMod val="95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Bu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davr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respublikadagi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ijodkorlar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turli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izlanishlar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dunyoqarash</a:t>
          </a:r>
          <a:r>
            <a:rPr lang="en-US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jihatidan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bir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birlaridan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farq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qiluvchi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talaygina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yo‘nalishlarning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qattiq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to‘qnashuvlar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to‘lib-toshgan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hamda</a:t>
          </a:r>
          <a:r>
            <a:rPr lang="en-US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ko‘plab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talafotlar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berilgan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fojia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tugagan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taqdirlar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shu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birga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yangi-yangi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iste’dodlar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dunyoga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kelgan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kurtak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yozgan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davr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bo‘ldi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</dsp:txBody>
      <dsp:txXfrm>
        <a:off x="1499687" y="1264456"/>
        <a:ext cx="4261244" cy="20176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A1D146-B4E0-1741-B9EE-9789392EFCC4}" type="datetimeFigureOut">
              <a:rPr lang="en-US" smtClean="0"/>
              <a:t>1/7/2021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863621-2E60-B848-8968-B0341E26A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1pPr>
    <a:lvl2pPr marL="287948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2pPr>
    <a:lvl3pPr marL="575895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3pPr>
    <a:lvl4pPr marL="863842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4pPr>
    <a:lvl5pPr marL="1151789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5pPr>
    <a:lvl6pPr marL="1439737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6pPr>
    <a:lvl7pPr marL="1727684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7pPr>
    <a:lvl8pPr marL="2015632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8pPr>
    <a:lvl9pPr marL="2303580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084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60" y="1006529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1625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91996908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80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2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80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2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92384425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847198782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83620849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668619417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04076259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222344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222344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97908990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222344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222344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84024457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946574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79669095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62158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60" y="686201"/>
            <a:ext cx="4895533" cy="2186310"/>
          </a:xfrm>
        </p:spPr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7662384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34655361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1457108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1457108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15516507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1457108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1457108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4281277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5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5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5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30649048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5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5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5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38089621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48990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6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80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20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9" y="220508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3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99578607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48990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6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80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20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9" y="220508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3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34198086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836227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03265873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836227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43299259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6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3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6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3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8253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24975" indent="-116987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5188611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6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3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6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3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94391078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4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2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2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9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2807749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4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2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2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9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696263565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80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6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6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9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937608294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80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6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6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9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45525473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59" y="1006528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985887646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87882542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59" y="686201"/>
            <a:ext cx="4895533" cy="2186310"/>
          </a:xfrm>
        </p:spPr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67343949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24975" indent="-116987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56490040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59" y="686201"/>
            <a:ext cx="4895533" cy="2186310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15976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759308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60" y="686201"/>
            <a:ext cx="4895533" cy="2186310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15976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0936028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59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80565721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59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35445075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59" y="576016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59" y="737163"/>
            <a:ext cx="2400771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576016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737163"/>
            <a:ext cx="2401770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1238398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59" y="690862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59" y="852009"/>
            <a:ext cx="2400771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690862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852009"/>
            <a:ext cx="2401770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44786345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38595819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82179933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7958878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440342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880685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321027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440342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880685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4321027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673983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151530" y="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303060" y="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3454590" y="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606120" y="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07787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151530" y="107787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303060" y="107787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3454590" y="107787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606120" y="107787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2155739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151530" y="2155739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2303060" y="2155739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454590" y="2155739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06120" y="2155739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606973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95837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1916745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2875118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79186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83349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95837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1916745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2875118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479186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383349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95837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1916745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875118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479186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3349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5837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1916745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2875118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79186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383349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2506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60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2967032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905973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2264860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7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7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7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04599571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7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7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7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79533790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7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0" y="2353087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70047404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7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0" y="2353087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28797045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52305954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56243942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79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79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79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3570777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79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79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79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144631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60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01611670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79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0" y="1443479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61103042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79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0" y="1443479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9345591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484549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47004813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542828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70782781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9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1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79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1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692942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9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1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79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1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927781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8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8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8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8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1049529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8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8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8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8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52475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576017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60" y="737163"/>
            <a:ext cx="2400771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576017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737163"/>
            <a:ext cx="2401770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3952145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2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2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2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184411493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2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2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2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9085267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223446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0" y="2223446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65319856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223446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0" y="2223446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207659327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8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8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8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8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73761999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8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8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8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8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14947252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2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2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2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83023915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2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2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2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24913674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45710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0" y="145710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68242145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45710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0" y="145710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501526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690863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60" y="852010"/>
            <a:ext cx="2400771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690863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852010"/>
            <a:ext cx="2401770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35458706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49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49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49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22209674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49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49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49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80130794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5" y="774724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799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19" y="774724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8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2" y="774724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5" y="148990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799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19" y="148990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8" y="148990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2" y="148990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5" y="220508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799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19" y="220508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8" y="220508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2" y="220508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0840087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5" y="774724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799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19" y="774724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8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2" y="774724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5" y="148990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799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19" y="148990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8" y="148990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2" y="148990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5" y="220508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799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19" y="220508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8" y="220508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2" y="220508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693910562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5" y="774724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799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19" y="774724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8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2" y="774724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5" y="1836227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799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19" y="1836227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8" y="1836227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2" y="1836227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15282144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5" y="774724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799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19" y="774724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8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2" y="774724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5" y="1836227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799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19" y="1836227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8" y="1836227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2" y="1836227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21795886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5" y="774724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2" y="774724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5" y="1836227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2" y="1836227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20699222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5" y="774724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2" y="774724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5" y="1836227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2" y="1836227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023467139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2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0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1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8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50087248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2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0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1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8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069442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49115780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79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2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5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5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8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1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95985714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79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2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5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5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8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1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722337666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599430"/>
            <a:ext cx="1111198" cy="1670445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56239" y="599430"/>
            <a:ext cx="1111198" cy="1670445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638131" y="599430"/>
            <a:ext cx="1171452" cy="1670445"/>
          </a:xfrm>
        </p:spPr>
        <p:txBody>
          <a:bodyPr>
            <a:noAutofit/>
          </a:bodyPr>
          <a:lstStyle>
            <a:lvl1pPr marL="0" indent="0">
              <a:buNone/>
              <a:defRPr sz="661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661"/>
            </a:lvl2pPr>
            <a:lvl3pPr marL="71244" indent="-71244">
              <a:defRPr sz="661"/>
            </a:lvl3pPr>
            <a:lvl4pPr marL="189734" indent="-98242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156039" y="599430"/>
            <a:ext cx="1171452" cy="1670445"/>
          </a:xfrm>
        </p:spPr>
        <p:txBody>
          <a:bodyPr>
            <a:noAutofit/>
          </a:bodyPr>
          <a:lstStyle>
            <a:lvl1pPr marL="0" indent="0">
              <a:buNone/>
              <a:defRPr sz="661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661"/>
            </a:lvl2pPr>
            <a:lvl3pPr marL="71244" indent="-71244">
              <a:defRPr sz="661"/>
            </a:lvl3pPr>
            <a:lvl4pPr marL="189734" indent="-98242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31959" y="2353087"/>
            <a:ext cx="2377624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2956240" y="2353087"/>
            <a:ext cx="2371252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350187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6961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60" y="1006529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349207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78672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440342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880685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321027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440342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880685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4321027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5485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15153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30306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345459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60612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15153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30306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345459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60612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15585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230738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45891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0612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1367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95837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1916745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2875118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79186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83349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95837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1916745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2875118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479186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383349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95837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1916745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875118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479186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3349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5837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1916745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2875118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79186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383349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1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4621134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4456498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599194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069599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60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1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793190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60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1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55956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3182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5457331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107107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7765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5749267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9168133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5125092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1965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3474166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3778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41781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60" y="1006529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1631488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80" y="660018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2" y="660018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80" y="1446174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2" y="1446174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01004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80" y="660018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2" y="660018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80" y="1446174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2" y="1446174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3578439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0879945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6521696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86816054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5692724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222344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222344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56367780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222344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222344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52798254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6921614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55574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235547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7074892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0715585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1457108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1457108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7928760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1457108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1457108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5154080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50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50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50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8777419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50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50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50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6738053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48990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6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800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20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9" y="220508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3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8010400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48990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6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800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20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9" y="220508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3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8890732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836228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836228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836227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3546258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836228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836228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836227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41556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60" y="1006529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2092659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6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3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6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3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353602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6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3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6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3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7816467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4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2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3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2" y="774724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9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4096209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4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2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3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2" y="774724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9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3489808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80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3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6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6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9" y="774724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4527730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80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3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6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6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9" y="774724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7733013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599431"/>
            <a:ext cx="1111198" cy="1670445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56239" y="599431"/>
            <a:ext cx="1111198" cy="1670445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638131" y="599431"/>
            <a:ext cx="1171452" cy="1670445"/>
          </a:xfrm>
        </p:spPr>
        <p:txBody>
          <a:bodyPr>
            <a:noAutofit/>
          </a:bodyPr>
          <a:lstStyle>
            <a:lvl1pPr marL="0" indent="0">
              <a:buNone/>
              <a:defRPr sz="661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661"/>
            </a:lvl2pPr>
            <a:lvl3pPr marL="71244" indent="-71244">
              <a:defRPr sz="661"/>
            </a:lvl3pPr>
            <a:lvl4pPr marL="189734" indent="-98242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156039" y="599431"/>
            <a:ext cx="1171452" cy="1670445"/>
          </a:xfrm>
        </p:spPr>
        <p:txBody>
          <a:bodyPr>
            <a:noAutofit/>
          </a:bodyPr>
          <a:lstStyle>
            <a:lvl1pPr marL="0" indent="0">
              <a:buNone/>
              <a:defRPr sz="661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661"/>
            </a:lvl2pPr>
            <a:lvl3pPr marL="71244" indent="-71244">
              <a:defRPr sz="661"/>
            </a:lvl3pPr>
            <a:lvl4pPr marL="189734" indent="-98242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31959" y="2353088"/>
            <a:ext cx="2377624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2956240" y="2353088"/>
            <a:ext cx="2371252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8994767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767" y="535381"/>
            <a:ext cx="5644642" cy="2645332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17" name="bg object 17"/>
          <p:cNvSpPr/>
          <p:nvPr/>
        </p:nvSpPr>
        <p:spPr>
          <a:xfrm>
            <a:off x="66775" y="71054"/>
            <a:ext cx="5644642" cy="42862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46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47838" y="719705"/>
            <a:ext cx="1822346" cy="21512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98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6117" y="745220"/>
            <a:ext cx="2505361" cy="14542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073510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60" y="1006529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5328032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17594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394992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60" y="686201"/>
            <a:ext cx="4895533" cy="2186310"/>
          </a:xfrm>
        </p:spPr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956427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24975" indent="-116987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32663231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60" y="686201"/>
            <a:ext cx="4895533" cy="2186310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15976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006425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60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792956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60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9907269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576017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60" y="737163"/>
            <a:ext cx="2400771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576017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737163"/>
            <a:ext cx="2401770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2965803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690863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60" y="852010"/>
            <a:ext cx="2400771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690863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852010"/>
            <a:ext cx="2401770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5649806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1230590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91754337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1880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60" y="1006529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160779796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440342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880685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321027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440342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880685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4321027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60934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15153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30306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345459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60612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15153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30306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345459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60612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15153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230306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45459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0612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48400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95837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1916745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2875118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79186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83349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95837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1916745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2875118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479186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383349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95837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1916745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875118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479186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3349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5837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1916745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2875118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79186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383349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117519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223737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4889994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024534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3486926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60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1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6075896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60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1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672788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9097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4952635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4896783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17557379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3626075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80641463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86985252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93276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3106348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106920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13201051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80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2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80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2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139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slideLayout" Target="../slideLayouts/slideLayout63.xml"/><Relationship Id="rId68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71" Type="http://schemas.openxmlformats.org/officeDocument/2006/relationships/hyperlink" Target="https://twitter.com/" TargetMode="Externa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hyperlink" Target="https://www.facebook.com" TargetMode="Externa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hyperlink" Target="https://www.linkedin.com/" TargetMode="Externa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80.xml"/><Relationship Id="rId18" Type="http://schemas.openxmlformats.org/officeDocument/2006/relationships/slideLayout" Target="../slideLayouts/slideLayout85.xml"/><Relationship Id="rId26" Type="http://schemas.openxmlformats.org/officeDocument/2006/relationships/slideLayout" Target="../slideLayouts/slideLayout93.xml"/><Relationship Id="rId39" Type="http://schemas.openxmlformats.org/officeDocument/2006/relationships/slideLayout" Target="../slideLayouts/slideLayout106.xml"/><Relationship Id="rId21" Type="http://schemas.openxmlformats.org/officeDocument/2006/relationships/slideLayout" Target="../slideLayouts/slideLayout88.xml"/><Relationship Id="rId34" Type="http://schemas.openxmlformats.org/officeDocument/2006/relationships/slideLayout" Target="../slideLayouts/slideLayout101.xml"/><Relationship Id="rId42" Type="http://schemas.openxmlformats.org/officeDocument/2006/relationships/slideLayout" Target="../slideLayouts/slideLayout109.xml"/><Relationship Id="rId47" Type="http://schemas.openxmlformats.org/officeDocument/2006/relationships/slideLayout" Target="../slideLayouts/slideLayout114.xml"/><Relationship Id="rId50" Type="http://schemas.openxmlformats.org/officeDocument/2006/relationships/slideLayout" Target="../slideLayouts/slideLayout117.xml"/><Relationship Id="rId55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74.xml"/><Relationship Id="rId2" Type="http://schemas.openxmlformats.org/officeDocument/2006/relationships/slideLayout" Target="../slideLayouts/slideLayout69.xml"/><Relationship Id="rId16" Type="http://schemas.openxmlformats.org/officeDocument/2006/relationships/slideLayout" Target="../slideLayouts/slideLayout83.xml"/><Relationship Id="rId20" Type="http://schemas.openxmlformats.org/officeDocument/2006/relationships/slideLayout" Target="../slideLayouts/slideLayout87.xml"/><Relationship Id="rId29" Type="http://schemas.openxmlformats.org/officeDocument/2006/relationships/slideLayout" Target="../slideLayouts/slideLayout96.xml"/><Relationship Id="rId41" Type="http://schemas.openxmlformats.org/officeDocument/2006/relationships/slideLayout" Target="../slideLayouts/slideLayout108.xml"/><Relationship Id="rId54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24" Type="http://schemas.openxmlformats.org/officeDocument/2006/relationships/slideLayout" Target="../slideLayouts/slideLayout91.xml"/><Relationship Id="rId32" Type="http://schemas.openxmlformats.org/officeDocument/2006/relationships/slideLayout" Target="../slideLayouts/slideLayout99.xml"/><Relationship Id="rId37" Type="http://schemas.openxmlformats.org/officeDocument/2006/relationships/slideLayout" Target="../slideLayouts/slideLayout104.xml"/><Relationship Id="rId40" Type="http://schemas.openxmlformats.org/officeDocument/2006/relationships/slideLayout" Target="../slideLayouts/slideLayout107.xml"/><Relationship Id="rId45" Type="http://schemas.openxmlformats.org/officeDocument/2006/relationships/slideLayout" Target="../slideLayouts/slideLayout112.xml"/><Relationship Id="rId53" Type="http://schemas.openxmlformats.org/officeDocument/2006/relationships/slideLayout" Target="../slideLayouts/slideLayout120.xml"/><Relationship Id="rId58" Type="http://schemas.openxmlformats.org/officeDocument/2006/relationships/theme" Target="../theme/theme2.xml"/><Relationship Id="rId5" Type="http://schemas.openxmlformats.org/officeDocument/2006/relationships/slideLayout" Target="../slideLayouts/slideLayout72.xml"/><Relationship Id="rId15" Type="http://schemas.openxmlformats.org/officeDocument/2006/relationships/slideLayout" Target="../slideLayouts/slideLayout82.xml"/><Relationship Id="rId23" Type="http://schemas.openxmlformats.org/officeDocument/2006/relationships/slideLayout" Target="../slideLayouts/slideLayout90.xml"/><Relationship Id="rId28" Type="http://schemas.openxmlformats.org/officeDocument/2006/relationships/slideLayout" Target="../slideLayouts/slideLayout95.xml"/><Relationship Id="rId36" Type="http://schemas.openxmlformats.org/officeDocument/2006/relationships/slideLayout" Target="../slideLayouts/slideLayout103.xml"/><Relationship Id="rId49" Type="http://schemas.openxmlformats.org/officeDocument/2006/relationships/slideLayout" Target="../slideLayouts/slideLayout116.xml"/><Relationship Id="rId57" Type="http://schemas.openxmlformats.org/officeDocument/2006/relationships/slideLayout" Target="../slideLayouts/slideLayout124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77.xml"/><Relationship Id="rId19" Type="http://schemas.openxmlformats.org/officeDocument/2006/relationships/slideLayout" Target="../slideLayouts/slideLayout86.xml"/><Relationship Id="rId31" Type="http://schemas.openxmlformats.org/officeDocument/2006/relationships/slideLayout" Target="../slideLayouts/slideLayout98.xml"/><Relationship Id="rId44" Type="http://schemas.openxmlformats.org/officeDocument/2006/relationships/slideLayout" Target="../slideLayouts/slideLayout111.xml"/><Relationship Id="rId52" Type="http://schemas.openxmlformats.org/officeDocument/2006/relationships/slideLayout" Target="../slideLayouts/slideLayout119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Relationship Id="rId14" Type="http://schemas.openxmlformats.org/officeDocument/2006/relationships/slideLayout" Target="../slideLayouts/slideLayout81.xml"/><Relationship Id="rId22" Type="http://schemas.openxmlformats.org/officeDocument/2006/relationships/slideLayout" Target="../slideLayouts/slideLayout89.xml"/><Relationship Id="rId27" Type="http://schemas.openxmlformats.org/officeDocument/2006/relationships/slideLayout" Target="../slideLayouts/slideLayout94.xml"/><Relationship Id="rId30" Type="http://schemas.openxmlformats.org/officeDocument/2006/relationships/slideLayout" Target="../slideLayouts/slideLayout97.xml"/><Relationship Id="rId35" Type="http://schemas.openxmlformats.org/officeDocument/2006/relationships/slideLayout" Target="../slideLayouts/slideLayout102.xml"/><Relationship Id="rId43" Type="http://schemas.openxmlformats.org/officeDocument/2006/relationships/slideLayout" Target="../slideLayouts/slideLayout110.xml"/><Relationship Id="rId48" Type="http://schemas.openxmlformats.org/officeDocument/2006/relationships/slideLayout" Target="../slideLayouts/slideLayout115.xml"/><Relationship Id="rId56" Type="http://schemas.openxmlformats.org/officeDocument/2006/relationships/slideLayout" Target="../slideLayouts/slideLayout123.xml"/><Relationship Id="rId8" Type="http://schemas.openxmlformats.org/officeDocument/2006/relationships/slideLayout" Target="../slideLayouts/slideLayout75.xml"/><Relationship Id="rId51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70.xml"/><Relationship Id="rId12" Type="http://schemas.openxmlformats.org/officeDocument/2006/relationships/slideLayout" Target="../slideLayouts/slideLayout79.xml"/><Relationship Id="rId17" Type="http://schemas.openxmlformats.org/officeDocument/2006/relationships/slideLayout" Target="../slideLayouts/slideLayout84.xml"/><Relationship Id="rId25" Type="http://schemas.openxmlformats.org/officeDocument/2006/relationships/slideLayout" Target="../slideLayouts/slideLayout92.xml"/><Relationship Id="rId33" Type="http://schemas.openxmlformats.org/officeDocument/2006/relationships/slideLayout" Target="../slideLayouts/slideLayout100.xml"/><Relationship Id="rId38" Type="http://schemas.openxmlformats.org/officeDocument/2006/relationships/slideLayout" Target="../slideLayouts/slideLayout105.xml"/><Relationship Id="rId46" Type="http://schemas.openxmlformats.org/officeDocument/2006/relationships/slideLayout" Target="../slideLayouts/slideLayout113.xml"/><Relationship Id="rId59" Type="http://schemas.openxmlformats.org/officeDocument/2006/relationships/hyperlink" Target="https://www.facebook.com" TargetMode="External"/></Relationships>
</file>

<file path=ppt/slideMasters/_rels/slideMaster3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7.xml"/><Relationship Id="rId18" Type="http://schemas.openxmlformats.org/officeDocument/2006/relationships/slideLayout" Target="../slideLayouts/slideLayout142.xml"/><Relationship Id="rId26" Type="http://schemas.openxmlformats.org/officeDocument/2006/relationships/slideLayout" Target="../slideLayouts/slideLayout150.xml"/><Relationship Id="rId39" Type="http://schemas.openxmlformats.org/officeDocument/2006/relationships/slideLayout" Target="../slideLayouts/slideLayout163.xml"/><Relationship Id="rId21" Type="http://schemas.openxmlformats.org/officeDocument/2006/relationships/slideLayout" Target="../slideLayouts/slideLayout145.xml"/><Relationship Id="rId34" Type="http://schemas.openxmlformats.org/officeDocument/2006/relationships/slideLayout" Target="../slideLayouts/slideLayout158.xml"/><Relationship Id="rId42" Type="http://schemas.openxmlformats.org/officeDocument/2006/relationships/slideLayout" Target="../slideLayouts/slideLayout166.xml"/><Relationship Id="rId47" Type="http://schemas.openxmlformats.org/officeDocument/2006/relationships/slideLayout" Target="../slideLayouts/slideLayout171.xml"/><Relationship Id="rId50" Type="http://schemas.openxmlformats.org/officeDocument/2006/relationships/slideLayout" Target="../slideLayouts/slideLayout174.xml"/><Relationship Id="rId55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31.xml"/><Relationship Id="rId2" Type="http://schemas.openxmlformats.org/officeDocument/2006/relationships/slideLayout" Target="../slideLayouts/slideLayout126.xml"/><Relationship Id="rId16" Type="http://schemas.openxmlformats.org/officeDocument/2006/relationships/slideLayout" Target="../slideLayouts/slideLayout140.xml"/><Relationship Id="rId20" Type="http://schemas.openxmlformats.org/officeDocument/2006/relationships/slideLayout" Target="../slideLayouts/slideLayout144.xml"/><Relationship Id="rId29" Type="http://schemas.openxmlformats.org/officeDocument/2006/relationships/slideLayout" Target="../slideLayouts/slideLayout153.xml"/><Relationship Id="rId41" Type="http://schemas.openxmlformats.org/officeDocument/2006/relationships/slideLayout" Target="../slideLayouts/slideLayout165.xml"/><Relationship Id="rId54" Type="http://schemas.openxmlformats.org/officeDocument/2006/relationships/slideLayout" Target="../slideLayouts/slideLayout178.xml"/><Relationship Id="rId62" Type="http://schemas.openxmlformats.org/officeDocument/2006/relationships/hyperlink" Target="https://twitter.com/" TargetMode="External"/><Relationship Id="rId1" Type="http://schemas.openxmlformats.org/officeDocument/2006/relationships/slideLayout" Target="../slideLayouts/slideLayout125.xml"/><Relationship Id="rId6" Type="http://schemas.openxmlformats.org/officeDocument/2006/relationships/slideLayout" Target="../slideLayouts/slideLayout130.xml"/><Relationship Id="rId11" Type="http://schemas.openxmlformats.org/officeDocument/2006/relationships/slideLayout" Target="../slideLayouts/slideLayout135.xml"/><Relationship Id="rId24" Type="http://schemas.openxmlformats.org/officeDocument/2006/relationships/slideLayout" Target="../slideLayouts/slideLayout148.xml"/><Relationship Id="rId32" Type="http://schemas.openxmlformats.org/officeDocument/2006/relationships/slideLayout" Target="../slideLayouts/slideLayout156.xml"/><Relationship Id="rId37" Type="http://schemas.openxmlformats.org/officeDocument/2006/relationships/slideLayout" Target="../slideLayouts/slideLayout161.xml"/><Relationship Id="rId40" Type="http://schemas.openxmlformats.org/officeDocument/2006/relationships/slideLayout" Target="../slideLayouts/slideLayout164.xml"/><Relationship Id="rId45" Type="http://schemas.openxmlformats.org/officeDocument/2006/relationships/slideLayout" Target="../slideLayouts/slideLayout169.xml"/><Relationship Id="rId53" Type="http://schemas.openxmlformats.org/officeDocument/2006/relationships/slideLayout" Target="../slideLayouts/slideLayout177.xml"/><Relationship Id="rId58" Type="http://schemas.openxmlformats.org/officeDocument/2006/relationships/slideLayout" Target="../slideLayouts/slideLayout182.xml"/><Relationship Id="rId5" Type="http://schemas.openxmlformats.org/officeDocument/2006/relationships/slideLayout" Target="../slideLayouts/slideLayout129.xml"/><Relationship Id="rId15" Type="http://schemas.openxmlformats.org/officeDocument/2006/relationships/slideLayout" Target="../slideLayouts/slideLayout139.xml"/><Relationship Id="rId23" Type="http://schemas.openxmlformats.org/officeDocument/2006/relationships/slideLayout" Target="../slideLayouts/slideLayout147.xml"/><Relationship Id="rId28" Type="http://schemas.openxmlformats.org/officeDocument/2006/relationships/slideLayout" Target="../slideLayouts/slideLayout152.xml"/><Relationship Id="rId36" Type="http://schemas.openxmlformats.org/officeDocument/2006/relationships/slideLayout" Target="../slideLayouts/slideLayout160.xml"/><Relationship Id="rId49" Type="http://schemas.openxmlformats.org/officeDocument/2006/relationships/slideLayout" Target="../slideLayouts/slideLayout173.xml"/><Relationship Id="rId57" Type="http://schemas.openxmlformats.org/officeDocument/2006/relationships/slideLayout" Target="../slideLayouts/slideLayout181.xml"/><Relationship Id="rId61" Type="http://schemas.openxmlformats.org/officeDocument/2006/relationships/hyperlink" Target="https://www.linkedin.com/" TargetMode="External"/><Relationship Id="rId10" Type="http://schemas.openxmlformats.org/officeDocument/2006/relationships/slideLayout" Target="../slideLayouts/slideLayout134.xml"/><Relationship Id="rId19" Type="http://schemas.openxmlformats.org/officeDocument/2006/relationships/slideLayout" Target="../slideLayouts/slideLayout143.xml"/><Relationship Id="rId31" Type="http://schemas.openxmlformats.org/officeDocument/2006/relationships/slideLayout" Target="../slideLayouts/slideLayout155.xml"/><Relationship Id="rId44" Type="http://schemas.openxmlformats.org/officeDocument/2006/relationships/slideLayout" Target="../slideLayouts/slideLayout168.xml"/><Relationship Id="rId52" Type="http://schemas.openxmlformats.org/officeDocument/2006/relationships/slideLayout" Target="../slideLayouts/slideLayout176.xml"/><Relationship Id="rId60" Type="http://schemas.openxmlformats.org/officeDocument/2006/relationships/hyperlink" Target="https://www.facebook.com" TargetMode="External"/><Relationship Id="rId4" Type="http://schemas.openxmlformats.org/officeDocument/2006/relationships/slideLayout" Target="../slideLayouts/slideLayout128.xml"/><Relationship Id="rId9" Type="http://schemas.openxmlformats.org/officeDocument/2006/relationships/slideLayout" Target="../slideLayouts/slideLayout133.xml"/><Relationship Id="rId14" Type="http://schemas.openxmlformats.org/officeDocument/2006/relationships/slideLayout" Target="../slideLayouts/slideLayout138.xml"/><Relationship Id="rId22" Type="http://schemas.openxmlformats.org/officeDocument/2006/relationships/slideLayout" Target="../slideLayouts/slideLayout146.xml"/><Relationship Id="rId27" Type="http://schemas.openxmlformats.org/officeDocument/2006/relationships/slideLayout" Target="../slideLayouts/slideLayout151.xml"/><Relationship Id="rId30" Type="http://schemas.openxmlformats.org/officeDocument/2006/relationships/slideLayout" Target="../slideLayouts/slideLayout154.xml"/><Relationship Id="rId35" Type="http://schemas.openxmlformats.org/officeDocument/2006/relationships/slideLayout" Target="../slideLayouts/slideLayout159.xml"/><Relationship Id="rId43" Type="http://schemas.openxmlformats.org/officeDocument/2006/relationships/slideLayout" Target="../slideLayouts/slideLayout167.xml"/><Relationship Id="rId48" Type="http://schemas.openxmlformats.org/officeDocument/2006/relationships/slideLayout" Target="../slideLayouts/slideLayout172.xml"/><Relationship Id="rId56" Type="http://schemas.openxmlformats.org/officeDocument/2006/relationships/slideLayout" Target="../slideLayouts/slideLayout180.xml"/><Relationship Id="rId8" Type="http://schemas.openxmlformats.org/officeDocument/2006/relationships/slideLayout" Target="../slideLayouts/slideLayout132.xml"/><Relationship Id="rId51" Type="http://schemas.openxmlformats.org/officeDocument/2006/relationships/slideLayout" Target="../slideLayouts/slideLayout175.xml"/><Relationship Id="rId3" Type="http://schemas.openxmlformats.org/officeDocument/2006/relationships/slideLayout" Target="../slideLayouts/slideLayout127.xml"/><Relationship Id="rId12" Type="http://schemas.openxmlformats.org/officeDocument/2006/relationships/slideLayout" Target="../slideLayouts/slideLayout136.xml"/><Relationship Id="rId17" Type="http://schemas.openxmlformats.org/officeDocument/2006/relationships/slideLayout" Target="../slideLayouts/slideLayout141.xml"/><Relationship Id="rId25" Type="http://schemas.openxmlformats.org/officeDocument/2006/relationships/slideLayout" Target="../slideLayouts/slideLayout149.xml"/><Relationship Id="rId33" Type="http://schemas.openxmlformats.org/officeDocument/2006/relationships/slideLayout" Target="../slideLayouts/slideLayout157.xml"/><Relationship Id="rId38" Type="http://schemas.openxmlformats.org/officeDocument/2006/relationships/slideLayout" Target="../slideLayouts/slideLayout162.xml"/><Relationship Id="rId46" Type="http://schemas.openxmlformats.org/officeDocument/2006/relationships/slideLayout" Target="../slideLayouts/slideLayout170.xml"/><Relationship Id="rId59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576016"/>
            <a:ext cx="4895533" cy="218631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3984157" y="2978033"/>
            <a:ext cx="1020978" cy="145424"/>
          </a:xfrm>
          <a:prstGeom prst="rect">
            <a:avLst/>
          </a:prstGeom>
        </p:spPr>
        <p:txBody>
          <a:bodyPr vert="horz" wrap="square" lIns="57595" tIns="28797" rIns="57595" bIns="28797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567" dirty="0"/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384986" y="2973193"/>
            <a:ext cx="65863" cy="155104"/>
          </a:xfrm>
          <a:prstGeom prst="rect">
            <a:avLst/>
          </a:prstGeom>
        </p:spPr>
        <p:txBody>
          <a:bodyPr vert="horz" wrap="none" lIns="57595" tIns="28797" rIns="57595" bIns="28797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567" smtClean="0">
                <a:solidFill>
                  <a:schemeClr val="tx1"/>
                </a:solidFill>
              </a:rPr>
              <a:pPr algn="ctr"/>
              <a:t>‹#›</a:t>
            </a:fld>
            <a:endParaRPr lang="en-US" sz="567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39216" y="2972038"/>
            <a:ext cx="157402" cy="157422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6" name="Oval 15"/>
          <p:cNvSpPr/>
          <p:nvPr/>
        </p:nvSpPr>
        <p:spPr>
          <a:xfrm>
            <a:off x="133150" y="2972038"/>
            <a:ext cx="157402" cy="157422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7" name="Rectangle 9"/>
          <p:cNvSpPr/>
          <p:nvPr/>
        </p:nvSpPr>
        <p:spPr>
          <a:xfrm rot="2700000">
            <a:off x="201578" y="3029465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4" name="Oval 13"/>
          <p:cNvSpPr/>
          <p:nvPr/>
        </p:nvSpPr>
        <p:spPr>
          <a:xfrm rot="10800000">
            <a:off x="545281" y="2972038"/>
            <a:ext cx="157402" cy="157422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5" name="Rectangle 9"/>
          <p:cNvSpPr/>
          <p:nvPr/>
        </p:nvSpPr>
        <p:spPr>
          <a:xfrm rot="13500000">
            <a:off x="591679" y="3029465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5117727" y="3019152"/>
            <a:ext cx="30297" cy="65106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5305347" y="3017768"/>
            <a:ext cx="67184" cy="64490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5508638" y="3023626"/>
            <a:ext cx="72732" cy="59416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2" name="Oval 21"/>
          <p:cNvSpPr/>
          <p:nvPr userDrawn="1"/>
        </p:nvSpPr>
        <p:spPr>
          <a:xfrm>
            <a:off x="5260237" y="2972038"/>
            <a:ext cx="157402" cy="157422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23" name="Oval 22"/>
          <p:cNvSpPr/>
          <p:nvPr userDrawn="1"/>
        </p:nvSpPr>
        <p:spPr>
          <a:xfrm>
            <a:off x="5054172" y="2972038"/>
            <a:ext cx="157402" cy="157422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24" name="Oval 23"/>
          <p:cNvSpPr/>
          <p:nvPr userDrawn="1"/>
        </p:nvSpPr>
        <p:spPr>
          <a:xfrm rot="10800000">
            <a:off x="5466303" y="2972038"/>
            <a:ext cx="157402" cy="157422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18" name="Rectangle 17">
            <a:hlinkClick r:id="rId69"/>
          </p:cNvPr>
          <p:cNvSpPr/>
          <p:nvPr userDrawn="1"/>
        </p:nvSpPr>
        <p:spPr>
          <a:xfrm>
            <a:off x="5035235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5" name="Rectangle 24">
            <a:hlinkClick r:id="rId70"/>
          </p:cNvPr>
          <p:cNvSpPr/>
          <p:nvPr userDrawn="1"/>
        </p:nvSpPr>
        <p:spPr>
          <a:xfrm>
            <a:off x="5240258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6" name="Rectangle 25">
            <a:hlinkClick r:id="rId71"/>
          </p:cNvPr>
          <p:cNvSpPr/>
          <p:nvPr userDrawn="1"/>
        </p:nvSpPr>
        <p:spPr>
          <a:xfrm>
            <a:off x="5449973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532427" y="2957135"/>
            <a:ext cx="190062" cy="190085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536"/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18080" y="2953462"/>
            <a:ext cx="190062" cy="190085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536"/>
          </a:p>
        </p:txBody>
      </p:sp>
    </p:spTree>
    <p:extLst>
      <p:ext uri="{BB962C8B-B14F-4D97-AF65-F5344CB8AC3E}">
        <p14:creationId xmlns:p14="http://schemas.microsoft.com/office/powerpoint/2010/main" val="289061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888" r:id="rId2"/>
    <p:sldLayoutId id="2147483889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650" r:id="rId10"/>
    <p:sldLayoutId id="2147483664" r:id="rId11"/>
    <p:sldLayoutId id="2147483678" r:id="rId12"/>
    <p:sldLayoutId id="2147483679" r:id="rId13"/>
    <p:sldLayoutId id="2147483652" r:id="rId14"/>
    <p:sldLayoutId id="2147483665" r:id="rId15"/>
    <p:sldLayoutId id="2147483653" r:id="rId16"/>
    <p:sldLayoutId id="2147483666" r:id="rId17"/>
    <p:sldLayoutId id="2147483654" r:id="rId18"/>
    <p:sldLayoutId id="2147483667" r:id="rId19"/>
    <p:sldLayoutId id="2147483655" r:id="rId20"/>
    <p:sldLayoutId id="2147483734" r:id="rId21"/>
    <p:sldLayoutId id="2147483735" r:id="rId22"/>
    <p:sldLayoutId id="2147483736" r:id="rId23"/>
    <p:sldLayoutId id="2147483844" r:id="rId24"/>
    <p:sldLayoutId id="2147483845" r:id="rId25"/>
    <p:sldLayoutId id="2147483846" r:id="rId26"/>
    <p:sldLayoutId id="2147483847" r:id="rId27"/>
    <p:sldLayoutId id="2147483848" r:id="rId28"/>
    <p:sldLayoutId id="2147483849" r:id="rId29"/>
    <p:sldLayoutId id="2147483850" r:id="rId30"/>
    <p:sldLayoutId id="2147483851" r:id="rId31"/>
    <p:sldLayoutId id="2147483852" r:id="rId32"/>
    <p:sldLayoutId id="2147483853" r:id="rId33"/>
    <p:sldLayoutId id="2147483854" r:id="rId34"/>
    <p:sldLayoutId id="2147483855" r:id="rId35"/>
    <p:sldLayoutId id="2147483856" r:id="rId36"/>
    <p:sldLayoutId id="2147483857" r:id="rId37"/>
    <p:sldLayoutId id="2147483858" r:id="rId38"/>
    <p:sldLayoutId id="2147483859" r:id="rId39"/>
    <p:sldLayoutId id="2147483860" r:id="rId40"/>
    <p:sldLayoutId id="2147483861" r:id="rId41"/>
    <p:sldLayoutId id="2147483862" r:id="rId42"/>
    <p:sldLayoutId id="2147483863" r:id="rId43"/>
    <p:sldLayoutId id="2147483864" r:id="rId44"/>
    <p:sldLayoutId id="2147483865" r:id="rId45"/>
    <p:sldLayoutId id="2147483866" r:id="rId46"/>
    <p:sldLayoutId id="2147483867" r:id="rId47"/>
    <p:sldLayoutId id="2147483868" r:id="rId48"/>
    <p:sldLayoutId id="2147483869" r:id="rId49"/>
    <p:sldLayoutId id="2147483870" r:id="rId50"/>
    <p:sldLayoutId id="2147483871" r:id="rId51"/>
    <p:sldLayoutId id="2147483872" r:id="rId52"/>
    <p:sldLayoutId id="2147483873" r:id="rId53"/>
    <p:sldLayoutId id="2147483874" r:id="rId54"/>
    <p:sldLayoutId id="2147483875" r:id="rId55"/>
    <p:sldLayoutId id="2147483876" r:id="rId56"/>
    <p:sldLayoutId id="2147483877" r:id="rId57"/>
    <p:sldLayoutId id="2147483878" r:id="rId58"/>
    <p:sldLayoutId id="2147483879" r:id="rId59"/>
    <p:sldLayoutId id="2147483880" r:id="rId60"/>
    <p:sldLayoutId id="2147483881" r:id="rId61"/>
    <p:sldLayoutId id="2147483882" r:id="rId62"/>
    <p:sldLayoutId id="2147483883" r:id="rId63"/>
    <p:sldLayoutId id="2147483884" r:id="rId64"/>
    <p:sldLayoutId id="2147483885" r:id="rId65"/>
    <p:sldLayoutId id="2147483886" r:id="rId66"/>
    <p:sldLayoutId id="2147483897" r:id="rId67"/>
  </p:sldLayoutIdLst>
  <p:txStyles>
    <p:titleStyle>
      <a:lvl1pPr algn="ctr" defTabSz="575936" rtl="0" eaLnBrk="1" latinLnBrk="0" hangingPunct="1">
        <a:lnSpc>
          <a:spcPct val="86000"/>
        </a:lnSpc>
        <a:spcBef>
          <a:spcPct val="0"/>
        </a:spcBef>
        <a:buNone/>
        <a:defRPr sz="1323" kern="800" spc="-25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88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45" kern="800" spc="-6">
          <a:solidFill>
            <a:schemeClr val="tx1"/>
          </a:solidFill>
          <a:latin typeface="+mn-lt"/>
          <a:ea typeface="+mn-ea"/>
          <a:cs typeface="+mn-cs"/>
        </a:defRPr>
      </a:lvl1pPr>
      <a:lvl2pPr marL="216976" indent="-108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2pPr>
      <a:lvl3pPr marL="324964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756" kern="800">
          <a:solidFill>
            <a:schemeClr val="tx1"/>
          </a:solidFill>
          <a:latin typeface="+mn-lt"/>
          <a:ea typeface="+mn-ea"/>
          <a:cs typeface="+mn-cs"/>
        </a:defRPr>
      </a:lvl3pPr>
      <a:lvl4pPr marL="432952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4pPr>
      <a:lvl5pPr marL="540940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756" kern="800">
          <a:solidFill>
            <a:schemeClr val="tx1"/>
          </a:solidFill>
          <a:latin typeface="+mn-lt"/>
          <a:ea typeface="+mn-ea"/>
          <a:cs typeface="+mn-cs"/>
        </a:defRPr>
      </a:lvl5pPr>
      <a:lvl6pPr marL="1583823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6pPr>
      <a:lvl7pPr marL="1871791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7pPr>
      <a:lvl8pPr marL="2159759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8pPr>
      <a:lvl9pPr marL="2447726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68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36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0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871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839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807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775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74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576016"/>
            <a:ext cx="4895533" cy="218631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3984157" y="2978033"/>
            <a:ext cx="1020978" cy="145424"/>
          </a:xfrm>
          <a:prstGeom prst="rect">
            <a:avLst/>
          </a:prstGeom>
        </p:spPr>
        <p:txBody>
          <a:bodyPr vert="horz" wrap="square" lIns="57595" tIns="28797" rIns="57595" bIns="28797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567" dirty="0"/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384986" y="2973193"/>
            <a:ext cx="65863" cy="155104"/>
          </a:xfrm>
          <a:prstGeom prst="rect">
            <a:avLst/>
          </a:prstGeom>
        </p:spPr>
        <p:txBody>
          <a:bodyPr vert="horz" wrap="none" lIns="57595" tIns="28797" rIns="57595" bIns="28797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567" smtClean="0"/>
              <a:pPr algn="ctr"/>
              <a:t>‹#›</a:t>
            </a:fld>
            <a:endParaRPr lang="en-US" sz="567" dirty="0"/>
          </a:p>
        </p:txBody>
      </p:sp>
      <p:sp>
        <p:nvSpPr>
          <p:cNvPr id="10" name="Oval 9"/>
          <p:cNvSpPr/>
          <p:nvPr/>
        </p:nvSpPr>
        <p:spPr>
          <a:xfrm>
            <a:off x="339216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6" name="Oval 15"/>
          <p:cNvSpPr/>
          <p:nvPr/>
        </p:nvSpPr>
        <p:spPr>
          <a:xfrm>
            <a:off x="133150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7" name="Rectangle 9"/>
          <p:cNvSpPr/>
          <p:nvPr/>
        </p:nvSpPr>
        <p:spPr>
          <a:xfrm rot="2700000">
            <a:off x="201578" y="3029465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4" name="Oval 13"/>
          <p:cNvSpPr/>
          <p:nvPr/>
        </p:nvSpPr>
        <p:spPr>
          <a:xfrm rot="10800000">
            <a:off x="545281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5" name="Rectangle 9"/>
          <p:cNvSpPr/>
          <p:nvPr/>
        </p:nvSpPr>
        <p:spPr>
          <a:xfrm rot="13500000">
            <a:off x="591679" y="3029465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5117727" y="3019152"/>
            <a:ext cx="30297" cy="65106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5305347" y="3017768"/>
            <a:ext cx="67184" cy="64490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5508638" y="3023626"/>
            <a:ext cx="72732" cy="59416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2" name="Oval 21"/>
          <p:cNvSpPr/>
          <p:nvPr userDrawn="1"/>
        </p:nvSpPr>
        <p:spPr>
          <a:xfrm>
            <a:off x="5260237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23" name="Oval 22"/>
          <p:cNvSpPr/>
          <p:nvPr userDrawn="1"/>
        </p:nvSpPr>
        <p:spPr>
          <a:xfrm>
            <a:off x="5054172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24" name="Oval 23"/>
          <p:cNvSpPr/>
          <p:nvPr userDrawn="1"/>
        </p:nvSpPr>
        <p:spPr>
          <a:xfrm rot="10800000">
            <a:off x="5466303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5035235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5240258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5449973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532427" y="2957135"/>
            <a:ext cx="190062" cy="190085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536"/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18080" y="2953462"/>
            <a:ext cx="190062" cy="190085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536"/>
          </a:p>
        </p:txBody>
      </p:sp>
    </p:spTree>
    <p:extLst>
      <p:ext uri="{BB962C8B-B14F-4D97-AF65-F5344CB8AC3E}">
        <p14:creationId xmlns:p14="http://schemas.microsoft.com/office/powerpoint/2010/main" val="124191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752" r:id="rId13"/>
    <p:sldLayoutId id="2147483753" r:id="rId14"/>
    <p:sldLayoutId id="2147483754" r:id="rId15"/>
    <p:sldLayoutId id="2147483755" r:id="rId16"/>
    <p:sldLayoutId id="2147483774" r:id="rId17"/>
    <p:sldLayoutId id="2147483756" r:id="rId18"/>
    <p:sldLayoutId id="2147483775" r:id="rId19"/>
    <p:sldLayoutId id="2147483757" r:id="rId20"/>
    <p:sldLayoutId id="2147483776" r:id="rId21"/>
    <p:sldLayoutId id="2147483758" r:id="rId22"/>
    <p:sldLayoutId id="2147483777" r:id="rId23"/>
    <p:sldLayoutId id="2147483759" r:id="rId24"/>
    <p:sldLayoutId id="2147483778" r:id="rId25"/>
    <p:sldLayoutId id="2147483760" r:id="rId26"/>
    <p:sldLayoutId id="2147483779" r:id="rId27"/>
    <p:sldLayoutId id="2147483761" r:id="rId28"/>
    <p:sldLayoutId id="2147483780" r:id="rId29"/>
    <p:sldLayoutId id="2147483762" r:id="rId30"/>
    <p:sldLayoutId id="2147483781" r:id="rId31"/>
    <p:sldLayoutId id="2147483763" r:id="rId32"/>
    <p:sldLayoutId id="2147483782" r:id="rId33"/>
    <p:sldLayoutId id="2147483764" r:id="rId34"/>
    <p:sldLayoutId id="2147483783" r:id="rId35"/>
    <p:sldLayoutId id="2147483765" r:id="rId36"/>
    <p:sldLayoutId id="2147483784" r:id="rId37"/>
    <p:sldLayoutId id="2147483785" r:id="rId38"/>
    <p:sldLayoutId id="2147483766" r:id="rId39"/>
    <p:sldLayoutId id="2147483768" r:id="rId40"/>
    <p:sldLayoutId id="2147483786" r:id="rId41"/>
    <p:sldLayoutId id="2147483788" r:id="rId42"/>
    <p:sldLayoutId id="2147483769" r:id="rId43"/>
    <p:sldLayoutId id="2147483767" r:id="rId44"/>
    <p:sldLayoutId id="2147483787" r:id="rId45"/>
    <p:sldLayoutId id="2147483771" r:id="rId46"/>
    <p:sldLayoutId id="2147483773" r:id="rId47"/>
    <p:sldLayoutId id="2147483792" r:id="rId48"/>
    <p:sldLayoutId id="2147483793" r:id="rId49"/>
    <p:sldLayoutId id="2147483794" r:id="rId50"/>
    <p:sldLayoutId id="2147483795" r:id="rId51"/>
    <p:sldLayoutId id="2147483796" r:id="rId52"/>
    <p:sldLayoutId id="2147483797" r:id="rId53"/>
    <p:sldLayoutId id="2147483798" r:id="rId54"/>
    <p:sldLayoutId id="2147483842" r:id="rId55"/>
    <p:sldLayoutId id="2147483841" r:id="rId56"/>
    <p:sldLayoutId id="2147483843" r:id="rId57"/>
  </p:sldLayoutIdLst>
  <p:txStyles>
    <p:titleStyle>
      <a:lvl1pPr algn="ctr" defTabSz="575936" rtl="0" eaLnBrk="1" latinLnBrk="0" hangingPunct="1">
        <a:lnSpc>
          <a:spcPct val="86000"/>
        </a:lnSpc>
        <a:spcBef>
          <a:spcPct val="0"/>
        </a:spcBef>
        <a:buNone/>
        <a:defRPr sz="1323" kern="800" spc="-25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88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45" kern="800" spc="-6">
          <a:solidFill>
            <a:schemeClr val="tx1"/>
          </a:solidFill>
          <a:latin typeface="+mn-lt"/>
          <a:ea typeface="+mn-ea"/>
          <a:cs typeface="+mn-cs"/>
        </a:defRPr>
      </a:lvl1pPr>
      <a:lvl2pPr marL="216976" indent="-108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2pPr>
      <a:lvl3pPr marL="324964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756" kern="800">
          <a:solidFill>
            <a:schemeClr val="tx1"/>
          </a:solidFill>
          <a:latin typeface="+mn-lt"/>
          <a:ea typeface="+mn-ea"/>
          <a:cs typeface="+mn-cs"/>
        </a:defRPr>
      </a:lvl3pPr>
      <a:lvl4pPr marL="432952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4pPr>
      <a:lvl5pPr marL="540940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756" kern="800">
          <a:solidFill>
            <a:schemeClr val="tx1"/>
          </a:solidFill>
          <a:latin typeface="+mn-lt"/>
          <a:ea typeface="+mn-ea"/>
          <a:cs typeface="+mn-cs"/>
        </a:defRPr>
      </a:lvl5pPr>
      <a:lvl6pPr marL="1583823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6pPr>
      <a:lvl7pPr marL="1871791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7pPr>
      <a:lvl8pPr marL="2159759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8pPr>
      <a:lvl9pPr marL="2447726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68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36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0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871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839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807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775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74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59" y="576016"/>
            <a:ext cx="4895533" cy="218631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3984157" y="2978033"/>
            <a:ext cx="1020978" cy="145424"/>
          </a:xfrm>
          <a:prstGeom prst="rect">
            <a:avLst/>
          </a:prstGeom>
        </p:spPr>
        <p:txBody>
          <a:bodyPr vert="horz" wrap="square" lIns="57595" tIns="28797" rIns="57595" bIns="28797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319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7" b="0" i="0" u="none" strike="noStrike" kern="1200" cap="none" spc="0" normalizeH="0" baseline="0" noProof="0" dirty="0">
                <a:ln>
                  <a:noFill/>
                </a:ln>
                <a:solidFill>
                  <a:srgbClr val="57565A">
                    <a:tint val="75000"/>
                  </a:srgbClr>
                </a:solidFill>
                <a:effectLst/>
                <a:uLnTx/>
                <a:uFillTx/>
                <a:latin typeface="Open Sans Light"/>
                <a:ea typeface="+mn-ea"/>
                <a:cs typeface="+mn-cs"/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384985" y="2973193"/>
            <a:ext cx="65863" cy="155104"/>
          </a:xfrm>
          <a:prstGeom prst="rect">
            <a:avLst/>
          </a:prstGeom>
        </p:spPr>
        <p:txBody>
          <a:bodyPr vert="horz" wrap="none" lIns="57595" tIns="28797" rIns="57595" bIns="28797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319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290D8D-6BA0-418D-AFED-C65293F70DA0}" type="slidenum">
              <a:rPr kumimoji="0" lang="en-US" sz="567" b="0" i="0" u="none" strike="noStrike" kern="1200" cap="none" spc="0" normalizeH="0" baseline="0" noProof="0" smtClean="0">
                <a:ln>
                  <a:noFill/>
                </a:ln>
                <a:solidFill>
                  <a:srgbClr val="57565A">
                    <a:tint val="75000"/>
                  </a:srgbClr>
                </a:solidFill>
                <a:effectLst/>
                <a:uLnTx/>
                <a:uFillTx/>
                <a:latin typeface="Open Sans Light"/>
                <a:ea typeface="+mn-ea"/>
                <a:cs typeface="+mn-cs"/>
              </a:rPr>
              <a:pPr marL="0" marR="0" lvl="0" indent="0" algn="ctr" defTabSz="43196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567" b="0" i="0" u="none" strike="noStrike" kern="1200" cap="none" spc="0" normalizeH="0" baseline="0" noProof="0" dirty="0">
              <a:ln>
                <a:noFill/>
              </a:ln>
              <a:solidFill>
                <a:srgbClr val="57565A">
                  <a:tint val="75000"/>
                </a:srgbClr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0" name="Oval 9"/>
          <p:cNvSpPr/>
          <p:nvPr/>
        </p:nvSpPr>
        <p:spPr>
          <a:xfrm>
            <a:off x="339216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133150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201578" y="3029464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545281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591679" y="3029464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5117726" y="3019152"/>
            <a:ext cx="30297" cy="65106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12" b="0" i="0" u="none" strike="noStrike" kern="1200" cap="none" spc="0" normalizeH="0" baseline="0" noProof="0">
              <a:ln>
                <a:noFill/>
              </a:ln>
              <a:solidFill>
                <a:srgbClr val="57565A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5305347" y="3017768"/>
            <a:ext cx="67184" cy="64490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12" b="0" i="0" u="none" strike="noStrike" kern="1200" cap="none" spc="0" normalizeH="0" baseline="0" noProof="0">
              <a:ln>
                <a:noFill/>
              </a:ln>
              <a:solidFill>
                <a:srgbClr val="57565A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5508638" y="3023626"/>
            <a:ext cx="72732" cy="59416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12" b="0" i="0" u="none" strike="noStrike" kern="1200" cap="none" spc="0" normalizeH="0" baseline="0" noProof="0">
              <a:ln>
                <a:noFill/>
              </a:ln>
              <a:solidFill>
                <a:srgbClr val="57565A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5260237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0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5054172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0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5466303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0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8" name="Rectangle 17">
            <a:hlinkClick r:id="rId60"/>
          </p:cNvPr>
          <p:cNvSpPr/>
          <p:nvPr userDrawn="1"/>
        </p:nvSpPr>
        <p:spPr>
          <a:xfrm>
            <a:off x="5035235" y="2954970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3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5" name="Rectangle 24">
            <a:hlinkClick r:id="rId61"/>
          </p:cNvPr>
          <p:cNvSpPr/>
          <p:nvPr userDrawn="1"/>
        </p:nvSpPr>
        <p:spPr>
          <a:xfrm>
            <a:off x="5240258" y="2954970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3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6" name="Rectangle 25">
            <a:hlinkClick r:id="rId62"/>
          </p:cNvPr>
          <p:cNvSpPr/>
          <p:nvPr userDrawn="1"/>
        </p:nvSpPr>
        <p:spPr>
          <a:xfrm>
            <a:off x="5449973" y="2954970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3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532427" y="2957134"/>
            <a:ext cx="190062" cy="190085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3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18080" y="2953461"/>
            <a:ext cx="190062" cy="190085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3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8613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00" r:id="rId2"/>
    <p:sldLayoutId id="2147483901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  <p:sldLayoutId id="2147483910" r:id="rId12"/>
    <p:sldLayoutId id="2147483911" r:id="rId13"/>
    <p:sldLayoutId id="2147483912" r:id="rId14"/>
    <p:sldLayoutId id="2147483913" r:id="rId15"/>
    <p:sldLayoutId id="2147483914" r:id="rId16"/>
    <p:sldLayoutId id="2147483915" r:id="rId17"/>
    <p:sldLayoutId id="2147483916" r:id="rId18"/>
    <p:sldLayoutId id="2147483917" r:id="rId19"/>
    <p:sldLayoutId id="2147483918" r:id="rId20"/>
    <p:sldLayoutId id="2147483919" r:id="rId21"/>
    <p:sldLayoutId id="2147483920" r:id="rId22"/>
    <p:sldLayoutId id="2147483921" r:id="rId23"/>
    <p:sldLayoutId id="2147483922" r:id="rId24"/>
    <p:sldLayoutId id="2147483923" r:id="rId25"/>
    <p:sldLayoutId id="2147483924" r:id="rId26"/>
    <p:sldLayoutId id="2147483925" r:id="rId27"/>
    <p:sldLayoutId id="2147483926" r:id="rId28"/>
    <p:sldLayoutId id="2147483927" r:id="rId29"/>
    <p:sldLayoutId id="2147483928" r:id="rId30"/>
    <p:sldLayoutId id="2147483929" r:id="rId31"/>
    <p:sldLayoutId id="2147483930" r:id="rId32"/>
    <p:sldLayoutId id="2147483931" r:id="rId33"/>
    <p:sldLayoutId id="2147483932" r:id="rId34"/>
    <p:sldLayoutId id="2147483933" r:id="rId35"/>
    <p:sldLayoutId id="2147483934" r:id="rId36"/>
    <p:sldLayoutId id="2147483935" r:id="rId37"/>
    <p:sldLayoutId id="2147483936" r:id="rId38"/>
    <p:sldLayoutId id="2147483937" r:id="rId39"/>
    <p:sldLayoutId id="2147483938" r:id="rId40"/>
    <p:sldLayoutId id="2147483939" r:id="rId41"/>
    <p:sldLayoutId id="2147483940" r:id="rId42"/>
    <p:sldLayoutId id="2147483941" r:id="rId43"/>
    <p:sldLayoutId id="2147483942" r:id="rId44"/>
    <p:sldLayoutId id="2147483943" r:id="rId45"/>
    <p:sldLayoutId id="2147483944" r:id="rId46"/>
    <p:sldLayoutId id="2147483945" r:id="rId47"/>
    <p:sldLayoutId id="2147483946" r:id="rId48"/>
    <p:sldLayoutId id="2147483947" r:id="rId49"/>
    <p:sldLayoutId id="2147483948" r:id="rId50"/>
    <p:sldLayoutId id="2147483949" r:id="rId51"/>
    <p:sldLayoutId id="2147483950" r:id="rId52"/>
    <p:sldLayoutId id="2147483951" r:id="rId53"/>
    <p:sldLayoutId id="2147483952" r:id="rId54"/>
    <p:sldLayoutId id="2147483953" r:id="rId55"/>
    <p:sldLayoutId id="2147483954" r:id="rId56"/>
    <p:sldLayoutId id="2147483955" r:id="rId57"/>
    <p:sldLayoutId id="2147483956" r:id="rId58"/>
  </p:sldLayoutIdLst>
  <p:txStyles>
    <p:titleStyle>
      <a:lvl1pPr algn="ctr" defTabSz="575936" rtl="0" eaLnBrk="1" latinLnBrk="0" hangingPunct="1">
        <a:lnSpc>
          <a:spcPct val="86000"/>
        </a:lnSpc>
        <a:spcBef>
          <a:spcPct val="0"/>
        </a:spcBef>
        <a:buNone/>
        <a:defRPr sz="1323" kern="800" spc="-25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88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45" kern="800" spc="-6">
          <a:solidFill>
            <a:schemeClr val="tx1"/>
          </a:solidFill>
          <a:latin typeface="+mn-lt"/>
          <a:ea typeface="+mn-ea"/>
          <a:cs typeface="+mn-cs"/>
        </a:defRPr>
      </a:lvl1pPr>
      <a:lvl2pPr marL="216976" indent="-108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2pPr>
      <a:lvl3pPr marL="324964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756" kern="800">
          <a:solidFill>
            <a:schemeClr val="tx1"/>
          </a:solidFill>
          <a:latin typeface="+mn-lt"/>
          <a:ea typeface="+mn-ea"/>
          <a:cs typeface="+mn-cs"/>
        </a:defRPr>
      </a:lvl3pPr>
      <a:lvl4pPr marL="432952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4pPr>
      <a:lvl5pPr marL="540940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756" kern="800">
          <a:solidFill>
            <a:schemeClr val="tx1"/>
          </a:solidFill>
          <a:latin typeface="+mn-lt"/>
          <a:ea typeface="+mn-ea"/>
          <a:cs typeface="+mn-cs"/>
        </a:defRPr>
      </a:lvl5pPr>
      <a:lvl6pPr marL="1583823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6pPr>
      <a:lvl7pPr marL="1871791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7pPr>
      <a:lvl8pPr marL="2159759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8pPr>
      <a:lvl9pPr marL="2447726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68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36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0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871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839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807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775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74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6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6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6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7.xml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67.xml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6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jpg"/><Relationship Id="rId3" Type="http://schemas.openxmlformats.org/officeDocument/2006/relationships/image" Target="../media/image17.jpg"/><Relationship Id="rId7" Type="http://schemas.openxmlformats.org/officeDocument/2006/relationships/image" Target="../media/image21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67.xml"/><Relationship Id="rId6" Type="http://schemas.openxmlformats.org/officeDocument/2006/relationships/image" Target="../media/image20.jpg"/><Relationship Id="rId5" Type="http://schemas.openxmlformats.org/officeDocument/2006/relationships/image" Target="../media/image19.jpg"/><Relationship Id="rId4" Type="http://schemas.openxmlformats.org/officeDocument/2006/relationships/image" Target="../media/image18.jp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67.xml"/><Relationship Id="rId5" Type="http://schemas.openxmlformats.org/officeDocument/2006/relationships/image" Target="../media/image26.jpg"/><Relationship Id="rId4" Type="http://schemas.openxmlformats.org/officeDocument/2006/relationships/image" Target="../media/image25.jp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67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0" y="0"/>
            <a:ext cx="5751631" cy="101958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91493" y="245223"/>
            <a:ext cx="3780420" cy="537176"/>
          </a:xfrm>
          <a:prstGeom prst="rect">
            <a:avLst/>
          </a:prstGeom>
        </p:spPr>
        <p:txBody>
          <a:bodyPr vert="horz" wrap="square" lIns="0" tIns="14583" rIns="0" bIns="0" rtlCol="0" anchor="ctr">
            <a:spAutoFit/>
          </a:bodyPr>
          <a:lstStyle/>
          <a:p>
            <a:pPr marL="12681">
              <a:lnSpc>
                <a:spcPct val="100000"/>
              </a:lnSpc>
              <a:spcBef>
                <a:spcPts val="114"/>
              </a:spcBef>
            </a:pPr>
            <a:r>
              <a:rPr lang="en-US" sz="3395" b="1" spc="5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3395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95" b="1" spc="5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tarixi</a:t>
            </a:r>
            <a:endParaRPr sz="3395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863501" y="1147485"/>
            <a:ext cx="4500500" cy="1827402"/>
          </a:xfrm>
          <a:prstGeom prst="rect">
            <a:avLst/>
          </a:prstGeom>
        </p:spPr>
        <p:txBody>
          <a:bodyPr vert="horz" wrap="square" lIns="0" tIns="13949" rIns="0" bIns="0" rtlCol="0">
            <a:spAutoFit/>
          </a:bodyPr>
          <a:lstStyle/>
          <a:p>
            <a:pPr marL="18387">
              <a:spcBef>
                <a:spcPts val="110"/>
              </a:spcBef>
              <a:spcAft>
                <a:spcPts val="600"/>
              </a:spcAft>
            </a:pP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18387">
              <a:spcBef>
                <a:spcPts val="110"/>
              </a:spcBef>
              <a:spcAft>
                <a:spcPts val="600"/>
              </a:spcAft>
            </a:pP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sovet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hokimiyati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yuritgan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madaniy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siyosat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4696151" y="227771"/>
            <a:ext cx="919878" cy="564182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4696151" y="227771"/>
            <a:ext cx="919878" cy="564182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4732221" y="323900"/>
            <a:ext cx="847804" cy="323783"/>
          </a:xfrm>
          <a:prstGeom prst="rect">
            <a:avLst/>
          </a:prstGeom>
        </p:spPr>
        <p:txBody>
          <a:bodyPr vert="horz" wrap="square" lIns="0" tIns="15852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en-US" sz="2000" b="1" spc="10" dirty="0">
                <a:solidFill>
                  <a:srgbClr val="FEFEFE"/>
                </a:solidFill>
                <a:latin typeface="Arial"/>
                <a:cs typeface="Arial"/>
              </a:rPr>
              <a:t>10-sinf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8" name="object 11">
            <a:extLst>
              <a:ext uri="{FF2B5EF4-FFF2-40B4-BE49-F238E27FC236}">
                <a16:creationId xmlns:a16="http://schemas.microsoft.com/office/drawing/2014/main" xmlns="" id="{5B75B315-3F99-4F20-AE24-482E239D9233}"/>
              </a:ext>
            </a:extLst>
          </p:cNvPr>
          <p:cNvSpPr/>
          <p:nvPr/>
        </p:nvSpPr>
        <p:spPr>
          <a:xfrm>
            <a:off x="256182" y="323900"/>
            <a:ext cx="467457" cy="468053"/>
          </a:xfrm>
          <a:custGeom>
            <a:avLst/>
            <a:gdLst/>
            <a:ahLst/>
            <a:cxnLst/>
            <a:rect l="l" t="t" r="r" b="b"/>
            <a:pathLst>
              <a:path w="407034" h="366395">
                <a:moveTo>
                  <a:pt x="406874" y="352624"/>
                </a:moveTo>
                <a:lnTo>
                  <a:pt x="0" y="352624"/>
                </a:lnTo>
                <a:lnTo>
                  <a:pt x="0" y="366187"/>
                </a:lnTo>
                <a:lnTo>
                  <a:pt x="406874" y="366187"/>
                </a:lnTo>
                <a:lnTo>
                  <a:pt x="406874" y="352624"/>
                </a:lnTo>
                <a:close/>
              </a:path>
              <a:path w="407034" h="366395">
                <a:moveTo>
                  <a:pt x="54248" y="0"/>
                </a:moveTo>
                <a:lnTo>
                  <a:pt x="0" y="0"/>
                </a:lnTo>
                <a:lnTo>
                  <a:pt x="0" y="21700"/>
                </a:lnTo>
                <a:lnTo>
                  <a:pt x="6781" y="35261"/>
                </a:lnTo>
                <a:lnTo>
                  <a:pt x="6781" y="352624"/>
                </a:lnTo>
                <a:lnTo>
                  <a:pt x="20342" y="352624"/>
                </a:lnTo>
                <a:lnTo>
                  <a:pt x="20342" y="40686"/>
                </a:lnTo>
                <a:lnTo>
                  <a:pt x="47468" y="40686"/>
                </a:lnTo>
                <a:lnTo>
                  <a:pt x="47468" y="35261"/>
                </a:lnTo>
                <a:lnTo>
                  <a:pt x="51537" y="27122"/>
                </a:lnTo>
                <a:lnTo>
                  <a:pt x="17632" y="27122"/>
                </a:lnTo>
                <a:lnTo>
                  <a:pt x="13561" y="18986"/>
                </a:lnTo>
                <a:lnTo>
                  <a:pt x="13561" y="13561"/>
                </a:lnTo>
                <a:lnTo>
                  <a:pt x="54248" y="13561"/>
                </a:lnTo>
                <a:lnTo>
                  <a:pt x="54248" y="0"/>
                </a:lnTo>
                <a:close/>
              </a:path>
              <a:path w="407034" h="366395">
                <a:moveTo>
                  <a:pt x="47468" y="40686"/>
                </a:moveTo>
                <a:lnTo>
                  <a:pt x="33903" y="40686"/>
                </a:lnTo>
                <a:lnTo>
                  <a:pt x="33903" y="352624"/>
                </a:lnTo>
                <a:lnTo>
                  <a:pt x="47468" y="352624"/>
                </a:lnTo>
                <a:lnTo>
                  <a:pt x="47468" y="196656"/>
                </a:lnTo>
                <a:lnTo>
                  <a:pt x="115282" y="196656"/>
                </a:lnTo>
                <a:lnTo>
                  <a:pt x="115282" y="183092"/>
                </a:lnTo>
                <a:lnTo>
                  <a:pt x="47468" y="183092"/>
                </a:lnTo>
                <a:lnTo>
                  <a:pt x="47468" y="40686"/>
                </a:lnTo>
                <a:close/>
              </a:path>
              <a:path w="407034" h="366395">
                <a:moveTo>
                  <a:pt x="115282" y="196656"/>
                </a:moveTo>
                <a:lnTo>
                  <a:pt x="101718" y="196656"/>
                </a:lnTo>
                <a:lnTo>
                  <a:pt x="101718" y="352624"/>
                </a:lnTo>
                <a:lnTo>
                  <a:pt x="115282" y="352624"/>
                </a:lnTo>
                <a:lnTo>
                  <a:pt x="115282" y="196656"/>
                </a:lnTo>
                <a:close/>
              </a:path>
              <a:path w="407034" h="366395">
                <a:moveTo>
                  <a:pt x="203436" y="93578"/>
                </a:moveTo>
                <a:lnTo>
                  <a:pt x="157999" y="125453"/>
                </a:lnTo>
                <a:lnTo>
                  <a:pt x="130820" y="164782"/>
                </a:lnTo>
                <a:lnTo>
                  <a:pt x="128844" y="181062"/>
                </a:lnTo>
                <a:lnTo>
                  <a:pt x="128844" y="352624"/>
                </a:lnTo>
                <a:lnTo>
                  <a:pt x="142405" y="352624"/>
                </a:lnTo>
                <a:lnTo>
                  <a:pt x="142405" y="217001"/>
                </a:lnTo>
                <a:lnTo>
                  <a:pt x="278030" y="217001"/>
                </a:lnTo>
                <a:lnTo>
                  <a:pt x="278030" y="203436"/>
                </a:lnTo>
                <a:lnTo>
                  <a:pt x="142405" y="203436"/>
                </a:lnTo>
                <a:lnTo>
                  <a:pt x="142405" y="181062"/>
                </a:lnTo>
                <a:lnTo>
                  <a:pt x="155852" y="145109"/>
                </a:lnTo>
                <a:lnTo>
                  <a:pt x="203436" y="109857"/>
                </a:lnTo>
                <a:lnTo>
                  <a:pt x="226642" y="109857"/>
                </a:lnTo>
                <a:lnTo>
                  <a:pt x="203436" y="93578"/>
                </a:lnTo>
                <a:close/>
              </a:path>
              <a:path w="407034" h="366395">
                <a:moveTo>
                  <a:pt x="203436" y="236664"/>
                </a:moveTo>
                <a:lnTo>
                  <a:pt x="170622" y="262844"/>
                </a:lnTo>
                <a:lnTo>
                  <a:pt x="169531" y="270568"/>
                </a:lnTo>
                <a:lnTo>
                  <a:pt x="169531" y="352624"/>
                </a:lnTo>
                <a:lnTo>
                  <a:pt x="183092" y="352624"/>
                </a:lnTo>
                <a:lnTo>
                  <a:pt x="183092" y="265146"/>
                </a:lnTo>
                <a:lnTo>
                  <a:pt x="185806" y="260399"/>
                </a:lnTo>
                <a:lnTo>
                  <a:pt x="190554" y="258364"/>
                </a:lnTo>
                <a:lnTo>
                  <a:pt x="203436" y="252262"/>
                </a:lnTo>
                <a:lnTo>
                  <a:pt x="229994" y="252262"/>
                </a:lnTo>
                <a:lnTo>
                  <a:pt x="228474" y="250449"/>
                </a:lnTo>
                <a:lnTo>
                  <a:pt x="222421" y="246157"/>
                </a:lnTo>
                <a:lnTo>
                  <a:pt x="203436" y="236664"/>
                </a:lnTo>
                <a:close/>
              </a:path>
              <a:path w="407034" h="366395">
                <a:moveTo>
                  <a:pt x="229994" y="252262"/>
                </a:moveTo>
                <a:lnTo>
                  <a:pt x="203436" y="252262"/>
                </a:lnTo>
                <a:lnTo>
                  <a:pt x="216320" y="258364"/>
                </a:lnTo>
                <a:lnTo>
                  <a:pt x="221068" y="260399"/>
                </a:lnTo>
                <a:lnTo>
                  <a:pt x="223782" y="265146"/>
                </a:lnTo>
                <a:lnTo>
                  <a:pt x="223782" y="352624"/>
                </a:lnTo>
                <a:lnTo>
                  <a:pt x="237343" y="352624"/>
                </a:lnTo>
                <a:lnTo>
                  <a:pt x="237343" y="270568"/>
                </a:lnTo>
                <a:lnTo>
                  <a:pt x="236252" y="262844"/>
                </a:lnTo>
                <a:lnTo>
                  <a:pt x="233190" y="256075"/>
                </a:lnTo>
                <a:lnTo>
                  <a:pt x="229994" y="252262"/>
                </a:lnTo>
                <a:close/>
              </a:path>
              <a:path w="407034" h="366395">
                <a:moveTo>
                  <a:pt x="278030" y="217001"/>
                </a:moveTo>
                <a:lnTo>
                  <a:pt x="264469" y="217001"/>
                </a:lnTo>
                <a:lnTo>
                  <a:pt x="264469" y="352624"/>
                </a:lnTo>
                <a:lnTo>
                  <a:pt x="278030" y="352624"/>
                </a:lnTo>
                <a:lnTo>
                  <a:pt x="278030" y="217001"/>
                </a:lnTo>
                <a:close/>
              </a:path>
              <a:path w="407034" h="366395">
                <a:moveTo>
                  <a:pt x="305156" y="81373"/>
                </a:moveTo>
                <a:lnTo>
                  <a:pt x="291592" y="81373"/>
                </a:lnTo>
                <a:lnTo>
                  <a:pt x="291592" y="352624"/>
                </a:lnTo>
                <a:lnTo>
                  <a:pt x="305156" y="352624"/>
                </a:lnTo>
                <a:lnTo>
                  <a:pt x="305156" y="196656"/>
                </a:lnTo>
                <a:lnTo>
                  <a:pt x="372971" y="196656"/>
                </a:lnTo>
                <a:lnTo>
                  <a:pt x="372971" y="183092"/>
                </a:lnTo>
                <a:lnTo>
                  <a:pt x="305156" y="183092"/>
                </a:lnTo>
                <a:lnTo>
                  <a:pt x="305156" y="172923"/>
                </a:lnTo>
                <a:lnTo>
                  <a:pt x="318717" y="164105"/>
                </a:lnTo>
                <a:lnTo>
                  <a:pt x="342452" y="164105"/>
                </a:lnTo>
                <a:lnTo>
                  <a:pt x="337031" y="160037"/>
                </a:lnTo>
                <a:lnTo>
                  <a:pt x="331944" y="156646"/>
                </a:lnTo>
                <a:lnTo>
                  <a:pt x="305156" y="156646"/>
                </a:lnTo>
                <a:lnTo>
                  <a:pt x="305156" y="81373"/>
                </a:lnTo>
                <a:close/>
              </a:path>
              <a:path w="407034" h="366395">
                <a:moveTo>
                  <a:pt x="372971" y="196656"/>
                </a:moveTo>
                <a:lnTo>
                  <a:pt x="359406" y="196656"/>
                </a:lnTo>
                <a:lnTo>
                  <a:pt x="359406" y="352624"/>
                </a:lnTo>
                <a:lnTo>
                  <a:pt x="372971" y="352624"/>
                </a:lnTo>
                <a:lnTo>
                  <a:pt x="372971" y="196656"/>
                </a:lnTo>
                <a:close/>
              </a:path>
              <a:path w="407034" h="366395">
                <a:moveTo>
                  <a:pt x="400093" y="40686"/>
                </a:moveTo>
                <a:lnTo>
                  <a:pt x="386532" y="40686"/>
                </a:lnTo>
                <a:lnTo>
                  <a:pt x="386532" y="352624"/>
                </a:lnTo>
                <a:lnTo>
                  <a:pt x="400093" y="352624"/>
                </a:lnTo>
                <a:lnTo>
                  <a:pt x="400093" y="40686"/>
                </a:lnTo>
                <a:close/>
              </a:path>
              <a:path w="407034" h="366395">
                <a:moveTo>
                  <a:pt x="226642" y="109857"/>
                </a:moveTo>
                <a:lnTo>
                  <a:pt x="203436" y="109857"/>
                </a:lnTo>
                <a:lnTo>
                  <a:pt x="241411" y="136302"/>
                </a:lnTo>
                <a:lnTo>
                  <a:pt x="251022" y="145013"/>
                </a:lnTo>
                <a:lnTo>
                  <a:pt x="258281" y="155630"/>
                </a:lnTo>
                <a:lnTo>
                  <a:pt x="262869" y="167773"/>
                </a:lnTo>
                <a:lnTo>
                  <a:pt x="264469" y="181062"/>
                </a:lnTo>
                <a:lnTo>
                  <a:pt x="264469" y="203436"/>
                </a:lnTo>
                <a:lnTo>
                  <a:pt x="278030" y="203436"/>
                </a:lnTo>
                <a:lnTo>
                  <a:pt x="278030" y="181062"/>
                </a:lnTo>
                <a:lnTo>
                  <a:pt x="276049" y="164743"/>
                </a:lnTo>
                <a:lnTo>
                  <a:pt x="270317" y="149696"/>
                </a:lnTo>
                <a:lnTo>
                  <a:pt x="261153" y="136430"/>
                </a:lnTo>
                <a:lnTo>
                  <a:pt x="248874" y="125453"/>
                </a:lnTo>
                <a:lnTo>
                  <a:pt x="226642" y="109857"/>
                </a:lnTo>
                <a:close/>
              </a:path>
              <a:path w="407034" h="366395">
                <a:moveTo>
                  <a:pt x="88157" y="147830"/>
                </a:moveTo>
                <a:lnTo>
                  <a:pt x="69843" y="160037"/>
                </a:lnTo>
                <a:lnTo>
                  <a:pt x="64422" y="164105"/>
                </a:lnTo>
                <a:lnTo>
                  <a:pt x="61029" y="170207"/>
                </a:lnTo>
                <a:lnTo>
                  <a:pt x="61029" y="183092"/>
                </a:lnTo>
                <a:lnTo>
                  <a:pt x="74594" y="183092"/>
                </a:lnTo>
                <a:lnTo>
                  <a:pt x="74594" y="174952"/>
                </a:lnTo>
                <a:lnTo>
                  <a:pt x="75952" y="172923"/>
                </a:lnTo>
                <a:lnTo>
                  <a:pt x="77306" y="171561"/>
                </a:lnTo>
                <a:lnTo>
                  <a:pt x="88157" y="164782"/>
                </a:lnTo>
                <a:lnTo>
                  <a:pt x="115282" y="164782"/>
                </a:lnTo>
                <a:lnTo>
                  <a:pt x="115282" y="156646"/>
                </a:lnTo>
                <a:lnTo>
                  <a:pt x="101718" y="156646"/>
                </a:lnTo>
                <a:lnTo>
                  <a:pt x="88157" y="147830"/>
                </a:lnTo>
                <a:close/>
              </a:path>
              <a:path w="407034" h="366395">
                <a:moveTo>
                  <a:pt x="115282" y="164782"/>
                </a:moveTo>
                <a:lnTo>
                  <a:pt x="88157" y="164782"/>
                </a:lnTo>
                <a:lnTo>
                  <a:pt x="101718" y="173598"/>
                </a:lnTo>
                <a:lnTo>
                  <a:pt x="101718" y="183092"/>
                </a:lnTo>
                <a:lnTo>
                  <a:pt x="115282" y="183092"/>
                </a:lnTo>
                <a:lnTo>
                  <a:pt x="115282" y="164782"/>
                </a:lnTo>
                <a:close/>
              </a:path>
              <a:path w="407034" h="366395">
                <a:moveTo>
                  <a:pt x="342452" y="164105"/>
                </a:moveTo>
                <a:lnTo>
                  <a:pt x="318717" y="164105"/>
                </a:lnTo>
                <a:lnTo>
                  <a:pt x="329568" y="170888"/>
                </a:lnTo>
                <a:lnTo>
                  <a:pt x="331603" y="172242"/>
                </a:lnTo>
                <a:lnTo>
                  <a:pt x="332280" y="174279"/>
                </a:lnTo>
                <a:lnTo>
                  <a:pt x="332280" y="183092"/>
                </a:lnTo>
                <a:lnTo>
                  <a:pt x="345843" y="183092"/>
                </a:lnTo>
                <a:lnTo>
                  <a:pt x="345843" y="170207"/>
                </a:lnTo>
                <a:lnTo>
                  <a:pt x="342452" y="164105"/>
                </a:lnTo>
                <a:close/>
              </a:path>
              <a:path w="407034" h="366395">
                <a:moveTo>
                  <a:pt x="406874" y="0"/>
                </a:moveTo>
                <a:lnTo>
                  <a:pt x="352626" y="0"/>
                </a:lnTo>
                <a:lnTo>
                  <a:pt x="352626" y="21700"/>
                </a:lnTo>
                <a:lnTo>
                  <a:pt x="359406" y="35261"/>
                </a:lnTo>
                <a:lnTo>
                  <a:pt x="359406" y="183092"/>
                </a:lnTo>
                <a:lnTo>
                  <a:pt x="372971" y="183092"/>
                </a:lnTo>
                <a:lnTo>
                  <a:pt x="372971" y="40686"/>
                </a:lnTo>
                <a:lnTo>
                  <a:pt x="400093" y="40686"/>
                </a:lnTo>
                <a:lnTo>
                  <a:pt x="400093" y="35261"/>
                </a:lnTo>
                <a:lnTo>
                  <a:pt x="404163" y="27122"/>
                </a:lnTo>
                <a:lnTo>
                  <a:pt x="370255" y="27122"/>
                </a:lnTo>
                <a:lnTo>
                  <a:pt x="366187" y="18986"/>
                </a:lnTo>
                <a:lnTo>
                  <a:pt x="366187" y="13561"/>
                </a:lnTo>
                <a:lnTo>
                  <a:pt x="406874" y="13561"/>
                </a:lnTo>
                <a:lnTo>
                  <a:pt x="406874" y="0"/>
                </a:lnTo>
                <a:close/>
              </a:path>
              <a:path w="407034" h="366395">
                <a:moveTo>
                  <a:pt x="305156" y="40686"/>
                </a:moveTo>
                <a:lnTo>
                  <a:pt x="101718" y="40686"/>
                </a:lnTo>
                <a:lnTo>
                  <a:pt x="101718" y="156646"/>
                </a:lnTo>
                <a:lnTo>
                  <a:pt x="115282" y="156646"/>
                </a:lnTo>
                <a:lnTo>
                  <a:pt x="115282" y="81373"/>
                </a:lnTo>
                <a:lnTo>
                  <a:pt x="305156" y="81373"/>
                </a:lnTo>
                <a:lnTo>
                  <a:pt x="305156" y="67812"/>
                </a:lnTo>
                <a:lnTo>
                  <a:pt x="115282" y="67812"/>
                </a:lnTo>
                <a:lnTo>
                  <a:pt x="115282" y="54248"/>
                </a:lnTo>
                <a:lnTo>
                  <a:pt x="305156" y="54248"/>
                </a:lnTo>
                <a:lnTo>
                  <a:pt x="305156" y="40686"/>
                </a:lnTo>
                <a:close/>
              </a:path>
              <a:path w="407034" h="366395">
                <a:moveTo>
                  <a:pt x="318717" y="147830"/>
                </a:moveTo>
                <a:lnTo>
                  <a:pt x="305156" y="156646"/>
                </a:lnTo>
                <a:lnTo>
                  <a:pt x="331944" y="156646"/>
                </a:lnTo>
                <a:lnTo>
                  <a:pt x="318717" y="147830"/>
                </a:lnTo>
                <a:close/>
              </a:path>
              <a:path w="407034" h="366395">
                <a:moveTo>
                  <a:pt x="305156" y="54248"/>
                </a:moveTo>
                <a:lnTo>
                  <a:pt x="291592" y="54248"/>
                </a:lnTo>
                <a:lnTo>
                  <a:pt x="291592" y="67812"/>
                </a:lnTo>
                <a:lnTo>
                  <a:pt x="305156" y="67812"/>
                </a:lnTo>
                <a:lnTo>
                  <a:pt x="305156" y="54248"/>
                </a:lnTo>
                <a:close/>
              </a:path>
              <a:path w="407034" h="366395">
                <a:moveTo>
                  <a:pt x="54248" y="13561"/>
                </a:moveTo>
                <a:lnTo>
                  <a:pt x="40686" y="13561"/>
                </a:lnTo>
                <a:lnTo>
                  <a:pt x="40686" y="18986"/>
                </a:lnTo>
                <a:lnTo>
                  <a:pt x="36619" y="27122"/>
                </a:lnTo>
                <a:lnTo>
                  <a:pt x="51537" y="27122"/>
                </a:lnTo>
                <a:lnTo>
                  <a:pt x="54248" y="21700"/>
                </a:lnTo>
                <a:lnTo>
                  <a:pt x="54248" y="13561"/>
                </a:lnTo>
                <a:close/>
              </a:path>
              <a:path w="407034" h="366395">
                <a:moveTo>
                  <a:pt x="406874" y="13561"/>
                </a:moveTo>
                <a:lnTo>
                  <a:pt x="393313" y="13561"/>
                </a:lnTo>
                <a:lnTo>
                  <a:pt x="393313" y="18986"/>
                </a:lnTo>
                <a:lnTo>
                  <a:pt x="389242" y="27122"/>
                </a:lnTo>
                <a:lnTo>
                  <a:pt x="404163" y="27122"/>
                </a:lnTo>
                <a:lnTo>
                  <a:pt x="406874" y="21700"/>
                </a:lnTo>
                <a:lnTo>
                  <a:pt x="406874" y="13561"/>
                </a:lnTo>
                <a:close/>
              </a:path>
            </a:pathLst>
          </a:custGeom>
          <a:solidFill>
            <a:srgbClr val="00AEEF"/>
          </a:solidFill>
        </p:spPr>
        <p:txBody>
          <a:bodyPr lIns="0" tIns="0" rIns="0" bIns="0"/>
          <a:lstStyle/>
          <a:p>
            <a:pPr defTabSz="1935419">
              <a:defRPr/>
            </a:pPr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object 5">
            <a:extLst>
              <a:ext uri="{FF2B5EF4-FFF2-40B4-BE49-F238E27FC236}">
                <a16:creationId xmlns:a16="http://schemas.microsoft.com/office/drawing/2014/main" xmlns="" id="{D7DD059B-96D9-447D-8493-FC0F045EDE35}"/>
              </a:ext>
            </a:extLst>
          </p:cNvPr>
          <p:cNvSpPr/>
          <p:nvPr/>
        </p:nvSpPr>
        <p:spPr>
          <a:xfrm>
            <a:off x="251638" y="2073422"/>
            <a:ext cx="343665" cy="87414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tx1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10" name="object 5">
            <a:extLst>
              <a:ext uri="{FF2B5EF4-FFF2-40B4-BE49-F238E27FC236}">
                <a16:creationId xmlns:a16="http://schemas.microsoft.com/office/drawing/2014/main" xmlns="" id="{4FA900A5-BD7B-42F0-B243-A1B999BF15BC}"/>
              </a:ext>
            </a:extLst>
          </p:cNvPr>
          <p:cNvSpPr/>
          <p:nvPr/>
        </p:nvSpPr>
        <p:spPr>
          <a:xfrm>
            <a:off x="251639" y="1109430"/>
            <a:ext cx="343665" cy="87414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</p:spTree>
    <p:extLst>
      <p:ext uri="{BB962C8B-B14F-4D97-AF65-F5344CB8AC3E}">
        <p14:creationId xmlns:p14="http://schemas.microsoft.com/office/powerpoint/2010/main" val="61877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" y="162506"/>
            <a:ext cx="5759450" cy="1637558"/>
          </a:xfrm>
          <a:solidFill>
            <a:schemeClr val="tx1">
              <a:lumMod val="95000"/>
            </a:schemeClr>
          </a:solidFill>
        </p:spPr>
        <p:txBody>
          <a:bodyPr/>
          <a:lstStyle/>
          <a:p>
            <a:pPr marL="90487" indent="0" algn="ctr">
              <a:buNone/>
            </a:pP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ru-RU" sz="1800" dirty="0" err="1">
                <a:solidFill>
                  <a:srgbClr val="002060"/>
                </a:solidFill>
              </a:rPr>
              <a:t>Xalq</a:t>
            </a:r>
            <a:r>
              <a:rPr lang="ru-RU" sz="1800" dirty="0">
                <a:solidFill>
                  <a:srgbClr val="002060"/>
                </a:solidFill>
              </a:rPr>
              <a:t> </a:t>
            </a:r>
            <a:r>
              <a:rPr lang="ru-RU" sz="1800" dirty="0" err="1">
                <a:solidFill>
                  <a:srgbClr val="002060"/>
                </a:solidFill>
              </a:rPr>
              <a:t>maorifi</a:t>
            </a:r>
            <a:r>
              <a:rPr lang="ru-RU" sz="1800" dirty="0">
                <a:solidFill>
                  <a:srgbClr val="002060"/>
                </a:solidFill>
              </a:rPr>
              <a:t> </a:t>
            </a:r>
            <a:r>
              <a:rPr lang="ru-RU" sz="1800" dirty="0" err="1">
                <a:solidFill>
                  <a:srgbClr val="002060"/>
                </a:solidFill>
              </a:rPr>
              <a:t>ehtiyojlari</a:t>
            </a:r>
            <a:r>
              <a:rPr lang="ru-RU" sz="1800" dirty="0">
                <a:solidFill>
                  <a:srgbClr val="002060"/>
                </a:solidFill>
              </a:rPr>
              <a:t> </a:t>
            </a:r>
            <a:r>
              <a:rPr lang="ru-RU" sz="1800" dirty="0" err="1">
                <a:solidFill>
                  <a:srgbClr val="002060"/>
                </a:solidFill>
              </a:rPr>
              <a:t>uchun</a:t>
            </a:r>
            <a:r>
              <a:rPr lang="en-US" sz="1800" dirty="0">
                <a:solidFill>
                  <a:srgbClr val="002060"/>
                </a:solidFill>
              </a:rPr>
              <a:t>:</a:t>
            </a:r>
          </a:p>
          <a:p>
            <a:pPr marL="107950" indent="-17463"/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birinchi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besh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yillikda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en-US" sz="1400" dirty="0">
                <a:solidFill>
                  <a:srgbClr val="002060"/>
                </a:solidFill>
              </a:rPr>
              <a:t>- </a:t>
            </a:r>
            <a:r>
              <a:rPr lang="ru-RU" sz="1400" b="1" dirty="0">
                <a:solidFill>
                  <a:srgbClr val="002060"/>
                </a:solidFill>
              </a:rPr>
              <a:t>395,5 </a:t>
            </a:r>
            <a:r>
              <a:rPr lang="ru-RU" sz="1400" b="1" dirty="0" err="1">
                <a:solidFill>
                  <a:srgbClr val="002060"/>
                </a:solidFill>
              </a:rPr>
              <a:t>mln</a:t>
            </a:r>
            <a:r>
              <a:rPr lang="ru-RU" sz="1400" b="1" dirty="0">
                <a:solidFill>
                  <a:srgbClr val="002060"/>
                </a:solidFill>
              </a:rPr>
              <a:t> </a:t>
            </a:r>
            <a:r>
              <a:rPr lang="ru-RU" sz="1400" b="1" dirty="0" err="1">
                <a:solidFill>
                  <a:srgbClr val="002060"/>
                </a:solidFill>
              </a:rPr>
              <a:t>rubl</a:t>
            </a:r>
            <a:r>
              <a:rPr lang="ru-RU" sz="1400" b="1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mablag</a:t>
            </a:r>
            <a:r>
              <a:rPr lang="ru-RU" sz="1400" dirty="0">
                <a:solidFill>
                  <a:srgbClr val="002060"/>
                </a:solidFill>
              </a:rPr>
              <a:t>‘ </a:t>
            </a:r>
            <a:r>
              <a:rPr lang="ru-RU" sz="1400" dirty="0" err="1">
                <a:solidFill>
                  <a:srgbClr val="002060"/>
                </a:solidFill>
              </a:rPr>
              <a:t>ajratilgan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bo‘lsa</a:t>
            </a:r>
            <a:r>
              <a:rPr lang="ru-RU" sz="1400" dirty="0">
                <a:solidFill>
                  <a:srgbClr val="002060"/>
                </a:solidFill>
              </a:rPr>
              <a:t>,</a:t>
            </a:r>
            <a:endParaRPr lang="en-US" sz="1400" dirty="0">
              <a:solidFill>
                <a:srgbClr val="002060"/>
              </a:solidFill>
            </a:endParaRPr>
          </a:p>
          <a:p>
            <a:pPr marL="107950" indent="-17463"/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ikkinchi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besh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yillik</a:t>
            </a:r>
            <a:r>
              <a:rPr lang="en-US" sz="1400" dirty="0">
                <a:solidFill>
                  <a:srgbClr val="002060"/>
                </a:solidFill>
              </a:rPr>
              <a:t>da -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b="1" dirty="0">
                <a:solidFill>
                  <a:srgbClr val="002060"/>
                </a:solidFill>
              </a:rPr>
              <a:t>1,16 </a:t>
            </a:r>
            <a:r>
              <a:rPr lang="ru-RU" sz="1400" b="1" dirty="0" err="1">
                <a:solidFill>
                  <a:srgbClr val="002060"/>
                </a:solidFill>
              </a:rPr>
              <a:t>mlrd</a:t>
            </a:r>
            <a:r>
              <a:rPr lang="ru-RU" sz="1400" b="1" dirty="0">
                <a:solidFill>
                  <a:srgbClr val="002060"/>
                </a:solidFill>
              </a:rPr>
              <a:t> </a:t>
            </a:r>
            <a:r>
              <a:rPr lang="ru-RU" sz="1400" b="1" dirty="0" err="1">
                <a:solidFill>
                  <a:srgbClr val="002060"/>
                </a:solidFill>
              </a:rPr>
              <a:t>rubl</a:t>
            </a:r>
            <a:r>
              <a:rPr lang="ru-RU" sz="1400" b="1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mablag</a:t>
            </a:r>
            <a:r>
              <a:rPr lang="ru-RU" sz="1400" dirty="0">
                <a:solidFill>
                  <a:srgbClr val="002060"/>
                </a:solidFill>
              </a:rPr>
              <a:t>‘ </a:t>
            </a:r>
            <a:r>
              <a:rPr lang="ru-RU" sz="1400" dirty="0" err="1">
                <a:solidFill>
                  <a:srgbClr val="002060"/>
                </a:solidFill>
              </a:rPr>
              <a:t>sarflandi</a:t>
            </a:r>
            <a:r>
              <a:rPr lang="ru-RU" sz="1400" dirty="0">
                <a:solidFill>
                  <a:srgbClr val="002060"/>
                </a:solidFill>
              </a:rPr>
              <a:t>. </a:t>
            </a:r>
            <a:endParaRPr lang="en-US" sz="1400" dirty="0">
              <a:solidFill>
                <a:srgbClr val="002060"/>
              </a:solidFill>
            </a:endParaRPr>
          </a:p>
          <a:p>
            <a:pPr marL="107950" indent="-17463"/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ikkinchi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besh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yillikda</a:t>
            </a:r>
            <a:r>
              <a:rPr lang="ru-RU" sz="1400" dirty="0">
                <a:solidFill>
                  <a:srgbClr val="002060"/>
                </a:solidFill>
              </a:rPr>
              <a:t> 35 000 </a:t>
            </a:r>
            <a:r>
              <a:rPr lang="ru-RU" sz="1400" dirty="0" err="1">
                <a:solidFill>
                  <a:srgbClr val="002060"/>
                </a:solidFill>
              </a:rPr>
              <a:t>o‘quvchi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sig‘adigan</a:t>
            </a:r>
            <a:r>
              <a:rPr lang="ru-RU" sz="1400" dirty="0">
                <a:solidFill>
                  <a:srgbClr val="002060"/>
                </a:solidFill>
              </a:rPr>
              <a:t> 539 </a:t>
            </a:r>
            <a:r>
              <a:rPr lang="ru-RU" sz="1400" dirty="0" err="1">
                <a:solidFill>
                  <a:srgbClr val="002060"/>
                </a:solidFill>
              </a:rPr>
              <a:t>ta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yangi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maktab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qurildi</a:t>
            </a:r>
            <a:r>
              <a:rPr lang="en-US" sz="1400" dirty="0">
                <a:solidFill>
                  <a:srgbClr val="002060"/>
                </a:solidFill>
              </a:rPr>
              <a:t>, </a:t>
            </a:r>
            <a:r>
              <a:rPr lang="ru-RU" sz="1400" dirty="0" err="1">
                <a:solidFill>
                  <a:srgbClr val="002060"/>
                </a:solidFill>
              </a:rPr>
              <a:t>kichkina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maktablar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bir-biriga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qo‘shilib</a:t>
            </a:r>
            <a:r>
              <a:rPr lang="ru-RU" sz="1400" dirty="0">
                <a:solidFill>
                  <a:srgbClr val="002060"/>
                </a:solidFill>
              </a:rPr>
              <a:t>, </a:t>
            </a:r>
            <a:r>
              <a:rPr lang="ru-RU" sz="1400" dirty="0" err="1">
                <a:solidFill>
                  <a:srgbClr val="002060"/>
                </a:solidFill>
              </a:rPr>
              <a:t>yiriklashtirildi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va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to‘la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kompleks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darajasiga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yetkazildi</a:t>
            </a:r>
            <a:r>
              <a:rPr lang="ru-RU" sz="1400" dirty="0">
                <a:solidFill>
                  <a:srgbClr val="002060"/>
                </a:solidFill>
              </a:rPr>
              <a:t>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2138" y="1872072"/>
            <a:ext cx="2351704" cy="1351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125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9712" y="216025"/>
            <a:ext cx="5526317" cy="1548035"/>
          </a:xfrm>
          <a:solidFill>
            <a:schemeClr val="tx1">
              <a:lumMod val="95000"/>
            </a:schemeClr>
          </a:solidFill>
        </p:spPr>
        <p:txBody>
          <a:bodyPr/>
          <a:lstStyle/>
          <a:p>
            <a:pPr marL="376237" indent="-285750" algn="just">
              <a:buFont typeface="Wingdings" panose="05000000000000000000" pitchFamily="2" charset="2"/>
              <a:buChar char="Ø"/>
            </a:pPr>
            <a:r>
              <a:rPr lang="ru-RU" sz="1800" dirty="0" err="1">
                <a:solidFill>
                  <a:srgbClr val="002060"/>
                </a:solidFill>
              </a:rPr>
              <a:t>Ikkinchi</a:t>
            </a:r>
            <a:r>
              <a:rPr lang="ru-RU" sz="1800" dirty="0">
                <a:solidFill>
                  <a:srgbClr val="002060"/>
                </a:solidFill>
              </a:rPr>
              <a:t> </a:t>
            </a:r>
            <a:r>
              <a:rPr lang="ru-RU" sz="1800" dirty="0" err="1">
                <a:solidFill>
                  <a:srgbClr val="002060"/>
                </a:solidFill>
              </a:rPr>
              <a:t>besh</a:t>
            </a:r>
            <a:r>
              <a:rPr lang="ru-RU" sz="1800" dirty="0">
                <a:solidFill>
                  <a:srgbClr val="002060"/>
                </a:solidFill>
              </a:rPr>
              <a:t> </a:t>
            </a:r>
            <a:r>
              <a:rPr lang="ru-RU" sz="1800" dirty="0" err="1">
                <a:solidFill>
                  <a:srgbClr val="002060"/>
                </a:solidFill>
              </a:rPr>
              <a:t>yillik</a:t>
            </a:r>
            <a:r>
              <a:rPr lang="ru-RU" sz="1800" dirty="0">
                <a:solidFill>
                  <a:srgbClr val="002060"/>
                </a:solidFill>
              </a:rPr>
              <a:t> </a:t>
            </a:r>
            <a:r>
              <a:rPr lang="ru-RU" sz="1800" dirty="0" err="1">
                <a:solidFill>
                  <a:srgbClr val="002060"/>
                </a:solidFill>
              </a:rPr>
              <a:t>davrida</a:t>
            </a:r>
            <a:r>
              <a:rPr lang="ru-RU" sz="1800" dirty="0">
                <a:solidFill>
                  <a:srgbClr val="002060"/>
                </a:solidFill>
              </a:rPr>
              <a:t> </a:t>
            </a:r>
            <a:r>
              <a:rPr lang="ru-RU" sz="1800" dirty="0" err="1">
                <a:solidFill>
                  <a:srgbClr val="002060"/>
                </a:solidFill>
              </a:rPr>
              <a:t>hamma</a:t>
            </a:r>
            <a:r>
              <a:rPr lang="ru-RU" sz="1800" dirty="0">
                <a:solidFill>
                  <a:srgbClr val="002060"/>
                </a:solidFill>
              </a:rPr>
              <a:t> </a:t>
            </a:r>
            <a:r>
              <a:rPr lang="ru-RU" sz="1800" dirty="0" err="1">
                <a:solidFill>
                  <a:srgbClr val="002060"/>
                </a:solidFill>
              </a:rPr>
              <a:t>umumiy</a:t>
            </a:r>
            <a:r>
              <a:rPr lang="ru-RU" sz="1800" dirty="0">
                <a:solidFill>
                  <a:srgbClr val="002060"/>
                </a:solidFill>
              </a:rPr>
              <a:t> </a:t>
            </a:r>
            <a:r>
              <a:rPr lang="ru-RU" sz="1800" dirty="0" err="1">
                <a:solidFill>
                  <a:srgbClr val="002060"/>
                </a:solidFill>
              </a:rPr>
              <a:t>ta’lim</a:t>
            </a:r>
            <a:r>
              <a:rPr lang="ru-RU" sz="1800" dirty="0">
                <a:solidFill>
                  <a:srgbClr val="002060"/>
                </a:solidFill>
              </a:rPr>
              <a:t> </a:t>
            </a:r>
            <a:r>
              <a:rPr lang="ru-RU" sz="1800" dirty="0" err="1">
                <a:solidFill>
                  <a:srgbClr val="002060"/>
                </a:solidFill>
              </a:rPr>
              <a:t>maktablaridagi</a:t>
            </a:r>
            <a:r>
              <a:rPr lang="ru-RU" sz="1800" dirty="0">
                <a:solidFill>
                  <a:srgbClr val="002060"/>
                </a:solidFill>
              </a:rPr>
              <a:t> </a:t>
            </a:r>
            <a:r>
              <a:rPr lang="ru-RU" sz="1800" dirty="0" err="1">
                <a:solidFill>
                  <a:srgbClr val="002060"/>
                </a:solidFill>
              </a:rPr>
              <a:t>o‘quvchilarning</a:t>
            </a:r>
            <a:r>
              <a:rPr lang="ru-RU" sz="1800" dirty="0">
                <a:solidFill>
                  <a:srgbClr val="002060"/>
                </a:solidFill>
              </a:rPr>
              <a:t> </a:t>
            </a:r>
            <a:r>
              <a:rPr lang="ru-RU" sz="1800" dirty="0" err="1">
                <a:solidFill>
                  <a:srgbClr val="002060"/>
                </a:solidFill>
              </a:rPr>
              <a:t>soni</a:t>
            </a:r>
            <a:r>
              <a:rPr lang="ru-RU" sz="1800" dirty="0">
                <a:solidFill>
                  <a:srgbClr val="002060"/>
                </a:solidFill>
              </a:rPr>
              <a:t> </a:t>
            </a:r>
            <a:r>
              <a:rPr lang="ru-RU" sz="1800" dirty="0" err="1">
                <a:solidFill>
                  <a:srgbClr val="002060"/>
                </a:solidFill>
              </a:rPr>
              <a:t>tez</a:t>
            </a:r>
            <a:r>
              <a:rPr lang="ru-RU" sz="1800" dirty="0">
                <a:solidFill>
                  <a:srgbClr val="002060"/>
                </a:solidFill>
              </a:rPr>
              <a:t> </a:t>
            </a:r>
            <a:r>
              <a:rPr lang="ru-RU" sz="1800" dirty="0" err="1">
                <a:solidFill>
                  <a:srgbClr val="002060"/>
                </a:solidFill>
              </a:rPr>
              <a:t>sur’atlar</a:t>
            </a:r>
            <a:r>
              <a:rPr lang="ru-RU" sz="1800" dirty="0">
                <a:solidFill>
                  <a:srgbClr val="002060"/>
                </a:solidFill>
              </a:rPr>
              <a:t> </a:t>
            </a:r>
            <a:r>
              <a:rPr lang="ru-RU" sz="1800" dirty="0" err="1">
                <a:solidFill>
                  <a:srgbClr val="002060"/>
                </a:solidFill>
              </a:rPr>
              <a:t>bilan</a:t>
            </a:r>
            <a:r>
              <a:rPr lang="ru-RU" sz="1800" dirty="0">
                <a:solidFill>
                  <a:srgbClr val="002060"/>
                </a:solidFill>
              </a:rPr>
              <a:t> </a:t>
            </a:r>
            <a:r>
              <a:rPr lang="ru-RU" sz="1800" dirty="0" err="1">
                <a:solidFill>
                  <a:srgbClr val="002060"/>
                </a:solidFill>
              </a:rPr>
              <a:t>o‘sib</a:t>
            </a:r>
            <a:r>
              <a:rPr lang="ru-RU" sz="1800" dirty="0">
                <a:solidFill>
                  <a:srgbClr val="002060"/>
                </a:solidFill>
              </a:rPr>
              <a:t>, </a:t>
            </a:r>
            <a:r>
              <a:rPr lang="ru-RU" sz="1800" b="1" dirty="0">
                <a:solidFill>
                  <a:srgbClr val="002060"/>
                </a:solidFill>
              </a:rPr>
              <a:t>931 800 </a:t>
            </a:r>
            <a:r>
              <a:rPr lang="ru-RU" sz="1800" dirty="0" err="1">
                <a:solidFill>
                  <a:srgbClr val="002060"/>
                </a:solidFill>
              </a:rPr>
              <a:t>nafarga</a:t>
            </a:r>
            <a:r>
              <a:rPr lang="ru-RU" sz="1800" dirty="0">
                <a:solidFill>
                  <a:srgbClr val="002060"/>
                </a:solidFill>
              </a:rPr>
              <a:t> </a:t>
            </a:r>
            <a:r>
              <a:rPr lang="ru-RU" sz="1800" dirty="0" err="1">
                <a:solidFill>
                  <a:srgbClr val="002060"/>
                </a:solidFill>
              </a:rPr>
              <a:t>yetdi</a:t>
            </a:r>
            <a:r>
              <a:rPr lang="ru-RU" sz="1800" dirty="0">
                <a:solidFill>
                  <a:srgbClr val="002060"/>
                </a:solidFill>
              </a:rPr>
              <a:t>, </a:t>
            </a:r>
            <a:r>
              <a:rPr lang="ru-RU" sz="1800" dirty="0" err="1">
                <a:solidFill>
                  <a:srgbClr val="002060"/>
                </a:solidFill>
              </a:rPr>
              <a:t>ularning</a:t>
            </a:r>
            <a:r>
              <a:rPr lang="ru-RU" sz="1800" dirty="0">
                <a:solidFill>
                  <a:srgbClr val="002060"/>
                </a:solidFill>
              </a:rPr>
              <a:t> </a:t>
            </a:r>
            <a:r>
              <a:rPr lang="en-US" sz="1800" dirty="0">
                <a:solidFill>
                  <a:srgbClr val="002060"/>
                </a:solidFill>
              </a:rPr>
              <a:t>          </a:t>
            </a:r>
            <a:r>
              <a:rPr lang="ru-RU" sz="1800" b="1" dirty="0">
                <a:solidFill>
                  <a:srgbClr val="002060"/>
                </a:solidFill>
              </a:rPr>
              <a:t>725</a:t>
            </a:r>
            <a:r>
              <a:rPr lang="ru-RU" sz="1800" dirty="0">
                <a:solidFill>
                  <a:srgbClr val="002060"/>
                </a:solidFill>
              </a:rPr>
              <a:t> </a:t>
            </a:r>
            <a:r>
              <a:rPr lang="ru-RU" sz="1800" dirty="0" err="1">
                <a:solidFill>
                  <a:srgbClr val="002060"/>
                </a:solidFill>
              </a:rPr>
              <a:t>mingga</a:t>
            </a:r>
            <a:r>
              <a:rPr lang="ru-RU" sz="1800" dirty="0">
                <a:solidFill>
                  <a:srgbClr val="002060"/>
                </a:solidFill>
              </a:rPr>
              <a:t> </a:t>
            </a:r>
            <a:r>
              <a:rPr lang="ru-RU" sz="1800" dirty="0" err="1">
                <a:solidFill>
                  <a:srgbClr val="002060"/>
                </a:solidFill>
              </a:rPr>
              <a:t>yaqini</a:t>
            </a:r>
            <a:r>
              <a:rPr lang="ru-RU" sz="1800" dirty="0">
                <a:solidFill>
                  <a:srgbClr val="002060"/>
                </a:solidFill>
              </a:rPr>
              <a:t> </a:t>
            </a:r>
            <a:r>
              <a:rPr lang="ru-RU" sz="1800" dirty="0" err="1">
                <a:solidFill>
                  <a:srgbClr val="002060"/>
                </a:solidFill>
              </a:rPr>
              <a:t>qishloq</a:t>
            </a:r>
            <a:r>
              <a:rPr lang="ru-RU" sz="1800" dirty="0">
                <a:solidFill>
                  <a:srgbClr val="002060"/>
                </a:solidFill>
              </a:rPr>
              <a:t> </a:t>
            </a:r>
            <a:r>
              <a:rPr lang="ru-RU" sz="1800" dirty="0" err="1">
                <a:solidFill>
                  <a:srgbClr val="002060"/>
                </a:solidFill>
              </a:rPr>
              <a:t>maktablarida</a:t>
            </a:r>
            <a:r>
              <a:rPr lang="ru-RU" sz="1800" dirty="0">
                <a:solidFill>
                  <a:srgbClr val="002060"/>
                </a:solidFill>
              </a:rPr>
              <a:t> </a:t>
            </a:r>
            <a:r>
              <a:rPr lang="ru-RU" sz="1800" dirty="0" err="1">
                <a:solidFill>
                  <a:srgbClr val="002060"/>
                </a:solidFill>
              </a:rPr>
              <a:t>o‘qirdi</a:t>
            </a:r>
            <a:r>
              <a:rPr lang="en-US" sz="1800" dirty="0">
                <a:solidFill>
                  <a:srgbClr val="002060"/>
                </a:solidFill>
              </a:rPr>
              <a:t>.</a:t>
            </a:r>
            <a:r>
              <a:rPr lang="ru-RU" sz="1800" dirty="0">
                <a:solidFill>
                  <a:srgbClr val="002060"/>
                </a:solidFill>
              </a:rPr>
              <a:t> </a:t>
            </a:r>
            <a:r>
              <a:rPr lang="en-US" sz="1800" dirty="0">
                <a:solidFill>
                  <a:srgbClr val="002060"/>
                </a:solidFill>
              </a:rPr>
              <a:t>O</a:t>
            </a:r>
            <a:r>
              <a:rPr lang="ru-RU" sz="1800" dirty="0">
                <a:solidFill>
                  <a:srgbClr val="002060"/>
                </a:solidFill>
              </a:rPr>
              <a:t>‘</a:t>
            </a:r>
            <a:r>
              <a:rPr lang="ru-RU" sz="1800" dirty="0" err="1">
                <a:solidFill>
                  <a:srgbClr val="002060"/>
                </a:solidFill>
              </a:rPr>
              <a:t>qish</a:t>
            </a:r>
            <a:r>
              <a:rPr lang="ru-RU" sz="1800" dirty="0">
                <a:solidFill>
                  <a:srgbClr val="002060"/>
                </a:solidFill>
              </a:rPr>
              <a:t> </a:t>
            </a:r>
            <a:r>
              <a:rPr lang="ru-RU" sz="1800" b="1" dirty="0">
                <a:solidFill>
                  <a:srgbClr val="002060"/>
                </a:solidFill>
              </a:rPr>
              <a:t>18 </a:t>
            </a:r>
            <a:r>
              <a:rPr lang="ru-RU" sz="1800" b="1" dirty="0" err="1">
                <a:solidFill>
                  <a:srgbClr val="002060"/>
                </a:solidFill>
              </a:rPr>
              <a:t>tilda</a:t>
            </a:r>
            <a:r>
              <a:rPr lang="ru-RU" sz="1800" b="1" dirty="0">
                <a:solidFill>
                  <a:srgbClr val="002060"/>
                </a:solidFill>
              </a:rPr>
              <a:t> </a:t>
            </a:r>
            <a:r>
              <a:rPr lang="ru-RU" sz="1800" dirty="0" err="1">
                <a:solidFill>
                  <a:srgbClr val="002060"/>
                </a:solidFill>
              </a:rPr>
              <a:t>olib</a:t>
            </a:r>
            <a:r>
              <a:rPr lang="ru-RU" sz="1800" dirty="0">
                <a:solidFill>
                  <a:srgbClr val="002060"/>
                </a:solidFill>
              </a:rPr>
              <a:t> </a:t>
            </a:r>
            <a:r>
              <a:rPr lang="ru-RU" sz="1800" dirty="0" err="1">
                <a:solidFill>
                  <a:srgbClr val="002060"/>
                </a:solidFill>
              </a:rPr>
              <a:t>borilgan</a:t>
            </a:r>
            <a:r>
              <a:rPr lang="ru-RU" sz="1800" dirty="0">
                <a:solidFill>
                  <a:srgbClr val="002060"/>
                </a:solidFill>
              </a:rPr>
              <a:t>. </a:t>
            </a:r>
            <a:endParaRPr lang="en-US" sz="1800" dirty="0">
              <a:solidFill>
                <a:srgbClr val="002060"/>
              </a:solidFill>
            </a:endParaRPr>
          </a:p>
          <a:p>
            <a:pPr marL="90487" indent="0">
              <a:buNone/>
            </a:pPr>
            <a:endParaRPr lang="ru-RU" sz="1600" dirty="0">
              <a:solidFill>
                <a:srgbClr val="00206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2852" y="1836068"/>
            <a:ext cx="2459149" cy="1298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703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870683045"/>
              </p:ext>
            </p:extLst>
          </p:nvPr>
        </p:nvGraphicFramePr>
        <p:xfrm>
          <a:off x="71413" y="71872"/>
          <a:ext cx="5645227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Горизонтальный свиток 2"/>
          <p:cNvSpPr/>
          <p:nvPr/>
        </p:nvSpPr>
        <p:spPr>
          <a:xfrm>
            <a:off x="359445" y="-72144"/>
            <a:ext cx="4824536" cy="3056946"/>
          </a:xfrm>
          <a:prstGeom prst="horizontalScroll">
            <a:avLst/>
          </a:prstGeom>
          <a:solidFill>
            <a:srgbClr val="DDDD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O‘zbekistonda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savodsizlik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chalasavodlilikni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tugatish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ham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ishlar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borildi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1937-yili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savodsizlikni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tugatish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maktablarining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413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taga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yetdi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maktablarda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28 700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kishi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ishlab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chiqarishdan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ajralmagan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o‘qib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savodini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chiqardi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05596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Горизонтальный свиток 1"/>
          <p:cNvSpPr/>
          <p:nvPr/>
        </p:nvSpPr>
        <p:spPr>
          <a:xfrm>
            <a:off x="251433" y="71872"/>
            <a:ext cx="5235899" cy="2988332"/>
          </a:xfrm>
          <a:prstGeom prst="horizontalScroll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Xotin-qizlar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o‘rtasida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savodsizlikni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tugatish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borasida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katta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yutuqlar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qo‘lga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kiritildi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en-US" sz="18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Ular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uchun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ko‘p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joylarda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maxsus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savod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maktablari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ochildi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en-US" sz="18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ru-RU" sz="18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1937-yili 139 000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nafar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xotin-qizlar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o‘qish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yozishni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o‘rganib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oldilar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71623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639101029"/>
              </p:ext>
            </p:extLst>
          </p:nvPr>
        </p:nvGraphicFramePr>
        <p:xfrm>
          <a:off x="107417" y="0"/>
          <a:ext cx="5580768" cy="3240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3525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5624" y="431912"/>
            <a:ext cx="3030126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1921-1922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-yillarda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arab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imlosi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ancha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soddalashtirildi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1929-yil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oyida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Samarqandda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adiblari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imlochilari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yetakchi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ziyolilari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konferensiyasida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yozuvini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arab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grafikasidan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lotin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grafikasiga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o‘tkazish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qaror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qabul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qilindi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Qaror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10-avgustda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tasdiqlan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1-dekabrda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arab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alifbosidan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lotin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yozuvi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o‘tildi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0294" y="540808"/>
            <a:ext cx="2598078" cy="2028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102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163593613"/>
              </p:ext>
            </p:extLst>
          </p:nvPr>
        </p:nvGraphicFramePr>
        <p:xfrm>
          <a:off x="0" y="-41976"/>
          <a:ext cx="5759450" cy="3282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96525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013108496"/>
              </p:ext>
            </p:extLst>
          </p:nvPr>
        </p:nvGraphicFramePr>
        <p:xfrm>
          <a:off x="0" y="-41976"/>
          <a:ext cx="5759450" cy="3282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76051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413" y="107876"/>
            <a:ext cx="3348372" cy="2887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60"/>
              </a:spcBef>
              <a:spcAft>
                <a:spcPts val="0"/>
              </a:spcAft>
            </a:pP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1929-yilda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arab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imlosi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asosidagi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yozuvi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tugatilib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lotin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grafikasiga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o‘tildi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160"/>
              </a:spcBef>
              <a:spcAft>
                <a:spcPts val="0"/>
              </a:spcAft>
            </a:pP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1940-yilga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kelib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sovetlarning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birdan-bir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yagona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orzusi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kirill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rus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alifbosi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negiziga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qurilgan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yozuvga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o‘tildi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785" y="121021"/>
            <a:ext cx="2162646" cy="2952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689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948447899"/>
              </p:ext>
            </p:extLst>
          </p:nvPr>
        </p:nvGraphicFramePr>
        <p:xfrm>
          <a:off x="71413" y="0"/>
          <a:ext cx="5759450" cy="3282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986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4501" y="-15753"/>
            <a:ext cx="4342554" cy="509089"/>
          </a:xfrm>
          <a:prstGeom prst="rect">
            <a:avLst/>
          </a:prstGeom>
        </p:spPr>
        <p:txBody>
          <a:bodyPr vert="horz" wrap="square" lIns="0" tIns="16486" rIns="0" bIns="0" rtlCol="0" anchor="ctr">
            <a:spAutoFit/>
          </a:bodyPr>
          <a:lstStyle/>
          <a:p>
            <a:pPr marL="12681">
              <a:lnSpc>
                <a:spcPct val="100000"/>
              </a:lnSpc>
              <a:spcBef>
                <a:spcPts val="130"/>
              </a:spcBef>
            </a:pPr>
            <a:r>
              <a:rPr lang="en-US" sz="3200" dirty="0" err="1"/>
              <a:t>Reja</a:t>
            </a:r>
            <a:endParaRPr sz="3200" dirty="0"/>
          </a:p>
        </p:txBody>
      </p:sp>
      <p:sp>
        <p:nvSpPr>
          <p:cNvPr id="16" name="TextBox 15"/>
          <p:cNvSpPr txBox="1"/>
          <p:nvPr/>
        </p:nvSpPr>
        <p:spPr>
          <a:xfrm>
            <a:off x="861635" y="641003"/>
            <a:ext cx="4769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575936">
              <a:spcAft>
                <a:spcPts val="94"/>
              </a:spcAft>
              <a:defRPr/>
            </a:pP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Sovet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hokimiyatining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ta’lim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fan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sohasidagi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ishlari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40211" y="1346986"/>
            <a:ext cx="47972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575936">
              <a:spcAft>
                <a:spcPts val="94"/>
              </a:spcAft>
              <a:defRPr/>
            </a:pP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maorifi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savodsizlikka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qarshi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kurash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61634" y="2476821"/>
            <a:ext cx="4769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575936">
              <a:spcAft>
                <a:spcPts val="94"/>
              </a:spcAft>
              <a:defRPr/>
            </a:pP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turdagi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adabiyoti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san’atining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taraqqiyoti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46327" y="1904605"/>
            <a:ext cx="47850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575936">
              <a:spcAft>
                <a:spcPts val="94"/>
              </a:spcAft>
              <a:defRPr/>
            </a:pP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Alifboning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o‘zgartirilishi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Connector 9"/>
          <p:cNvCxnSpPr/>
          <p:nvPr/>
        </p:nvCxnSpPr>
        <p:spPr>
          <a:xfrm>
            <a:off x="301367" y="742142"/>
            <a:ext cx="0" cy="2079623"/>
          </a:xfrm>
          <a:prstGeom prst="line">
            <a:avLst/>
          </a:prstGeom>
          <a:noFill/>
          <a:ln w="9525" cap="flat" cmpd="sng" algn="ctr">
            <a:solidFill>
              <a:srgbClr val="7F7F7F">
                <a:alpha val="50000"/>
              </a:srgbClr>
            </a:solidFill>
            <a:prstDash val="solid"/>
          </a:ln>
          <a:effectLst/>
        </p:spPr>
      </p:cxnSp>
      <p:sp>
        <p:nvSpPr>
          <p:cNvPr id="6" name="Стрелка вправо 5"/>
          <p:cNvSpPr/>
          <p:nvPr/>
        </p:nvSpPr>
        <p:spPr>
          <a:xfrm>
            <a:off x="315406" y="682371"/>
            <a:ext cx="530093" cy="484632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301367" y="1261925"/>
            <a:ext cx="530093" cy="484632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308639" y="1845780"/>
            <a:ext cx="536860" cy="484632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308639" y="2505308"/>
            <a:ext cx="536860" cy="484632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7014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1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757" y="71872"/>
            <a:ext cx="5688037" cy="1492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yozuvchi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shoirlaridan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Fitrat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Cho‘lpon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Abdulla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Qodiriy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Sadriddiy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Ayniy</a:t>
            </a:r>
            <a:r>
              <a:rPr lang="en-US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kabilar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asarlari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qadriyatlarni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saqlash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himoya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qilishga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urindilar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3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</a:t>
            </a:r>
            <a:r>
              <a:rPr lang="en-US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30-yillar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maydoniga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G‘afur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G‘ulom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Oybek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Hamid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Olimjon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Zulfiya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Abdulla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Qahhor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Usmon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Nosir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Mirtemir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Oydin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Sobirova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Uyg‘un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Komil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Yashin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G‘ayratiy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Sulton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Jo‘ra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Amin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Umariy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qator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iste’dodli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shoirlar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adiblar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dramaturglar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qo‘shildilar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6743" y="1739312"/>
            <a:ext cx="990329" cy="142890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7" y="1739312"/>
            <a:ext cx="1703986" cy="142890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7072" y="1739312"/>
            <a:ext cx="1226508" cy="1445739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9440" y="1739312"/>
            <a:ext cx="1820602" cy="1446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09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641" y="143880"/>
            <a:ext cx="580419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dramaturgiyasi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musiqasi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teatr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kino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tasviriy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amaliy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san’ati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rivojlandi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o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zbek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san’atkorlarining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avlodi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shakllandi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musiqasini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rivojlantirishda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kompozitorlaridan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To‘xtasin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Jalilov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Yunus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Rajabiy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Muxtor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Ashrafiy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Mutavakkil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Burhonovlar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mehnat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qildilar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753" y="1597124"/>
            <a:ext cx="1332548" cy="164296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4301" y="1620044"/>
            <a:ext cx="1339889" cy="1642963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7251" y="1597123"/>
            <a:ext cx="1977250" cy="1625779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97124"/>
            <a:ext cx="1476375" cy="1628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45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val="1087516922"/>
              </p:ext>
            </p:extLst>
          </p:nvPr>
        </p:nvGraphicFramePr>
        <p:xfrm>
          <a:off x="0" y="-41975"/>
          <a:ext cx="5688037" cy="31741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90935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727" y="0"/>
            <a:ext cx="1538669" cy="175518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4070" y="-6734"/>
            <a:ext cx="1251888" cy="1761916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832" y="1755182"/>
            <a:ext cx="2151495" cy="1456897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1374" y="1755182"/>
            <a:ext cx="1745425" cy="1456898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97" y="1496669"/>
            <a:ext cx="1846907" cy="1715410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11" y="0"/>
            <a:ext cx="1874216" cy="1755182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9337" y="0"/>
            <a:ext cx="1104624" cy="1734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475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-41975"/>
            <a:ext cx="5759450" cy="116955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Raqs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san’ati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xonandalikda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Halima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Nosirova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Tamaraxonim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Mukarrama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Turg‘unboyeva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Lutfixonim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Sarimsoqova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Muhiddin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Qori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Yoqubov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Komiljon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Otaniyozov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Karim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Zokirovlar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yuksak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mahoratga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erishdilar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musiqa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vokal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san’atining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rivojlanishida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1936-yili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Toshkentda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ochilgan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konservatoriyasi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muhim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rol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o‘ynadi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7739" y="1346979"/>
            <a:ext cx="1472525" cy="1906635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851" y="1346980"/>
            <a:ext cx="1482888" cy="188900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6980"/>
            <a:ext cx="1464851" cy="188900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0723" y="1346978"/>
            <a:ext cx="1404085" cy="1900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469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 105">
            <a:extLst>
              <a:ext uri="{FF2B5EF4-FFF2-40B4-BE49-F238E27FC236}">
                <a16:creationId xmlns:a16="http://schemas.microsoft.com/office/drawing/2014/main" xmlns="" id="{958BDEDB-0A0D-4F5A-A9B9-99ACA3199C62}"/>
              </a:ext>
            </a:extLst>
          </p:cNvPr>
          <p:cNvSpPr>
            <a:spLocks noEditPoints="1"/>
          </p:cNvSpPr>
          <p:nvPr/>
        </p:nvSpPr>
        <p:spPr bwMode="auto">
          <a:xfrm>
            <a:off x="2540776" y="2700284"/>
            <a:ext cx="400859" cy="277833"/>
          </a:xfrm>
          <a:custGeom>
            <a:avLst/>
            <a:gdLst>
              <a:gd name="T0" fmla="*/ 473 w 478"/>
              <a:gd name="T1" fmla="*/ 39 h 633"/>
              <a:gd name="T2" fmla="*/ 239 w 478"/>
              <a:gd name="T3" fmla="*/ 0 h 633"/>
              <a:gd name="T4" fmla="*/ 239 w 478"/>
              <a:gd name="T5" fmla="*/ 0 h 633"/>
              <a:gd name="T6" fmla="*/ 239 w 478"/>
              <a:gd name="T7" fmla="*/ 0 h 633"/>
              <a:gd name="T8" fmla="*/ 239 w 478"/>
              <a:gd name="T9" fmla="*/ 0 h 633"/>
              <a:gd name="T10" fmla="*/ 193 w 478"/>
              <a:gd name="T11" fmla="*/ 2 h 633"/>
              <a:gd name="T12" fmla="*/ 192 w 478"/>
              <a:gd name="T13" fmla="*/ 2 h 633"/>
              <a:gd name="T14" fmla="*/ 192 w 478"/>
              <a:gd name="T15" fmla="*/ 2 h 633"/>
              <a:gd name="T16" fmla="*/ 191 w 478"/>
              <a:gd name="T17" fmla="*/ 2 h 633"/>
              <a:gd name="T18" fmla="*/ 145 w 478"/>
              <a:gd name="T19" fmla="*/ 7 h 633"/>
              <a:gd name="T20" fmla="*/ 144 w 478"/>
              <a:gd name="T21" fmla="*/ 7 h 633"/>
              <a:gd name="T22" fmla="*/ 98 w 478"/>
              <a:gd name="T23" fmla="*/ 15 h 633"/>
              <a:gd name="T24" fmla="*/ 98 w 478"/>
              <a:gd name="T25" fmla="*/ 15 h 633"/>
              <a:gd name="T26" fmla="*/ 52 w 478"/>
              <a:gd name="T27" fmla="*/ 26 h 633"/>
              <a:gd name="T28" fmla="*/ 51 w 478"/>
              <a:gd name="T29" fmla="*/ 26 h 633"/>
              <a:gd name="T30" fmla="*/ 4 w 478"/>
              <a:gd name="T31" fmla="*/ 39 h 633"/>
              <a:gd name="T32" fmla="*/ 0 w 478"/>
              <a:gd name="T33" fmla="*/ 46 h 633"/>
              <a:gd name="T34" fmla="*/ 0 w 478"/>
              <a:gd name="T35" fmla="*/ 435 h 633"/>
              <a:gd name="T36" fmla="*/ 102 w 478"/>
              <a:gd name="T37" fmla="*/ 553 h 633"/>
              <a:gd name="T38" fmla="*/ 142 w 478"/>
              <a:gd name="T39" fmla="*/ 582 h 633"/>
              <a:gd name="T40" fmla="*/ 142 w 478"/>
              <a:gd name="T41" fmla="*/ 582 h 633"/>
              <a:gd name="T42" fmla="*/ 238 w 478"/>
              <a:gd name="T43" fmla="*/ 633 h 633"/>
              <a:gd name="T44" fmla="*/ 238 w 478"/>
              <a:gd name="T45" fmla="*/ 633 h 633"/>
              <a:gd name="T46" fmla="*/ 239 w 478"/>
              <a:gd name="T47" fmla="*/ 633 h 633"/>
              <a:gd name="T48" fmla="*/ 239 w 478"/>
              <a:gd name="T49" fmla="*/ 633 h 633"/>
              <a:gd name="T50" fmla="*/ 239 w 478"/>
              <a:gd name="T51" fmla="*/ 633 h 633"/>
              <a:gd name="T52" fmla="*/ 239 w 478"/>
              <a:gd name="T53" fmla="*/ 633 h 633"/>
              <a:gd name="T54" fmla="*/ 241 w 478"/>
              <a:gd name="T55" fmla="*/ 633 h 633"/>
              <a:gd name="T56" fmla="*/ 373 w 478"/>
              <a:gd name="T57" fmla="*/ 560 h 633"/>
              <a:gd name="T58" fmla="*/ 478 w 478"/>
              <a:gd name="T59" fmla="*/ 435 h 633"/>
              <a:gd name="T60" fmla="*/ 478 w 478"/>
              <a:gd name="T61" fmla="*/ 46 h 633"/>
              <a:gd name="T62" fmla="*/ 473 w 478"/>
              <a:gd name="T63" fmla="*/ 39 h 633"/>
              <a:gd name="T64" fmla="*/ 199 w 478"/>
              <a:gd name="T65" fmla="*/ 15 h 633"/>
              <a:gd name="T66" fmla="*/ 232 w 478"/>
              <a:gd name="T67" fmla="*/ 14 h 633"/>
              <a:gd name="T68" fmla="*/ 232 w 478"/>
              <a:gd name="T69" fmla="*/ 617 h 633"/>
              <a:gd name="T70" fmla="*/ 200 w 478"/>
              <a:gd name="T71" fmla="*/ 601 h 633"/>
              <a:gd name="T72" fmla="*/ 199 w 478"/>
              <a:gd name="T73" fmla="*/ 15 h 633"/>
              <a:gd name="T74" fmla="*/ 186 w 478"/>
              <a:gd name="T75" fmla="*/ 593 h 633"/>
              <a:gd name="T76" fmla="*/ 153 w 478"/>
              <a:gd name="T77" fmla="*/ 572 h 633"/>
              <a:gd name="T78" fmla="*/ 153 w 478"/>
              <a:gd name="T79" fmla="*/ 20 h 633"/>
              <a:gd name="T80" fmla="*/ 185 w 478"/>
              <a:gd name="T81" fmla="*/ 17 h 633"/>
              <a:gd name="T82" fmla="*/ 186 w 478"/>
              <a:gd name="T83" fmla="*/ 593 h 633"/>
              <a:gd name="T84" fmla="*/ 60 w 478"/>
              <a:gd name="T85" fmla="*/ 38 h 633"/>
              <a:gd name="T86" fmla="*/ 92 w 478"/>
              <a:gd name="T87" fmla="*/ 31 h 633"/>
              <a:gd name="T88" fmla="*/ 93 w 478"/>
              <a:gd name="T89" fmla="*/ 528 h 633"/>
              <a:gd name="T90" fmla="*/ 60 w 478"/>
              <a:gd name="T91" fmla="*/ 500 h 633"/>
              <a:gd name="T92" fmla="*/ 60 w 478"/>
              <a:gd name="T93" fmla="*/ 38 h 633"/>
              <a:gd name="T94" fmla="*/ 14 w 478"/>
              <a:gd name="T95" fmla="*/ 435 h 633"/>
              <a:gd name="T96" fmla="*/ 14 w 478"/>
              <a:gd name="T97" fmla="*/ 51 h 633"/>
              <a:gd name="T98" fmla="*/ 46 w 478"/>
              <a:gd name="T99" fmla="*/ 42 h 633"/>
              <a:gd name="T100" fmla="*/ 46 w 478"/>
              <a:gd name="T101" fmla="*/ 487 h 633"/>
              <a:gd name="T102" fmla="*/ 14 w 478"/>
              <a:gd name="T103" fmla="*/ 435 h 633"/>
              <a:gd name="T104" fmla="*/ 107 w 478"/>
              <a:gd name="T105" fmla="*/ 539 h 633"/>
              <a:gd name="T106" fmla="*/ 106 w 478"/>
              <a:gd name="T107" fmla="*/ 28 h 633"/>
              <a:gd name="T108" fmla="*/ 139 w 478"/>
              <a:gd name="T109" fmla="*/ 22 h 633"/>
              <a:gd name="T110" fmla="*/ 139 w 478"/>
              <a:gd name="T111" fmla="*/ 563 h 633"/>
              <a:gd name="T112" fmla="*/ 111 w 478"/>
              <a:gd name="T113" fmla="*/ 542 h 633"/>
              <a:gd name="T114" fmla="*/ 107 w 478"/>
              <a:gd name="T115" fmla="*/ 539 h 633"/>
              <a:gd name="T116" fmla="*/ 464 w 478"/>
              <a:gd name="T117" fmla="*/ 435 h 633"/>
              <a:gd name="T118" fmla="*/ 246 w 478"/>
              <a:gd name="T119" fmla="*/ 617 h 633"/>
              <a:gd name="T120" fmla="*/ 246 w 478"/>
              <a:gd name="T121" fmla="*/ 14 h 633"/>
              <a:gd name="T122" fmla="*/ 464 w 478"/>
              <a:gd name="T123" fmla="*/ 51 h 633"/>
              <a:gd name="T124" fmla="*/ 464 w 478"/>
              <a:gd name="T125" fmla="*/ 435 h 6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478" h="633">
                <a:moveTo>
                  <a:pt x="473" y="39"/>
                </a:moveTo>
                <a:cubicBezTo>
                  <a:pt x="414" y="21"/>
                  <a:pt x="326" y="0"/>
                  <a:pt x="239" y="0"/>
                </a:cubicBezTo>
                <a:cubicBezTo>
                  <a:pt x="239" y="0"/>
                  <a:pt x="239" y="0"/>
                  <a:pt x="239" y="0"/>
                </a:cubicBezTo>
                <a:cubicBezTo>
                  <a:pt x="239" y="0"/>
                  <a:pt x="239" y="0"/>
                  <a:pt x="239" y="0"/>
                </a:cubicBezTo>
                <a:cubicBezTo>
                  <a:pt x="239" y="0"/>
                  <a:pt x="239" y="0"/>
                  <a:pt x="239" y="0"/>
                </a:cubicBezTo>
                <a:cubicBezTo>
                  <a:pt x="224" y="0"/>
                  <a:pt x="208" y="1"/>
                  <a:pt x="193" y="2"/>
                </a:cubicBezTo>
                <a:cubicBezTo>
                  <a:pt x="193" y="2"/>
                  <a:pt x="192" y="2"/>
                  <a:pt x="192" y="2"/>
                </a:cubicBezTo>
                <a:cubicBezTo>
                  <a:pt x="192" y="2"/>
                  <a:pt x="192" y="2"/>
                  <a:pt x="192" y="2"/>
                </a:cubicBezTo>
                <a:cubicBezTo>
                  <a:pt x="192" y="2"/>
                  <a:pt x="192" y="2"/>
                  <a:pt x="191" y="2"/>
                </a:cubicBezTo>
                <a:cubicBezTo>
                  <a:pt x="176" y="3"/>
                  <a:pt x="160" y="5"/>
                  <a:pt x="145" y="7"/>
                </a:cubicBezTo>
                <a:cubicBezTo>
                  <a:pt x="145" y="7"/>
                  <a:pt x="145" y="7"/>
                  <a:pt x="144" y="7"/>
                </a:cubicBezTo>
                <a:cubicBezTo>
                  <a:pt x="129" y="9"/>
                  <a:pt x="114" y="12"/>
                  <a:pt x="98" y="15"/>
                </a:cubicBezTo>
                <a:cubicBezTo>
                  <a:pt x="98" y="15"/>
                  <a:pt x="98" y="15"/>
                  <a:pt x="98" y="15"/>
                </a:cubicBezTo>
                <a:cubicBezTo>
                  <a:pt x="83" y="18"/>
                  <a:pt x="67" y="22"/>
                  <a:pt x="52" y="26"/>
                </a:cubicBezTo>
                <a:cubicBezTo>
                  <a:pt x="51" y="26"/>
                  <a:pt x="51" y="26"/>
                  <a:pt x="51" y="26"/>
                </a:cubicBezTo>
                <a:cubicBezTo>
                  <a:pt x="36" y="30"/>
                  <a:pt x="20" y="34"/>
                  <a:pt x="4" y="39"/>
                </a:cubicBezTo>
                <a:cubicBezTo>
                  <a:pt x="2" y="40"/>
                  <a:pt x="0" y="43"/>
                  <a:pt x="0" y="46"/>
                </a:cubicBezTo>
                <a:cubicBezTo>
                  <a:pt x="0" y="435"/>
                  <a:pt x="0" y="435"/>
                  <a:pt x="0" y="435"/>
                </a:cubicBezTo>
                <a:cubicBezTo>
                  <a:pt x="0" y="450"/>
                  <a:pt x="13" y="486"/>
                  <a:pt x="102" y="553"/>
                </a:cubicBezTo>
                <a:cubicBezTo>
                  <a:pt x="115" y="563"/>
                  <a:pt x="129" y="573"/>
                  <a:pt x="142" y="582"/>
                </a:cubicBezTo>
                <a:cubicBezTo>
                  <a:pt x="142" y="582"/>
                  <a:pt x="142" y="582"/>
                  <a:pt x="142" y="582"/>
                </a:cubicBezTo>
                <a:cubicBezTo>
                  <a:pt x="182" y="609"/>
                  <a:pt x="220" y="629"/>
                  <a:pt x="238" y="633"/>
                </a:cubicBezTo>
                <a:cubicBezTo>
                  <a:pt x="238" y="633"/>
                  <a:pt x="238" y="633"/>
                  <a:pt x="238" y="633"/>
                </a:cubicBezTo>
                <a:cubicBezTo>
                  <a:pt x="238" y="633"/>
                  <a:pt x="239" y="633"/>
                  <a:pt x="239" y="633"/>
                </a:cubicBezTo>
                <a:cubicBezTo>
                  <a:pt x="239" y="633"/>
                  <a:pt x="239" y="633"/>
                  <a:pt x="239" y="633"/>
                </a:cubicBezTo>
                <a:cubicBezTo>
                  <a:pt x="239" y="633"/>
                  <a:pt x="239" y="633"/>
                  <a:pt x="239" y="633"/>
                </a:cubicBezTo>
                <a:cubicBezTo>
                  <a:pt x="239" y="633"/>
                  <a:pt x="239" y="633"/>
                  <a:pt x="239" y="633"/>
                </a:cubicBezTo>
                <a:cubicBezTo>
                  <a:pt x="240" y="633"/>
                  <a:pt x="240" y="633"/>
                  <a:pt x="241" y="633"/>
                </a:cubicBezTo>
                <a:cubicBezTo>
                  <a:pt x="261" y="629"/>
                  <a:pt x="320" y="598"/>
                  <a:pt x="373" y="560"/>
                </a:cubicBezTo>
                <a:cubicBezTo>
                  <a:pt x="421" y="526"/>
                  <a:pt x="478" y="477"/>
                  <a:pt x="478" y="435"/>
                </a:cubicBezTo>
                <a:cubicBezTo>
                  <a:pt x="478" y="46"/>
                  <a:pt x="478" y="46"/>
                  <a:pt x="478" y="46"/>
                </a:cubicBezTo>
                <a:cubicBezTo>
                  <a:pt x="478" y="43"/>
                  <a:pt x="476" y="40"/>
                  <a:pt x="473" y="39"/>
                </a:cubicBezTo>
                <a:close/>
                <a:moveTo>
                  <a:pt x="199" y="15"/>
                </a:moveTo>
                <a:cubicBezTo>
                  <a:pt x="210" y="15"/>
                  <a:pt x="221" y="14"/>
                  <a:pt x="232" y="14"/>
                </a:cubicBezTo>
                <a:cubicBezTo>
                  <a:pt x="232" y="617"/>
                  <a:pt x="232" y="617"/>
                  <a:pt x="232" y="617"/>
                </a:cubicBezTo>
                <a:cubicBezTo>
                  <a:pt x="224" y="614"/>
                  <a:pt x="213" y="608"/>
                  <a:pt x="200" y="601"/>
                </a:cubicBezTo>
                <a:lnTo>
                  <a:pt x="199" y="15"/>
                </a:lnTo>
                <a:close/>
                <a:moveTo>
                  <a:pt x="186" y="593"/>
                </a:moveTo>
                <a:cubicBezTo>
                  <a:pt x="175" y="587"/>
                  <a:pt x="165" y="580"/>
                  <a:pt x="153" y="572"/>
                </a:cubicBezTo>
                <a:cubicBezTo>
                  <a:pt x="153" y="20"/>
                  <a:pt x="153" y="20"/>
                  <a:pt x="153" y="20"/>
                </a:cubicBezTo>
                <a:cubicBezTo>
                  <a:pt x="164" y="19"/>
                  <a:pt x="175" y="17"/>
                  <a:pt x="185" y="17"/>
                </a:cubicBezTo>
                <a:lnTo>
                  <a:pt x="186" y="593"/>
                </a:lnTo>
                <a:close/>
                <a:moveTo>
                  <a:pt x="60" y="38"/>
                </a:moveTo>
                <a:cubicBezTo>
                  <a:pt x="71" y="35"/>
                  <a:pt x="82" y="33"/>
                  <a:pt x="92" y="31"/>
                </a:cubicBezTo>
                <a:cubicBezTo>
                  <a:pt x="93" y="528"/>
                  <a:pt x="93" y="528"/>
                  <a:pt x="93" y="528"/>
                </a:cubicBezTo>
                <a:cubicBezTo>
                  <a:pt x="81" y="518"/>
                  <a:pt x="70" y="509"/>
                  <a:pt x="60" y="500"/>
                </a:cubicBezTo>
                <a:lnTo>
                  <a:pt x="60" y="38"/>
                </a:lnTo>
                <a:close/>
                <a:moveTo>
                  <a:pt x="14" y="435"/>
                </a:moveTo>
                <a:cubicBezTo>
                  <a:pt x="14" y="51"/>
                  <a:pt x="14" y="51"/>
                  <a:pt x="14" y="51"/>
                </a:cubicBezTo>
                <a:cubicBezTo>
                  <a:pt x="24" y="48"/>
                  <a:pt x="35" y="45"/>
                  <a:pt x="46" y="42"/>
                </a:cubicBezTo>
                <a:cubicBezTo>
                  <a:pt x="46" y="487"/>
                  <a:pt x="46" y="487"/>
                  <a:pt x="46" y="487"/>
                </a:cubicBezTo>
                <a:cubicBezTo>
                  <a:pt x="25" y="465"/>
                  <a:pt x="14" y="447"/>
                  <a:pt x="14" y="435"/>
                </a:cubicBezTo>
                <a:close/>
                <a:moveTo>
                  <a:pt x="107" y="539"/>
                </a:moveTo>
                <a:cubicBezTo>
                  <a:pt x="106" y="28"/>
                  <a:pt x="106" y="28"/>
                  <a:pt x="106" y="28"/>
                </a:cubicBezTo>
                <a:cubicBezTo>
                  <a:pt x="117" y="26"/>
                  <a:pt x="128" y="24"/>
                  <a:pt x="139" y="22"/>
                </a:cubicBezTo>
                <a:cubicBezTo>
                  <a:pt x="139" y="563"/>
                  <a:pt x="139" y="563"/>
                  <a:pt x="139" y="563"/>
                </a:cubicBezTo>
                <a:cubicBezTo>
                  <a:pt x="130" y="556"/>
                  <a:pt x="120" y="549"/>
                  <a:pt x="111" y="542"/>
                </a:cubicBezTo>
                <a:cubicBezTo>
                  <a:pt x="109" y="541"/>
                  <a:pt x="108" y="540"/>
                  <a:pt x="107" y="539"/>
                </a:cubicBezTo>
                <a:close/>
                <a:moveTo>
                  <a:pt x="464" y="435"/>
                </a:moveTo>
                <a:cubicBezTo>
                  <a:pt x="464" y="496"/>
                  <a:pt x="297" y="598"/>
                  <a:pt x="246" y="617"/>
                </a:cubicBezTo>
                <a:cubicBezTo>
                  <a:pt x="246" y="14"/>
                  <a:pt x="246" y="14"/>
                  <a:pt x="246" y="14"/>
                </a:cubicBezTo>
                <a:cubicBezTo>
                  <a:pt x="327" y="15"/>
                  <a:pt x="408" y="34"/>
                  <a:pt x="464" y="51"/>
                </a:cubicBezTo>
                <a:lnTo>
                  <a:pt x="464" y="435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43196" tIns="21598" rIns="43196" bIns="21598" numCol="1" anchor="t" anchorCtr="0" compatLnSpc="1">
            <a:prstTxWarp prst="textNoShape">
              <a:avLst/>
            </a:prstTxWarp>
          </a:bodyPr>
          <a:lstStyle/>
          <a:p>
            <a:endParaRPr lang="en-US" sz="6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Freeform 136">
            <a:extLst>
              <a:ext uri="{FF2B5EF4-FFF2-40B4-BE49-F238E27FC236}">
                <a16:creationId xmlns:a16="http://schemas.microsoft.com/office/drawing/2014/main" xmlns="" id="{D05EFC8F-6FD8-4199-B335-F2CEC100CAD9}"/>
              </a:ext>
            </a:extLst>
          </p:cNvPr>
          <p:cNvSpPr>
            <a:spLocks noEditPoints="1"/>
          </p:cNvSpPr>
          <p:nvPr/>
        </p:nvSpPr>
        <p:spPr bwMode="auto">
          <a:xfrm>
            <a:off x="3970057" y="1087813"/>
            <a:ext cx="319005" cy="284367"/>
          </a:xfrm>
          <a:custGeom>
            <a:avLst/>
            <a:gdLst>
              <a:gd name="T0" fmla="*/ 100 w 616"/>
              <a:gd name="T1" fmla="*/ 285 h 509"/>
              <a:gd name="T2" fmla="*/ 323 w 616"/>
              <a:gd name="T3" fmla="*/ 422 h 509"/>
              <a:gd name="T4" fmla="*/ 323 w 616"/>
              <a:gd name="T5" fmla="*/ 278 h 509"/>
              <a:gd name="T6" fmla="*/ 114 w 616"/>
              <a:gd name="T7" fmla="*/ 292 h 509"/>
              <a:gd name="T8" fmla="*/ 612 w 616"/>
              <a:gd name="T9" fmla="*/ 188 h 509"/>
              <a:gd name="T10" fmla="*/ 555 w 616"/>
              <a:gd name="T11" fmla="*/ 4 h 509"/>
              <a:gd name="T12" fmla="*/ 554 w 616"/>
              <a:gd name="T13" fmla="*/ 3 h 509"/>
              <a:gd name="T14" fmla="*/ 553 w 616"/>
              <a:gd name="T15" fmla="*/ 1 h 509"/>
              <a:gd name="T16" fmla="*/ 551 w 616"/>
              <a:gd name="T17" fmla="*/ 1 h 509"/>
              <a:gd name="T18" fmla="*/ 549 w 616"/>
              <a:gd name="T19" fmla="*/ 0 h 509"/>
              <a:gd name="T20" fmla="*/ 308 w 616"/>
              <a:gd name="T21" fmla="*/ 0 h 509"/>
              <a:gd name="T22" fmla="*/ 147 w 616"/>
              <a:gd name="T23" fmla="*/ 0 h 509"/>
              <a:gd name="T24" fmla="*/ 66 w 616"/>
              <a:gd name="T25" fmla="*/ 0 h 509"/>
              <a:gd name="T26" fmla="*/ 64 w 616"/>
              <a:gd name="T27" fmla="*/ 1 h 509"/>
              <a:gd name="T28" fmla="*/ 62 w 616"/>
              <a:gd name="T29" fmla="*/ 2 h 509"/>
              <a:gd name="T30" fmla="*/ 61 w 616"/>
              <a:gd name="T31" fmla="*/ 4 h 509"/>
              <a:gd name="T32" fmla="*/ 60 w 616"/>
              <a:gd name="T33" fmla="*/ 5 h 509"/>
              <a:gd name="T34" fmla="*/ 27 w 616"/>
              <a:gd name="T35" fmla="*/ 242 h 509"/>
              <a:gd name="T36" fmla="*/ 582 w 616"/>
              <a:gd name="T37" fmla="*/ 509 h 509"/>
              <a:gd name="T38" fmla="*/ 606 w 616"/>
              <a:gd name="T39" fmla="*/ 229 h 509"/>
              <a:gd name="T40" fmla="*/ 464 w 616"/>
              <a:gd name="T41" fmla="*/ 232 h 509"/>
              <a:gd name="T42" fmla="*/ 463 w 616"/>
              <a:gd name="T43" fmla="*/ 14 h 509"/>
              <a:gd name="T44" fmla="*/ 391 w 616"/>
              <a:gd name="T45" fmla="*/ 219 h 509"/>
              <a:gd name="T46" fmla="*/ 315 w 616"/>
              <a:gd name="T47" fmla="*/ 14 h 509"/>
              <a:gd name="T48" fmla="*/ 391 w 616"/>
              <a:gd name="T49" fmla="*/ 219 h 509"/>
              <a:gd name="T50" fmla="*/ 257 w 616"/>
              <a:gd name="T51" fmla="*/ 232 h 509"/>
              <a:gd name="T52" fmla="*/ 234 w 616"/>
              <a:gd name="T53" fmla="*/ 14 h 509"/>
              <a:gd name="T54" fmla="*/ 117 w 616"/>
              <a:gd name="T55" fmla="*/ 192 h 509"/>
              <a:gd name="T56" fmla="*/ 202 w 616"/>
              <a:gd name="T57" fmla="*/ 190 h 509"/>
              <a:gd name="T58" fmla="*/ 117 w 616"/>
              <a:gd name="T59" fmla="*/ 192 h 509"/>
              <a:gd name="T60" fmla="*/ 72 w 616"/>
              <a:gd name="T61" fmla="*/ 14 h 509"/>
              <a:gd name="T62" fmla="*/ 48 w 616"/>
              <a:gd name="T63" fmla="*/ 232 h 509"/>
              <a:gd name="T64" fmla="*/ 392 w 616"/>
              <a:gd name="T65" fmla="*/ 495 h 509"/>
              <a:gd name="T66" fmla="*/ 503 w 616"/>
              <a:gd name="T67" fmla="*/ 495 h 509"/>
              <a:gd name="T68" fmla="*/ 517 w 616"/>
              <a:gd name="T69" fmla="*/ 285 h 509"/>
              <a:gd name="T70" fmla="*/ 378 w 616"/>
              <a:gd name="T71" fmla="*/ 285 h 509"/>
              <a:gd name="T72" fmla="*/ 41 w 616"/>
              <a:gd name="T73" fmla="*/ 246 h 509"/>
              <a:gd name="T74" fmla="*/ 113 w 616"/>
              <a:gd name="T75" fmla="*/ 229 h 509"/>
              <a:gd name="T76" fmla="*/ 215 w 616"/>
              <a:gd name="T77" fmla="*/ 229 h 509"/>
              <a:gd name="T78" fmla="*/ 308 w 616"/>
              <a:gd name="T79" fmla="*/ 217 h 509"/>
              <a:gd name="T80" fmla="*/ 410 w 616"/>
              <a:gd name="T81" fmla="*/ 217 h 509"/>
              <a:gd name="T82" fmla="*/ 511 w 616"/>
              <a:gd name="T83" fmla="*/ 217 h 509"/>
              <a:gd name="T84" fmla="*/ 575 w 616"/>
              <a:gd name="T85" fmla="*/ 495 h 509"/>
              <a:gd name="T86" fmla="*/ 513 w 616"/>
              <a:gd name="T87" fmla="*/ 189 h 509"/>
              <a:gd name="T88" fmla="*/ 598 w 616"/>
              <a:gd name="T89" fmla="*/ 192 h 5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616" h="509">
                <a:moveTo>
                  <a:pt x="323" y="278"/>
                </a:moveTo>
                <a:cubicBezTo>
                  <a:pt x="107" y="278"/>
                  <a:pt x="107" y="278"/>
                  <a:pt x="107" y="278"/>
                </a:cubicBezTo>
                <a:cubicBezTo>
                  <a:pt x="104" y="278"/>
                  <a:pt x="100" y="282"/>
                  <a:pt x="100" y="285"/>
                </a:cubicBezTo>
                <a:cubicBezTo>
                  <a:pt x="100" y="415"/>
                  <a:pt x="100" y="415"/>
                  <a:pt x="100" y="415"/>
                </a:cubicBezTo>
                <a:cubicBezTo>
                  <a:pt x="100" y="419"/>
                  <a:pt x="104" y="422"/>
                  <a:pt x="107" y="422"/>
                </a:cubicBezTo>
                <a:cubicBezTo>
                  <a:pt x="323" y="422"/>
                  <a:pt x="323" y="422"/>
                  <a:pt x="323" y="422"/>
                </a:cubicBezTo>
                <a:cubicBezTo>
                  <a:pt x="327" y="422"/>
                  <a:pt x="330" y="419"/>
                  <a:pt x="330" y="415"/>
                </a:cubicBezTo>
                <a:cubicBezTo>
                  <a:pt x="330" y="285"/>
                  <a:pt x="330" y="285"/>
                  <a:pt x="330" y="285"/>
                </a:cubicBezTo>
                <a:cubicBezTo>
                  <a:pt x="330" y="282"/>
                  <a:pt x="327" y="278"/>
                  <a:pt x="323" y="278"/>
                </a:cubicBezTo>
                <a:close/>
                <a:moveTo>
                  <a:pt x="316" y="408"/>
                </a:moveTo>
                <a:cubicBezTo>
                  <a:pt x="114" y="408"/>
                  <a:pt x="114" y="408"/>
                  <a:pt x="114" y="408"/>
                </a:cubicBezTo>
                <a:cubicBezTo>
                  <a:pt x="114" y="292"/>
                  <a:pt x="114" y="292"/>
                  <a:pt x="114" y="292"/>
                </a:cubicBezTo>
                <a:cubicBezTo>
                  <a:pt x="316" y="292"/>
                  <a:pt x="316" y="292"/>
                  <a:pt x="316" y="292"/>
                </a:cubicBezTo>
                <a:lnTo>
                  <a:pt x="316" y="408"/>
                </a:lnTo>
                <a:close/>
                <a:moveTo>
                  <a:pt x="612" y="188"/>
                </a:moveTo>
                <a:cubicBezTo>
                  <a:pt x="556" y="5"/>
                  <a:pt x="556" y="5"/>
                  <a:pt x="556" y="5"/>
                </a:cubicBezTo>
                <a:cubicBezTo>
                  <a:pt x="556" y="5"/>
                  <a:pt x="556" y="5"/>
                  <a:pt x="556" y="5"/>
                </a:cubicBezTo>
                <a:cubicBezTo>
                  <a:pt x="556" y="5"/>
                  <a:pt x="555" y="4"/>
                  <a:pt x="555" y="4"/>
                </a:cubicBezTo>
                <a:cubicBezTo>
                  <a:pt x="555" y="4"/>
                  <a:pt x="555" y="4"/>
                  <a:pt x="555" y="4"/>
                </a:cubicBezTo>
                <a:cubicBezTo>
                  <a:pt x="555" y="3"/>
                  <a:pt x="555" y="3"/>
                  <a:pt x="555" y="3"/>
                </a:cubicBezTo>
                <a:cubicBezTo>
                  <a:pt x="555" y="3"/>
                  <a:pt x="554" y="3"/>
                  <a:pt x="554" y="3"/>
                </a:cubicBezTo>
                <a:cubicBezTo>
                  <a:pt x="554" y="2"/>
                  <a:pt x="554" y="2"/>
                  <a:pt x="554" y="2"/>
                </a:cubicBezTo>
                <a:cubicBezTo>
                  <a:pt x="554" y="2"/>
                  <a:pt x="553" y="2"/>
                  <a:pt x="553" y="2"/>
                </a:cubicBezTo>
                <a:cubicBezTo>
                  <a:pt x="553" y="2"/>
                  <a:pt x="553" y="1"/>
                  <a:pt x="553" y="1"/>
                </a:cubicBezTo>
                <a:cubicBezTo>
                  <a:pt x="552" y="1"/>
                  <a:pt x="552" y="1"/>
                  <a:pt x="552" y="1"/>
                </a:cubicBezTo>
                <a:cubicBezTo>
                  <a:pt x="552" y="1"/>
                  <a:pt x="552" y="1"/>
                  <a:pt x="551" y="1"/>
                </a:cubicBezTo>
                <a:cubicBezTo>
                  <a:pt x="551" y="1"/>
                  <a:pt x="551" y="1"/>
                  <a:pt x="551" y="1"/>
                </a:cubicBezTo>
                <a:cubicBezTo>
                  <a:pt x="551" y="0"/>
                  <a:pt x="550" y="0"/>
                  <a:pt x="550" y="0"/>
                </a:cubicBezTo>
                <a:cubicBezTo>
                  <a:pt x="550" y="0"/>
                  <a:pt x="550" y="0"/>
                  <a:pt x="549" y="0"/>
                </a:cubicBezTo>
                <a:cubicBezTo>
                  <a:pt x="549" y="0"/>
                  <a:pt x="549" y="0"/>
                  <a:pt x="549" y="0"/>
                </a:cubicBezTo>
                <a:cubicBezTo>
                  <a:pt x="469" y="0"/>
                  <a:pt x="469" y="0"/>
                  <a:pt x="469" y="0"/>
                </a:cubicBezTo>
                <a:cubicBezTo>
                  <a:pt x="469" y="0"/>
                  <a:pt x="469" y="0"/>
                  <a:pt x="469" y="0"/>
                </a:cubicBezTo>
                <a:cubicBezTo>
                  <a:pt x="308" y="0"/>
                  <a:pt x="308" y="0"/>
                  <a:pt x="308" y="0"/>
                </a:cubicBezTo>
                <a:cubicBezTo>
                  <a:pt x="308" y="0"/>
                  <a:pt x="308" y="0"/>
                  <a:pt x="308" y="0"/>
                </a:cubicBezTo>
                <a:cubicBezTo>
                  <a:pt x="147" y="0"/>
                  <a:pt x="147" y="0"/>
                  <a:pt x="147" y="0"/>
                </a:cubicBezTo>
                <a:cubicBezTo>
                  <a:pt x="147" y="0"/>
                  <a:pt x="147" y="0"/>
                  <a:pt x="147" y="0"/>
                </a:cubicBezTo>
                <a:cubicBezTo>
                  <a:pt x="67" y="0"/>
                  <a:pt x="67" y="0"/>
                  <a:pt x="67" y="0"/>
                </a:cubicBezTo>
                <a:cubicBezTo>
                  <a:pt x="67" y="0"/>
                  <a:pt x="67" y="0"/>
                  <a:pt x="67" y="0"/>
                </a:cubicBezTo>
                <a:cubicBezTo>
                  <a:pt x="67" y="0"/>
                  <a:pt x="66" y="0"/>
                  <a:pt x="66" y="0"/>
                </a:cubicBezTo>
                <a:cubicBezTo>
                  <a:pt x="66" y="0"/>
                  <a:pt x="66" y="0"/>
                  <a:pt x="65" y="1"/>
                </a:cubicBezTo>
                <a:cubicBezTo>
                  <a:pt x="65" y="1"/>
                  <a:pt x="65" y="1"/>
                  <a:pt x="65" y="1"/>
                </a:cubicBezTo>
                <a:cubicBezTo>
                  <a:pt x="65" y="1"/>
                  <a:pt x="64" y="1"/>
                  <a:pt x="64" y="1"/>
                </a:cubicBezTo>
                <a:cubicBezTo>
                  <a:pt x="64" y="1"/>
                  <a:pt x="64" y="1"/>
                  <a:pt x="64" y="1"/>
                </a:cubicBezTo>
                <a:cubicBezTo>
                  <a:pt x="63" y="1"/>
                  <a:pt x="63" y="2"/>
                  <a:pt x="63" y="2"/>
                </a:cubicBezTo>
                <a:cubicBezTo>
                  <a:pt x="63" y="2"/>
                  <a:pt x="63" y="2"/>
                  <a:pt x="62" y="2"/>
                </a:cubicBezTo>
                <a:cubicBezTo>
                  <a:pt x="62" y="2"/>
                  <a:pt x="62" y="2"/>
                  <a:pt x="62" y="3"/>
                </a:cubicBezTo>
                <a:cubicBezTo>
                  <a:pt x="62" y="3"/>
                  <a:pt x="62" y="3"/>
                  <a:pt x="62" y="3"/>
                </a:cubicBezTo>
                <a:cubicBezTo>
                  <a:pt x="61" y="3"/>
                  <a:pt x="61" y="3"/>
                  <a:pt x="61" y="4"/>
                </a:cubicBezTo>
                <a:cubicBezTo>
                  <a:pt x="61" y="4"/>
                  <a:pt x="61" y="4"/>
                  <a:pt x="61" y="4"/>
                </a:cubicBezTo>
                <a:cubicBezTo>
                  <a:pt x="61" y="4"/>
                  <a:pt x="61" y="5"/>
                  <a:pt x="61" y="5"/>
                </a:cubicBezTo>
                <a:cubicBezTo>
                  <a:pt x="61" y="5"/>
                  <a:pt x="60" y="5"/>
                  <a:pt x="60" y="5"/>
                </a:cubicBezTo>
                <a:cubicBezTo>
                  <a:pt x="5" y="188"/>
                  <a:pt x="5" y="188"/>
                  <a:pt x="5" y="188"/>
                </a:cubicBezTo>
                <a:cubicBezTo>
                  <a:pt x="0" y="203"/>
                  <a:pt x="2" y="218"/>
                  <a:pt x="10" y="229"/>
                </a:cubicBezTo>
                <a:cubicBezTo>
                  <a:pt x="15" y="235"/>
                  <a:pt x="20" y="239"/>
                  <a:pt x="27" y="242"/>
                </a:cubicBezTo>
                <a:cubicBezTo>
                  <a:pt x="27" y="502"/>
                  <a:pt x="27" y="502"/>
                  <a:pt x="27" y="502"/>
                </a:cubicBezTo>
                <a:cubicBezTo>
                  <a:pt x="27" y="506"/>
                  <a:pt x="30" y="509"/>
                  <a:pt x="34" y="509"/>
                </a:cubicBezTo>
                <a:cubicBezTo>
                  <a:pt x="582" y="509"/>
                  <a:pt x="582" y="509"/>
                  <a:pt x="582" y="509"/>
                </a:cubicBezTo>
                <a:cubicBezTo>
                  <a:pt x="586" y="509"/>
                  <a:pt x="589" y="506"/>
                  <a:pt x="589" y="502"/>
                </a:cubicBezTo>
                <a:cubicBezTo>
                  <a:pt x="589" y="242"/>
                  <a:pt x="589" y="242"/>
                  <a:pt x="589" y="242"/>
                </a:cubicBezTo>
                <a:cubicBezTo>
                  <a:pt x="596" y="239"/>
                  <a:pt x="602" y="235"/>
                  <a:pt x="606" y="229"/>
                </a:cubicBezTo>
                <a:cubicBezTo>
                  <a:pt x="614" y="218"/>
                  <a:pt x="616" y="203"/>
                  <a:pt x="612" y="188"/>
                </a:cubicBezTo>
                <a:close/>
                <a:moveTo>
                  <a:pt x="493" y="220"/>
                </a:moveTo>
                <a:cubicBezTo>
                  <a:pt x="486" y="228"/>
                  <a:pt x="476" y="232"/>
                  <a:pt x="464" y="232"/>
                </a:cubicBezTo>
                <a:cubicBezTo>
                  <a:pt x="439" y="232"/>
                  <a:pt x="417" y="213"/>
                  <a:pt x="414" y="190"/>
                </a:cubicBezTo>
                <a:cubicBezTo>
                  <a:pt x="396" y="14"/>
                  <a:pt x="396" y="14"/>
                  <a:pt x="396" y="14"/>
                </a:cubicBezTo>
                <a:cubicBezTo>
                  <a:pt x="463" y="14"/>
                  <a:pt x="463" y="14"/>
                  <a:pt x="463" y="14"/>
                </a:cubicBezTo>
                <a:cubicBezTo>
                  <a:pt x="499" y="192"/>
                  <a:pt x="499" y="192"/>
                  <a:pt x="499" y="192"/>
                </a:cubicBezTo>
                <a:cubicBezTo>
                  <a:pt x="501" y="202"/>
                  <a:pt x="499" y="212"/>
                  <a:pt x="493" y="220"/>
                </a:cubicBezTo>
                <a:close/>
                <a:moveTo>
                  <a:pt x="391" y="219"/>
                </a:moveTo>
                <a:cubicBezTo>
                  <a:pt x="383" y="228"/>
                  <a:pt x="373" y="232"/>
                  <a:pt x="360" y="232"/>
                </a:cubicBezTo>
                <a:cubicBezTo>
                  <a:pt x="336" y="232"/>
                  <a:pt x="315" y="213"/>
                  <a:pt x="315" y="190"/>
                </a:cubicBezTo>
                <a:cubicBezTo>
                  <a:pt x="315" y="14"/>
                  <a:pt x="315" y="14"/>
                  <a:pt x="315" y="14"/>
                </a:cubicBezTo>
                <a:cubicBezTo>
                  <a:pt x="382" y="14"/>
                  <a:pt x="382" y="14"/>
                  <a:pt x="382" y="14"/>
                </a:cubicBezTo>
                <a:cubicBezTo>
                  <a:pt x="400" y="191"/>
                  <a:pt x="400" y="191"/>
                  <a:pt x="400" y="191"/>
                </a:cubicBezTo>
                <a:cubicBezTo>
                  <a:pt x="401" y="201"/>
                  <a:pt x="398" y="211"/>
                  <a:pt x="391" y="219"/>
                </a:cubicBezTo>
                <a:close/>
                <a:moveTo>
                  <a:pt x="301" y="190"/>
                </a:moveTo>
                <a:cubicBezTo>
                  <a:pt x="301" y="201"/>
                  <a:pt x="297" y="212"/>
                  <a:pt x="288" y="220"/>
                </a:cubicBezTo>
                <a:cubicBezTo>
                  <a:pt x="280" y="228"/>
                  <a:pt x="269" y="232"/>
                  <a:pt x="257" y="232"/>
                </a:cubicBezTo>
                <a:cubicBezTo>
                  <a:pt x="244" y="232"/>
                  <a:pt x="233" y="228"/>
                  <a:pt x="226" y="219"/>
                </a:cubicBezTo>
                <a:cubicBezTo>
                  <a:pt x="219" y="211"/>
                  <a:pt x="216" y="201"/>
                  <a:pt x="217" y="191"/>
                </a:cubicBezTo>
                <a:cubicBezTo>
                  <a:pt x="234" y="14"/>
                  <a:pt x="234" y="14"/>
                  <a:pt x="234" y="14"/>
                </a:cubicBezTo>
                <a:cubicBezTo>
                  <a:pt x="301" y="14"/>
                  <a:pt x="301" y="14"/>
                  <a:pt x="301" y="14"/>
                </a:cubicBezTo>
                <a:lnTo>
                  <a:pt x="301" y="190"/>
                </a:lnTo>
                <a:close/>
                <a:moveTo>
                  <a:pt x="117" y="192"/>
                </a:moveTo>
                <a:cubicBezTo>
                  <a:pt x="153" y="14"/>
                  <a:pt x="153" y="14"/>
                  <a:pt x="153" y="14"/>
                </a:cubicBezTo>
                <a:cubicBezTo>
                  <a:pt x="220" y="14"/>
                  <a:pt x="220" y="14"/>
                  <a:pt x="220" y="14"/>
                </a:cubicBezTo>
                <a:cubicBezTo>
                  <a:pt x="202" y="190"/>
                  <a:pt x="202" y="190"/>
                  <a:pt x="202" y="190"/>
                </a:cubicBezTo>
                <a:cubicBezTo>
                  <a:pt x="200" y="213"/>
                  <a:pt x="177" y="232"/>
                  <a:pt x="152" y="232"/>
                </a:cubicBezTo>
                <a:cubicBezTo>
                  <a:pt x="140" y="232"/>
                  <a:pt x="130" y="228"/>
                  <a:pt x="123" y="220"/>
                </a:cubicBezTo>
                <a:cubicBezTo>
                  <a:pt x="117" y="212"/>
                  <a:pt x="115" y="202"/>
                  <a:pt x="117" y="192"/>
                </a:cubicBezTo>
                <a:close/>
                <a:moveTo>
                  <a:pt x="22" y="220"/>
                </a:moveTo>
                <a:cubicBezTo>
                  <a:pt x="16" y="213"/>
                  <a:pt x="15" y="203"/>
                  <a:pt x="18" y="192"/>
                </a:cubicBezTo>
                <a:cubicBezTo>
                  <a:pt x="72" y="14"/>
                  <a:pt x="72" y="14"/>
                  <a:pt x="72" y="14"/>
                </a:cubicBezTo>
                <a:cubicBezTo>
                  <a:pt x="139" y="14"/>
                  <a:pt x="139" y="14"/>
                  <a:pt x="139" y="14"/>
                </a:cubicBezTo>
                <a:cubicBezTo>
                  <a:pt x="103" y="189"/>
                  <a:pt x="103" y="189"/>
                  <a:pt x="103" y="189"/>
                </a:cubicBezTo>
                <a:cubicBezTo>
                  <a:pt x="99" y="212"/>
                  <a:pt x="73" y="232"/>
                  <a:pt x="48" y="232"/>
                </a:cubicBezTo>
                <a:cubicBezTo>
                  <a:pt x="37" y="232"/>
                  <a:pt x="27" y="228"/>
                  <a:pt x="22" y="220"/>
                </a:cubicBezTo>
                <a:close/>
                <a:moveTo>
                  <a:pt x="503" y="495"/>
                </a:moveTo>
                <a:cubicBezTo>
                  <a:pt x="392" y="495"/>
                  <a:pt x="392" y="495"/>
                  <a:pt x="392" y="495"/>
                </a:cubicBezTo>
                <a:cubicBezTo>
                  <a:pt x="392" y="292"/>
                  <a:pt x="392" y="292"/>
                  <a:pt x="392" y="292"/>
                </a:cubicBezTo>
                <a:cubicBezTo>
                  <a:pt x="503" y="292"/>
                  <a:pt x="503" y="292"/>
                  <a:pt x="503" y="292"/>
                </a:cubicBezTo>
                <a:lnTo>
                  <a:pt x="503" y="495"/>
                </a:lnTo>
                <a:close/>
                <a:moveTo>
                  <a:pt x="575" y="495"/>
                </a:moveTo>
                <a:cubicBezTo>
                  <a:pt x="517" y="495"/>
                  <a:pt x="517" y="495"/>
                  <a:pt x="517" y="495"/>
                </a:cubicBezTo>
                <a:cubicBezTo>
                  <a:pt x="517" y="285"/>
                  <a:pt x="517" y="285"/>
                  <a:pt x="517" y="285"/>
                </a:cubicBezTo>
                <a:cubicBezTo>
                  <a:pt x="517" y="282"/>
                  <a:pt x="514" y="278"/>
                  <a:pt x="510" y="278"/>
                </a:cubicBezTo>
                <a:cubicBezTo>
                  <a:pt x="385" y="278"/>
                  <a:pt x="385" y="278"/>
                  <a:pt x="385" y="278"/>
                </a:cubicBezTo>
                <a:cubicBezTo>
                  <a:pt x="381" y="278"/>
                  <a:pt x="378" y="282"/>
                  <a:pt x="378" y="285"/>
                </a:cubicBezTo>
                <a:cubicBezTo>
                  <a:pt x="378" y="495"/>
                  <a:pt x="378" y="495"/>
                  <a:pt x="378" y="495"/>
                </a:cubicBezTo>
                <a:cubicBezTo>
                  <a:pt x="41" y="495"/>
                  <a:pt x="41" y="495"/>
                  <a:pt x="41" y="495"/>
                </a:cubicBezTo>
                <a:cubicBezTo>
                  <a:pt x="41" y="246"/>
                  <a:pt x="41" y="246"/>
                  <a:pt x="41" y="246"/>
                </a:cubicBezTo>
                <a:cubicBezTo>
                  <a:pt x="43" y="246"/>
                  <a:pt x="46" y="246"/>
                  <a:pt x="48" y="246"/>
                </a:cubicBezTo>
                <a:cubicBezTo>
                  <a:pt x="71" y="246"/>
                  <a:pt x="92" y="234"/>
                  <a:pt x="106" y="217"/>
                </a:cubicBezTo>
                <a:cubicBezTo>
                  <a:pt x="107" y="221"/>
                  <a:pt x="110" y="225"/>
                  <a:pt x="113" y="229"/>
                </a:cubicBezTo>
                <a:cubicBezTo>
                  <a:pt x="122" y="240"/>
                  <a:pt x="136" y="246"/>
                  <a:pt x="152" y="246"/>
                </a:cubicBezTo>
                <a:cubicBezTo>
                  <a:pt x="175" y="246"/>
                  <a:pt x="196" y="234"/>
                  <a:pt x="207" y="216"/>
                </a:cubicBezTo>
                <a:cubicBezTo>
                  <a:pt x="209" y="221"/>
                  <a:pt x="212" y="225"/>
                  <a:pt x="215" y="229"/>
                </a:cubicBezTo>
                <a:cubicBezTo>
                  <a:pt x="226" y="240"/>
                  <a:pt x="241" y="246"/>
                  <a:pt x="257" y="246"/>
                </a:cubicBezTo>
                <a:cubicBezTo>
                  <a:pt x="272" y="246"/>
                  <a:pt x="287" y="240"/>
                  <a:pt x="298" y="230"/>
                </a:cubicBezTo>
                <a:cubicBezTo>
                  <a:pt x="302" y="226"/>
                  <a:pt x="306" y="221"/>
                  <a:pt x="308" y="217"/>
                </a:cubicBezTo>
                <a:cubicBezTo>
                  <a:pt x="318" y="234"/>
                  <a:pt x="338" y="246"/>
                  <a:pt x="360" y="246"/>
                </a:cubicBezTo>
                <a:cubicBezTo>
                  <a:pt x="376" y="246"/>
                  <a:pt x="391" y="240"/>
                  <a:pt x="401" y="229"/>
                </a:cubicBezTo>
                <a:cubicBezTo>
                  <a:pt x="405" y="225"/>
                  <a:pt x="407" y="221"/>
                  <a:pt x="410" y="217"/>
                </a:cubicBezTo>
                <a:cubicBezTo>
                  <a:pt x="421" y="234"/>
                  <a:pt x="442" y="246"/>
                  <a:pt x="464" y="246"/>
                </a:cubicBezTo>
                <a:cubicBezTo>
                  <a:pt x="480" y="246"/>
                  <a:pt x="495" y="240"/>
                  <a:pt x="504" y="229"/>
                </a:cubicBezTo>
                <a:cubicBezTo>
                  <a:pt x="507" y="225"/>
                  <a:pt x="509" y="221"/>
                  <a:pt x="511" y="217"/>
                </a:cubicBezTo>
                <a:cubicBezTo>
                  <a:pt x="524" y="234"/>
                  <a:pt x="546" y="246"/>
                  <a:pt x="568" y="246"/>
                </a:cubicBezTo>
                <a:cubicBezTo>
                  <a:pt x="570" y="246"/>
                  <a:pt x="573" y="246"/>
                  <a:pt x="575" y="246"/>
                </a:cubicBezTo>
                <a:lnTo>
                  <a:pt x="575" y="495"/>
                </a:lnTo>
                <a:close/>
                <a:moveTo>
                  <a:pt x="595" y="220"/>
                </a:moveTo>
                <a:cubicBezTo>
                  <a:pt x="589" y="228"/>
                  <a:pt x="579" y="232"/>
                  <a:pt x="568" y="232"/>
                </a:cubicBezTo>
                <a:cubicBezTo>
                  <a:pt x="543" y="232"/>
                  <a:pt x="518" y="212"/>
                  <a:pt x="513" y="189"/>
                </a:cubicBezTo>
                <a:cubicBezTo>
                  <a:pt x="477" y="14"/>
                  <a:pt x="477" y="14"/>
                  <a:pt x="477" y="14"/>
                </a:cubicBezTo>
                <a:cubicBezTo>
                  <a:pt x="544" y="14"/>
                  <a:pt x="544" y="14"/>
                  <a:pt x="544" y="14"/>
                </a:cubicBezTo>
                <a:cubicBezTo>
                  <a:pt x="598" y="192"/>
                  <a:pt x="598" y="192"/>
                  <a:pt x="598" y="192"/>
                </a:cubicBezTo>
                <a:cubicBezTo>
                  <a:pt x="601" y="203"/>
                  <a:pt x="600" y="213"/>
                  <a:pt x="595" y="22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43196" tIns="21598" rIns="43196" bIns="21598" numCol="1" anchor="t" anchorCtr="0" compatLnSpc="1">
            <a:prstTxWarp prst="textNoShape">
              <a:avLst/>
            </a:prstTxWarp>
          </a:bodyPr>
          <a:lstStyle/>
          <a:p>
            <a:endParaRPr lang="en-US" sz="6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Freeform 140">
            <a:extLst>
              <a:ext uri="{FF2B5EF4-FFF2-40B4-BE49-F238E27FC236}">
                <a16:creationId xmlns:a16="http://schemas.microsoft.com/office/drawing/2014/main" xmlns="" id="{E7C20720-FE14-4B8A-8DB6-7896C094EDB1}"/>
              </a:ext>
            </a:extLst>
          </p:cNvPr>
          <p:cNvSpPr>
            <a:spLocks noEditPoints="1"/>
          </p:cNvSpPr>
          <p:nvPr/>
        </p:nvSpPr>
        <p:spPr bwMode="auto">
          <a:xfrm>
            <a:off x="2243637" y="1062365"/>
            <a:ext cx="316387" cy="342611"/>
          </a:xfrm>
          <a:custGeom>
            <a:avLst/>
            <a:gdLst>
              <a:gd name="T0" fmla="*/ 418 w 791"/>
              <a:gd name="T1" fmla="*/ 262 h 792"/>
              <a:gd name="T2" fmla="*/ 402 w 791"/>
              <a:gd name="T3" fmla="*/ 292 h 792"/>
              <a:gd name="T4" fmla="*/ 527 w 791"/>
              <a:gd name="T5" fmla="*/ 280 h 792"/>
              <a:gd name="T6" fmla="*/ 370 w 791"/>
              <a:gd name="T7" fmla="*/ 236 h 792"/>
              <a:gd name="T8" fmla="*/ 453 w 791"/>
              <a:gd name="T9" fmla="*/ 288 h 792"/>
              <a:gd name="T10" fmla="*/ 494 w 791"/>
              <a:gd name="T11" fmla="*/ 281 h 792"/>
              <a:gd name="T12" fmla="*/ 757 w 791"/>
              <a:gd name="T13" fmla="*/ 235 h 792"/>
              <a:gd name="T14" fmla="*/ 467 w 791"/>
              <a:gd name="T15" fmla="*/ 7 h 792"/>
              <a:gd name="T16" fmla="*/ 395 w 791"/>
              <a:gd name="T17" fmla="*/ 0 h 792"/>
              <a:gd name="T18" fmla="*/ 225 w 791"/>
              <a:gd name="T19" fmla="*/ 39 h 792"/>
              <a:gd name="T20" fmla="*/ 15 w 791"/>
              <a:gd name="T21" fmla="*/ 285 h 792"/>
              <a:gd name="T22" fmla="*/ 2 w 791"/>
              <a:gd name="T23" fmla="*/ 350 h 792"/>
              <a:gd name="T24" fmla="*/ 0 w 791"/>
              <a:gd name="T25" fmla="*/ 419 h 792"/>
              <a:gd name="T26" fmla="*/ 167 w 791"/>
              <a:gd name="T27" fmla="*/ 719 h 792"/>
              <a:gd name="T28" fmla="*/ 71 w 791"/>
              <a:gd name="T29" fmla="*/ 597 h 792"/>
              <a:gd name="T30" fmla="*/ 14 w 791"/>
              <a:gd name="T31" fmla="*/ 382 h 792"/>
              <a:gd name="T32" fmla="*/ 18 w 791"/>
              <a:gd name="T33" fmla="*/ 336 h 792"/>
              <a:gd name="T34" fmla="*/ 122 w 791"/>
              <a:gd name="T35" fmla="*/ 524 h 792"/>
              <a:gd name="T36" fmla="*/ 117 w 791"/>
              <a:gd name="T37" fmla="*/ 177 h 792"/>
              <a:gd name="T38" fmla="*/ 101 w 791"/>
              <a:gd name="T39" fmla="*/ 153 h 792"/>
              <a:gd name="T40" fmla="*/ 198 w 791"/>
              <a:gd name="T41" fmla="*/ 69 h 792"/>
              <a:gd name="T42" fmla="*/ 248 w 791"/>
              <a:gd name="T43" fmla="*/ 68 h 792"/>
              <a:gd name="T44" fmla="*/ 221 w 791"/>
              <a:gd name="T45" fmla="*/ 77 h 792"/>
              <a:gd name="T46" fmla="*/ 443 w 791"/>
              <a:gd name="T47" fmla="*/ 17 h 792"/>
              <a:gd name="T48" fmla="*/ 300 w 791"/>
              <a:gd name="T49" fmla="*/ 86 h 792"/>
              <a:gd name="T50" fmla="*/ 263 w 791"/>
              <a:gd name="T51" fmla="*/ 64 h 792"/>
              <a:gd name="T52" fmla="*/ 757 w 791"/>
              <a:gd name="T53" fmla="*/ 519 h 792"/>
              <a:gd name="T54" fmla="*/ 732 w 791"/>
              <a:gd name="T55" fmla="*/ 273 h 792"/>
              <a:gd name="T56" fmla="*/ 725 w 791"/>
              <a:gd name="T57" fmla="*/ 259 h 792"/>
              <a:gd name="T58" fmla="*/ 642 w 791"/>
              <a:gd name="T59" fmla="*/ 315 h 792"/>
              <a:gd name="T60" fmla="*/ 602 w 791"/>
              <a:gd name="T61" fmla="*/ 392 h 792"/>
              <a:gd name="T62" fmla="*/ 591 w 791"/>
              <a:gd name="T63" fmla="*/ 419 h 792"/>
              <a:gd name="T64" fmla="*/ 454 w 791"/>
              <a:gd name="T65" fmla="*/ 677 h 792"/>
              <a:gd name="T66" fmla="*/ 323 w 791"/>
              <a:gd name="T67" fmla="*/ 460 h 792"/>
              <a:gd name="T68" fmla="*/ 310 w 791"/>
              <a:gd name="T69" fmla="*/ 240 h 792"/>
              <a:gd name="T70" fmla="*/ 434 w 791"/>
              <a:gd name="T71" fmla="*/ 180 h 792"/>
              <a:gd name="T72" fmla="*/ 400 w 791"/>
              <a:gd name="T73" fmla="*/ 104 h 792"/>
              <a:gd name="T74" fmla="*/ 79 w 791"/>
              <a:gd name="T75" fmla="*/ 444 h 792"/>
              <a:gd name="T76" fmla="*/ 322 w 791"/>
              <a:gd name="T77" fmla="*/ 97 h 792"/>
              <a:gd name="T78" fmla="*/ 305 w 791"/>
              <a:gd name="T79" fmla="*/ 115 h 792"/>
              <a:gd name="T80" fmla="*/ 479 w 791"/>
              <a:gd name="T81" fmla="*/ 76 h 792"/>
              <a:gd name="T82" fmla="*/ 327 w 791"/>
              <a:gd name="T83" fmla="*/ 122 h 792"/>
              <a:gd name="T84" fmla="*/ 381 w 791"/>
              <a:gd name="T85" fmla="*/ 164 h 792"/>
              <a:gd name="T86" fmla="*/ 337 w 791"/>
              <a:gd name="T87" fmla="*/ 189 h 792"/>
              <a:gd name="T88" fmla="*/ 255 w 791"/>
              <a:gd name="T89" fmla="*/ 144 h 792"/>
              <a:gd name="T90" fmla="*/ 360 w 791"/>
              <a:gd name="T91" fmla="*/ 168 h 792"/>
              <a:gd name="T92" fmla="*/ 330 w 791"/>
              <a:gd name="T93" fmla="*/ 176 h 792"/>
              <a:gd name="T94" fmla="*/ 229 w 791"/>
              <a:gd name="T95" fmla="*/ 389 h 792"/>
              <a:gd name="T96" fmla="*/ 325 w 791"/>
              <a:gd name="T97" fmla="*/ 474 h 792"/>
              <a:gd name="T98" fmla="*/ 402 w 791"/>
              <a:gd name="T99" fmla="*/ 567 h 792"/>
              <a:gd name="T100" fmla="*/ 423 w 791"/>
              <a:gd name="T101" fmla="*/ 165 h 792"/>
              <a:gd name="T102" fmla="*/ 240 w 791"/>
              <a:gd name="T103" fmla="*/ 648 h 792"/>
              <a:gd name="T104" fmla="*/ 220 w 791"/>
              <a:gd name="T105" fmla="*/ 533 h 792"/>
              <a:gd name="T106" fmla="*/ 458 w 791"/>
              <a:gd name="T107" fmla="*/ 691 h 792"/>
              <a:gd name="T108" fmla="*/ 536 w 791"/>
              <a:gd name="T109" fmla="*/ 648 h 792"/>
              <a:gd name="T110" fmla="*/ 570 w 791"/>
              <a:gd name="T111" fmla="*/ 592 h 792"/>
              <a:gd name="T112" fmla="*/ 669 w 791"/>
              <a:gd name="T113" fmla="*/ 662 h 7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791" h="792">
                <a:moveTo>
                  <a:pt x="495" y="267"/>
                </a:moveTo>
                <a:cubicBezTo>
                  <a:pt x="495" y="267"/>
                  <a:pt x="495" y="267"/>
                  <a:pt x="494" y="267"/>
                </a:cubicBezTo>
                <a:cubicBezTo>
                  <a:pt x="489" y="267"/>
                  <a:pt x="472" y="265"/>
                  <a:pt x="463" y="264"/>
                </a:cubicBezTo>
                <a:cubicBezTo>
                  <a:pt x="453" y="252"/>
                  <a:pt x="430" y="223"/>
                  <a:pt x="413" y="223"/>
                </a:cubicBezTo>
                <a:cubicBezTo>
                  <a:pt x="413" y="223"/>
                  <a:pt x="412" y="223"/>
                  <a:pt x="411" y="223"/>
                </a:cubicBezTo>
                <a:cubicBezTo>
                  <a:pt x="404" y="224"/>
                  <a:pt x="402" y="228"/>
                  <a:pt x="402" y="230"/>
                </a:cubicBezTo>
                <a:cubicBezTo>
                  <a:pt x="400" y="238"/>
                  <a:pt x="407" y="244"/>
                  <a:pt x="417" y="252"/>
                </a:cubicBezTo>
                <a:cubicBezTo>
                  <a:pt x="419" y="254"/>
                  <a:pt x="422" y="256"/>
                  <a:pt x="424" y="258"/>
                </a:cubicBezTo>
                <a:cubicBezTo>
                  <a:pt x="423" y="259"/>
                  <a:pt x="420" y="261"/>
                  <a:pt x="418" y="262"/>
                </a:cubicBezTo>
                <a:cubicBezTo>
                  <a:pt x="413" y="249"/>
                  <a:pt x="392" y="233"/>
                  <a:pt x="379" y="224"/>
                </a:cubicBezTo>
                <a:cubicBezTo>
                  <a:pt x="376" y="223"/>
                  <a:pt x="373" y="222"/>
                  <a:pt x="370" y="222"/>
                </a:cubicBezTo>
                <a:cubicBezTo>
                  <a:pt x="351" y="222"/>
                  <a:pt x="330" y="258"/>
                  <a:pt x="324" y="269"/>
                </a:cubicBezTo>
                <a:cubicBezTo>
                  <a:pt x="323" y="270"/>
                  <a:pt x="323" y="272"/>
                  <a:pt x="323" y="273"/>
                </a:cubicBezTo>
                <a:cubicBezTo>
                  <a:pt x="323" y="278"/>
                  <a:pt x="327" y="290"/>
                  <a:pt x="346" y="290"/>
                </a:cubicBezTo>
                <a:cubicBezTo>
                  <a:pt x="361" y="290"/>
                  <a:pt x="381" y="283"/>
                  <a:pt x="391" y="279"/>
                </a:cubicBezTo>
                <a:cubicBezTo>
                  <a:pt x="391" y="279"/>
                  <a:pt x="391" y="279"/>
                  <a:pt x="391" y="279"/>
                </a:cubicBezTo>
                <a:cubicBezTo>
                  <a:pt x="391" y="279"/>
                  <a:pt x="392" y="279"/>
                  <a:pt x="392" y="279"/>
                </a:cubicBezTo>
                <a:cubicBezTo>
                  <a:pt x="394" y="279"/>
                  <a:pt x="399" y="287"/>
                  <a:pt x="402" y="292"/>
                </a:cubicBezTo>
                <a:cubicBezTo>
                  <a:pt x="407" y="301"/>
                  <a:pt x="412" y="310"/>
                  <a:pt x="421" y="315"/>
                </a:cubicBezTo>
                <a:cubicBezTo>
                  <a:pt x="424" y="317"/>
                  <a:pt x="428" y="318"/>
                  <a:pt x="432" y="318"/>
                </a:cubicBezTo>
                <a:cubicBezTo>
                  <a:pt x="432" y="318"/>
                  <a:pt x="432" y="318"/>
                  <a:pt x="432" y="318"/>
                </a:cubicBezTo>
                <a:cubicBezTo>
                  <a:pt x="445" y="318"/>
                  <a:pt x="455" y="308"/>
                  <a:pt x="463" y="299"/>
                </a:cubicBezTo>
                <a:cubicBezTo>
                  <a:pt x="465" y="300"/>
                  <a:pt x="468" y="301"/>
                  <a:pt x="471" y="302"/>
                </a:cubicBezTo>
                <a:cubicBezTo>
                  <a:pt x="480" y="306"/>
                  <a:pt x="492" y="310"/>
                  <a:pt x="503" y="310"/>
                </a:cubicBezTo>
                <a:cubicBezTo>
                  <a:pt x="503" y="310"/>
                  <a:pt x="503" y="310"/>
                  <a:pt x="503" y="310"/>
                </a:cubicBezTo>
                <a:cubicBezTo>
                  <a:pt x="514" y="310"/>
                  <a:pt x="521" y="305"/>
                  <a:pt x="524" y="300"/>
                </a:cubicBezTo>
                <a:cubicBezTo>
                  <a:pt x="531" y="291"/>
                  <a:pt x="529" y="284"/>
                  <a:pt x="527" y="280"/>
                </a:cubicBezTo>
                <a:cubicBezTo>
                  <a:pt x="521" y="267"/>
                  <a:pt x="498" y="266"/>
                  <a:pt x="497" y="266"/>
                </a:cubicBezTo>
                <a:cubicBezTo>
                  <a:pt x="496" y="266"/>
                  <a:pt x="495" y="267"/>
                  <a:pt x="495" y="267"/>
                </a:cubicBezTo>
                <a:close/>
                <a:moveTo>
                  <a:pt x="403" y="269"/>
                </a:moveTo>
                <a:cubicBezTo>
                  <a:pt x="400" y="267"/>
                  <a:pt x="396" y="265"/>
                  <a:pt x="392" y="265"/>
                </a:cubicBezTo>
                <a:cubicBezTo>
                  <a:pt x="390" y="265"/>
                  <a:pt x="388" y="265"/>
                  <a:pt x="387" y="266"/>
                </a:cubicBezTo>
                <a:cubicBezTo>
                  <a:pt x="386" y="266"/>
                  <a:pt x="386" y="266"/>
                  <a:pt x="386" y="266"/>
                </a:cubicBezTo>
                <a:cubicBezTo>
                  <a:pt x="377" y="269"/>
                  <a:pt x="358" y="276"/>
                  <a:pt x="346" y="276"/>
                </a:cubicBezTo>
                <a:cubicBezTo>
                  <a:pt x="340" y="276"/>
                  <a:pt x="338" y="274"/>
                  <a:pt x="337" y="273"/>
                </a:cubicBezTo>
                <a:cubicBezTo>
                  <a:pt x="348" y="255"/>
                  <a:pt x="363" y="236"/>
                  <a:pt x="370" y="236"/>
                </a:cubicBezTo>
                <a:cubicBezTo>
                  <a:pt x="370" y="236"/>
                  <a:pt x="371" y="236"/>
                  <a:pt x="371" y="236"/>
                </a:cubicBezTo>
                <a:cubicBezTo>
                  <a:pt x="391" y="250"/>
                  <a:pt x="403" y="262"/>
                  <a:pt x="405" y="267"/>
                </a:cubicBezTo>
                <a:cubicBezTo>
                  <a:pt x="404" y="268"/>
                  <a:pt x="404" y="268"/>
                  <a:pt x="403" y="269"/>
                </a:cubicBezTo>
                <a:close/>
                <a:moveTo>
                  <a:pt x="515" y="286"/>
                </a:moveTo>
                <a:cubicBezTo>
                  <a:pt x="515" y="287"/>
                  <a:pt x="515" y="289"/>
                  <a:pt x="513" y="292"/>
                </a:cubicBezTo>
                <a:cubicBezTo>
                  <a:pt x="511" y="294"/>
                  <a:pt x="509" y="296"/>
                  <a:pt x="503" y="296"/>
                </a:cubicBezTo>
                <a:cubicBezTo>
                  <a:pt x="494" y="296"/>
                  <a:pt x="484" y="292"/>
                  <a:pt x="476" y="289"/>
                </a:cubicBezTo>
                <a:cubicBezTo>
                  <a:pt x="469" y="286"/>
                  <a:pt x="465" y="285"/>
                  <a:pt x="461" y="285"/>
                </a:cubicBezTo>
                <a:cubicBezTo>
                  <a:pt x="456" y="285"/>
                  <a:pt x="454" y="287"/>
                  <a:pt x="453" y="288"/>
                </a:cubicBezTo>
                <a:cubicBezTo>
                  <a:pt x="446" y="298"/>
                  <a:pt x="438" y="304"/>
                  <a:pt x="432" y="304"/>
                </a:cubicBezTo>
                <a:cubicBezTo>
                  <a:pt x="431" y="304"/>
                  <a:pt x="429" y="304"/>
                  <a:pt x="428" y="303"/>
                </a:cubicBezTo>
                <a:cubicBezTo>
                  <a:pt x="422" y="300"/>
                  <a:pt x="418" y="292"/>
                  <a:pt x="414" y="285"/>
                </a:cubicBezTo>
                <a:cubicBezTo>
                  <a:pt x="413" y="284"/>
                  <a:pt x="412" y="282"/>
                  <a:pt x="411" y="281"/>
                </a:cubicBezTo>
                <a:cubicBezTo>
                  <a:pt x="418" y="279"/>
                  <a:pt x="432" y="271"/>
                  <a:pt x="436" y="266"/>
                </a:cubicBezTo>
                <a:cubicBezTo>
                  <a:pt x="438" y="263"/>
                  <a:pt x="440" y="261"/>
                  <a:pt x="439" y="258"/>
                </a:cubicBezTo>
                <a:cubicBezTo>
                  <a:pt x="444" y="263"/>
                  <a:pt x="449" y="269"/>
                  <a:pt x="453" y="275"/>
                </a:cubicBezTo>
                <a:cubicBezTo>
                  <a:pt x="454" y="276"/>
                  <a:pt x="456" y="277"/>
                  <a:pt x="458" y="278"/>
                </a:cubicBezTo>
                <a:cubicBezTo>
                  <a:pt x="459" y="278"/>
                  <a:pt x="487" y="281"/>
                  <a:pt x="494" y="281"/>
                </a:cubicBezTo>
                <a:cubicBezTo>
                  <a:pt x="496" y="281"/>
                  <a:pt x="496" y="281"/>
                  <a:pt x="497" y="280"/>
                </a:cubicBezTo>
                <a:cubicBezTo>
                  <a:pt x="497" y="280"/>
                  <a:pt x="497" y="280"/>
                  <a:pt x="497" y="280"/>
                </a:cubicBezTo>
                <a:cubicBezTo>
                  <a:pt x="504" y="280"/>
                  <a:pt x="513" y="283"/>
                  <a:pt x="515" y="286"/>
                </a:cubicBezTo>
                <a:close/>
                <a:moveTo>
                  <a:pt x="691" y="658"/>
                </a:moveTo>
                <a:cubicBezTo>
                  <a:pt x="724" y="621"/>
                  <a:pt x="751" y="577"/>
                  <a:pt x="768" y="529"/>
                </a:cubicBezTo>
                <a:cubicBezTo>
                  <a:pt x="768" y="528"/>
                  <a:pt x="769" y="527"/>
                  <a:pt x="769" y="527"/>
                </a:cubicBezTo>
                <a:cubicBezTo>
                  <a:pt x="783" y="486"/>
                  <a:pt x="791" y="442"/>
                  <a:pt x="791" y="396"/>
                </a:cubicBezTo>
                <a:cubicBezTo>
                  <a:pt x="791" y="339"/>
                  <a:pt x="779" y="285"/>
                  <a:pt x="757" y="236"/>
                </a:cubicBezTo>
                <a:cubicBezTo>
                  <a:pt x="757" y="236"/>
                  <a:pt x="757" y="235"/>
                  <a:pt x="757" y="235"/>
                </a:cubicBezTo>
                <a:cubicBezTo>
                  <a:pt x="709" y="128"/>
                  <a:pt x="616" y="48"/>
                  <a:pt x="505" y="16"/>
                </a:cubicBezTo>
                <a:cubicBezTo>
                  <a:pt x="504" y="16"/>
                  <a:pt x="504" y="15"/>
                  <a:pt x="503" y="15"/>
                </a:cubicBezTo>
                <a:cubicBezTo>
                  <a:pt x="501" y="15"/>
                  <a:pt x="498" y="14"/>
                  <a:pt x="496" y="13"/>
                </a:cubicBezTo>
                <a:cubicBezTo>
                  <a:pt x="495" y="13"/>
                  <a:pt x="494" y="13"/>
                  <a:pt x="493" y="12"/>
                </a:cubicBezTo>
                <a:cubicBezTo>
                  <a:pt x="490" y="12"/>
                  <a:pt x="488" y="11"/>
                  <a:pt x="486" y="11"/>
                </a:cubicBezTo>
                <a:cubicBezTo>
                  <a:pt x="484" y="10"/>
                  <a:pt x="483" y="10"/>
                  <a:pt x="482" y="10"/>
                </a:cubicBezTo>
                <a:cubicBezTo>
                  <a:pt x="480" y="10"/>
                  <a:pt x="479" y="9"/>
                  <a:pt x="477" y="9"/>
                </a:cubicBezTo>
                <a:cubicBezTo>
                  <a:pt x="477" y="9"/>
                  <a:pt x="477" y="9"/>
                  <a:pt x="477" y="9"/>
                </a:cubicBezTo>
                <a:cubicBezTo>
                  <a:pt x="474" y="8"/>
                  <a:pt x="471" y="8"/>
                  <a:pt x="467" y="7"/>
                </a:cubicBezTo>
                <a:cubicBezTo>
                  <a:pt x="467" y="7"/>
                  <a:pt x="467" y="7"/>
                  <a:pt x="467" y="7"/>
                </a:cubicBezTo>
                <a:cubicBezTo>
                  <a:pt x="467" y="7"/>
                  <a:pt x="466" y="7"/>
                  <a:pt x="466" y="7"/>
                </a:cubicBezTo>
                <a:cubicBezTo>
                  <a:pt x="461" y="6"/>
                  <a:pt x="456" y="5"/>
                  <a:pt x="451" y="4"/>
                </a:cubicBezTo>
                <a:cubicBezTo>
                  <a:pt x="450" y="4"/>
                  <a:pt x="449" y="4"/>
                  <a:pt x="448" y="4"/>
                </a:cubicBezTo>
                <a:cubicBezTo>
                  <a:pt x="443" y="3"/>
                  <a:pt x="438" y="3"/>
                  <a:pt x="432" y="2"/>
                </a:cubicBezTo>
                <a:cubicBezTo>
                  <a:pt x="432" y="2"/>
                  <a:pt x="431" y="2"/>
                  <a:pt x="430" y="2"/>
                </a:cubicBezTo>
                <a:cubicBezTo>
                  <a:pt x="425" y="1"/>
                  <a:pt x="419" y="1"/>
                  <a:pt x="414" y="1"/>
                </a:cubicBezTo>
                <a:cubicBezTo>
                  <a:pt x="413" y="1"/>
                  <a:pt x="413" y="1"/>
                  <a:pt x="412" y="1"/>
                </a:cubicBezTo>
                <a:cubicBezTo>
                  <a:pt x="407" y="0"/>
                  <a:pt x="401" y="0"/>
                  <a:pt x="395" y="0"/>
                </a:cubicBezTo>
                <a:cubicBezTo>
                  <a:pt x="392" y="0"/>
                  <a:pt x="388" y="0"/>
                  <a:pt x="385" y="0"/>
                </a:cubicBezTo>
                <a:cubicBezTo>
                  <a:pt x="383" y="1"/>
                  <a:pt x="381" y="1"/>
                  <a:pt x="379" y="1"/>
                </a:cubicBezTo>
                <a:cubicBezTo>
                  <a:pt x="378" y="1"/>
                  <a:pt x="376" y="1"/>
                  <a:pt x="374" y="1"/>
                </a:cubicBezTo>
                <a:cubicBezTo>
                  <a:pt x="372" y="1"/>
                  <a:pt x="369" y="1"/>
                  <a:pt x="367" y="1"/>
                </a:cubicBezTo>
                <a:cubicBezTo>
                  <a:pt x="366" y="1"/>
                  <a:pt x="365" y="1"/>
                  <a:pt x="364" y="2"/>
                </a:cubicBezTo>
                <a:cubicBezTo>
                  <a:pt x="361" y="2"/>
                  <a:pt x="358" y="2"/>
                  <a:pt x="355" y="2"/>
                </a:cubicBezTo>
                <a:cubicBezTo>
                  <a:pt x="355" y="2"/>
                  <a:pt x="355" y="2"/>
                  <a:pt x="355" y="2"/>
                </a:cubicBezTo>
                <a:cubicBezTo>
                  <a:pt x="310" y="7"/>
                  <a:pt x="267" y="19"/>
                  <a:pt x="226" y="38"/>
                </a:cubicBezTo>
                <a:cubicBezTo>
                  <a:pt x="226" y="38"/>
                  <a:pt x="226" y="39"/>
                  <a:pt x="225" y="39"/>
                </a:cubicBezTo>
                <a:cubicBezTo>
                  <a:pt x="215" y="44"/>
                  <a:pt x="205" y="49"/>
                  <a:pt x="195" y="55"/>
                </a:cubicBezTo>
                <a:cubicBezTo>
                  <a:pt x="195" y="55"/>
                  <a:pt x="195" y="55"/>
                  <a:pt x="194" y="55"/>
                </a:cubicBezTo>
                <a:cubicBezTo>
                  <a:pt x="140" y="87"/>
                  <a:pt x="93" y="133"/>
                  <a:pt x="59" y="187"/>
                </a:cubicBezTo>
                <a:cubicBezTo>
                  <a:pt x="59" y="187"/>
                  <a:pt x="59" y="187"/>
                  <a:pt x="59" y="188"/>
                </a:cubicBezTo>
                <a:cubicBezTo>
                  <a:pt x="44" y="211"/>
                  <a:pt x="32" y="237"/>
                  <a:pt x="23" y="263"/>
                </a:cubicBezTo>
                <a:cubicBezTo>
                  <a:pt x="22" y="264"/>
                  <a:pt x="22" y="264"/>
                  <a:pt x="22" y="265"/>
                </a:cubicBezTo>
                <a:cubicBezTo>
                  <a:pt x="20" y="270"/>
                  <a:pt x="19" y="275"/>
                  <a:pt x="17" y="280"/>
                </a:cubicBezTo>
                <a:cubicBezTo>
                  <a:pt x="17" y="280"/>
                  <a:pt x="17" y="280"/>
                  <a:pt x="17" y="280"/>
                </a:cubicBezTo>
                <a:cubicBezTo>
                  <a:pt x="16" y="282"/>
                  <a:pt x="16" y="284"/>
                  <a:pt x="15" y="285"/>
                </a:cubicBezTo>
                <a:cubicBezTo>
                  <a:pt x="15" y="287"/>
                  <a:pt x="15" y="288"/>
                  <a:pt x="14" y="290"/>
                </a:cubicBezTo>
                <a:cubicBezTo>
                  <a:pt x="13" y="292"/>
                  <a:pt x="13" y="294"/>
                  <a:pt x="12" y="297"/>
                </a:cubicBezTo>
                <a:cubicBezTo>
                  <a:pt x="11" y="300"/>
                  <a:pt x="11" y="303"/>
                  <a:pt x="10" y="307"/>
                </a:cubicBezTo>
                <a:cubicBezTo>
                  <a:pt x="9" y="309"/>
                  <a:pt x="9" y="310"/>
                  <a:pt x="9" y="312"/>
                </a:cubicBezTo>
                <a:cubicBezTo>
                  <a:pt x="8" y="315"/>
                  <a:pt x="8" y="317"/>
                  <a:pt x="7" y="320"/>
                </a:cubicBezTo>
                <a:cubicBezTo>
                  <a:pt x="7" y="321"/>
                  <a:pt x="6" y="323"/>
                  <a:pt x="6" y="325"/>
                </a:cubicBezTo>
                <a:cubicBezTo>
                  <a:pt x="5" y="328"/>
                  <a:pt x="5" y="332"/>
                  <a:pt x="4" y="336"/>
                </a:cubicBezTo>
                <a:cubicBezTo>
                  <a:pt x="4" y="337"/>
                  <a:pt x="4" y="338"/>
                  <a:pt x="4" y="340"/>
                </a:cubicBezTo>
                <a:cubicBezTo>
                  <a:pt x="3" y="343"/>
                  <a:pt x="3" y="346"/>
                  <a:pt x="2" y="350"/>
                </a:cubicBezTo>
                <a:cubicBezTo>
                  <a:pt x="2" y="351"/>
                  <a:pt x="2" y="352"/>
                  <a:pt x="2" y="353"/>
                </a:cubicBezTo>
                <a:cubicBezTo>
                  <a:pt x="1" y="358"/>
                  <a:pt x="1" y="362"/>
                  <a:pt x="1" y="366"/>
                </a:cubicBezTo>
                <a:cubicBezTo>
                  <a:pt x="1" y="367"/>
                  <a:pt x="1" y="367"/>
                  <a:pt x="1" y="368"/>
                </a:cubicBezTo>
                <a:cubicBezTo>
                  <a:pt x="0" y="372"/>
                  <a:pt x="0" y="375"/>
                  <a:pt x="0" y="379"/>
                </a:cubicBezTo>
                <a:cubicBezTo>
                  <a:pt x="0" y="380"/>
                  <a:pt x="0" y="382"/>
                  <a:pt x="0" y="383"/>
                </a:cubicBezTo>
                <a:cubicBezTo>
                  <a:pt x="0" y="387"/>
                  <a:pt x="0" y="392"/>
                  <a:pt x="0" y="396"/>
                </a:cubicBezTo>
                <a:cubicBezTo>
                  <a:pt x="0" y="400"/>
                  <a:pt x="0" y="404"/>
                  <a:pt x="0" y="407"/>
                </a:cubicBezTo>
                <a:cubicBezTo>
                  <a:pt x="0" y="408"/>
                  <a:pt x="0" y="409"/>
                  <a:pt x="0" y="410"/>
                </a:cubicBezTo>
                <a:cubicBezTo>
                  <a:pt x="0" y="413"/>
                  <a:pt x="0" y="416"/>
                  <a:pt x="0" y="419"/>
                </a:cubicBezTo>
                <a:cubicBezTo>
                  <a:pt x="0" y="420"/>
                  <a:pt x="0" y="420"/>
                  <a:pt x="0" y="421"/>
                </a:cubicBezTo>
                <a:cubicBezTo>
                  <a:pt x="1" y="425"/>
                  <a:pt x="1" y="428"/>
                  <a:pt x="1" y="431"/>
                </a:cubicBezTo>
                <a:cubicBezTo>
                  <a:pt x="1" y="432"/>
                  <a:pt x="1" y="432"/>
                  <a:pt x="1" y="432"/>
                </a:cubicBezTo>
                <a:cubicBezTo>
                  <a:pt x="7" y="492"/>
                  <a:pt x="26" y="548"/>
                  <a:pt x="55" y="598"/>
                </a:cubicBezTo>
                <a:cubicBezTo>
                  <a:pt x="55" y="598"/>
                  <a:pt x="55" y="598"/>
                  <a:pt x="55" y="598"/>
                </a:cubicBezTo>
                <a:cubicBezTo>
                  <a:pt x="57" y="601"/>
                  <a:pt x="59" y="604"/>
                  <a:pt x="60" y="606"/>
                </a:cubicBezTo>
                <a:cubicBezTo>
                  <a:pt x="61" y="607"/>
                  <a:pt x="61" y="608"/>
                  <a:pt x="62" y="609"/>
                </a:cubicBezTo>
                <a:cubicBezTo>
                  <a:pt x="63" y="610"/>
                  <a:pt x="64" y="611"/>
                  <a:pt x="64" y="613"/>
                </a:cubicBezTo>
                <a:cubicBezTo>
                  <a:pt x="91" y="654"/>
                  <a:pt x="126" y="690"/>
                  <a:pt x="167" y="719"/>
                </a:cubicBezTo>
                <a:cubicBezTo>
                  <a:pt x="167" y="719"/>
                  <a:pt x="167" y="719"/>
                  <a:pt x="168" y="719"/>
                </a:cubicBezTo>
                <a:cubicBezTo>
                  <a:pt x="232" y="765"/>
                  <a:pt x="311" y="792"/>
                  <a:pt x="395" y="792"/>
                </a:cubicBezTo>
                <a:cubicBezTo>
                  <a:pt x="512" y="792"/>
                  <a:pt x="616" y="741"/>
                  <a:pt x="689" y="661"/>
                </a:cubicBezTo>
                <a:cubicBezTo>
                  <a:pt x="690" y="660"/>
                  <a:pt x="691" y="659"/>
                  <a:pt x="691" y="658"/>
                </a:cubicBezTo>
                <a:close/>
                <a:moveTo>
                  <a:pt x="79" y="610"/>
                </a:moveTo>
                <a:cubicBezTo>
                  <a:pt x="79" y="610"/>
                  <a:pt x="79" y="609"/>
                  <a:pt x="79" y="609"/>
                </a:cubicBezTo>
                <a:cubicBezTo>
                  <a:pt x="77" y="607"/>
                  <a:pt x="76" y="605"/>
                  <a:pt x="75" y="604"/>
                </a:cubicBezTo>
                <a:cubicBezTo>
                  <a:pt x="74" y="602"/>
                  <a:pt x="73" y="601"/>
                  <a:pt x="73" y="600"/>
                </a:cubicBezTo>
                <a:cubicBezTo>
                  <a:pt x="72" y="599"/>
                  <a:pt x="71" y="598"/>
                  <a:pt x="71" y="597"/>
                </a:cubicBezTo>
                <a:cubicBezTo>
                  <a:pt x="69" y="594"/>
                  <a:pt x="68" y="592"/>
                  <a:pt x="67" y="590"/>
                </a:cubicBezTo>
                <a:cubicBezTo>
                  <a:pt x="67" y="590"/>
                  <a:pt x="66" y="589"/>
                  <a:pt x="66" y="589"/>
                </a:cubicBezTo>
                <a:cubicBezTo>
                  <a:pt x="36" y="537"/>
                  <a:pt x="18" y="478"/>
                  <a:pt x="14" y="417"/>
                </a:cubicBezTo>
                <a:cubicBezTo>
                  <a:pt x="14" y="417"/>
                  <a:pt x="14" y="417"/>
                  <a:pt x="14" y="417"/>
                </a:cubicBezTo>
                <a:cubicBezTo>
                  <a:pt x="14" y="414"/>
                  <a:pt x="14" y="411"/>
                  <a:pt x="14" y="407"/>
                </a:cubicBezTo>
                <a:cubicBezTo>
                  <a:pt x="14" y="407"/>
                  <a:pt x="14" y="407"/>
                  <a:pt x="14" y="406"/>
                </a:cubicBezTo>
                <a:cubicBezTo>
                  <a:pt x="14" y="403"/>
                  <a:pt x="14" y="399"/>
                  <a:pt x="14" y="396"/>
                </a:cubicBezTo>
                <a:cubicBezTo>
                  <a:pt x="14" y="393"/>
                  <a:pt x="14" y="389"/>
                  <a:pt x="14" y="386"/>
                </a:cubicBezTo>
                <a:cubicBezTo>
                  <a:pt x="14" y="385"/>
                  <a:pt x="14" y="384"/>
                  <a:pt x="14" y="382"/>
                </a:cubicBezTo>
                <a:cubicBezTo>
                  <a:pt x="14" y="380"/>
                  <a:pt x="14" y="378"/>
                  <a:pt x="14" y="376"/>
                </a:cubicBezTo>
                <a:cubicBezTo>
                  <a:pt x="14" y="374"/>
                  <a:pt x="14" y="373"/>
                  <a:pt x="14" y="371"/>
                </a:cubicBezTo>
                <a:cubicBezTo>
                  <a:pt x="15" y="370"/>
                  <a:pt x="15" y="368"/>
                  <a:pt x="15" y="366"/>
                </a:cubicBezTo>
                <a:cubicBezTo>
                  <a:pt x="15" y="364"/>
                  <a:pt x="15" y="362"/>
                  <a:pt x="15" y="361"/>
                </a:cubicBezTo>
                <a:cubicBezTo>
                  <a:pt x="15" y="359"/>
                  <a:pt x="16" y="357"/>
                  <a:pt x="16" y="356"/>
                </a:cubicBezTo>
                <a:cubicBezTo>
                  <a:pt x="16" y="354"/>
                  <a:pt x="16" y="352"/>
                  <a:pt x="16" y="351"/>
                </a:cubicBezTo>
                <a:cubicBezTo>
                  <a:pt x="17" y="349"/>
                  <a:pt x="17" y="347"/>
                  <a:pt x="17" y="346"/>
                </a:cubicBezTo>
                <a:cubicBezTo>
                  <a:pt x="17" y="344"/>
                  <a:pt x="17" y="342"/>
                  <a:pt x="18" y="340"/>
                </a:cubicBezTo>
                <a:cubicBezTo>
                  <a:pt x="18" y="339"/>
                  <a:pt x="18" y="338"/>
                  <a:pt x="18" y="336"/>
                </a:cubicBezTo>
                <a:cubicBezTo>
                  <a:pt x="19" y="334"/>
                  <a:pt x="19" y="332"/>
                  <a:pt x="19" y="330"/>
                </a:cubicBezTo>
                <a:cubicBezTo>
                  <a:pt x="19" y="329"/>
                  <a:pt x="20" y="328"/>
                  <a:pt x="20" y="327"/>
                </a:cubicBezTo>
                <a:cubicBezTo>
                  <a:pt x="20" y="325"/>
                  <a:pt x="21" y="322"/>
                  <a:pt x="21" y="320"/>
                </a:cubicBezTo>
                <a:cubicBezTo>
                  <a:pt x="21" y="319"/>
                  <a:pt x="22" y="319"/>
                  <a:pt x="22" y="318"/>
                </a:cubicBezTo>
                <a:cubicBezTo>
                  <a:pt x="22" y="316"/>
                  <a:pt x="22" y="315"/>
                  <a:pt x="23" y="313"/>
                </a:cubicBezTo>
                <a:cubicBezTo>
                  <a:pt x="34" y="366"/>
                  <a:pt x="49" y="425"/>
                  <a:pt x="67" y="452"/>
                </a:cubicBezTo>
                <a:cubicBezTo>
                  <a:pt x="85" y="479"/>
                  <a:pt x="102" y="487"/>
                  <a:pt x="113" y="492"/>
                </a:cubicBezTo>
                <a:cubicBezTo>
                  <a:pt x="123" y="497"/>
                  <a:pt x="125" y="498"/>
                  <a:pt x="124" y="509"/>
                </a:cubicBezTo>
                <a:cubicBezTo>
                  <a:pt x="124" y="513"/>
                  <a:pt x="123" y="518"/>
                  <a:pt x="122" y="524"/>
                </a:cubicBezTo>
                <a:cubicBezTo>
                  <a:pt x="122" y="524"/>
                  <a:pt x="122" y="524"/>
                  <a:pt x="122" y="524"/>
                </a:cubicBezTo>
                <a:cubicBezTo>
                  <a:pt x="121" y="525"/>
                  <a:pt x="121" y="527"/>
                  <a:pt x="121" y="528"/>
                </a:cubicBezTo>
                <a:cubicBezTo>
                  <a:pt x="115" y="555"/>
                  <a:pt x="107" y="595"/>
                  <a:pt x="129" y="652"/>
                </a:cubicBezTo>
                <a:cubicBezTo>
                  <a:pt x="129" y="653"/>
                  <a:pt x="129" y="654"/>
                  <a:pt x="129" y="655"/>
                </a:cubicBezTo>
                <a:cubicBezTo>
                  <a:pt x="129" y="658"/>
                  <a:pt x="131" y="661"/>
                  <a:pt x="133" y="662"/>
                </a:cubicBezTo>
                <a:cubicBezTo>
                  <a:pt x="136" y="668"/>
                  <a:pt x="139" y="675"/>
                  <a:pt x="143" y="682"/>
                </a:cubicBezTo>
                <a:cubicBezTo>
                  <a:pt x="119" y="661"/>
                  <a:pt x="98" y="637"/>
                  <a:pt x="79" y="610"/>
                </a:cubicBezTo>
                <a:close/>
                <a:moveTo>
                  <a:pt x="70" y="196"/>
                </a:moveTo>
                <a:cubicBezTo>
                  <a:pt x="90" y="190"/>
                  <a:pt x="105" y="184"/>
                  <a:pt x="117" y="177"/>
                </a:cubicBezTo>
                <a:cubicBezTo>
                  <a:pt x="124" y="172"/>
                  <a:pt x="133" y="168"/>
                  <a:pt x="142" y="164"/>
                </a:cubicBezTo>
                <a:cubicBezTo>
                  <a:pt x="155" y="158"/>
                  <a:pt x="168" y="152"/>
                  <a:pt x="180" y="144"/>
                </a:cubicBezTo>
                <a:cubicBezTo>
                  <a:pt x="181" y="144"/>
                  <a:pt x="181" y="144"/>
                  <a:pt x="182" y="144"/>
                </a:cubicBezTo>
                <a:cubicBezTo>
                  <a:pt x="240" y="144"/>
                  <a:pt x="240" y="144"/>
                  <a:pt x="240" y="144"/>
                </a:cubicBezTo>
                <a:cubicBezTo>
                  <a:pt x="225" y="178"/>
                  <a:pt x="214" y="218"/>
                  <a:pt x="206" y="259"/>
                </a:cubicBezTo>
                <a:cubicBezTo>
                  <a:pt x="39" y="259"/>
                  <a:pt x="39" y="259"/>
                  <a:pt x="39" y="259"/>
                </a:cubicBezTo>
                <a:cubicBezTo>
                  <a:pt x="47" y="237"/>
                  <a:pt x="58" y="216"/>
                  <a:pt x="70" y="196"/>
                </a:cubicBezTo>
                <a:close/>
                <a:moveTo>
                  <a:pt x="101" y="154"/>
                </a:moveTo>
                <a:cubicBezTo>
                  <a:pt x="101" y="154"/>
                  <a:pt x="101" y="153"/>
                  <a:pt x="101" y="153"/>
                </a:cubicBezTo>
                <a:cubicBezTo>
                  <a:pt x="105" y="149"/>
                  <a:pt x="109" y="144"/>
                  <a:pt x="112" y="140"/>
                </a:cubicBezTo>
                <a:cubicBezTo>
                  <a:pt x="113" y="140"/>
                  <a:pt x="113" y="139"/>
                  <a:pt x="114" y="139"/>
                </a:cubicBezTo>
                <a:cubicBezTo>
                  <a:pt x="117" y="135"/>
                  <a:pt x="121" y="130"/>
                  <a:pt x="125" y="126"/>
                </a:cubicBezTo>
                <a:cubicBezTo>
                  <a:pt x="126" y="126"/>
                  <a:pt x="126" y="126"/>
                  <a:pt x="126" y="126"/>
                </a:cubicBezTo>
                <a:cubicBezTo>
                  <a:pt x="141" y="111"/>
                  <a:pt x="157" y="97"/>
                  <a:pt x="174" y="85"/>
                </a:cubicBezTo>
                <a:cubicBezTo>
                  <a:pt x="174" y="85"/>
                  <a:pt x="174" y="85"/>
                  <a:pt x="175" y="85"/>
                </a:cubicBezTo>
                <a:cubicBezTo>
                  <a:pt x="179" y="81"/>
                  <a:pt x="184" y="78"/>
                  <a:pt x="189" y="75"/>
                </a:cubicBezTo>
                <a:cubicBezTo>
                  <a:pt x="189" y="75"/>
                  <a:pt x="190" y="74"/>
                  <a:pt x="190" y="74"/>
                </a:cubicBezTo>
                <a:cubicBezTo>
                  <a:pt x="193" y="72"/>
                  <a:pt x="196" y="71"/>
                  <a:pt x="198" y="69"/>
                </a:cubicBezTo>
                <a:cubicBezTo>
                  <a:pt x="203" y="73"/>
                  <a:pt x="206" y="77"/>
                  <a:pt x="208" y="81"/>
                </a:cubicBezTo>
                <a:cubicBezTo>
                  <a:pt x="209" y="87"/>
                  <a:pt x="207" y="94"/>
                  <a:pt x="201" y="103"/>
                </a:cubicBezTo>
                <a:cubicBezTo>
                  <a:pt x="183" y="130"/>
                  <a:pt x="159" y="141"/>
                  <a:pt x="137" y="151"/>
                </a:cubicBezTo>
                <a:cubicBezTo>
                  <a:pt x="127" y="155"/>
                  <a:pt x="118" y="160"/>
                  <a:pt x="109" y="165"/>
                </a:cubicBezTo>
                <a:cubicBezTo>
                  <a:pt x="103" y="169"/>
                  <a:pt x="93" y="173"/>
                  <a:pt x="83" y="177"/>
                </a:cubicBezTo>
                <a:cubicBezTo>
                  <a:pt x="88" y="169"/>
                  <a:pt x="94" y="161"/>
                  <a:pt x="101" y="154"/>
                </a:cubicBezTo>
                <a:close/>
                <a:moveTo>
                  <a:pt x="229" y="52"/>
                </a:moveTo>
                <a:cubicBezTo>
                  <a:pt x="244" y="59"/>
                  <a:pt x="249" y="64"/>
                  <a:pt x="249" y="66"/>
                </a:cubicBezTo>
                <a:cubicBezTo>
                  <a:pt x="249" y="66"/>
                  <a:pt x="249" y="67"/>
                  <a:pt x="248" y="68"/>
                </a:cubicBezTo>
                <a:cubicBezTo>
                  <a:pt x="236" y="77"/>
                  <a:pt x="215" y="101"/>
                  <a:pt x="220" y="116"/>
                </a:cubicBezTo>
                <a:cubicBezTo>
                  <a:pt x="221" y="119"/>
                  <a:pt x="224" y="125"/>
                  <a:pt x="234" y="125"/>
                </a:cubicBezTo>
                <a:cubicBezTo>
                  <a:pt x="234" y="125"/>
                  <a:pt x="234" y="125"/>
                  <a:pt x="234" y="125"/>
                </a:cubicBezTo>
                <a:cubicBezTo>
                  <a:pt x="235" y="125"/>
                  <a:pt x="235" y="125"/>
                  <a:pt x="236" y="125"/>
                </a:cubicBezTo>
                <a:cubicBezTo>
                  <a:pt x="241" y="125"/>
                  <a:pt x="245" y="124"/>
                  <a:pt x="250" y="122"/>
                </a:cubicBezTo>
                <a:cubicBezTo>
                  <a:pt x="248" y="125"/>
                  <a:pt x="247" y="127"/>
                  <a:pt x="246" y="130"/>
                </a:cubicBezTo>
                <a:cubicBezTo>
                  <a:pt x="197" y="130"/>
                  <a:pt x="197" y="130"/>
                  <a:pt x="197" y="130"/>
                </a:cubicBezTo>
                <a:cubicBezTo>
                  <a:pt x="202" y="124"/>
                  <a:pt x="208" y="118"/>
                  <a:pt x="213" y="111"/>
                </a:cubicBezTo>
                <a:cubicBezTo>
                  <a:pt x="221" y="99"/>
                  <a:pt x="224" y="87"/>
                  <a:pt x="221" y="77"/>
                </a:cubicBezTo>
                <a:cubicBezTo>
                  <a:pt x="220" y="72"/>
                  <a:pt x="216" y="66"/>
                  <a:pt x="211" y="62"/>
                </a:cubicBezTo>
                <a:cubicBezTo>
                  <a:pt x="217" y="58"/>
                  <a:pt x="223" y="55"/>
                  <a:pt x="229" y="52"/>
                </a:cubicBezTo>
                <a:close/>
                <a:moveTo>
                  <a:pt x="395" y="14"/>
                </a:moveTo>
                <a:cubicBezTo>
                  <a:pt x="400" y="14"/>
                  <a:pt x="405" y="14"/>
                  <a:pt x="410" y="15"/>
                </a:cubicBezTo>
                <a:cubicBezTo>
                  <a:pt x="411" y="15"/>
                  <a:pt x="412" y="15"/>
                  <a:pt x="412" y="15"/>
                </a:cubicBezTo>
                <a:cubicBezTo>
                  <a:pt x="417" y="15"/>
                  <a:pt x="422" y="15"/>
                  <a:pt x="427" y="16"/>
                </a:cubicBezTo>
                <a:cubicBezTo>
                  <a:pt x="427" y="16"/>
                  <a:pt x="428" y="16"/>
                  <a:pt x="429" y="16"/>
                </a:cubicBezTo>
                <a:cubicBezTo>
                  <a:pt x="433" y="16"/>
                  <a:pt x="438" y="17"/>
                  <a:pt x="443" y="17"/>
                </a:cubicBezTo>
                <a:cubicBezTo>
                  <a:pt x="443" y="17"/>
                  <a:pt x="443" y="17"/>
                  <a:pt x="443" y="17"/>
                </a:cubicBezTo>
                <a:cubicBezTo>
                  <a:pt x="448" y="18"/>
                  <a:pt x="453" y="19"/>
                  <a:pt x="457" y="19"/>
                </a:cubicBezTo>
                <a:cubicBezTo>
                  <a:pt x="458" y="19"/>
                  <a:pt x="459" y="20"/>
                  <a:pt x="459" y="20"/>
                </a:cubicBezTo>
                <a:cubicBezTo>
                  <a:pt x="459" y="20"/>
                  <a:pt x="459" y="20"/>
                  <a:pt x="459" y="21"/>
                </a:cubicBezTo>
                <a:cubicBezTo>
                  <a:pt x="455" y="27"/>
                  <a:pt x="445" y="32"/>
                  <a:pt x="436" y="35"/>
                </a:cubicBezTo>
                <a:cubicBezTo>
                  <a:pt x="427" y="37"/>
                  <a:pt x="412" y="41"/>
                  <a:pt x="391" y="54"/>
                </a:cubicBezTo>
                <a:cubicBezTo>
                  <a:pt x="391" y="54"/>
                  <a:pt x="391" y="54"/>
                  <a:pt x="391" y="54"/>
                </a:cubicBezTo>
                <a:cubicBezTo>
                  <a:pt x="386" y="57"/>
                  <a:pt x="381" y="61"/>
                  <a:pt x="376" y="65"/>
                </a:cubicBezTo>
                <a:cubicBezTo>
                  <a:pt x="358" y="78"/>
                  <a:pt x="340" y="81"/>
                  <a:pt x="320" y="83"/>
                </a:cubicBezTo>
                <a:cubicBezTo>
                  <a:pt x="314" y="84"/>
                  <a:pt x="307" y="85"/>
                  <a:pt x="300" y="86"/>
                </a:cubicBezTo>
                <a:cubicBezTo>
                  <a:pt x="288" y="89"/>
                  <a:pt x="277" y="94"/>
                  <a:pt x="266" y="100"/>
                </a:cubicBezTo>
                <a:cubicBezTo>
                  <a:pt x="265" y="100"/>
                  <a:pt x="263" y="101"/>
                  <a:pt x="261" y="102"/>
                </a:cubicBezTo>
                <a:cubicBezTo>
                  <a:pt x="261" y="102"/>
                  <a:pt x="261" y="102"/>
                  <a:pt x="261" y="102"/>
                </a:cubicBezTo>
                <a:cubicBezTo>
                  <a:pt x="252" y="106"/>
                  <a:pt x="244" y="110"/>
                  <a:pt x="235" y="111"/>
                </a:cubicBezTo>
                <a:cubicBezTo>
                  <a:pt x="235" y="111"/>
                  <a:pt x="234" y="111"/>
                  <a:pt x="234" y="111"/>
                </a:cubicBezTo>
                <a:cubicBezTo>
                  <a:pt x="234" y="111"/>
                  <a:pt x="234" y="111"/>
                  <a:pt x="234" y="111"/>
                </a:cubicBezTo>
                <a:cubicBezTo>
                  <a:pt x="234" y="111"/>
                  <a:pt x="233" y="111"/>
                  <a:pt x="233" y="111"/>
                </a:cubicBezTo>
                <a:cubicBezTo>
                  <a:pt x="233" y="106"/>
                  <a:pt x="243" y="89"/>
                  <a:pt x="256" y="79"/>
                </a:cubicBezTo>
                <a:cubicBezTo>
                  <a:pt x="263" y="74"/>
                  <a:pt x="263" y="68"/>
                  <a:pt x="263" y="64"/>
                </a:cubicBezTo>
                <a:cubicBezTo>
                  <a:pt x="263" y="62"/>
                  <a:pt x="262" y="54"/>
                  <a:pt x="246" y="45"/>
                </a:cubicBezTo>
                <a:cubicBezTo>
                  <a:pt x="292" y="25"/>
                  <a:pt x="342" y="14"/>
                  <a:pt x="395" y="14"/>
                </a:cubicBezTo>
                <a:close/>
                <a:moveTo>
                  <a:pt x="757" y="519"/>
                </a:moveTo>
                <a:cubicBezTo>
                  <a:pt x="583" y="519"/>
                  <a:pt x="583" y="519"/>
                  <a:pt x="583" y="519"/>
                </a:cubicBezTo>
                <a:cubicBezTo>
                  <a:pt x="586" y="510"/>
                  <a:pt x="590" y="502"/>
                  <a:pt x="596" y="495"/>
                </a:cubicBezTo>
                <a:cubicBezTo>
                  <a:pt x="611" y="476"/>
                  <a:pt x="637" y="413"/>
                  <a:pt x="632" y="403"/>
                </a:cubicBezTo>
                <a:cubicBezTo>
                  <a:pt x="632" y="403"/>
                  <a:pt x="632" y="403"/>
                  <a:pt x="632" y="403"/>
                </a:cubicBezTo>
                <a:cubicBezTo>
                  <a:pt x="777" y="403"/>
                  <a:pt x="777" y="403"/>
                  <a:pt x="777" y="403"/>
                </a:cubicBezTo>
                <a:cubicBezTo>
                  <a:pt x="776" y="443"/>
                  <a:pt x="769" y="482"/>
                  <a:pt x="757" y="519"/>
                </a:cubicBezTo>
                <a:close/>
                <a:moveTo>
                  <a:pt x="652" y="328"/>
                </a:moveTo>
                <a:cubicBezTo>
                  <a:pt x="652" y="321"/>
                  <a:pt x="660" y="316"/>
                  <a:pt x="665" y="314"/>
                </a:cubicBezTo>
                <a:cubicBezTo>
                  <a:pt x="673" y="332"/>
                  <a:pt x="692" y="376"/>
                  <a:pt x="707" y="389"/>
                </a:cubicBezTo>
                <a:cubicBezTo>
                  <a:pt x="621" y="389"/>
                  <a:pt x="621" y="389"/>
                  <a:pt x="621" y="389"/>
                </a:cubicBezTo>
                <a:cubicBezTo>
                  <a:pt x="636" y="369"/>
                  <a:pt x="654" y="342"/>
                  <a:pt x="652" y="328"/>
                </a:cubicBezTo>
                <a:close/>
                <a:moveTo>
                  <a:pt x="730" y="389"/>
                </a:moveTo>
                <a:cubicBezTo>
                  <a:pt x="735" y="382"/>
                  <a:pt x="734" y="369"/>
                  <a:pt x="733" y="365"/>
                </a:cubicBezTo>
                <a:cubicBezTo>
                  <a:pt x="727" y="329"/>
                  <a:pt x="724" y="286"/>
                  <a:pt x="729" y="278"/>
                </a:cubicBezTo>
                <a:cubicBezTo>
                  <a:pt x="730" y="276"/>
                  <a:pt x="731" y="275"/>
                  <a:pt x="732" y="273"/>
                </a:cubicBezTo>
                <a:cubicBezTo>
                  <a:pt x="757" y="273"/>
                  <a:pt x="757" y="273"/>
                  <a:pt x="757" y="273"/>
                </a:cubicBezTo>
                <a:cubicBezTo>
                  <a:pt x="769" y="310"/>
                  <a:pt x="776" y="349"/>
                  <a:pt x="777" y="389"/>
                </a:cubicBezTo>
                <a:lnTo>
                  <a:pt x="730" y="389"/>
                </a:lnTo>
                <a:close/>
                <a:moveTo>
                  <a:pt x="752" y="259"/>
                </a:moveTo>
                <a:cubicBezTo>
                  <a:pt x="742" y="259"/>
                  <a:pt x="742" y="259"/>
                  <a:pt x="742" y="259"/>
                </a:cubicBezTo>
                <a:cubicBezTo>
                  <a:pt x="744" y="257"/>
                  <a:pt x="746" y="254"/>
                  <a:pt x="749" y="252"/>
                </a:cubicBezTo>
                <a:cubicBezTo>
                  <a:pt x="750" y="254"/>
                  <a:pt x="751" y="257"/>
                  <a:pt x="752" y="259"/>
                </a:cubicBezTo>
                <a:close/>
                <a:moveTo>
                  <a:pt x="742" y="237"/>
                </a:moveTo>
                <a:cubicBezTo>
                  <a:pt x="736" y="244"/>
                  <a:pt x="730" y="252"/>
                  <a:pt x="725" y="259"/>
                </a:cubicBezTo>
                <a:cubicBezTo>
                  <a:pt x="723" y="259"/>
                  <a:pt x="723" y="259"/>
                  <a:pt x="723" y="259"/>
                </a:cubicBezTo>
                <a:cubicBezTo>
                  <a:pt x="719" y="259"/>
                  <a:pt x="716" y="263"/>
                  <a:pt x="716" y="266"/>
                </a:cubicBezTo>
                <a:cubicBezTo>
                  <a:pt x="716" y="268"/>
                  <a:pt x="716" y="269"/>
                  <a:pt x="717" y="270"/>
                </a:cubicBezTo>
                <a:cubicBezTo>
                  <a:pt x="706" y="287"/>
                  <a:pt x="717" y="354"/>
                  <a:pt x="719" y="367"/>
                </a:cubicBezTo>
                <a:cubicBezTo>
                  <a:pt x="720" y="372"/>
                  <a:pt x="720" y="378"/>
                  <a:pt x="719" y="380"/>
                </a:cubicBezTo>
                <a:cubicBezTo>
                  <a:pt x="719" y="380"/>
                  <a:pt x="718" y="380"/>
                  <a:pt x="718" y="379"/>
                </a:cubicBezTo>
                <a:cubicBezTo>
                  <a:pt x="708" y="373"/>
                  <a:pt x="687" y="331"/>
                  <a:pt x="676" y="302"/>
                </a:cubicBezTo>
                <a:cubicBezTo>
                  <a:pt x="674" y="299"/>
                  <a:pt x="671" y="297"/>
                  <a:pt x="667" y="298"/>
                </a:cubicBezTo>
                <a:cubicBezTo>
                  <a:pt x="659" y="300"/>
                  <a:pt x="647" y="306"/>
                  <a:pt x="642" y="315"/>
                </a:cubicBezTo>
                <a:cubicBezTo>
                  <a:pt x="629" y="320"/>
                  <a:pt x="629" y="320"/>
                  <a:pt x="629" y="320"/>
                </a:cubicBezTo>
                <a:cubicBezTo>
                  <a:pt x="584" y="300"/>
                  <a:pt x="584" y="300"/>
                  <a:pt x="584" y="300"/>
                </a:cubicBezTo>
                <a:cubicBezTo>
                  <a:pt x="581" y="299"/>
                  <a:pt x="577" y="300"/>
                  <a:pt x="575" y="304"/>
                </a:cubicBezTo>
                <a:cubicBezTo>
                  <a:pt x="573" y="307"/>
                  <a:pt x="575" y="312"/>
                  <a:pt x="579" y="313"/>
                </a:cubicBezTo>
                <a:cubicBezTo>
                  <a:pt x="626" y="334"/>
                  <a:pt x="626" y="334"/>
                  <a:pt x="626" y="334"/>
                </a:cubicBezTo>
                <a:cubicBezTo>
                  <a:pt x="627" y="334"/>
                  <a:pt x="628" y="334"/>
                  <a:pt x="629" y="334"/>
                </a:cubicBezTo>
                <a:cubicBezTo>
                  <a:pt x="630" y="334"/>
                  <a:pt x="630" y="334"/>
                  <a:pt x="631" y="334"/>
                </a:cubicBezTo>
                <a:cubicBezTo>
                  <a:pt x="638" y="331"/>
                  <a:pt x="638" y="331"/>
                  <a:pt x="638" y="331"/>
                </a:cubicBezTo>
                <a:cubicBezTo>
                  <a:pt x="637" y="342"/>
                  <a:pt x="619" y="368"/>
                  <a:pt x="602" y="392"/>
                </a:cubicBezTo>
                <a:cubicBezTo>
                  <a:pt x="602" y="392"/>
                  <a:pt x="602" y="392"/>
                  <a:pt x="601" y="392"/>
                </a:cubicBezTo>
                <a:cubicBezTo>
                  <a:pt x="600" y="394"/>
                  <a:pt x="598" y="397"/>
                  <a:pt x="596" y="399"/>
                </a:cubicBezTo>
                <a:cubicBezTo>
                  <a:pt x="595" y="400"/>
                  <a:pt x="594" y="402"/>
                  <a:pt x="595" y="404"/>
                </a:cubicBezTo>
                <a:cubicBezTo>
                  <a:pt x="592" y="405"/>
                  <a:pt x="589" y="405"/>
                  <a:pt x="587" y="403"/>
                </a:cubicBezTo>
                <a:cubicBezTo>
                  <a:pt x="579" y="394"/>
                  <a:pt x="528" y="328"/>
                  <a:pt x="528" y="328"/>
                </a:cubicBezTo>
                <a:cubicBezTo>
                  <a:pt x="526" y="325"/>
                  <a:pt x="521" y="324"/>
                  <a:pt x="518" y="327"/>
                </a:cubicBezTo>
                <a:cubicBezTo>
                  <a:pt x="515" y="329"/>
                  <a:pt x="515" y="333"/>
                  <a:pt x="517" y="336"/>
                </a:cubicBezTo>
                <a:cubicBezTo>
                  <a:pt x="519" y="339"/>
                  <a:pt x="568" y="402"/>
                  <a:pt x="577" y="412"/>
                </a:cubicBezTo>
                <a:cubicBezTo>
                  <a:pt x="581" y="417"/>
                  <a:pt x="586" y="419"/>
                  <a:pt x="591" y="419"/>
                </a:cubicBezTo>
                <a:cubicBezTo>
                  <a:pt x="597" y="419"/>
                  <a:pt x="604" y="416"/>
                  <a:pt x="610" y="412"/>
                </a:cubicBezTo>
                <a:cubicBezTo>
                  <a:pt x="612" y="413"/>
                  <a:pt x="615" y="413"/>
                  <a:pt x="618" y="414"/>
                </a:cubicBezTo>
                <a:cubicBezTo>
                  <a:pt x="613" y="430"/>
                  <a:pt x="599" y="468"/>
                  <a:pt x="585" y="486"/>
                </a:cubicBezTo>
                <a:cubicBezTo>
                  <a:pt x="564" y="513"/>
                  <a:pt x="558" y="546"/>
                  <a:pt x="568" y="568"/>
                </a:cubicBezTo>
                <a:cubicBezTo>
                  <a:pt x="569" y="570"/>
                  <a:pt x="569" y="571"/>
                  <a:pt x="569" y="573"/>
                </a:cubicBezTo>
                <a:cubicBezTo>
                  <a:pt x="566" y="580"/>
                  <a:pt x="554" y="586"/>
                  <a:pt x="548" y="588"/>
                </a:cubicBezTo>
                <a:cubicBezTo>
                  <a:pt x="546" y="589"/>
                  <a:pt x="545" y="590"/>
                  <a:pt x="544" y="591"/>
                </a:cubicBezTo>
                <a:cubicBezTo>
                  <a:pt x="540" y="598"/>
                  <a:pt x="526" y="620"/>
                  <a:pt x="525" y="631"/>
                </a:cubicBezTo>
                <a:cubicBezTo>
                  <a:pt x="520" y="639"/>
                  <a:pt x="472" y="672"/>
                  <a:pt x="454" y="677"/>
                </a:cubicBezTo>
                <a:cubicBezTo>
                  <a:pt x="444" y="680"/>
                  <a:pt x="441" y="675"/>
                  <a:pt x="432" y="657"/>
                </a:cubicBezTo>
                <a:cubicBezTo>
                  <a:pt x="430" y="654"/>
                  <a:pt x="429" y="650"/>
                  <a:pt x="427" y="647"/>
                </a:cubicBezTo>
                <a:cubicBezTo>
                  <a:pt x="413" y="621"/>
                  <a:pt x="409" y="599"/>
                  <a:pt x="416" y="589"/>
                </a:cubicBezTo>
                <a:cubicBezTo>
                  <a:pt x="428" y="574"/>
                  <a:pt x="414" y="558"/>
                  <a:pt x="403" y="546"/>
                </a:cubicBezTo>
                <a:cubicBezTo>
                  <a:pt x="400" y="542"/>
                  <a:pt x="397" y="539"/>
                  <a:pt x="395" y="536"/>
                </a:cubicBezTo>
                <a:cubicBezTo>
                  <a:pt x="392" y="532"/>
                  <a:pt x="392" y="529"/>
                  <a:pt x="394" y="522"/>
                </a:cubicBezTo>
                <a:cubicBezTo>
                  <a:pt x="395" y="513"/>
                  <a:pt x="397" y="501"/>
                  <a:pt x="391" y="481"/>
                </a:cubicBezTo>
                <a:cubicBezTo>
                  <a:pt x="384" y="461"/>
                  <a:pt x="366" y="459"/>
                  <a:pt x="351" y="459"/>
                </a:cubicBezTo>
                <a:cubicBezTo>
                  <a:pt x="342" y="459"/>
                  <a:pt x="333" y="459"/>
                  <a:pt x="323" y="460"/>
                </a:cubicBezTo>
                <a:cubicBezTo>
                  <a:pt x="312" y="461"/>
                  <a:pt x="299" y="463"/>
                  <a:pt x="285" y="463"/>
                </a:cubicBezTo>
                <a:cubicBezTo>
                  <a:pt x="280" y="463"/>
                  <a:pt x="276" y="463"/>
                  <a:pt x="271" y="462"/>
                </a:cubicBezTo>
                <a:cubicBezTo>
                  <a:pt x="262" y="462"/>
                  <a:pt x="255" y="458"/>
                  <a:pt x="250" y="451"/>
                </a:cubicBezTo>
                <a:cubicBezTo>
                  <a:pt x="237" y="433"/>
                  <a:pt x="238" y="393"/>
                  <a:pt x="252" y="342"/>
                </a:cubicBezTo>
                <a:cubicBezTo>
                  <a:pt x="259" y="318"/>
                  <a:pt x="297" y="295"/>
                  <a:pt x="312" y="288"/>
                </a:cubicBezTo>
                <a:cubicBezTo>
                  <a:pt x="313" y="288"/>
                  <a:pt x="314" y="287"/>
                  <a:pt x="315" y="285"/>
                </a:cubicBezTo>
                <a:cubicBezTo>
                  <a:pt x="319" y="278"/>
                  <a:pt x="318" y="272"/>
                  <a:pt x="316" y="269"/>
                </a:cubicBezTo>
                <a:cubicBezTo>
                  <a:pt x="313" y="262"/>
                  <a:pt x="308" y="259"/>
                  <a:pt x="303" y="257"/>
                </a:cubicBezTo>
                <a:cubicBezTo>
                  <a:pt x="303" y="251"/>
                  <a:pt x="305" y="242"/>
                  <a:pt x="310" y="240"/>
                </a:cubicBezTo>
                <a:cubicBezTo>
                  <a:pt x="315" y="238"/>
                  <a:pt x="322" y="237"/>
                  <a:pt x="327" y="237"/>
                </a:cubicBezTo>
                <a:cubicBezTo>
                  <a:pt x="336" y="236"/>
                  <a:pt x="342" y="236"/>
                  <a:pt x="345" y="231"/>
                </a:cubicBezTo>
                <a:cubicBezTo>
                  <a:pt x="346" y="229"/>
                  <a:pt x="347" y="225"/>
                  <a:pt x="344" y="221"/>
                </a:cubicBezTo>
                <a:cubicBezTo>
                  <a:pt x="344" y="220"/>
                  <a:pt x="343" y="216"/>
                  <a:pt x="346" y="212"/>
                </a:cubicBezTo>
                <a:cubicBezTo>
                  <a:pt x="348" y="208"/>
                  <a:pt x="352" y="206"/>
                  <a:pt x="356" y="207"/>
                </a:cubicBezTo>
                <a:cubicBezTo>
                  <a:pt x="358" y="207"/>
                  <a:pt x="359" y="207"/>
                  <a:pt x="361" y="207"/>
                </a:cubicBezTo>
                <a:cubicBezTo>
                  <a:pt x="376" y="207"/>
                  <a:pt x="385" y="194"/>
                  <a:pt x="388" y="188"/>
                </a:cubicBezTo>
                <a:cubicBezTo>
                  <a:pt x="395" y="186"/>
                  <a:pt x="412" y="179"/>
                  <a:pt x="426" y="179"/>
                </a:cubicBezTo>
                <a:cubicBezTo>
                  <a:pt x="429" y="179"/>
                  <a:pt x="432" y="179"/>
                  <a:pt x="434" y="180"/>
                </a:cubicBezTo>
                <a:cubicBezTo>
                  <a:pt x="441" y="181"/>
                  <a:pt x="446" y="180"/>
                  <a:pt x="448" y="175"/>
                </a:cubicBezTo>
                <a:cubicBezTo>
                  <a:pt x="452" y="167"/>
                  <a:pt x="445" y="150"/>
                  <a:pt x="426" y="125"/>
                </a:cubicBezTo>
                <a:cubicBezTo>
                  <a:pt x="425" y="123"/>
                  <a:pt x="422" y="122"/>
                  <a:pt x="419" y="122"/>
                </a:cubicBezTo>
                <a:cubicBezTo>
                  <a:pt x="416" y="123"/>
                  <a:pt x="414" y="125"/>
                  <a:pt x="414" y="128"/>
                </a:cubicBezTo>
                <a:cubicBezTo>
                  <a:pt x="410" y="159"/>
                  <a:pt x="410" y="159"/>
                  <a:pt x="410" y="159"/>
                </a:cubicBezTo>
                <a:cubicBezTo>
                  <a:pt x="400" y="155"/>
                  <a:pt x="385" y="149"/>
                  <a:pt x="381" y="139"/>
                </a:cubicBezTo>
                <a:cubicBezTo>
                  <a:pt x="379" y="135"/>
                  <a:pt x="381" y="129"/>
                  <a:pt x="386" y="121"/>
                </a:cubicBezTo>
                <a:cubicBezTo>
                  <a:pt x="390" y="115"/>
                  <a:pt x="394" y="110"/>
                  <a:pt x="399" y="105"/>
                </a:cubicBezTo>
                <a:cubicBezTo>
                  <a:pt x="400" y="105"/>
                  <a:pt x="400" y="105"/>
                  <a:pt x="400" y="104"/>
                </a:cubicBezTo>
                <a:cubicBezTo>
                  <a:pt x="412" y="94"/>
                  <a:pt x="425" y="87"/>
                  <a:pt x="431" y="87"/>
                </a:cubicBezTo>
                <a:cubicBezTo>
                  <a:pt x="431" y="87"/>
                  <a:pt x="431" y="87"/>
                  <a:pt x="431" y="87"/>
                </a:cubicBezTo>
                <a:cubicBezTo>
                  <a:pt x="435" y="87"/>
                  <a:pt x="440" y="90"/>
                  <a:pt x="445" y="92"/>
                </a:cubicBezTo>
                <a:cubicBezTo>
                  <a:pt x="451" y="95"/>
                  <a:pt x="458" y="99"/>
                  <a:pt x="466" y="99"/>
                </a:cubicBezTo>
                <a:cubicBezTo>
                  <a:pt x="475" y="99"/>
                  <a:pt x="483" y="94"/>
                  <a:pt x="490" y="85"/>
                </a:cubicBezTo>
                <a:cubicBezTo>
                  <a:pt x="505" y="66"/>
                  <a:pt x="497" y="42"/>
                  <a:pt x="490" y="26"/>
                </a:cubicBezTo>
                <a:cubicBezTo>
                  <a:pt x="602" y="55"/>
                  <a:pt x="695" y="134"/>
                  <a:pt x="742" y="237"/>
                </a:cubicBezTo>
                <a:close/>
                <a:moveTo>
                  <a:pt x="119" y="480"/>
                </a:moveTo>
                <a:cubicBezTo>
                  <a:pt x="109" y="475"/>
                  <a:pt x="95" y="468"/>
                  <a:pt x="79" y="444"/>
                </a:cubicBezTo>
                <a:cubicBezTo>
                  <a:pt x="73" y="435"/>
                  <a:pt x="67" y="421"/>
                  <a:pt x="61" y="403"/>
                </a:cubicBezTo>
                <a:cubicBezTo>
                  <a:pt x="194" y="403"/>
                  <a:pt x="194" y="403"/>
                  <a:pt x="194" y="403"/>
                </a:cubicBezTo>
                <a:cubicBezTo>
                  <a:pt x="194" y="443"/>
                  <a:pt x="198" y="482"/>
                  <a:pt x="204" y="519"/>
                </a:cubicBezTo>
                <a:cubicBezTo>
                  <a:pt x="137" y="519"/>
                  <a:pt x="137" y="519"/>
                  <a:pt x="137" y="519"/>
                </a:cubicBezTo>
                <a:cubicBezTo>
                  <a:pt x="138" y="516"/>
                  <a:pt x="138" y="513"/>
                  <a:pt x="138" y="510"/>
                </a:cubicBezTo>
                <a:cubicBezTo>
                  <a:pt x="139" y="490"/>
                  <a:pt x="129" y="485"/>
                  <a:pt x="119" y="480"/>
                </a:cubicBezTo>
                <a:close/>
                <a:moveTo>
                  <a:pt x="273" y="112"/>
                </a:moveTo>
                <a:cubicBezTo>
                  <a:pt x="282" y="107"/>
                  <a:pt x="292" y="102"/>
                  <a:pt x="303" y="100"/>
                </a:cubicBezTo>
                <a:cubicBezTo>
                  <a:pt x="309" y="99"/>
                  <a:pt x="316" y="98"/>
                  <a:pt x="322" y="97"/>
                </a:cubicBezTo>
                <a:cubicBezTo>
                  <a:pt x="341" y="94"/>
                  <a:pt x="363" y="92"/>
                  <a:pt x="384" y="76"/>
                </a:cubicBezTo>
                <a:cubicBezTo>
                  <a:pt x="386" y="75"/>
                  <a:pt x="387" y="74"/>
                  <a:pt x="388" y="73"/>
                </a:cubicBezTo>
                <a:cubicBezTo>
                  <a:pt x="388" y="97"/>
                  <a:pt x="388" y="97"/>
                  <a:pt x="388" y="97"/>
                </a:cubicBezTo>
                <a:cubicBezTo>
                  <a:pt x="383" y="102"/>
                  <a:pt x="378" y="108"/>
                  <a:pt x="374" y="113"/>
                </a:cubicBezTo>
                <a:cubicBezTo>
                  <a:pt x="370" y="120"/>
                  <a:pt x="368" y="125"/>
                  <a:pt x="367" y="130"/>
                </a:cubicBezTo>
                <a:cubicBezTo>
                  <a:pt x="342" y="130"/>
                  <a:pt x="342" y="130"/>
                  <a:pt x="342" y="130"/>
                </a:cubicBezTo>
                <a:cubicBezTo>
                  <a:pt x="343" y="127"/>
                  <a:pt x="344" y="124"/>
                  <a:pt x="343" y="120"/>
                </a:cubicBezTo>
                <a:cubicBezTo>
                  <a:pt x="341" y="112"/>
                  <a:pt x="334" y="107"/>
                  <a:pt x="325" y="107"/>
                </a:cubicBezTo>
                <a:cubicBezTo>
                  <a:pt x="318" y="107"/>
                  <a:pt x="310" y="110"/>
                  <a:pt x="305" y="115"/>
                </a:cubicBezTo>
                <a:cubicBezTo>
                  <a:pt x="302" y="118"/>
                  <a:pt x="301" y="122"/>
                  <a:pt x="302" y="125"/>
                </a:cubicBezTo>
                <a:cubicBezTo>
                  <a:pt x="303" y="127"/>
                  <a:pt x="304" y="129"/>
                  <a:pt x="306" y="130"/>
                </a:cubicBezTo>
                <a:cubicBezTo>
                  <a:pt x="261" y="130"/>
                  <a:pt x="261" y="130"/>
                  <a:pt x="261" y="130"/>
                </a:cubicBezTo>
                <a:cubicBezTo>
                  <a:pt x="264" y="124"/>
                  <a:pt x="267" y="119"/>
                  <a:pt x="270" y="113"/>
                </a:cubicBezTo>
                <a:cubicBezTo>
                  <a:pt x="271" y="113"/>
                  <a:pt x="272" y="112"/>
                  <a:pt x="273" y="112"/>
                </a:cubicBezTo>
                <a:close/>
                <a:moveTo>
                  <a:pt x="440" y="48"/>
                </a:moveTo>
                <a:cubicBezTo>
                  <a:pt x="451" y="45"/>
                  <a:pt x="465" y="38"/>
                  <a:pt x="471" y="27"/>
                </a:cubicBezTo>
                <a:cubicBezTo>
                  <a:pt x="472" y="26"/>
                  <a:pt x="472" y="25"/>
                  <a:pt x="473" y="24"/>
                </a:cubicBezTo>
                <a:cubicBezTo>
                  <a:pt x="479" y="34"/>
                  <a:pt x="492" y="60"/>
                  <a:pt x="479" y="76"/>
                </a:cubicBezTo>
                <a:cubicBezTo>
                  <a:pt x="473" y="84"/>
                  <a:pt x="469" y="85"/>
                  <a:pt x="466" y="85"/>
                </a:cubicBezTo>
                <a:cubicBezTo>
                  <a:pt x="461" y="85"/>
                  <a:pt x="456" y="82"/>
                  <a:pt x="451" y="80"/>
                </a:cubicBezTo>
                <a:cubicBezTo>
                  <a:pt x="445" y="76"/>
                  <a:pt x="439" y="73"/>
                  <a:pt x="432" y="73"/>
                </a:cubicBezTo>
                <a:cubicBezTo>
                  <a:pt x="424" y="72"/>
                  <a:pt x="413" y="77"/>
                  <a:pt x="402" y="85"/>
                </a:cubicBezTo>
                <a:cubicBezTo>
                  <a:pt x="402" y="64"/>
                  <a:pt x="402" y="64"/>
                  <a:pt x="402" y="64"/>
                </a:cubicBezTo>
                <a:cubicBezTo>
                  <a:pt x="419" y="54"/>
                  <a:pt x="432" y="50"/>
                  <a:pt x="440" y="48"/>
                </a:cubicBezTo>
                <a:close/>
                <a:moveTo>
                  <a:pt x="322" y="122"/>
                </a:moveTo>
                <a:cubicBezTo>
                  <a:pt x="325" y="121"/>
                  <a:pt x="327" y="121"/>
                  <a:pt x="328" y="122"/>
                </a:cubicBezTo>
                <a:cubicBezTo>
                  <a:pt x="328" y="122"/>
                  <a:pt x="327" y="122"/>
                  <a:pt x="327" y="122"/>
                </a:cubicBezTo>
                <a:cubicBezTo>
                  <a:pt x="325" y="122"/>
                  <a:pt x="324" y="122"/>
                  <a:pt x="322" y="122"/>
                </a:cubicBezTo>
                <a:close/>
                <a:moveTo>
                  <a:pt x="368" y="144"/>
                </a:moveTo>
                <a:cubicBezTo>
                  <a:pt x="368" y="144"/>
                  <a:pt x="368" y="145"/>
                  <a:pt x="368" y="145"/>
                </a:cubicBezTo>
                <a:cubicBezTo>
                  <a:pt x="374" y="157"/>
                  <a:pt x="387" y="165"/>
                  <a:pt x="398" y="170"/>
                </a:cubicBezTo>
                <a:cubicBezTo>
                  <a:pt x="388" y="173"/>
                  <a:pt x="381" y="176"/>
                  <a:pt x="380" y="176"/>
                </a:cubicBezTo>
                <a:cubicBezTo>
                  <a:pt x="379" y="177"/>
                  <a:pt x="378" y="178"/>
                  <a:pt x="377" y="180"/>
                </a:cubicBezTo>
                <a:cubicBezTo>
                  <a:pt x="376" y="179"/>
                  <a:pt x="375" y="178"/>
                  <a:pt x="374" y="178"/>
                </a:cubicBezTo>
                <a:cubicBezTo>
                  <a:pt x="375" y="177"/>
                  <a:pt x="375" y="175"/>
                  <a:pt x="376" y="174"/>
                </a:cubicBezTo>
                <a:cubicBezTo>
                  <a:pt x="382" y="171"/>
                  <a:pt x="381" y="166"/>
                  <a:pt x="381" y="164"/>
                </a:cubicBezTo>
                <a:cubicBezTo>
                  <a:pt x="379" y="157"/>
                  <a:pt x="370" y="155"/>
                  <a:pt x="356" y="153"/>
                </a:cubicBezTo>
                <a:cubicBezTo>
                  <a:pt x="356" y="153"/>
                  <a:pt x="355" y="153"/>
                  <a:pt x="354" y="153"/>
                </a:cubicBezTo>
                <a:cubicBezTo>
                  <a:pt x="346" y="153"/>
                  <a:pt x="342" y="158"/>
                  <a:pt x="342" y="163"/>
                </a:cubicBezTo>
                <a:cubicBezTo>
                  <a:pt x="340" y="161"/>
                  <a:pt x="338" y="160"/>
                  <a:pt x="336" y="159"/>
                </a:cubicBezTo>
                <a:cubicBezTo>
                  <a:pt x="335" y="159"/>
                  <a:pt x="333" y="159"/>
                  <a:pt x="332" y="159"/>
                </a:cubicBezTo>
                <a:cubicBezTo>
                  <a:pt x="321" y="159"/>
                  <a:pt x="312" y="170"/>
                  <a:pt x="311" y="179"/>
                </a:cubicBezTo>
                <a:cubicBezTo>
                  <a:pt x="311" y="186"/>
                  <a:pt x="315" y="192"/>
                  <a:pt x="323" y="193"/>
                </a:cubicBezTo>
                <a:cubicBezTo>
                  <a:pt x="323" y="193"/>
                  <a:pt x="324" y="193"/>
                  <a:pt x="325" y="193"/>
                </a:cubicBezTo>
                <a:cubicBezTo>
                  <a:pt x="330" y="193"/>
                  <a:pt x="334" y="192"/>
                  <a:pt x="337" y="189"/>
                </a:cubicBezTo>
                <a:cubicBezTo>
                  <a:pt x="336" y="191"/>
                  <a:pt x="335" y="194"/>
                  <a:pt x="336" y="196"/>
                </a:cubicBezTo>
                <a:cubicBezTo>
                  <a:pt x="337" y="197"/>
                  <a:pt x="337" y="198"/>
                  <a:pt x="338" y="199"/>
                </a:cubicBezTo>
                <a:cubicBezTo>
                  <a:pt x="336" y="201"/>
                  <a:pt x="335" y="203"/>
                  <a:pt x="333" y="205"/>
                </a:cubicBezTo>
                <a:cubicBezTo>
                  <a:pt x="330" y="210"/>
                  <a:pt x="329" y="217"/>
                  <a:pt x="330" y="223"/>
                </a:cubicBezTo>
                <a:cubicBezTo>
                  <a:pt x="329" y="223"/>
                  <a:pt x="327" y="223"/>
                  <a:pt x="326" y="223"/>
                </a:cubicBezTo>
                <a:cubicBezTo>
                  <a:pt x="320" y="224"/>
                  <a:pt x="311" y="224"/>
                  <a:pt x="305" y="227"/>
                </a:cubicBezTo>
                <a:cubicBezTo>
                  <a:pt x="291" y="232"/>
                  <a:pt x="289" y="249"/>
                  <a:pt x="289" y="259"/>
                </a:cubicBezTo>
                <a:cubicBezTo>
                  <a:pt x="220" y="259"/>
                  <a:pt x="220" y="259"/>
                  <a:pt x="220" y="259"/>
                </a:cubicBezTo>
                <a:cubicBezTo>
                  <a:pt x="228" y="217"/>
                  <a:pt x="240" y="178"/>
                  <a:pt x="255" y="144"/>
                </a:cubicBezTo>
                <a:lnTo>
                  <a:pt x="368" y="144"/>
                </a:lnTo>
                <a:close/>
                <a:moveTo>
                  <a:pt x="346" y="175"/>
                </a:moveTo>
                <a:cubicBezTo>
                  <a:pt x="346" y="175"/>
                  <a:pt x="346" y="174"/>
                  <a:pt x="346" y="174"/>
                </a:cubicBezTo>
                <a:cubicBezTo>
                  <a:pt x="346" y="175"/>
                  <a:pt x="347" y="176"/>
                  <a:pt x="348" y="177"/>
                </a:cubicBezTo>
                <a:cubicBezTo>
                  <a:pt x="348" y="177"/>
                  <a:pt x="348" y="177"/>
                  <a:pt x="348" y="177"/>
                </a:cubicBezTo>
                <a:cubicBezTo>
                  <a:pt x="347" y="178"/>
                  <a:pt x="345" y="180"/>
                  <a:pt x="344" y="181"/>
                </a:cubicBezTo>
                <a:cubicBezTo>
                  <a:pt x="345" y="179"/>
                  <a:pt x="345" y="177"/>
                  <a:pt x="346" y="175"/>
                </a:cubicBezTo>
                <a:close/>
                <a:moveTo>
                  <a:pt x="363" y="169"/>
                </a:moveTo>
                <a:cubicBezTo>
                  <a:pt x="362" y="168"/>
                  <a:pt x="361" y="168"/>
                  <a:pt x="360" y="168"/>
                </a:cubicBezTo>
                <a:cubicBezTo>
                  <a:pt x="360" y="168"/>
                  <a:pt x="360" y="168"/>
                  <a:pt x="359" y="168"/>
                </a:cubicBezTo>
                <a:cubicBezTo>
                  <a:pt x="361" y="168"/>
                  <a:pt x="362" y="168"/>
                  <a:pt x="363" y="168"/>
                </a:cubicBezTo>
                <a:cubicBezTo>
                  <a:pt x="363" y="169"/>
                  <a:pt x="363" y="169"/>
                  <a:pt x="363" y="169"/>
                </a:cubicBezTo>
                <a:close/>
                <a:moveTo>
                  <a:pt x="361" y="184"/>
                </a:moveTo>
                <a:cubicBezTo>
                  <a:pt x="362" y="185"/>
                  <a:pt x="362" y="186"/>
                  <a:pt x="363" y="187"/>
                </a:cubicBezTo>
                <a:cubicBezTo>
                  <a:pt x="361" y="187"/>
                  <a:pt x="360" y="187"/>
                  <a:pt x="357" y="188"/>
                </a:cubicBezTo>
                <a:cubicBezTo>
                  <a:pt x="359" y="187"/>
                  <a:pt x="360" y="185"/>
                  <a:pt x="361" y="184"/>
                </a:cubicBezTo>
                <a:close/>
                <a:moveTo>
                  <a:pt x="332" y="173"/>
                </a:moveTo>
                <a:cubicBezTo>
                  <a:pt x="332" y="174"/>
                  <a:pt x="331" y="175"/>
                  <a:pt x="330" y="176"/>
                </a:cubicBezTo>
                <a:cubicBezTo>
                  <a:pt x="329" y="177"/>
                  <a:pt x="328" y="179"/>
                  <a:pt x="326" y="179"/>
                </a:cubicBezTo>
                <a:cubicBezTo>
                  <a:pt x="326" y="178"/>
                  <a:pt x="327" y="177"/>
                  <a:pt x="328" y="175"/>
                </a:cubicBezTo>
                <a:cubicBezTo>
                  <a:pt x="329" y="174"/>
                  <a:pt x="331" y="173"/>
                  <a:pt x="332" y="173"/>
                </a:cubicBezTo>
                <a:close/>
                <a:moveTo>
                  <a:pt x="297" y="273"/>
                </a:moveTo>
                <a:cubicBezTo>
                  <a:pt x="298" y="273"/>
                  <a:pt x="300" y="273"/>
                  <a:pt x="301" y="272"/>
                </a:cubicBezTo>
                <a:cubicBezTo>
                  <a:pt x="302" y="272"/>
                  <a:pt x="303" y="273"/>
                  <a:pt x="303" y="274"/>
                </a:cubicBezTo>
                <a:cubicBezTo>
                  <a:pt x="303" y="275"/>
                  <a:pt x="304" y="275"/>
                  <a:pt x="303" y="277"/>
                </a:cubicBezTo>
                <a:cubicBezTo>
                  <a:pt x="292" y="283"/>
                  <a:pt x="247" y="307"/>
                  <a:pt x="239" y="338"/>
                </a:cubicBezTo>
                <a:cubicBezTo>
                  <a:pt x="234" y="354"/>
                  <a:pt x="231" y="372"/>
                  <a:pt x="229" y="389"/>
                </a:cubicBezTo>
                <a:cubicBezTo>
                  <a:pt x="208" y="389"/>
                  <a:pt x="208" y="389"/>
                  <a:pt x="208" y="389"/>
                </a:cubicBezTo>
                <a:cubicBezTo>
                  <a:pt x="208" y="349"/>
                  <a:pt x="212" y="310"/>
                  <a:pt x="218" y="273"/>
                </a:cubicBezTo>
                <a:lnTo>
                  <a:pt x="297" y="273"/>
                </a:lnTo>
                <a:close/>
                <a:moveTo>
                  <a:pt x="208" y="403"/>
                </a:moveTo>
                <a:cubicBezTo>
                  <a:pt x="227" y="403"/>
                  <a:pt x="227" y="403"/>
                  <a:pt x="227" y="403"/>
                </a:cubicBezTo>
                <a:cubicBezTo>
                  <a:pt x="226" y="425"/>
                  <a:pt x="229" y="445"/>
                  <a:pt x="239" y="459"/>
                </a:cubicBezTo>
                <a:cubicBezTo>
                  <a:pt x="246" y="469"/>
                  <a:pt x="257" y="475"/>
                  <a:pt x="270" y="476"/>
                </a:cubicBezTo>
                <a:cubicBezTo>
                  <a:pt x="275" y="477"/>
                  <a:pt x="280" y="477"/>
                  <a:pt x="285" y="477"/>
                </a:cubicBezTo>
                <a:cubicBezTo>
                  <a:pt x="299" y="477"/>
                  <a:pt x="313" y="475"/>
                  <a:pt x="325" y="474"/>
                </a:cubicBezTo>
                <a:cubicBezTo>
                  <a:pt x="334" y="473"/>
                  <a:pt x="343" y="473"/>
                  <a:pt x="351" y="473"/>
                </a:cubicBezTo>
                <a:cubicBezTo>
                  <a:pt x="369" y="473"/>
                  <a:pt x="374" y="478"/>
                  <a:pt x="377" y="486"/>
                </a:cubicBezTo>
                <a:cubicBezTo>
                  <a:pt x="383" y="501"/>
                  <a:pt x="381" y="510"/>
                  <a:pt x="380" y="519"/>
                </a:cubicBezTo>
                <a:cubicBezTo>
                  <a:pt x="218" y="519"/>
                  <a:pt x="218" y="519"/>
                  <a:pt x="218" y="519"/>
                </a:cubicBezTo>
                <a:cubicBezTo>
                  <a:pt x="212" y="482"/>
                  <a:pt x="208" y="443"/>
                  <a:pt x="208" y="403"/>
                </a:cubicBezTo>
                <a:close/>
                <a:moveTo>
                  <a:pt x="402" y="567"/>
                </a:moveTo>
                <a:cubicBezTo>
                  <a:pt x="406" y="573"/>
                  <a:pt x="408" y="577"/>
                  <a:pt x="405" y="581"/>
                </a:cubicBezTo>
                <a:cubicBezTo>
                  <a:pt x="404" y="582"/>
                  <a:pt x="403" y="584"/>
                  <a:pt x="402" y="586"/>
                </a:cubicBezTo>
                <a:lnTo>
                  <a:pt x="402" y="567"/>
                </a:lnTo>
                <a:close/>
                <a:moveTo>
                  <a:pt x="402" y="623"/>
                </a:moveTo>
                <a:cubicBezTo>
                  <a:pt x="405" y="633"/>
                  <a:pt x="409" y="641"/>
                  <a:pt x="412" y="648"/>
                </a:cubicBezTo>
                <a:cubicBezTo>
                  <a:pt x="402" y="648"/>
                  <a:pt x="402" y="648"/>
                  <a:pt x="402" y="648"/>
                </a:cubicBezTo>
                <a:lnTo>
                  <a:pt x="402" y="623"/>
                </a:lnTo>
                <a:close/>
                <a:moveTo>
                  <a:pt x="423" y="165"/>
                </a:moveTo>
                <a:cubicBezTo>
                  <a:pt x="425" y="149"/>
                  <a:pt x="425" y="149"/>
                  <a:pt x="425" y="149"/>
                </a:cubicBezTo>
                <a:cubicBezTo>
                  <a:pt x="429" y="155"/>
                  <a:pt x="433" y="162"/>
                  <a:pt x="434" y="166"/>
                </a:cubicBezTo>
                <a:cubicBezTo>
                  <a:pt x="432" y="165"/>
                  <a:pt x="429" y="165"/>
                  <a:pt x="426" y="165"/>
                </a:cubicBezTo>
                <a:cubicBezTo>
                  <a:pt x="425" y="165"/>
                  <a:pt x="424" y="165"/>
                  <a:pt x="423" y="165"/>
                </a:cubicBezTo>
                <a:close/>
                <a:moveTo>
                  <a:pt x="204" y="273"/>
                </a:moveTo>
                <a:cubicBezTo>
                  <a:pt x="198" y="310"/>
                  <a:pt x="194" y="349"/>
                  <a:pt x="194" y="389"/>
                </a:cubicBezTo>
                <a:cubicBezTo>
                  <a:pt x="56" y="389"/>
                  <a:pt x="56" y="389"/>
                  <a:pt x="56" y="389"/>
                </a:cubicBezTo>
                <a:cubicBezTo>
                  <a:pt x="48" y="361"/>
                  <a:pt x="39" y="325"/>
                  <a:pt x="31" y="282"/>
                </a:cubicBezTo>
                <a:cubicBezTo>
                  <a:pt x="32" y="279"/>
                  <a:pt x="33" y="276"/>
                  <a:pt x="34" y="273"/>
                </a:cubicBezTo>
                <a:lnTo>
                  <a:pt x="204" y="273"/>
                </a:lnTo>
                <a:close/>
                <a:moveTo>
                  <a:pt x="134" y="533"/>
                </a:moveTo>
                <a:cubicBezTo>
                  <a:pt x="206" y="533"/>
                  <a:pt x="206" y="533"/>
                  <a:pt x="206" y="533"/>
                </a:cubicBezTo>
                <a:cubicBezTo>
                  <a:pt x="214" y="574"/>
                  <a:pt x="225" y="613"/>
                  <a:pt x="240" y="648"/>
                </a:cubicBezTo>
                <a:cubicBezTo>
                  <a:pt x="143" y="648"/>
                  <a:pt x="143" y="648"/>
                  <a:pt x="143" y="648"/>
                </a:cubicBezTo>
                <a:cubicBezTo>
                  <a:pt x="122" y="595"/>
                  <a:pt x="129" y="558"/>
                  <a:pt x="134" y="533"/>
                </a:cubicBezTo>
                <a:close/>
                <a:moveTo>
                  <a:pt x="220" y="533"/>
                </a:moveTo>
                <a:cubicBezTo>
                  <a:pt x="379" y="533"/>
                  <a:pt x="379" y="533"/>
                  <a:pt x="379" y="533"/>
                </a:cubicBezTo>
                <a:cubicBezTo>
                  <a:pt x="379" y="536"/>
                  <a:pt x="380" y="540"/>
                  <a:pt x="383" y="544"/>
                </a:cubicBezTo>
                <a:cubicBezTo>
                  <a:pt x="385" y="546"/>
                  <a:pt x="386" y="548"/>
                  <a:pt x="388" y="550"/>
                </a:cubicBezTo>
                <a:cubicBezTo>
                  <a:pt x="388" y="648"/>
                  <a:pt x="388" y="648"/>
                  <a:pt x="388" y="648"/>
                </a:cubicBezTo>
                <a:cubicBezTo>
                  <a:pt x="255" y="648"/>
                  <a:pt x="255" y="648"/>
                  <a:pt x="255" y="648"/>
                </a:cubicBezTo>
                <a:cubicBezTo>
                  <a:pt x="240" y="614"/>
                  <a:pt x="228" y="575"/>
                  <a:pt x="220" y="533"/>
                </a:cubicBezTo>
                <a:close/>
                <a:moveTo>
                  <a:pt x="388" y="662"/>
                </a:moveTo>
                <a:cubicBezTo>
                  <a:pt x="388" y="777"/>
                  <a:pt x="388" y="777"/>
                  <a:pt x="388" y="777"/>
                </a:cubicBezTo>
                <a:cubicBezTo>
                  <a:pt x="339" y="774"/>
                  <a:pt x="294" y="730"/>
                  <a:pt x="261" y="662"/>
                </a:cubicBezTo>
                <a:lnTo>
                  <a:pt x="388" y="662"/>
                </a:lnTo>
                <a:close/>
                <a:moveTo>
                  <a:pt x="402" y="662"/>
                </a:moveTo>
                <a:cubicBezTo>
                  <a:pt x="419" y="662"/>
                  <a:pt x="419" y="662"/>
                  <a:pt x="419" y="662"/>
                </a:cubicBezTo>
                <a:cubicBezTo>
                  <a:pt x="419" y="662"/>
                  <a:pt x="419" y="663"/>
                  <a:pt x="419" y="663"/>
                </a:cubicBezTo>
                <a:cubicBezTo>
                  <a:pt x="427" y="678"/>
                  <a:pt x="433" y="692"/>
                  <a:pt x="449" y="692"/>
                </a:cubicBezTo>
                <a:cubicBezTo>
                  <a:pt x="452" y="692"/>
                  <a:pt x="455" y="691"/>
                  <a:pt x="458" y="691"/>
                </a:cubicBezTo>
                <a:cubicBezTo>
                  <a:pt x="470" y="687"/>
                  <a:pt x="491" y="675"/>
                  <a:pt x="505" y="665"/>
                </a:cubicBezTo>
                <a:cubicBezTo>
                  <a:pt x="506" y="664"/>
                  <a:pt x="508" y="663"/>
                  <a:pt x="509" y="662"/>
                </a:cubicBezTo>
                <a:cubicBezTo>
                  <a:pt x="529" y="662"/>
                  <a:pt x="529" y="662"/>
                  <a:pt x="529" y="662"/>
                </a:cubicBezTo>
                <a:cubicBezTo>
                  <a:pt x="496" y="732"/>
                  <a:pt x="450" y="774"/>
                  <a:pt x="402" y="777"/>
                </a:cubicBezTo>
                <a:lnTo>
                  <a:pt x="402" y="662"/>
                </a:lnTo>
                <a:close/>
                <a:moveTo>
                  <a:pt x="528" y="648"/>
                </a:moveTo>
                <a:cubicBezTo>
                  <a:pt x="539" y="638"/>
                  <a:pt x="539" y="634"/>
                  <a:pt x="539" y="632"/>
                </a:cubicBezTo>
                <a:cubicBezTo>
                  <a:pt x="539" y="628"/>
                  <a:pt x="545" y="617"/>
                  <a:pt x="552" y="605"/>
                </a:cubicBezTo>
                <a:cubicBezTo>
                  <a:pt x="547" y="621"/>
                  <a:pt x="541" y="635"/>
                  <a:pt x="536" y="648"/>
                </a:cubicBezTo>
                <a:lnTo>
                  <a:pt x="528" y="648"/>
                </a:lnTo>
                <a:close/>
                <a:moveTo>
                  <a:pt x="570" y="592"/>
                </a:moveTo>
                <a:cubicBezTo>
                  <a:pt x="575" y="588"/>
                  <a:pt x="579" y="584"/>
                  <a:pt x="582" y="579"/>
                </a:cubicBezTo>
                <a:cubicBezTo>
                  <a:pt x="584" y="573"/>
                  <a:pt x="584" y="567"/>
                  <a:pt x="581" y="561"/>
                </a:cubicBezTo>
                <a:cubicBezTo>
                  <a:pt x="577" y="554"/>
                  <a:pt x="576" y="544"/>
                  <a:pt x="579" y="533"/>
                </a:cubicBezTo>
                <a:cubicBezTo>
                  <a:pt x="752" y="533"/>
                  <a:pt x="752" y="533"/>
                  <a:pt x="752" y="533"/>
                </a:cubicBezTo>
                <a:cubicBezTo>
                  <a:pt x="735" y="575"/>
                  <a:pt x="711" y="614"/>
                  <a:pt x="682" y="648"/>
                </a:cubicBezTo>
                <a:cubicBezTo>
                  <a:pt x="551" y="648"/>
                  <a:pt x="551" y="648"/>
                  <a:pt x="551" y="648"/>
                </a:cubicBezTo>
                <a:cubicBezTo>
                  <a:pt x="558" y="631"/>
                  <a:pt x="565" y="612"/>
                  <a:pt x="570" y="592"/>
                </a:cubicBezTo>
                <a:close/>
                <a:moveTo>
                  <a:pt x="175" y="708"/>
                </a:moveTo>
                <a:cubicBezTo>
                  <a:pt x="164" y="691"/>
                  <a:pt x="155" y="676"/>
                  <a:pt x="149" y="662"/>
                </a:cubicBezTo>
                <a:cubicBezTo>
                  <a:pt x="246" y="662"/>
                  <a:pt x="246" y="662"/>
                  <a:pt x="246" y="662"/>
                </a:cubicBezTo>
                <a:cubicBezTo>
                  <a:pt x="248" y="666"/>
                  <a:pt x="250" y="670"/>
                  <a:pt x="252" y="674"/>
                </a:cubicBezTo>
                <a:cubicBezTo>
                  <a:pt x="275" y="720"/>
                  <a:pt x="302" y="753"/>
                  <a:pt x="333" y="772"/>
                </a:cubicBezTo>
                <a:cubicBezTo>
                  <a:pt x="275" y="763"/>
                  <a:pt x="221" y="740"/>
                  <a:pt x="175" y="708"/>
                </a:cubicBezTo>
                <a:close/>
                <a:moveTo>
                  <a:pt x="457" y="773"/>
                </a:moveTo>
                <a:cubicBezTo>
                  <a:pt x="491" y="751"/>
                  <a:pt x="521" y="713"/>
                  <a:pt x="545" y="662"/>
                </a:cubicBezTo>
                <a:cubicBezTo>
                  <a:pt x="669" y="662"/>
                  <a:pt x="669" y="662"/>
                  <a:pt x="669" y="662"/>
                </a:cubicBezTo>
                <a:cubicBezTo>
                  <a:pt x="613" y="719"/>
                  <a:pt x="539" y="759"/>
                  <a:pt x="457" y="77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43196" tIns="21598" rIns="43196" bIns="21598" numCol="1" anchor="t" anchorCtr="0" compatLnSpc="1">
            <a:prstTxWarp prst="textNoShape">
              <a:avLst/>
            </a:prstTxWarp>
          </a:bodyPr>
          <a:lstStyle/>
          <a:p>
            <a:endParaRPr lang="en-US" sz="6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dirty="0" err="1"/>
              <a:t>Mustaqil</a:t>
            </a:r>
            <a:r>
              <a:rPr lang="en-US" sz="2400" dirty="0"/>
              <a:t> </a:t>
            </a:r>
            <a:r>
              <a:rPr lang="en-US" sz="2400" dirty="0" err="1"/>
              <a:t>bajarish</a:t>
            </a:r>
            <a:r>
              <a:rPr lang="en-US" sz="2400" dirty="0"/>
              <a:t> </a:t>
            </a:r>
            <a:r>
              <a:rPr lang="en-US" sz="2400" dirty="0" err="1"/>
              <a:t>uchun</a:t>
            </a:r>
            <a:r>
              <a:rPr lang="en-US" sz="2400" dirty="0"/>
              <a:t> </a:t>
            </a:r>
            <a:r>
              <a:rPr lang="en-US" sz="2400" dirty="0" err="1"/>
              <a:t>topshiriqlar</a:t>
            </a:r>
            <a:endParaRPr lang="ru-RU" sz="24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449529774"/>
              </p:ext>
            </p:extLst>
          </p:nvPr>
        </p:nvGraphicFramePr>
        <p:xfrm>
          <a:off x="169327" y="611932"/>
          <a:ext cx="5482706" cy="2448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24883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288972" y="972642"/>
            <a:ext cx="3456384" cy="1841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75936">
              <a:spcAft>
                <a:spcPts val="94"/>
              </a:spcAft>
              <a:defRPr/>
            </a:pP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Tarbiya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bizlar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hayot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mamot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najot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halokat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saodat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falokat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masalasidir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defTabSz="575936">
              <a:spcAft>
                <a:spcPts val="94"/>
              </a:spcAft>
              <a:defRPr/>
            </a:pP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defTabSz="575936">
              <a:spcAft>
                <a:spcPts val="94"/>
              </a:spcAft>
              <a:defRPr/>
            </a:pP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Ta’lim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fan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855395" y="2814172"/>
            <a:ext cx="1822346" cy="276999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>
                <a:solidFill>
                  <a:srgbClr val="002060"/>
                </a:solidFill>
              </a:rPr>
              <a:t>Abdulla </a:t>
            </a:r>
            <a:r>
              <a:rPr lang="en-US" sz="1800" b="1" dirty="0" err="1">
                <a:solidFill>
                  <a:srgbClr val="002060"/>
                </a:solidFill>
              </a:rPr>
              <a:t>Avloniy</a:t>
            </a:r>
            <a:endParaRPr lang="ru-RU" sz="1800" b="1" dirty="0">
              <a:solidFill>
                <a:srgbClr val="002060"/>
              </a:solidFill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4338" y="604868"/>
            <a:ext cx="1583672" cy="2149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8808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 136">
            <a:extLst>
              <a:ext uri="{FF2B5EF4-FFF2-40B4-BE49-F238E27FC236}">
                <a16:creationId xmlns:a16="http://schemas.microsoft.com/office/drawing/2014/main" xmlns="" id="{D05EFC8F-6FD8-4199-B335-F2CEC100CAD9}"/>
              </a:ext>
            </a:extLst>
          </p:cNvPr>
          <p:cNvSpPr>
            <a:spLocks noEditPoints="1"/>
          </p:cNvSpPr>
          <p:nvPr/>
        </p:nvSpPr>
        <p:spPr bwMode="auto">
          <a:xfrm>
            <a:off x="3970057" y="1087813"/>
            <a:ext cx="319005" cy="284367"/>
          </a:xfrm>
          <a:custGeom>
            <a:avLst/>
            <a:gdLst>
              <a:gd name="T0" fmla="*/ 100 w 616"/>
              <a:gd name="T1" fmla="*/ 285 h 509"/>
              <a:gd name="T2" fmla="*/ 323 w 616"/>
              <a:gd name="T3" fmla="*/ 422 h 509"/>
              <a:gd name="T4" fmla="*/ 323 w 616"/>
              <a:gd name="T5" fmla="*/ 278 h 509"/>
              <a:gd name="T6" fmla="*/ 114 w 616"/>
              <a:gd name="T7" fmla="*/ 292 h 509"/>
              <a:gd name="T8" fmla="*/ 612 w 616"/>
              <a:gd name="T9" fmla="*/ 188 h 509"/>
              <a:gd name="T10" fmla="*/ 555 w 616"/>
              <a:gd name="T11" fmla="*/ 4 h 509"/>
              <a:gd name="T12" fmla="*/ 554 w 616"/>
              <a:gd name="T13" fmla="*/ 3 h 509"/>
              <a:gd name="T14" fmla="*/ 553 w 616"/>
              <a:gd name="T15" fmla="*/ 1 h 509"/>
              <a:gd name="T16" fmla="*/ 551 w 616"/>
              <a:gd name="T17" fmla="*/ 1 h 509"/>
              <a:gd name="T18" fmla="*/ 549 w 616"/>
              <a:gd name="T19" fmla="*/ 0 h 509"/>
              <a:gd name="T20" fmla="*/ 308 w 616"/>
              <a:gd name="T21" fmla="*/ 0 h 509"/>
              <a:gd name="T22" fmla="*/ 147 w 616"/>
              <a:gd name="T23" fmla="*/ 0 h 509"/>
              <a:gd name="T24" fmla="*/ 66 w 616"/>
              <a:gd name="T25" fmla="*/ 0 h 509"/>
              <a:gd name="T26" fmla="*/ 64 w 616"/>
              <a:gd name="T27" fmla="*/ 1 h 509"/>
              <a:gd name="T28" fmla="*/ 62 w 616"/>
              <a:gd name="T29" fmla="*/ 2 h 509"/>
              <a:gd name="T30" fmla="*/ 61 w 616"/>
              <a:gd name="T31" fmla="*/ 4 h 509"/>
              <a:gd name="T32" fmla="*/ 60 w 616"/>
              <a:gd name="T33" fmla="*/ 5 h 509"/>
              <a:gd name="T34" fmla="*/ 27 w 616"/>
              <a:gd name="T35" fmla="*/ 242 h 509"/>
              <a:gd name="T36" fmla="*/ 582 w 616"/>
              <a:gd name="T37" fmla="*/ 509 h 509"/>
              <a:gd name="T38" fmla="*/ 606 w 616"/>
              <a:gd name="T39" fmla="*/ 229 h 509"/>
              <a:gd name="T40" fmla="*/ 464 w 616"/>
              <a:gd name="T41" fmla="*/ 232 h 509"/>
              <a:gd name="T42" fmla="*/ 463 w 616"/>
              <a:gd name="T43" fmla="*/ 14 h 509"/>
              <a:gd name="T44" fmla="*/ 391 w 616"/>
              <a:gd name="T45" fmla="*/ 219 h 509"/>
              <a:gd name="T46" fmla="*/ 315 w 616"/>
              <a:gd name="T47" fmla="*/ 14 h 509"/>
              <a:gd name="T48" fmla="*/ 391 w 616"/>
              <a:gd name="T49" fmla="*/ 219 h 509"/>
              <a:gd name="T50" fmla="*/ 257 w 616"/>
              <a:gd name="T51" fmla="*/ 232 h 509"/>
              <a:gd name="T52" fmla="*/ 234 w 616"/>
              <a:gd name="T53" fmla="*/ 14 h 509"/>
              <a:gd name="T54" fmla="*/ 117 w 616"/>
              <a:gd name="T55" fmla="*/ 192 h 509"/>
              <a:gd name="T56" fmla="*/ 202 w 616"/>
              <a:gd name="T57" fmla="*/ 190 h 509"/>
              <a:gd name="T58" fmla="*/ 117 w 616"/>
              <a:gd name="T59" fmla="*/ 192 h 509"/>
              <a:gd name="T60" fmla="*/ 72 w 616"/>
              <a:gd name="T61" fmla="*/ 14 h 509"/>
              <a:gd name="T62" fmla="*/ 48 w 616"/>
              <a:gd name="T63" fmla="*/ 232 h 509"/>
              <a:gd name="T64" fmla="*/ 392 w 616"/>
              <a:gd name="T65" fmla="*/ 495 h 509"/>
              <a:gd name="T66" fmla="*/ 503 w 616"/>
              <a:gd name="T67" fmla="*/ 495 h 509"/>
              <a:gd name="T68" fmla="*/ 517 w 616"/>
              <a:gd name="T69" fmla="*/ 285 h 509"/>
              <a:gd name="T70" fmla="*/ 378 w 616"/>
              <a:gd name="T71" fmla="*/ 285 h 509"/>
              <a:gd name="T72" fmla="*/ 41 w 616"/>
              <a:gd name="T73" fmla="*/ 246 h 509"/>
              <a:gd name="T74" fmla="*/ 113 w 616"/>
              <a:gd name="T75" fmla="*/ 229 h 509"/>
              <a:gd name="T76" fmla="*/ 215 w 616"/>
              <a:gd name="T77" fmla="*/ 229 h 509"/>
              <a:gd name="T78" fmla="*/ 308 w 616"/>
              <a:gd name="T79" fmla="*/ 217 h 509"/>
              <a:gd name="T80" fmla="*/ 410 w 616"/>
              <a:gd name="T81" fmla="*/ 217 h 509"/>
              <a:gd name="T82" fmla="*/ 511 w 616"/>
              <a:gd name="T83" fmla="*/ 217 h 509"/>
              <a:gd name="T84" fmla="*/ 575 w 616"/>
              <a:gd name="T85" fmla="*/ 495 h 509"/>
              <a:gd name="T86" fmla="*/ 513 w 616"/>
              <a:gd name="T87" fmla="*/ 189 h 509"/>
              <a:gd name="T88" fmla="*/ 598 w 616"/>
              <a:gd name="T89" fmla="*/ 192 h 5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616" h="509">
                <a:moveTo>
                  <a:pt x="323" y="278"/>
                </a:moveTo>
                <a:cubicBezTo>
                  <a:pt x="107" y="278"/>
                  <a:pt x="107" y="278"/>
                  <a:pt x="107" y="278"/>
                </a:cubicBezTo>
                <a:cubicBezTo>
                  <a:pt x="104" y="278"/>
                  <a:pt x="100" y="282"/>
                  <a:pt x="100" y="285"/>
                </a:cubicBezTo>
                <a:cubicBezTo>
                  <a:pt x="100" y="415"/>
                  <a:pt x="100" y="415"/>
                  <a:pt x="100" y="415"/>
                </a:cubicBezTo>
                <a:cubicBezTo>
                  <a:pt x="100" y="419"/>
                  <a:pt x="104" y="422"/>
                  <a:pt x="107" y="422"/>
                </a:cubicBezTo>
                <a:cubicBezTo>
                  <a:pt x="323" y="422"/>
                  <a:pt x="323" y="422"/>
                  <a:pt x="323" y="422"/>
                </a:cubicBezTo>
                <a:cubicBezTo>
                  <a:pt x="327" y="422"/>
                  <a:pt x="330" y="419"/>
                  <a:pt x="330" y="415"/>
                </a:cubicBezTo>
                <a:cubicBezTo>
                  <a:pt x="330" y="285"/>
                  <a:pt x="330" y="285"/>
                  <a:pt x="330" y="285"/>
                </a:cubicBezTo>
                <a:cubicBezTo>
                  <a:pt x="330" y="282"/>
                  <a:pt x="327" y="278"/>
                  <a:pt x="323" y="278"/>
                </a:cubicBezTo>
                <a:close/>
                <a:moveTo>
                  <a:pt x="316" y="408"/>
                </a:moveTo>
                <a:cubicBezTo>
                  <a:pt x="114" y="408"/>
                  <a:pt x="114" y="408"/>
                  <a:pt x="114" y="408"/>
                </a:cubicBezTo>
                <a:cubicBezTo>
                  <a:pt x="114" y="292"/>
                  <a:pt x="114" y="292"/>
                  <a:pt x="114" y="292"/>
                </a:cubicBezTo>
                <a:cubicBezTo>
                  <a:pt x="316" y="292"/>
                  <a:pt x="316" y="292"/>
                  <a:pt x="316" y="292"/>
                </a:cubicBezTo>
                <a:lnTo>
                  <a:pt x="316" y="408"/>
                </a:lnTo>
                <a:close/>
                <a:moveTo>
                  <a:pt x="612" y="188"/>
                </a:moveTo>
                <a:cubicBezTo>
                  <a:pt x="556" y="5"/>
                  <a:pt x="556" y="5"/>
                  <a:pt x="556" y="5"/>
                </a:cubicBezTo>
                <a:cubicBezTo>
                  <a:pt x="556" y="5"/>
                  <a:pt x="556" y="5"/>
                  <a:pt x="556" y="5"/>
                </a:cubicBezTo>
                <a:cubicBezTo>
                  <a:pt x="556" y="5"/>
                  <a:pt x="555" y="4"/>
                  <a:pt x="555" y="4"/>
                </a:cubicBezTo>
                <a:cubicBezTo>
                  <a:pt x="555" y="4"/>
                  <a:pt x="555" y="4"/>
                  <a:pt x="555" y="4"/>
                </a:cubicBezTo>
                <a:cubicBezTo>
                  <a:pt x="555" y="3"/>
                  <a:pt x="555" y="3"/>
                  <a:pt x="555" y="3"/>
                </a:cubicBezTo>
                <a:cubicBezTo>
                  <a:pt x="555" y="3"/>
                  <a:pt x="554" y="3"/>
                  <a:pt x="554" y="3"/>
                </a:cubicBezTo>
                <a:cubicBezTo>
                  <a:pt x="554" y="2"/>
                  <a:pt x="554" y="2"/>
                  <a:pt x="554" y="2"/>
                </a:cubicBezTo>
                <a:cubicBezTo>
                  <a:pt x="554" y="2"/>
                  <a:pt x="553" y="2"/>
                  <a:pt x="553" y="2"/>
                </a:cubicBezTo>
                <a:cubicBezTo>
                  <a:pt x="553" y="2"/>
                  <a:pt x="553" y="1"/>
                  <a:pt x="553" y="1"/>
                </a:cubicBezTo>
                <a:cubicBezTo>
                  <a:pt x="552" y="1"/>
                  <a:pt x="552" y="1"/>
                  <a:pt x="552" y="1"/>
                </a:cubicBezTo>
                <a:cubicBezTo>
                  <a:pt x="552" y="1"/>
                  <a:pt x="552" y="1"/>
                  <a:pt x="551" y="1"/>
                </a:cubicBezTo>
                <a:cubicBezTo>
                  <a:pt x="551" y="1"/>
                  <a:pt x="551" y="1"/>
                  <a:pt x="551" y="1"/>
                </a:cubicBezTo>
                <a:cubicBezTo>
                  <a:pt x="551" y="0"/>
                  <a:pt x="550" y="0"/>
                  <a:pt x="550" y="0"/>
                </a:cubicBezTo>
                <a:cubicBezTo>
                  <a:pt x="550" y="0"/>
                  <a:pt x="550" y="0"/>
                  <a:pt x="549" y="0"/>
                </a:cubicBezTo>
                <a:cubicBezTo>
                  <a:pt x="549" y="0"/>
                  <a:pt x="549" y="0"/>
                  <a:pt x="549" y="0"/>
                </a:cubicBezTo>
                <a:cubicBezTo>
                  <a:pt x="469" y="0"/>
                  <a:pt x="469" y="0"/>
                  <a:pt x="469" y="0"/>
                </a:cubicBezTo>
                <a:cubicBezTo>
                  <a:pt x="469" y="0"/>
                  <a:pt x="469" y="0"/>
                  <a:pt x="469" y="0"/>
                </a:cubicBezTo>
                <a:cubicBezTo>
                  <a:pt x="308" y="0"/>
                  <a:pt x="308" y="0"/>
                  <a:pt x="308" y="0"/>
                </a:cubicBezTo>
                <a:cubicBezTo>
                  <a:pt x="308" y="0"/>
                  <a:pt x="308" y="0"/>
                  <a:pt x="308" y="0"/>
                </a:cubicBezTo>
                <a:cubicBezTo>
                  <a:pt x="147" y="0"/>
                  <a:pt x="147" y="0"/>
                  <a:pt x="147" y="0"/>
                </a:cubicBezTo>
                <a:cubicBezTo>
                  <a:pt x="147" y="0"/>
                  <a:pt x="147" y="0"/>
                  <a:pt x="147" y="0"/>
                </a:cubicBezTo>
                <a:cubicBezTo>
                  <a:pt x="67" y="0"/>
                  <a:pt x="67" y="0"/>
                  <a:pt x="67" y="0"/>
                </a:cubicBezTo>
                <a:cubicBezTo>
                  <a:pt x="67" y="0"/>
                  <a:pt x="67" y="0"/>
                  <a:pt x="67" y="0"/>
                </a:cubicBezTo>
                <a:cubicBezTo>
                  <a:pt x="67" y="0"/>
                  <a:pt x="66" y="0"/>
                  <a:pt x="66" y="0"/>
                </a:cubicBezTo>
                <a:cubicBezTo>
                  <a:pt x="66" y="0"/>
                  <a:pt x="66" y="0"/>
                  <a:pt x="65" y="1"/>
                </a:cubicBezTo>
                <a:cubicBezTo>
                  <a:pt x="65" y="1"/>
                  <a:pt x="65" y="1"/>
                  <a:pt x="65" y="1"/>
                </a:cubicBezTo>
                <a:cubicBezTo>
                  <a:pt x="65" y="1"/>
                  <a:pt x="64" y="1"/>
                  <a:pt x="64" y="1"/>
                </a:cubicBezTo>
                <a:cubicBezTo>
                  <a:pt x="64" y="1"/>
                  <a:pt x="64" y="1"/>
                  <a:pt x="64" y="1"/>
                </a:cubicBezTo>
                <a:cubicBezTo>
                  <a:pt x="63" y="1"/>
                  <a:pt x="63" y="2"/>
                  <a:pt x="63" y="2"/>
                </a:cubicBezTo>
                <a:cubicBezTo>
                  <a:pt x="63" y="2"/>
                  <a:pt x="63" y="2"/>
                  <a:pt x="62" y="2"/>
                </a:cubicBezTo>
                <a:cubicBezTo>
                  <a:pt x="62" y="2"/>
                  <a:pt x="62" y="2"/>
                  <a:pt x="62" y="3"/>
                </a:cubicBezTo>
                <a:cubicBezTo>
                  <a:pt x="62" y="3"/>
                  <a:pt x="62" y="3"/>
                  <a:pt x="62" y="3"/>
                </a:cubicBezTo>
                <a:cubicBezTo>
                  <a:pt x="61" y="3"/>
                  <a:pt x="61" y="3"/>
                  <a:pt x="61" y="4"/>
                </a:cubicBezTo>
                <a:cubicBezTo>
                  <a:pt x="61" y="4"/>
                  <a:pt x="61" y="4"/>
                  <a:pt x="61" y="4"/>
                </a:cubicBezTo>
                <a:cubicBezTo>
                  <a:pt x="61" y="4"/>
                  <a:pt x="61" y="5"/>
                  <a:pt x="61" y="5"/>
                </a:cubicBezTo>
                <a:cubicBezTo>
                  <a:pt x="61" y="5"/>
                  <a:pt x="60" y="5"/>
                  <a:pt x="60" y="5"/>
                </a:cubicBezTo>
                <a:cubicBezTo>
                  <a:pt x="5" y="188"/>
                  <a:pt x="5" y="188"/>
                  <a:pt x="5" y="188"/>
                </a:cubicBezTo>
                <a:cubicBezTo>
                  <a:pt x="0" y="203"/>
                  <a:pt x="2" y="218"/>
                  <a:pt x="10" y="229"/>
                </a:cubicBezTo>
                <a:cubicBezTo>
                  <a:pt x="15" y="235"/>
                  <a:pt x="20" y="239"/>
                  <a:pt x="27" y="242"/>
                </a:cubicBezTo>
                <a:cubicBezTo>
                  <a:pt x="27" y="502"/>
                  <a:pt x="27" y="502"/>
                  <a:pt x="27" y="502"/>
                </a:cubicBezTo>
                <a:cubicBezTo>
                  <a:pt x="27" y="506"/>
                  <a:pt x="30" y="509"/>
                  <a:pt x="34" y="509"/>
                </a:cubicBezTo>
                <a:cubicBezTo>
                  <a:pt x="582" y="509"/>
                  <a:pt x="582" y="509"/>
                  <a:pt x="582" y="509"/>
                </a:cubicBezTo>
                <a:cubicBezTo>
                  <a:pt x="586" y="509"/>
                  <a:pt x="589" y="506"/>
                  <a:pt x="589" y="502"/>
                </a:cubicBezTo>
                <a:cubicBezTo>
                  <a:pt x="589" y="242"/>
                  <a:pt x="589" y="242"/>
                  <a:pt x="589" y="242"/>
                </a:cubicBezTo>
                <a:cubicBezTo>
                  <a:pt x="596" y="239"/>
                  <a:pt x="602" y="235"/>
                  <a:pt x="606" y="229"/>
                </a:cubicBezTo>
                <a:cubicBezTo>
                  <a:pt x="614" y="218"/>
                  <a:pt x="616" y="203"/>
                  <a:pt x="612" y="188"/>
                </a:cubicBezTo>
                <a:close/>
                <a:moveTo>
                  <a:pt x="493" y="220"/>
                </a:moveTo>
                <a:cubicBezTo>
                  <a:pt x="486" y="228"/>
                  <a:pt x="476" y="232"/>
                  <a:pt x="464" y="232"/>
                </a:cubicBezTo>
                <a:cubicBezTo>
                  <a:pt x="439" y="232"/>
                  <a:pt x="417" y="213"/>
                  <a:pt x="414" y="190"/>
                </a:cubicBezTo>
                <a:cubicBezTo>
                  <a:pt x="396" y="14"/>
                  <a:pt x="396" y="14"/>
                  <a:pt x="396" y="14"/>
                </a:cubicBezTo>
                <a:cubicBezTo>
                  <a:pt x="463" y="14"/>
                  <a:pt x="463" y="14"/>
                  <a:pt x="463" y="14"/>
                </a:cubicBezTo>
                <a:cubicBezTo>
                  <a:pt x="499" y="192"/>
                  <a:pt x="499" y="192"/>
                  <a:pt x="499" y="192"/>
                </a:cubicBezTo>
                <a:cubicBezTo>
                  <a:pt x="501" y="202"/>
                  <a:pt x="499" y="212"/>
                  <a:pt x="493" y="220"/>
                </a:cubicBezTo>
                <a:close/>
                <a:moveTo>
                  <a:pt x="391" y="219"/>
                </a:moveTo>
                <a:cubicBezTo>
                  <a:pt x="383" y="228"/>
                  <a:pt x="373" y="232"/>
                  <a:pt x="360" y="232"/>
                </a:cubicBezTo>
                <a:cubicBezTo>
                  <a:pt x="336" y="232"/>
                  <a:pt x="315" y="213"/>
                  <a:pt x="315" y="190"/>
                </a:cubicBezTo>
                <a:cubicBezTo>
                  <a:pt x="315" y="14"/>
                  <a:pt x="315" y="14"/>
                  <a:pt x="315" y="14"/>
                </a:cubicBezTo>
                <a:cubicBezTo>
                  <a:pt x="382" y="14"/>
                  <a:pt x="382" y="14"/>
                  <a:pt x="382" y="14"/>
                </a:cubicBezTo>
                <a:cubicBezTo>
                  <a:pt x="400" y="191"/>
                  <a:pt x="400" y="191"/>
                  <a:pt x="400" y="191"/>
                </a:cubicBezTo>
                <a:cubicBezTo>
                  <a:pt x="401" y="201"/>
                  <a:pt x="398" y="211"/>
                  <a:pt x="391" y="219"/>
                </a:cubicBezTo>
                <a:close/>
                <a:moveTo>
                  <a:pt x="301" y="190"/>
                </a:moveTo>
                <a:cubicBezTo>
                  <a:pt x="301" y="201"/>
                  <a:pt x="297" y="212"/>
                  <a:pt x="288" y="220"/>
                </a:cubicBezTo>
                <a:cubicBezTo>
                  <a:pt x="280" y="228"/>
                  <a:pt x="269" y="232"/>
                  <a:pt x="257" y="232"/>
                </a:cubicBezTo>
                <a:cubicBezTo>
                  <a:pt x="244" y="232"/>
                  <a:pt x="233" y="228"/>
                  <a:pt x="226" y="219"/>
                </a:cubicBezTo>
                <a:cubicBezTo>
                  <a:pt x="219" y="211"/>
                  <a:pt x="216" y="201"/>
                  <a:pt x="217" y="191"/>
                </a:cubicBezTo>
                <a:cubicBezTo>
                  <a:pt x="234" y="14"/>
                  <a:pt x="234" y="14"/>
                  <a:pt x="234" y="14"/>
                </a:cubicBezTo>
                <a:cubicBezTo>
                  <a:pt x="301" y="14"/>
                  <a:pt x="301" y="14"/>
                  <a:pt x="301" y="14"/>
                </a:cubicBezTo>
                <a:lnTo>
                  <a:pt x="301" y="190"/>
                </a:lnTo>
                <a:close/>
                <a:moveTo>
                  <a:pt x="117" y="192"/>
                </a:moveTo>
                <a:cubicBezTo>
                  <a:pt x="153" y="14"/>
                  <a:pt x="153" y="14"/>
                  <a:pt x="153" y="14"/>
                </a:cubicBezTo>
                <a:cubicBezTo>
                  <a:pt x="220" y="14"/>
                  <a:pt x="220" y="14"/>
                  <a:pt x="220" y="14"/>
                </a:cubicBezTo>
                <a:cubicBezTo>
                  <a:pt x="202" y="190"/>
                  <a:pt x="202" y="190"/>
                  <a:pt x="202" y="190"/>
                </a:cubicBezTo>
                <a:cubicBezTo>
                  <a:pt x="200" y="213"/>
                  <a:pt x="177" y="232"/>
                  <a:pt x="152" y="232"/>
                </a:cubicBezTo>
                <a:cubicBezTo>
                  <a:pt x="140" y="232"/>
                  <a:pt x="130" y="228"/>
                  <a:pt x="123" y="220"/>
                </a:cubicBezTo>
                <a:cubicBezTo>
                  <a:pt x="117" y="212"/>
                  <a:pt x="115" y="202"/>
                  <a:pt x="117" y="192"/>
                </a:cubicBezTo>
                <a:close/>
                <a:moveTo>
                  <a:pt x="22" y="220"/>
                </a:moveTo>
                <a:cubicBezTo>
                  <a:pt x="16" y="213"/>
                  <a:pt x="15" y="203"/>
                  <a:pt x="18" y="192"/>
                </a:cubicBezTo>
                <a:cubicBezTo>
                  <a:pt x="72" y="14"/>
                  <a:pt x="72" y="14"/>
                  <a:pt x="72" y="14"/>
                </a:cubicBezTo>
                <a:cubicBezTo>
                  <a:pt x="139" y="14"/>
                  <a:pt x="139" y="14"/>
                  <a:pt x="139" y="14"/>
                </a:cubicBezTo>
                <a:cubicBezTo>
                  <a:pt x="103" y="189"/>
                  <a:pt x="103" y="189"/>
                  <a:pt x="103" y="189"/>
                </a:cubicBezTo>
                <a:cubicBezTo>
                  <a:pt x="99" y="212"/>
                  <a:pt x="73" y="232"/>
                  <a:pt x="48" y="232"/>
                </a:cubicBezTo>
                <a:cubicBezTo>
                  <a:pt x="37" y="232"/>
                  <a:pt x="27" y="228"/>
                  <a:pt x="22" y="220"/>
                </a:cubicBezTo>
                <a:close/>
                <a:moveTo>
                  <a:pt x="503" y="495"/>
                </a:moveTo>
                <a:cubicBezTo>
                  <a:pt x="392" y="495"/>
                  <a:pt x="392" y="495"/>
                  <a:pt x="392" y="495"/>
                </a:cubicBezTo>
                <a:cubicBezTo>
                  <a:pt x="392" y="292"/>
                  <a:pt x="392" y="292"/>
                  <a:pt x="392" y="292"/>
                </a:cubicBezTo>
                <a:cubicBezTo>
                  <a:pt x="503" y="292"/>
                  <a:pt x="503" y="292"/>
                  <a:pt x="503" y="292"/>
                </a:cubicBezTo>
                <a:lnTo>
                  <a:pt x="503" y="495"/>
                </a:lnTo>
                <a:close/>
                <a:moveTo>
                  <a:pt x="575" y="495"/>
                </a:moveTo>
                <a:cubicBezTo>
                  <a:pt x="517" y="495"/>
                  <a:pt x="517" y="495"/>
                  <a:pt x="517" y="495"/>
                </a:cubicBezTo>
                <a:cubicBezTo>
                  <a:pt x="517" y="285"/>
                  <a:pt x="517" y="285"/>
                  <a:pt x="517" y="285"/>
                </a:cubicBezTo>
                <a:cubicBezTo>
                  <a:pt x="517" y="282"/>
                  <a:pt x="514" y="278"/>
                  <a:pt x="510" y="278"/>
                </a:cubicBezTo>
                <a:cubicBezTo>
                  <a:pt x="385" y="278"/>
                  <a:pt x="385" y="278"/>
                  <a:pt x="385" y="278"/>
                </a:cubicBezTo>
                <a:cubicBezTo>
                  <a:pt x="381" y="278"/>
                  <a:pt x="378" y="282"/>
                  <a:pt x="378" y="285"/>
                </a:cubicBezTo>
                <a:cubicBezTo>
                  <a:pt x="378" y="495"/>
                  <a:pt x="378" y="495"/>
                  <a:pt x="378" y="495"/>
                </a:cubicBezTo>
                <a:cubicBezTo>
                  <a:pt x="41" y="495"/>
                  <a:pt x="41" y="495"/>
                  <a:pt x="41" y="495"/>
                </a:cubicBezTo>
                <a:cubicBezTo>
                  <a:pt x="41" y="246"/>
                  <a:pt x="41" y="246"/>
                  <a:pt x="41" y="246"/>
                </a:cubicBezTo>
                <a:cubicBezTo>
                  <a:pt x="43" y="246"/>
                  <a:pt x="46" y="246"/>
                  <a:pt x="48" y="246"/>
                </a:cubicBezTo>
                <a:cubicBezTo>
                  <a:pt x="71" y="246"/>
                  <a:pt x="92" y="234"/>
                  <a:pt x="106" y="217"/>
                </a:cubicBezTo>
                <a:cubicBezTo>
                  <a:pt x="107" y="221"/>
                  <a:pt x="110" y="225"/>
                  <a:pt x="113" y="229"/>
                </a:cubicBezTo>
                <a:cubicBezTo>
                  <a:pt x="122" y="240"/>
                  <a:pt x="136" y="246"/>
                  <a:pt x="152" y="246"/>
                </a:cubicBezTo>
                <a:cubicBezTo>
                  <a:pt x="175" y="246"/>
                  <a:pt x="196" y="234"/>
                  <a:pt x="207" y="216"/>
                </a:cubicBezTo>
                <a:cubicBezTo>
                  <a:pt x="209" y="221"/>
                  <a:pt x="212" y="225"/>
                  <a:pt x="215" y="229"/>
                </a:cubicBezTo>
                <a:cubicBezTo>
                  <a:pt x="226" y="240"/>
                  <a:pt x="241" y="246"/>
                  <a:pt x="257" y="246"/>
                </a:cubicBezTo>
                <a:cubicBezTo>
                  <a:pt x="272" y="246"/>
                  <a:pt x="287" y="240"/>
                  <a:pt x="298" y="230"/>
                </a:cubicBezTo>
                <a:cubicBezTo>
                  <a:pt x="302" y="226"/>
                  <a:pt x="306" y="221"/>
                  <a:pt x="308" y="217"/>
                </a:cubicBezTo>
                <a:cubicBezTo>
                  <a:pt x="318" y="234"/>
                  <a:pt x="338" y="246"/>
                  <a:pt x="360" y="246"/>
                </a:cubicBezTo>
                <a:cubicBezTo>
                  <a:pt x="376" y="246"/>
                  <a:pt x="391" y="240"/>
                  <a:pt x="401" y="229"/>
                </a:cubicBezTo>
                <a:cubicBezTo>
                  <a:pt x="405" y="225"/>
                  <a:pt x="407" y="221"/>
                  <a:pt x="410" y="217"/>
                </a:cubicBezTo>
                <a:cubicBezTo>
                  <a:pt x="421" y="234"/>
                  <a:pt x="442" y="246"/>
                  <a:pt x="464" y="246"/>
                </a:cubicBezTo>
                <a:cubicBezTo>
                  <a:pt x="480" y="246"/>
                  <a:pt x="495" y="240"/>
                  <a:pt x="504" y="229"/>
                </a:cubicBezTo>
                <a:cubicBezTo>
                  <a:pt x="507" y="225"/>
                  <a:pt x="509" y="221"/>
                  <a:pt x="511" y="217"/>
                </a:cubicBezTo>
                <a:cubicBezTo>
                  <a:pt x="524" y="234"/>
                  <a:pt x="546" y="246"/>
                  <a:pt x="568" y="246"/>
                </a:cubicBezTo>
                <a:cubicBezTo>
                  <a:pt x="570" y="246"/>
                  <a:pt x="573" y="246"/>
                  <a:pt x="575" y="246"/>
                </a:cubicBezTo>
                <a:lnTo>
                  <a:pt x="575" y="495"/>
                </a:lnTo>
                <a:close/>
                <a:moveTo>
                  <a:pt x="595" y="220"/>
                </a:moveTo>
                <a:cubicBezTo>
                  <a:pt x="589" y="228"/>
                  <a:pt x="579" y="232"/>
                  <a:pt x="568" y="232"/>
                </a:cubicBezTo>
                <a:cubicBezTo>
                  <a:pt x="543" y="232"/>
                  <a:pt x="518" y="212"/>
                  <a:pt x="513" y="189"/>
                </a:cubicBezTo>
                <a:cubicBezTo>
                  <a:pt x="477" y="14"/>
                  <a:pt x="477" y="14"/>
                  <a:pt x="477" y="14"/>
                </a:cubicBezTo>
                <a:cubicBezTo>
                  <a:pt x="544" y="14"/>
                  <a:pt x="544" y="14"/>
                  <a:pt x="544" y="14"/>
                </a:cubicBezTo>
                <a:cubicBezTo>
                  <a:pt x="598" y="192"/>
                  <a:pt x="598" y="192"/>
                  <a:pt x="598" y="192"/>
                </a:cubicBezTo>
                <a:cubicBezTo>
                  <a:pt x="601" y="203"/>
                  <a:pt x="600" y="213"/>
                  <a:pt x="595" y="22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43196" tIns="21598" rIns="43196" bIns="21598" numCol="1" anchor="t" anchorCtr="0" compatLnSpc="1">
            <a:prstTxWarp prst="textNoShape">
              <a:avLst/>
            </a:prstTxWarp>
          </a:bodyPr>
          <a:lstStyle/>
          <a:p>
            <a:endParaRPr lang="en-US" sz="6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Freeform 140">
            <a:extLst>
              <a:ext uri="{FF2B5EF4-FFF2-40B4-BE49-F238E27FC236}">
                <a16:creationId xmlns:a16="http://schemas.microsoft.com/office/drawing/2014/main" xmlns="" id="{E7C20720-FE14-4B8A-8DB6-7896C094EDB1}"/>
              </a:ext>
            </a:extLst>
          </p:cNvPr>
          <p:cNvSpPr>
            <a:spLocks noEditPoints="1"/>
          </p:cNvSpPr>
          <p:nvPr/>
        </p:nvSpPr>
        <p:spPr bwMode="auto">
          <a:xfrm>
            <a:off x="2243637" y="1062365"/>
            <a:ext cx="316387" cy="342611"/>
          </a:xfrm>
          <a:custGeom>
            <a:avLst/>
            <a:gdLst>
              <a:gd name="T0" fmla="*/ 418 w 791"/>
              <a:gd name="T1" fmla="*/ 262 h 792"/>
              <a:gd name="T2" fmla="*/ 402 w 791"/>
              <a:gd name="T3" fmla="*/ 292 h 792"/>
              <a:gd name="T4" fmla="*/ 527 w 791"/>
              <a:gd name="T5" fmla="*/ 280 h 792"/>
              <a:gd name="T6" fmla="*/ 370 w 791"/>
              <a:gd name="T7" fmla="*/ 236 h 792"/>
              <a:gd name="T8" fmla="*/ 453 w 791"/>
              <a:gd name="T9" fmla="*/ 288 h 792"/>
              <a:gd name="T10" fmla="*/ 494 w 791"/>
              <a:gd name="T11" fmla="*/ 281 h 792"/>
              <a:gd name="T12" fmla="*/ 757 w 791"/>
              <a:gd name="T13" fmla="*/ 235 h 792"/>
              <a:gd name="T14" fmla="*/ 467 w 791"/>
              <a:gd name="T15" fmla="*/ 7 h 792"/>
              <a:gd name="T16" fmla="*/ 395 w 791"/>
              <a:gd name="T17" fmla="*/ 0 h 792"/>
              <a:gd name="T18" fmla="*/ 225 w 791"/>
              <a:gd name="T19" fmla="*/ 39 h 792"/>
              <a:gd name="T20" fmla="*/ 15 w 791"/>
              <a:gd name="T21" fmla="*/ 285 h 792"/>
              <a:gd name="T22" fmla="*/ 2 w 791"/>
              <a:gd name="T23" fmla="*/ 350 h 792"/>
              <a:gd name="T24" fmla="*/ 0 w 791"/>
              <a:gd name="T25" fmla="*/ 419 h 792"/>
              <a:gd name="T26" fmla="*/ 167 w 791"/>
              <a:gd name="T27" fmla="*/ 719 h 792"/>
              <a:gd name="T28" fmla="*/ 71 w 791"/>
              <a:gd name="T29" fmla="*/ 597 h 792"/>
              <a:gd name="T30" fmla="*/ 14 w 791"/>
              <a:gd name="T31" fmla="*/ 382 h 792"/>
              <a:gd name="T32" fmla="*/ 18 w 791"/>
              <a:gd name="T33" fmla="*/ 336 h 792"/>
              <a:gd name="T34" fmla="*/ 122 w 791"/>
              <a:gd name="T35" fmla="*/ 524 h 792"/>
              <a:gd name="T36" fmla="*/ 117 w 791"/>
              <a:gd name="T37" fmla="*/ 177 h 792"/>
              <a:gd name="T38" fmla="*/ 101 w 791"/>
              <a:gd name="T39" fmla="*/ 153 h 792"/>
              <a:gd name="T40" fmla="*/ 198 w 791"/>
              <a:gd name="T41" fmla="*/ 69 h 792"/>
              <a:gd name="T42" fmla="*/ 248 w 791"/>
              <a:gd name="T43" fmla="*/ 68 h 792"/>
              <a:gd name="T44" fmla="*/ 221 w 791"/>
              <a:gd name="T45" fmla="*/ 77 h 792"/>
              <a:gd name="T46" fmla="*/ 443 w 791"/>
              <a:gd name="T47" fmla="*/ 17 h 792"/>
              <a:gd name="T48" fmla="*/ 300 w 791"/>
              <a:gd name="T49" fmla="*/ 86 h 792"/>
              <a:gd name="T50" fmla="*/ 263 w 791"/>
              <a:gd name="T51" fmla="*/ 64 h 792"/>
              <a:gd name="T52" fmla="*/ 757 w 791"/>
              <a:gd name="T53" fmla="*/ 519 h 792"/>
              <a:gd name="T54" fmla="*/ 732 w 791"/>
              <a:gd name="T55" fmla="*/ 273 h 792"/>
              <a:gd name="T56" fmla="*/ 725 w 791"/>
              <a:gd name="T57" fmla="*/ 259 h 792"/>
              <a:gd name="T58" fmla="*/ 642 w 791"/>
              <a:gd name="T59" fmla="*/ 315 h 792"/>
              <a:gd name="T60" fmla="*/ 602 w 791"/>
              <a:gd name="T61" fmla="*/ 392 h 792"/>
              <a:gd name="T62" fmla="*/ 591 w 791"/>
              <a:gd name="T63" fmla="*/ 419 h 792"/>
              <a:gd name="T64" fmla="*/ 454 w 791"/>
              <a:gd name="T65" fmla="*/ 677 h 792"/>
              <a:gd name="T66" fmla="*/ 323 w 791"/>
              <a:gd name="T67" fmla="*/ 460 h 792"/>
              <a:gd name="T68" fmla="*/ 310 w 791"/>
              <a:gd name="T69" fmla="*/ 240 h 792"/>
              <a:gd name="T70" fmla="*/ 434 w 791"/>
              <a:gd name="T71" fmla="*/ 180 h 792"/>
              <a:gd name="T72" fmla="*/ 400 w 791"/>
              <a:gd name="T73" fmla="*/ 104 h 792"/>
              <a:gd name="T74" fmla="*/ 79 w 791"/>
              <a:gd name="T75" fmla="*/ 444 h 792"/>
              <a:gd name="T76" fmla="*/ 322 w 791"/>
              <a:gd name="T77" fmla="*/ 97 h 792"/>
              <a:gd name="T78" fmla="*/ 305 w 791"/>
              <a:gd name="T79" fmla="*/ 115 h 792"/>
              <a:gd name="T80" fmla="*/ 479 w 791"/>
              <a:gd name="T81" fmla="*/ 76 h 792"/>
              <a:gd name="T82" fmla="*/ 327 w 791"/>
              <a:gd name="T83" fmla="*/ 122 h 792"/>
              <a:gd name="T84" fmla="*/ 381 w 791"/>
              <a:gd name="T85" fmla="*/ 164 h 792"/>
              <a:gd name="T86" fmla="*/ 337 w 791"/>
              <a:gd name="T87" fmla="*/ 189 h 792"/>
              <a:gd name="T88" fmla="*/ 255 w 791"/>
              <a:gd name="T89" fmla="*/ 144 h 792"/>
              <a:gd name="T90" fmla="*/ 360 w 791"/>
              <a:gd name="T91" fmla="*/ 168 h 792"/>
              <a:gd name="T92" fmla="*/ 330 w 791"/>
              <a:gd name="T93" fmla="*/ 176 h 792"/>
              <a:gd name="T94" fmla="*/ 229 w 791"/>
              <a:gd name="T95" fmla="*/ 389 h 792"/>
              <a:gd name="T96" fmla="*/ 325 w 791"/>
              <a:gd name="T97" fmla="*/ 474 h 792"/>
              <a:gd name="T98" fmla="*/ 402 w 791"/>
              <a:gd name="T99" fmla="*/ 567 h 792"/>
              <a:gd name="T100" fmla="*/ 423 w 791"/>
              <a:gd name="T101" fmla="*/ 165 h 792"/>
              <a:gd name="T102" fmla="*/ 240 w 791"/>
              <a:gd name="T103" fmla="*/ 648 h 792"/>
              <a:gd name="T104" fmla="*/ 220 w 791"/>
              <a:gd name="T105" fmla="*/ 533 h 792"/>
              <a:gd name="T106" fmla="*/ 458 w 791"/>
              <a:gd name="T107" fmla="*/ 691 h 792"/>
              <a:gd name="T108" fmla="*/ 536 w 791"/>
              <a:gd name="T109" fmla="*/ 648 h 792"/>
              <a:gd name="T110" fmla="*/ 570 w 791"/>
              <a:gd name="T111" fmla="*/ 592 h 792"/>
              <a:gd name="T112" fmla="*/ 669 w 791"/>
              <a:gd name="T113" fmla="*/ 662 h 7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791" h="792">
                <a:moveTo>
                  <a:pt x="495" y="267"/>
                </a:moveTo>
                <a:cubicBezTo>
                  <a:pt x="495" y="267"/>
                  <a:pt x="495" y="267"/>
                  <a:pt x="494" y="267"/>
                </a:cubicBezTo>
                <a:cubicBezTo>
                  <a:pt x="489" y="267"/>
                  <a:pt x="472" y="265"/>
                  <a:pt x="463" y="264"/>
                </a:cubicBezTo>
                <a:cubicBezTo>
                  <a:pt x="453" y="252"/>
                  <a:pt x="430" y="223"/>
                  <a:pt x="413" y="223"/>
                </a:cubicBezTo>
                <a:cubicBezTo>
                  <a:pt x="413" y="223"/>
                  <a:pt x="412" y="223"/>
                  <a:pt x="411" y="223"/>
                </a:cubicBezTo>
                <a:cubicBezTo>
                  <a:pt x="404" y="224"/>
                  <a:pt x="402" y="228"/>
                  <a:pt x="402" y="230"/>
                </a:cubicBezTo>
                <a:cubicBezTo>
                  <a:pt x="400" y="238"/>
                  <a:pt x="407" y="244"/>
                  <a:pt x="417" y="252"/>
                </a:cubicBezTo>
                <a:cubicBezTo>
                  <a:pt x="419" y="254"/>
                  <a:pt x="422" y="256"/>
                  <a:pt x="424" y="258"/>
                </a:cubicBezTo>
                <a:cubicBezTo>
                  <a:pt x="423" y="259"/>
                  <a:pt x="420" y="261"/>
                  <a:pt x="418" y="262"/>
                </a:cubicBezTo>
                <a:cubicBezTo>
                  <a:pt x="413" y="249"/>
                  <a:pt x="392" y="233"/>
                  <a:pt x="379" y="224"/>
                </a:cubicBezTo>
                <a:cubicBezTo>
                  <a:pt x="376" y="223"/>
                  <a:pt x="373" y="222"/>
                  <a:pt x="370" y="222"/>
                </a:cubicBezTo>
                <a:cubicBezTo>
                  <a:pt x="351" y="222"/>
                  <a:pt x="330" y="258"/>
                  <a:pt x="324" y="269"/>
                </a:cubicBezTo>
                <a:cubicBezTo>
                  <a:pt x="323" y="270"/>
                  <a:pt x="323" y="272"/>
                  <a:pt x="323" y="273"/>
                </a:cubicBezTo>
                <a:cubicBezTo>
                  <a:pt x="323" y="278"/>
                  <a:pt x="327" y="290"/>
                  <a:pt x="346" y="290"/>
                </a:cubicBezTo>
                <a:cubicBezTo>
                  <a:pt x="361" y="290"/>
                  <a:pt x="381" y="283"/>
                  <a:pt x="391" y="279"/>
                </a:cubicBezTo>
                <a:cubicBezTo>
                  <a:pt x="391" y="279"/>
                  <a:pt x="391" y="279"/>
                  <a:pt x="391" y="279"/>
                </a:cubicBezTo>
                <a:cubicBezTo>
                  <a:pt x="391" y="279"/>
                  <a:pt x="392" y="279"/>
                  <a:pt x="392" y="279"/>
                </a:cubicBezTo>
                <a:cubicBezTo>
                  <a:pt x="394" y="279"/>
                  <a:pt x="399" y="287"/>
                  <a:pt x="402" y="292"/>
                </a:cubicBezTo>
                <a:cubicBezTo>
                  <a:pt x="407" y="301"/>
                  <a:pt x="412" y="310"/>
                  <a:pt x="421" y="315"/>
                </a:cubicBezTo>
                <a:cubicBezTo>
                  <a:pt x="424" y="317"/>
                  <a:pt x="428" y="318"/>
                  <a:pt x="432" y="318"/>
                </a:cubicBezTo>
                <a:cubicBezTo>
                  <a:pt x="432" y="318"/>
                  <a:pt x="432" y="318"/>
                  <a:pt x="432" y="318"/>
                </a:cubicBezTo>
                <a:cubicBezTo>
                  <a:pt x="445" y="318"/>
                  <a:pt x="455" y="308"/>
                  <a:pt x="463" y="299"/>
                </a:cubicBezTo>
                <a:cubicBezTo>
                  <a:pt x="465" y="300"/>
                  <a:pt x="468" y="301"/>
                  <a:pt x="471" y="302"/>
                </a:cubicBezTo>
                <a:cubicBezTo>
                  <a:pt x="480" y="306"/>
                  <a:pt x="492" y="310"/>
                  <a:pt x="503" y="310"/>
                </a:cubicBezTo>
                <a:cubicBezTo>
                  <a:pt x="503" y="310"/>
                  <a:pt x="503" y="310"/>
                  <a:pt x="503" y="310"/>
                </a:cubicBezTo>
                <a:cubicBezTo>
                  <a:pt x="514" y="310"/>
                  <a:pt x="521" y="305"/>
                  <a:pt x="524" y="300"/>
                </a:cubicBezTo>
                <a:cubicBezTo>
                  <a:pt x="531" y="291"/>
                  <a:pt x="529" y="284"/>
                  <a:pt x="527" y="280"/>
                </a:cubicBezTo>
                <a:cubicBezTo>
                  <a:pt x="521" y="267"/>
                  <a:pt x="498" y="266"/>
                  <a:pt x="497" y="266"/>
                </a:cubicBezTo>
                <a:cubicBezTo>
                  <a:pt x="496" y="266"/>
                  <a:pt x="495" y="267"/>
                  <a:pt x="495" y="267"/>
                </a:cubicBezTo>
                <a:close/>
                <a:moveTo>
                  <a:pt x="403" y="269"/>
                </a:moveTo>
                <a:cubicBezTo>
                  <a:pt x="400" y="267"/>
                  <a:pt x="396" y="265"/>
                  <a:pt x="392" y="265"/>
                </a:cubicBezTo>
                <a:cubicBezTo>
                  <a:pt x="390" y="265"/>
                  <a:pt x="388" y="265"/>
                  <a:pt x="387" y="266"/>
                </a:cubicBezTo>
                <a:cubicBezTo>
                  <a:pt x="386" y="266"/>
                  <a:pt x="386" y="266"/>
                  <a:pt x="386" y="266"/>
                </a:cubicBezTo>
                <a:cubicBezTo>
                  <a:pt x="377" y="269"/>
                  <a:pt x="358" y="276"/>
                  <a:pt x="346" y="276"/>
                </a:cubicBezTo>
                <a:cubicBezTo>
                  <a:pt x="340" y="276"/>
                  <a:pt x="338" y="274"/>
                  <a:pt x="337" y="273"/>
                </a:cubicBezTo>
                <a:cubicBezTo>
                  <a:pt x="348" y="255"/>
                  <a:pt x="363" y="236"/>
                  <a:pt x="370" y="236"/>
                </a:cubicBezTo>
                <a:cubicBezTo>
                  <a:pt x="370" y="236"/>
                  <a:pt x="371" y="236"/>
                  <a:pt x="371" y="236"/>
                </a:cubicBezTo>
                <a:cubicBezTo>
                  <a:pt x="391" y="250"/>
                  <a:pt x="403" y="262"/>
                  <a:pt x="405" y="267"/>
                </a:cubicBezTo>
                <a:cubicBezTo>
                  <a:pt x="404" y="268"/>
                  <a:pt x="404" y="268"/>
                  <a:pt x="403" y="269"/>
                </a:cubicBezTo>
                <a:close/>
                <a:moveTo>
                  <a:pt x="515" y="286"/>
                </a:moveTo>
                <a:cubicBezTo>
                  <a:pt x="515" y="287"/>
                  <a:pt x="515" y="289"/>
                  <a:pt x="513" y="292"/>
                </a:cubicBezTo>
                <a:cubicBezTo>
                  <a:pt x="511" y="294"/>
                  <a:pt x="509" y="296"/>
                  <a:pt x="503" y="296"/>
                </a:cubicBezTo>
                <a:cubicBezTo>
                  <a:pt x="494" y="296"/>
                  <a:pt x="484" y="292"/>
                  <a:pt x="476" y="289"/>
                </a:cubicBezTo>
                <a:cubicBezTo>
                  <a:pt x="469" y="286"/>
                  <a:pt x="465" y="285"/>
                  <a:pt x="461" y="285"/>
                </a:cubicBezTo>
                <a:cubicBezTo>
                  <a:pt x="456" y="285"/>
                  <a:pt x="454" y="287"/>
                  <a:pt x="453" y="288"/>
                </a:cubicBezTo>
                <a:cubicBezTo>
                  <a:pt x="446" y="298"/>
                  <a:pt x="438" y="304"/>
                  <a:pt x="432" y="304"/>
                </a:cubicBezTo>
                <a:cubicBezTo>
                  <a:pt x="431" y="304"/>
                  <a:pt x="429" y="304"/>
                  <a:pt x="428" y="303"/>
                </a:cubicBezTo>
                <a:cubicBezTo>
                  <a:pt x="422" y="300"/>
                  <a:pt x="418" y="292"/>
                  <a:pt x="414" y="285"/>
                </a:cubicBezTo>
                <a:cubicBezTo>
                  <a:pt x="413" y="284"/>
                  <a:pt x="412" y="282"/>
                  <a:pt x="411" y="281"/>
                </a:cubicBezTo>
                <a:cubicBezTo>
                  <a:pt x="418" y="279"/>
                  <a:pt x="432" y="271"/>
                  <a:pt x="436" y="266"/>
                </a:cubicBezTo>
                <a:cubicBezTo>
                  <a:pt x="438" y="263"/>
                  <a:pt x="440" y="261"/>
                  <a:pt x="439" y="258"/>
                </a:cubicBezTo>
                <a:cubicBezTo>
                  <a:pt x="444" y="263"/>
                  <a:pt x="449" y="269"/>
                  <a:pt x="453" y="275"/>
                </a:cubicBezTo>
                <a:cubicBezTo>
                  <a:pt x="454" y="276"/>
                  <a:pt x="456" y="277"/>
                  <a:pt x="458" y="278"/>
                </a:cubicBezTo>
                <a:cubicBezTo>
                  <a:pt x="459" y="278"/>
                  <a:pt x="487" y="281"/>
                  <a:pt x="494" y="281"/>
                </a:cubicBezTo>
                <a:cubicBezTo>
                  <a:pt x="496" y="281"/>
                  <a:pt x="496" y="281"/>
                  <a:pt x="497" y="280"/>
                </a:cubicBezTo>
                <a:cubicBezTo>
                  <a:pt x="497" y="280"/>
                  <a:pt x="497" y="280"/>
                  <a:pt x="497" y="280"/>
                </a:cubicBezTo>
                <a:cubicBezTo>
                  <a:pt x="504" y="280"/>
                  <a:pt x="513" y="283"/>
                  <a:pt x="515" y="286"/>
                </a:cubicBezTo>
                <a:close/>
                <a:moveTo>
                  <a:pt x="691" y="658"/>
                </a:moveTo>
                <a:cubicBezTo>
                  <a:pt x="724" y="621"/>
                  <a:pt x="751" y="577"/>
                  <a:pt x="768" y="529"/>
                </a:cubicBezTo>
                <a:cubicBezTo>
                  <a:pt x="768" y="528"/>
                  <a:pt x="769" y="527"/>
                  <a:pt x="769" y="527"/>
                </a:cubicBezTo>
                <a:cubicBezTo>
                  <a:pt x="783" y="486"/>
                  <a:pt x="791" y="442"/>
                  <a:pt x="791" y="396"/>
                </a:cubicBezTo>
                <a:cubicBezTo>
                  <a:pt x="791" y="339"/>
                  <a:pt x="779" y="285"/>
                  <a:pt x="757" y="236"/>
                </a:cubicBezTo>
                <a:cubicBezTo>
                  <a:pt x="757" y="236"/>
                  <a:pt x="757" y="235"/>
                  <a:pt x="757" y="235"/>
                </a:cubicBezTo>
                <a:cubicBezTo>
                  <a:pt x="709" y="128"/>
                  <a:pt x="616" y="48"/>
                  <a:pt x="505" y="16"/>
                </a:cubicBezTo>
                <a:cubicBezTo>
                  <a:pt x="504" y="16"/>
                  <a:pt x="504" y="15"/>
                  <a:pt x="503" y="15"/>
                </a:cubicBezTo>
                <a:cubicBezTo>
                  <a:pt x="501" y="15"/>
                  <a:pt x="498" y="14"/>
                  <a:pt x="496" y="13"/>
                </a:cubicBezTo>
                <a:cubicBezTo>
                  <a:pt x="495" y="13"/>
                  <a:pt x="494" y="13"/>
                  <a:pt x="493" y="12"/>
                </a:cubicBezTo>
                <a:cubicBezTo>
                  <a:pt x="490" y="12"/>
                  <a:pt x="488" y="11"/>
                  <a:pt x="486" y="11"/>
                </a:cubicBezTo>
                <a:cubicBezTo>
                  <a:pt x="484" y="10"/>
                  <a:pt x="483" y="10"/>
                  <a:pt x="482" y="10"/>
                </a:cubicBezTo>
                <a:cubicBezTo>
                  <a:pt x="480" y="10"/>
                  <a:pt x="479" y="9"/>
                  <a:pt x="477" y="9"/>
                </a:cubicBezTo>
                <a:cubicBezTo>
                  <a:pt x="477" y="9"/>
                  <a:pt x="477" y="9"/>
                  <a:pt x="477" y="9"/>
                </a:cubicBezTo>
                <a:cubicBezTo>
                  <a:pt x="474" y="8"/>
                  <a:pt x="471" y="8"/>
                  <a:pt x="467" y="7"/>
                </a:cubicBezTo>
                <a:cubicBezTo>
                  <a:pt x="467" y="7"/>
                  <a:pt x="467" y="7"/>
                  <a:pt x="467" y="7"/>
                </a:cubicBezTo>
                <a:cubicBezTo>
                  <a:pt x="467" y="7"/>
                  <a:pt x="466" y="7"/>
                  <a:pt x="466" y="7"/>
                </a:cubicBezTo>
                <a:cubicBezTo>
                  <a:pt x="461" y="6"/>
                  <a:pt x="456" y="5"/>
                  <a:pt x="451" y="4"/>
                </a:cubicBezTo>
                <a:cubicBezTo>
                  <a:pt x="450" y="4"/>
                  <a:pt x="449" y="4"/>
                  <a:pt x="448" y="4"/>
                </a:cubicBezTo>
                <a:cubicBezTo>
                  <a:pt x="443" y="3"/>
                  <a:pt x="438" y="3"/>
                  <a:pt x="432" y="2"/>
                </a:cubicBezTo>
                <a:cubicBezTo>
                  <a:pt x="432" y="2"/>
                  <a:pt x="431" y="2"/>
                  <a:pt x="430" y="2"/>
                </a:cubicBezTo>
                <a:cubicBezTo>
                  <a:pt x="425" y="1"/>
                  <a:pt x="419" y="1"/>
                  <a:pt x="414" y="1"/>
                </a:cubicBezTo>
                <a:cubicBezTo>
                  <a:pt x="413" y="1"/>
                  <a:pt x="413" y="1"/>
                  <a:pt x="412" y="1"/>
                </a:cubicBezTo>
                <a:cubicBezTo>
                  <a:pt x="407" y="0"/>
                  <a:pt x="401" y="0"/>
                  <a:pt x="395" y="0"/>
                </a:cubicBezTo>
                <a:cubicBezTo>
                  <a:pt x="392" y="0"/>
                  <a:pt x="388" y="0"/>
                  <a:pt x="385" y="0"/>
                </a:cubicBezTo>
                <a:cubicBezTo>
                  <a:pt x="383" y="1"/>
                  <a:pt x="381" y="1"/>
                  <a:pt x="379" y="1"/>
                </a:cubicBezTo>
                <a:cubicBezTo>
                  <a:pt x="378" y="1"/>
                  <a:pt x="376" y="1"/>
                  <a:pt x="374" y="1"/>
                </a:cubicBezTo>
                <a:cubicBezTo>
                  <a:pt x="372" y="1"/>
                  <a:pt x="369" y="1"/>
                  <a:pt x="367" y="1"/>
                </a:cubicBezTo>
                <a:cubicBezTo>
                  <a:pt x="366" y="1"/>
                  <a:pt x="365" y="1"/>
                  <a:pt x="364" y="2"/>
                </a:cubicBezTo>
                <a:cubicBezTo>
                  <a:pt x="361" y="2"/>
                  <a:pt x="358" y="2"/>
                  <a:pt x="355" y="2"/>
                </a:cubicBezTo>
                <a:cubicBezTo>
                  <a:pt x="355" y="2"/>
                  <a:pt x="355" y="2"/>
                  <a:pt x="355" y="2"/>
                </a:cubicBezTo>
                <a:cubicBezTo>
                  <a:pt x="310" y="7"/>
                  <a:pt x="267" y="19"/>
                  <a:pt x="226" y="38"/>
                </a:cubicBezTo>
                <a:cubicBezTo>
                  <a:pt x="226" y="38"/>
                  <a:pt x="226" y="39"/>
                  <a:pt x="225" y="39"/>
                </a:cubicBezTo>
                <a:cubicBezTo>
                  <a:pt x="215" y="44"/>
                  <a:pt x="205" y="49"/>
                  <a:pt x="195" y="55"/>
                </a:cubicBezTo>
                <a:cubicBezTo>
                  <a:pt x="195" y="55"/>
                  <a:pt x="195" y="55"/>
                  <a:pt x="194" y="55"/>
                </a:cubicBezTo>
                <a:cubicBezTo>
                  <a:pt x="140" y="87"/>
                  <a:pt x="93" y="133"/>
                  <a:pt x="59" y="187"/>
                </a:cubicBezTo>
                <a:cubicBezTo>
                  <a:pt x="59" y="187"/>
                  <a:pt x="59" y="187"/>
                  <a:pt x="59" y="188"/>
                </a:cubicBezTo>
                <a:cubicBezTo>
                  <a:pt x="44" y="211"/>
                  <a:pt x="32" y="237"/>
                  <a:pt x="23" y="263"/>
                </a:cubicBezTo>
                <a:cubicBezTo>
                  <a:pt x="22" y="264"/>
                  <a:pt x="22" y="264"/>
                  <a:pt x="22" y="265"/>
                </a:cubicBezTo>
                <a:cubicBezTo>
                  <a:pt x="20" y="270"/>
                  <a:pt x="19" y="275"/>
                  <a:pt x="17" y="280"/>
                </a:cubicBezTo>
                <a:cubicBezTo>
                  <a:pt x="17" y="280"/>
                  <a:pt x="17" y="280"/>
                  <a:pt x="17" y="280"/>
                </a:cubicBezTo>
                <a:cubicBezTo>
                  <a:pt x="16" y="282"/>
                  <a:pt x="16" y="284"/>
                  <a:pt x="15" y="285"/>
                </a:cubicBezTo>
                <a:cubicBezTo>
                  <a:pt x="15" y="287"/>
                  <a:pt x="15" y="288"/>
                  <a:pt x="14" y="290"/>
                </a:cubicBezTo>
                <a:cubicBezTo>
                  <a:pt x="13" y="292"/>
                  <a:pt x="13" y="294"/>
                  <a:pt x="12" y="297"/>
                </a:cubicBezTo>
                <a:cubicBezTo>
                  <a:pt x="11" y="300"/>
                  <a:pt x="11" y="303"/>
                  <a:pt x="10" y="307"/>
                </a:cubicBezTo>
                <a:cubicBezTo>
                  <a:pt x="9" y="309"/>
                  <a:pt x="9" y="310"/>
                  <a:pt x="9" y="312"/>
                </a:cubicBezTo>
                <a:cubicBezTo>
                  <a:pt x="8" y="315"/>
                  <a:pt x="8" y="317"/>
                  <a:pt x="7" y="320"/>
                </a:cubicBezTo>
                <a:cubicBezTo>
                  <a:pt x="7" y="321"/>
                  <a:pt x="6" y="323"/>
                  <a:pt x="6" y="325"/>
                </a:cubicBezTo>
                <a:cubicBezTo>
                  <a:pt x="5" y="328"/>
                  <a:pt x="5" y="332"/>
                  <a:pt x="4" y="336"/>
                </a:cubicBezTo>
                <a:cubicBezTo>
                  <a:pt x="4" y="337"/>
                  <a:pt x="4" y="338"/>
                  <a:pt x="4" y="340"/>
                </a:cubicBezTo>
                <a:cubicBezTo>
                  <a:pt x="3" y="343"/>
                  <a:pt x="3" y="346"/>
                  <a:pt x="2" y="350"/>
                </a:cubicBezTo>
                <a:cubicBezTo>
                  <a:pt x="2" y="351"/>
                  <a:pt x="2" y="352"/>
                  <a:pt x="2" y="353"/>
                </a:cubicBezTo>
                <a:cubicBezTo>
                  <a:pt x="1" y="358"/>
                  <a:pt x="1" y="362"/>
                  <a:pt x="1" y="366"/>
                </a:cubicBezTo>
                <a:cubicBezTo>
                  <a:pt x="1" y="367"/>
                  <a:pt x="1" y="367"/>
                  <a:pt x="1" y="368"/>
                </a:cubicBezTo>
                <a:cubicBezTo>
                  <a:pt x="0" y="372"/>
                  <a:pt x="0" y="375"/>
                  <a:pt x="0" y="379"/>
                </a:cubicBezTo>
                <a:cubicBezTo>
                  <a:pt x="0" y="380"/>
                  <a:pt x="0" y="382"/>
                  <a:pt x="0" y="383"/>
                </a:cubicBezTo>
                <a:cubicBezTo>
                  <a:pt x="0" y="387"/>
                  <a:pt x="0" y="392"/>
                  <a:pt x="0" y="396"/>
                </a:cubicBezTo>
                <a:cubicBezTo>
                  <a:pt x="0" y="400"/>
                  <a:pt x="0" y="404"/>
                  <a:pt x="0" y="407"/>
                </a:cubicBezTo>
                <a:cubicBezTo>
                  <a:pt x="0" y="408"/>
                  <a:pt x="0" y="409"/>
                  <a:pt x="0" y="410"/>
                </a:cubicBezTo>
                <a:cubicBezTo>
                  <a:pt x="0" y="413"/>
                  <a:pt x="0" y="416"/>
                  <a:pt x="0" y="419"/>
                </a:cubicBezTo>
                <a:cubicBezTo>
                  <a:pt x="0" y="420"/>
                  <a:pt x="0" y="420"/>
                  <a:pt x="0" y="421"/>
                </a:cubicBezTo>
                <a:cubicBezTo>
                  <a:pt x="1" y="425"/>
                  <a:pt x="1" y="428"/>
                  <a:pt x="1" y="431"/>
                </a:cubicBezTo>
                <a:cubicBezTo>
                  <a:pt x="1" y="432"/>
                  <a:pt x="1" y="432"/>
                  <a:pt x="1" y="432"/>
                </a:cubicBezTo>
                <a:cubicBezTo>
                  <a:pt x="7" y="492"/>
                  <a:pt x="26" y="548"/>
                  <a:pt x="55" y="598"/>
                </a:cubicBezTo>
                <a:cubicBezTo>
                  <a:pt x="55" y="598"/>
                  <a:pt x="55" y="598"/>
                  <a:pt x="55" y="598"/>
                </a:cubicBezTo>
                <a:cubicBezTo>
                  <a:pt x="57" y="601"/>
                  <a:pt x="59" y="604"/>
                  <a:pt x="60" y="606"/>
                </a:cubicBezTo>
                <a:cubicBezTo>
                  <a:pt x="61" y="607"/>
                  <a:pt x="61" y="608"/>
                  <a:pt x="62" y="609"/>
                </a:cubicBezTo>
                <a:cubicBezTo>
                  <a:pt x="63" y="610"/>
                  <a:pt x="64" y="611"/>
                  <a:pt x="64" y="613"/>
                </a:cubicBezTo>
                <a:cubicBezTo>
                  <a:pt x="91" y="654"/>
                  <a:pt x="126" y="690"/>
                  <a:pt x="167" y="719"/>
                </a:cubicBezTo>
                <a:cubicBezTo>
                  <a:pt x="167" y="719"/>
                  <a:pt x="167" y="719"/>
                  <a:pt x="168" y="719"/>
                </a:cubicBezTo>
                <a:cubicBezTo>
                  <a:pt x="232" y="765"/>
                  <a:pt x="311" y="792"/>
                  <a:pt x="395" y="792"/>
                </a:cubicBezTo>
                <a:cubicBezTo>
                  <a:pt x="512" y="792"/>
                  <a:pt x="616" y="741"/>
                  <a:pt x="689" y="661"/>
                </a:cubicBezTo>
                <a:cubicBezTo>
                  <a:pt x="690" y="660"/>
                  <a:pt x="691" y="659"/>
                  <a:pt x="691" y="658"/>
                </a:cubicBezTo>
                <a:close/>
                <a:moveTo>
                  <a:pt x="79" y="610"/>
                </a:moveTo>
                <a:cubicBezTo>
                  <a:pt x="79" y="610"/>
                  <a:pt x="79" y="609"/>
                  <a:pt x="79" y="609"/>
                </a:cubicBezTo>
                <a:cubicBezTo>
                  <a:pt x="77" y="607"/>
                  <a:pt x="76" y="605"/>
                  <a:pt x="75" y="604"/>
                </a:cubicBezTo>
                <a:cubicBezTo>
                  <a:pt x="74" y="602"/>
                  <a:pt x="73" y="601"/>
                  <a:pt x="73" y="600"/>
                </a:cubicBezTo>
                <a:cubicBezTo>
                  <a:pt x="72" y="599"/>
                  <a:pt x="71" y="598"/>
                  <a:pt x="71" y="597"/>
                </a:cubicBezTo>
                <a:cubicBezTo>
                  <a:pt x="69" y="594"/>
                  <a:pt x="68" y="592"/>
                  <a:pt x="67" y="590"/>
                </a:cubicBezTo>
                <a:cubicBezTo>
                  <a:pt x="67" y="590"/>
                  <a:pt x="66" y="589"/>
                  <a:pt x="66" y="589"/>
                </a:cubicBezTo>
                <a:cubicBezTo>
                  <a:pt x="36" y="537"/>
                  <a:pt x="18" y="478"/>
                  <a:pt x="14" y="417"/>
                </a:cubicBezTo>
                <a:cubicBezTo>
                  <a:pt x="14" y="417"/>
                  <a:pt x="14" y="417"/>
                  <a:pt x="14" y="417"/>
                </a:cubicBezTo>
                <a:cubicBezTo>
                  <a:pt x="14" y="414"/>
                  <a:pt x="14" y="411"/>
                  <a:pt x="14" y="407"/>
                </a:cubicBezTo>
                <a:cubicBezTo>
                  <a:pt x="14" y="407"/>
                  <a:pt x="14" y="407"/>
                  <a:pt x="14" y="406"/>
                </a:cubicBezTo>
                <a:cubicBezTo>
                  <a:pt x="14" y="403"/>
                  <a:pt x="14" y="399"/>
                  <a:pt x="14" y="396"/>
                </a:cubicBezTo>
                <a:cubicBezTo>
                  <a:pt x="14" y="393"/>
                  <a:pt x="14" y="389"/>
                  <a:pt x="14" y="386"/>
                </a:cubicBezTo>
                <a:cubicBezTo>
                  <a:pt x="14" y="385"/>
                  <a:pt x="14" y="384"/>
                  <a:pt x="14" y="382"/>
                </a:cubicBezTo>
                <a:cubicBezTo>
                  <a:pt x="14" y="380"/>
                  <a:pt x="14" y="378"/>
                  <a:pt x="14" y="376"/>
                </a:cubicBezTo>
                <a:cubicBezTo>
                  <a:pt x="14" y="374"/>
                  <a:pt x="14" y="373"/>
                  <a:pt x="14" y="371"/>
                </a:cubicBezTo>
                <a:cubicBezTo>
                  <a:pt x="15" y="370"/>
                  <a:pt x="15" y="368"/>
                  <a:pt x="15" y="366"/>
                </a:cubicBezTo>
                <a:cubicBezTo>
                  <a:pt x="15" y="364"/>
                  <a:pt x="15" y="362"/>
                  <a:pt x="15" y="361"/>
                </a:cubicBezTo>
                <a:cubicBezTo>
                  <a:pt x="15" y="359"/>
                  <a:pt x="16" y="357"/>
                  <a:pt x="16" y="356"/>
                </a:cubicBezTo>
                <a:cubicBezTo>
                  <a:pt x="16" y="354"/>
                  <a:pt x="16" y="352"/>
                  <a:pt x="16" y="351"/>
                </a:cubicBezTo>
                <a:cubicBezTo>
                  <a:pt x="17" y="349"/>
                  <a:pt x="17" y="347"/>
                  <a:pt x="17" y="346"/>
                </a:cubicBezTo>
                <a:cubicBezTo>
                  <a:pt x="17" y="344"/>
                  <a:pt x="17" y="342"/>
                  <a:pt x="18" y="340"/>
                </a:cubicBezTo>
                <a:cubicBezTo>
                  <a:pt x="18" y="339"/>
                  <a:pt x="18" y="338"/>
                  <a:pt x="18" y="336"/>
                </a:cubicBezTo>
                <a:cubicBezTo>
                  <a:pt x="19" y="334"/>
                  <a:pt x="19" y="332"/>
                  <a:pt x="19" y="330"/>
                </a:cubicBezTo>
                <a:cubicBezTo>
                  <a:pt x="19" y="329"/>
                  <a:pt x="20" y="328"/>
                  <a:pt x="20" y="327"/>
                </a:cubicBezTo>
                <a:cubicBezTo>
                  <a:pt x="20" y="325"/>
                  <a:pt x="21" y="322"/>
                  <a:pt x="21" y="320"/>
                </a:cubicBezTo>
                <a:cubicBezTo>
                  <a:pt x="21" y="319"/>
                  <a:pt x="22" y="319"/>
                  <a:pt x="22" y="318"/>
                </a:cubicBezTo>
                <a:cubicBezTo>
                  <a:pt x="22" y="316"/>
                  <a:pt x="22" y="315"/>
                  <a:pt x="23" y="313"/>
                </a:cubicBezTo>
                <a:cubicBezTo>
                  <a:pt x="34" y="366"/>
                  <a:pt x="49" y="425"/>
                  <a:pt x="67" y="452"/>
                </a:cubicBezTo>
                <a:cubicBezTo>
                  <a:pt x="85" y="479"/>
                  <a:pt x="102" y="487"/>
                  <a:pt x="113" y="492"/>
                </a:cubicBezTo>
                <a:cubicBezTo>
                  <a:pt x="123" y="497"/>
                  <a:pt x="125" y="498"/>
                  <a:pt x="124" y="509"/>
                </a:cubicBezTo>
                <a:cubicBezTo>
                  <a:pt x="124" y="513"/>
                  <a:pt x="123" y="518"/>
                  <a:pt x="122" y="524"/>
                </a:cubicBezTo>
                <a:cubicBezTo>
                  <a:pt x="122" y="524"/>
                  <a:pt x="122" y="524"/>
                  <a:pt x="122" y="524"/>
                </a:cubicBezTo>
                <a:cubicBezTo>
                  <a:pt x="121" y="525"/>
                  <a:pt x="121" y="527"/>
                  <a:pt x="121" y="528"/>
                </a:cubicBezTo>
                <a:cubicBezTo>
                  <a:pt x="115" y="555"/>
                  <a:pt x="107" y="595"/>
                  <a:pt x="129" y="652"/>
                </a:cubicBezTo>
                <a:cubicBezTo>
                  <a:pt x="129" y="653"/>
                  <a:pt x="129" y="654"/>
                  <a:pt x="129" y="655"/>
                </a:cubicBezTo>
                <a:cubicBezTo>
                  <a:pt x="129" y="658"/>
                  <a:pt x="131" y="661"/>
                  <a:pt x="133" y="662"/>
                </a:cubicBezTo>
                <a:cubicBezTo>
                  <a:pt x="136" y="668"/>
                  <a:pt x="139" y="675"/>
                  <a:pt x="143" y="682"/>
                </a:cubicBezTo>
                <a:cubicBezTo>
                  <a:pt x="119" y="661"/>
                  <a:pt x="98" y="637"/>
                  <a:pt x="79" y="610"/>
                </a:cubicBezTo>
                <a:close/>
                <a:moveTo>
                  <a:pt x="70" y="196"/>
                </a:moveTo>
                <a:cubicBezTo>
                  <a:pt x="90" y="190"/>
                  <a:pt x="105" y="184"/>
                  <a:pt x="117" y="177"/>
                </a:cubicBezTo>
                <a:cubicBezTo>
                  <a:pt x="124" y="172"/>
                  <a:pt x="133" y="168"/>
                  <a:pt x="142" y="164"/>
                </a:cubicBezTo>
                <a:cubicBezTo>
                  <a:pt x="155" y="158"/>
                  <a:pt x="168" y="152"/>
                  <a:pt x="180" y="144"/>
                </a:cubicBezTo>
                <a:cubicBezTo>
                  <a:pt x="181" y="144"/>
                  <a:pt x="181" y="144"/>
                  <a:pt x="182" y="144"/>
                </a:cubicBezTo>
                <a:cubicBezTo>
                  <a:pt x="240" y="144"/>
                  <a:pt x="240" y="144"/>
                  <a:pt x="240" y="144"/>
                </a:cubicBezTo>
                <a:cubicBezTo>
                  <a:pt x="225" y="178"/>
                  <a:pt x="214" y="218"/>
                  <a:pt x="206" y="259"/>
                </a:cubicBezTo>
                <a:cubicBezTo>
                  <a:pt x="39" y="259"/>
                  <a:pt x="39" y="259"/>
                  <a:pt x="39" y="259"/>
                </a:cubicBezTo>
                <a:cubicBezTo>
                  <a:pt x="47" y="237"/>
                  <a:pt x="58" y="216"/>
                  <a:pt x="70" y="196"/>
                </a:cubicBezTo>
                <a:close/>
                <a:moveTo>
                  <a:pt x="101" y="154"/>
                </a:moveTo>
                <a:cubicBezTo>
                  <a:pt x="101" y="154"/>
                  <a:pt x="101" y="153"/>
                  <a:pt x="101" y="153"/>
                </a:cubicBezTo>
                <a:cubicBezTo>
                  <a:pt x="105" y="149"/>
                  <a:pt x="109" y="144"/>
                  <a:pt x="112" y="140"/>
                </a:cubicBezTo>
                <a:cubicBezTo>
                  <a:pt x="113" y="140"/>
                  <a:pt x="113" y="139"/>
                  <a:pt x="114" y="139"/>
                </a:cubicBezTo>
                <a:cubicBezTo>
                  <a:pt x="117" y="135"/>
                  <a:pt x="121" y="130"/>
                  <a:pt x="125" y="126"/>
                </a:cubicBezTo>
                <a:cubicBezTo>
                  <a:pt x="126" y="126"/>
                  <a:pt x="126" y="126"/>
                  <a:pt x="126" y="126"/>
                </a:cubicBezTo>
                <a:cubicBezTo>
                  <a:pt x="141" y="111"/>
                  <a:pt x="157" y="97"/>
                  <a:pt x="174" y="85"/>
                </a:cubicBezTo>
                <a:cubicBezTo>
                  <a:pt x="174" y="85"/>
                  <a:pt x="174" y="85"/>
                  <a:pt x="175" y="85"/>
                </a:cubicBezTo>
                <a:cubicBezTo>
                  <a:pt x="179" y="81"/>
                  <a:pt x="184" y="78"/>
                  <a:pt x="189" y="75"/>
                </a:cubicBezTo>
                <a:cubicBezTo>
                  <a:pt x="189" y="75"/>
                  <a:pt x="190" y="74"/>
                  <a:pt x="190" y="74"/>
                </a:cubicBezTo>
                <a:cubicBezTo>
                  <a:pt x="193" y="72"/>
                  <a:pt x="196" y="71"/>
                  <a:pt x="198" y="69"/>
                </a:cubicBezTo>
                <a:cubicBezTo>
                  <a:pt x="203" y="73"/>
                  <a:pt x="206" y="77"/>
                  <a:pt x="208" y="81"/>
                </a:cubicBezTo>
                <a:cubicBezTo>
                  <a:pt x="209" y="87"/>
                  <a:pt x="207" y="94"/>
                  <a:pt x="201" y="103"/>
                </a:cubicBezTo>
                <a:cubicBezTo>
                  <a:pt x="183" y="130"/>
                  <a:pt x="159" y="141"/>
                  <a:pt x="137" y="151"/>
                </a:cubicBezTo>
                <a:cubicBezTo>
                  <a:pt x="127" y="155"/>
                  <a:pt x="118" y="160"/>
                  <a:pt x="109" y="165"/>
                </a:cubicBezTo>
                <a:cubicBezTo>
                  <a:pt x="103" y="169"/>
                  <a:pt x="93" y="173"/>
                  <a:pt x="83" y="177"/>
                </a:cubicBezTo>
                <a:cubicBezTo>
                  <a:pt x="88" y="169"/>
                  <a:pt x="94" y="161"/>
                  <a:pt x="101" y="154"/>
                </a:cubicBezTo>
                <a:close/>
                <a:moveTo>
                  <a:pt x="229" y="52"/>
                </a:moveTo>
                <a:cubicBezTo>
                  <a:pt x="244" y="59"/>
                  <a:pt x="249" y="64"/>
                  <a:pt x="249" y="66"/>
                </a:cubicBezTo>
                <a:cubicBezTo>
                  <a:pt x="249" y="66"/>
                  <a:pt x="249" y="67"/>
                  <a:pt x="248" y="68"/>
                </a:cubicBezTo>
                <a:cubicBezTo>
                  <a:pt x="236" y="77"/>
                  <a:pt x="215" y="101"/>
                  <a:pt x="220" y="116"/>
                </a:cubicBezTo>
                <a:cubicBezTo>
                  <a:pt x="221" y="119"/>
                  <a:pt x="224" y="125"/>
                  <a:pt x="234" y="125"/>
                </a:cubicBezTo>
                <a:cubicBezTo>
                  <a:pt x="234" y="125"/>
                  <a:pt x="234" y="125"/>
                  <a:pt x="234" y="125"/>
                </a:cubicBezTo>
                <a:cubicBezTo>
                  <a:pt x="235" y="125"/>
                  <a:pt x="235" y="125"/>
                  <a:pt x="236" y="125"/>
                </a:cubicBezTo>
                <a:cubicBezTo>
                  <a:pt x="241" y="125"/>
                  <a:pt x="245" y="124"/>
                  <a:pt x="250" y="122"/>
                </a:cubicBezTo>
                <a:cubicBezTo>
                  <a:pt x="248" y="125"/>
                  <a:pt x="247" y="127"/>
                  <a:pt x="246" y="130"/>
                </a:cubicBezTo>
                <a:cubicBezTo>
                  <a:pt x="197" y="130"/>
                  <a:pt x="197" y="130"/>
                  <a:pt x="197" y="130"/>
                </a:cubicBezTo>
                <a:cubicBezTo>
                  <a:pt x="202" y="124"/>
                  <a:pt x="208" y="118"/>
                  <a:pt x="213" y="111"/>
                </a:cubicBezTo>
                <a:cubicBezTo>
                  <a:pt x="221" y="99"/>
                  <a:pt x="224" y="87"/>
                  <a:pt x="221" y="77"/>
                </a:cubicBezTo>
                <a:cubicBezTo>
                  <a:pt x="220" y="72"/>
                  <a:pt x="216" y="66"/>
                  <a:pt x="211" y="62"/>
                </a:cubicBezTo>
                <a:cubicBezTo>
                  <a:pt x="217" y="58"/>
                  <a:pt x="223" y="55"/>
                  <a:pt x="229" y="52"/>
                </a:cubicBezTo>
                <a:close/>
                <a:moveTo>
                  <a:pt x="395" y="14"/>
                </a:moveTo>
                <a:cubicBezTo>
                  <a:pt x="400" y="14"/>
                  <a:pt x="405" y="14"/>
                  <a:pt x="410" y="15"/>
                </a:cubicBezTo>
                <a:cubicBezTo>
                  <a:pt x="411" y="15"/>
                  <a:pt x="412" y="15"/>
                  <a:pt x="412" y="15"/>
                </a:cubicBezTo>
                <a:cubicBezTo>
                  <a:pt x="417" y="15"/>
                  <a:pt x="422" y="15"/>
                  <a:pt x="427" y="16"/>
                </a:cubicBezTo>
                <a:cubicBezTo>
                  <a:pt x="427" y="16"/>
                  <a:pt x="428" y="16"/>
                  <a:pt x="429" y="16"/>
                </a:cubicBezTo>
                <a:cubicBezTo>
                  <a:pt x="433" y="16"/>
                  <a:pt x="438" y="17"/>
                  <a:pt x="443" y="17"/>
                </a:cubicBezTo>
                <a:cubicBezTo>
                  <a:pt x="443" y="17"/>
                  <a:pt x="443" y="17"/>
                  <a:pt x="443" y="17"/>
                </a:cubicBezTo>
                <a:cubicBezTo>
                  <a:pt x="448" y="18"/>
                  <a:pt x="453" y="19"/>
                  <a:pt x="457" y="19"/>
                </a:cubicBezTo>
                <a:cubicBezTo>
                  <a:pt x="458" y="19"/>
                  <a:pt x="459" y="20"/>
                  <a:pt x="459" y="20"/>
                </a:cubicBezTo>
                <a:cubicBezTo>
                  <a:pt x="459" y="20"/>
                  <a:pt x="459" y="20"/>
                  <a:pt x="459" y="21"/>
                </a:cubicBezTo>
                <a:cubicBezTo>
                  <a:pt x="455" y="27"/>
                  <a:pt x="445" y="32"/>
                  <a:pt x="436" y="35"/>
                </a:cubicBezTo>
                <a:cubicBezTo>
                  <a:pt x="427" y="37"/>
                  <a:pt x="412" y="41"/>
                  <a:pt x="391" y="54"/>
                </a:cubicBezTo>
                <a:cubicBezTo>
                  <a:pt x="391" y="54"/>
                  <a:pt x="391" y="54"/>
                  <a:pt x="391" y="54"/>
                </a:cubicBezTo>
                <a:cubicBezTo>
                  <a:pt x="386" y="57"/>
                  <a:pt x="381" y="61"/>
                  <a:pt x="376" y="65"/>
                </a:cubicBezTo>
                <a:cubicBezTo>
                  <a:pt x="358" y="78"/>
                  <a:pt x="340" y="81"/>
                  <a:pt x="320" y="83"/>
                </a:cubicBezTo>
                <a:cubicBezTo>
                  <a:pt x="314" y="84"/>
                  <a:pt x="307" y="85"/>
                  <a:pt x="300" y="86"/>
                </a:cubicBezTo>
                <a:cubicBezTo>
                  <a:pt x="288" y="89"/>
                  <a:pt x="277" y="94"/>
                  <a:pt x="266" y="100"/>
                </a:cubicBezTo>
                <a:cubicBezTo>
                  <a:pt x="265" y="100"/>
                  <a:pt x="263" y="101"/>
                  <a:pt x="261" y="102"/>
                </a:cubicBezTo>
                <a:cubicBezTo>
                  <a:pt x="261" y="102"/>
                  <a:pt x="261" y="102"/>
                  <a:pt x="261" y="102"/>
                </a:cubicBezTo>
                <a:cubicBezTo>
                  <a:pt x="252" y="106"/>
                  <a:pt x="244" y="110"/>
                  <a:pt x="235" y="111"/>
                </a:cubicBezTo>
                <a:cubicBezTo>
                  <a:pt x="235" y="111"/>
                  <a:pt x="234" y="111"/>
                  <a:pt x="234" y="111"/>
                </a:cubicBezTo>
                <a:cubicBezTo>
                  <a:pt x="234" y="111"/>
                  <a:pt x="234" y="111"/>
                  <a:pt x="234" y="111"/>
                </a:cubicBezTo>
                <a:cubicBezTo>
                  <a:pt x="234" y="111"/>
                  <a:pt x="233" y="111"/>
                  <a:pt x="233" y="111"/>
                </a:cubicBezTo>
                <a:cubicBezTo>
                  <a:pt x="233" y="106"/>
                  <a:pt x="243" y="89"/>
                  <a:pt x="256" y="79"/>
                </a:cubicBezTo>
                <a:cubicBezTo>
                  <a:pt x="263" y="74"/>
                  <a:pt x="263" y="68"/>
                  <a:pt x="263" y="64"/>
                </a:cubicBezTo>
                <a:cubicBezTo>
                  <a:pt x="263" y="62"/>
                  <a:pt x="262" y="54"/>
                  <a:pt x="246" y="45"/>
                </a:cubicBezTo>
                <a:cubicBezTo>
                  <a:pt x="292" y="25"/>
                  <a:pt x="342" y="14"/>
                  <a:pt x="395" y="14"/>
                </a:cubicBezTo>
                <a:close/>
                <a:moveTo>
                  <a:pt x="757" y="519"/>
                </a:moveTo>
                <a:cubicBezTo>
                  <a:pt x="583" y="519"/>
                  <a:pt x="583" y="519"/>
                  <a:pt x="583" y="519"/>
                </a:cubicBezTo>
                <a:cubicBezTo>
                  <a:pt x="586" y="510"/>
                  <a:pt x="590" y="502"/>
                  <a:pt x="596" y="495"/>
                </a:cubicBezTo>
                <a:cubicBezTo>
                  <a:pt x="611" y="476"/>
                  <a:pt x="637" y="413"/>
                  <a:pt x="632" y="403"/>
                </a:cubicBezTo>
                <a:cubicBezTo>
                  <a:pt x="632" y="403"/>
                  <a:pt x="632" y="403"/>
                  <a:pt x="632" y="403"/>
                </a:cubicBezTo>
                <a:cubicBezTo>
                  <a:pt x="777" y="403"/>
                  <a:pt x="777" y="403"/>
                  <a:pt x="777" y="403"/>
                </a:cubicBezTo>
                <a:cubicBezTo>
                  <a:pt x="776" y="443"/>
                  <a:pt x="769" y="482"/>
                  <a:pt x="757" y="519"/>
                </a:cubicBezTo>
                <a:close/>
                <a:moveTo>
                  <a:pt x="652" y="328"/>
                </a:moveTo>
                <a:cubicBezTo>
                  <a:pt x="652" y="321"/>
                  <a:pt x="660" y="316"/>
                  <a:pt x="665" y="314"/>
                </a:cubicBezTo>
                <a:cubicBezTo>
                  <a:pt x="673" y="332"/>
                  <a:pt x="692" y="376"/>
                  <a:pt x="707" y="389"/>
                </a:cubicBezTo>
                <a:cubicBezTo>
                  <a:pt x="621" y="389"/>
                  <a:pt x="621" y="389"/>
                  <a:pt x="621" y="389"/>
                </a:cubicBezTo>
                <a:cubicBezTo>
                  <a:pt x="636" y="369"/>
                  <a:pt x="654" y="342"/>
                  <a:pt x="652" y="328"/>
                </a:cubicBezTo>
                <a:close/>
                <a:moveTo>
                  <a:pt x="730" y="389"/>
                </a:moveTo>
                <a:cubicBezTo>
                  <a:pt x="735" y="382"/>
                  <a:pt x="734" y="369"/>
                  <a:pt x="733" y="365"/>
                </a:cubicBezTo>
                <a:cubicBezTo>
                  <a:pt x="727" y="329"/>
                  <a:pt x="724" y="286"/>
                  <a:pt x="729" y="278"/>
                </a:cubicBezTo>
                <a:cubicBezTo>
                  <a:pt x="730" y="276"/>
                  <a:pt x="731" y="275"/>
                  <a:pt x="732" y="273"/>
                </a:cubicBezTo>
                <a:cubicBezTo>
                  <a:pt x="757" y="273"/>
                  <a:pt x="757" y="273"/>
                  <a:pt x="757" y="273"/>
                </a:cubicBezTo>
                <a:cubicBezTo>
                  <a:pt x="769" y="310"/>
                  <a:pt x="776" y="349"/>
                  <a:pt x="777" y="389"/>
                </a:cubicBezTo>
                <a:lnTo>
                  <a:pt x="730" y="389"/>
                </a:lnTo>
                <a:close/>
                <a:moveTo>
                  <a:pt x="752" y="259"/>
                </a:moveTo>
                <a:cubicBezTo>
                  <a:pt x="742" y="259"/>
                  <a:pt x="742" y="259"/>
                  <a:pt x="742" y="259"/>
                </a:cubicBezTo>
                <a:cubicBezTo>
                  <a:pt x="744" y="257"/>
                  <a:pt x="746" y="254"/>
                  <a:pt x="749" y="252"/>
                </a:cubicBezTo>
                <a:cubicBezTo>
                  <a:pt x="750" y="254"/>
                  <a:pt x="751" y="257"/>
                  <a:pt x="752" y="259"/>
                </a:cubicBezTo>
                <a:close/>
                <a:moveTo>
                  <a:pt x="742" y="237"/>
                </a:moveTo>
                <a:cubicBezTo>
                  <a:pt x="736" y="244"/>
                  <a:pt x="730" y="252"/>
                  <a:pt x="725" y="259"/>
                </a:cubicBezTo>
                <a:cubicBezTo>
                  <a:pt x="723" y="259"/>
                  <a:pt x="723" y="259"/>
                  <a:pt x="723" y="259"/>
                </a:cubicBezTo>
                <a:cubicBezTo>
                  <a:pt x="719" y="259"/>
                  <a:pt x="716" y="263"/>
                  <a:pt x="716" y="266"/>
                </a:cubicBezTo>
                <a:cubicBezTo>
                  <a:pt x="716" y="268"/>
                  <a:pt x="716" y="269"/>
                  <a:pt x="717" y="270"/>
                </a:cubicBezTo>
                <a:cubicBezTo>
                  <a:pt x="706" y="287"/>
                  <a:pt x="717" y="354"/>
                  <a:pt x="719" y="367"/>
                </a:cubicBezTo>
                <a:cubicBezTo>
                  <a:pt x="720" y="372"/>
                  <a:pt x="720" y="378"/>
                  <a:pt x="719" y="380"/>
                </a:cubicBezTo>
                <a:cubicBezTo>
                  <a:pt x="719" y="380"/>
                  <a:pt x="718" y="380"/>
                  <a:pt x="718" y="379"/>
                </a:cubicBezTo>
                <a:cubicBezTo>
                  <a:pt x="708" y="373"/>
                  <a:pt x="687" y="331"/>
                  <a:pt x="676" y="302"/>
                </a:cubicBezTo>
                <a:cubicBezTo>
                  <a:pt x="674" y="299"/>
                  <a:pt x="671" y="297"/>
                  <a:pt x="667" y="298"/>
                </a:cubicBezTo>
                <a:cubicBezTo>
                  <a:pt x="659" y="300"/>
                  <a:pt x="647" y="306"/>
                  <a:pt x="642" y="315"/>
                </a:cubicBezTo>
                <a:cubicBezTo>
                  <a:pt x="629" y="320"/>
                  <a:pt x="629" y="320"/>
                  <a:pt x="629" y="320"/>
                </a:cubicBezTo>
                <a:cubicBezTo>
                  <a:pt x="584" y="300"/>
                  <a:pt x="584" y="300"/>
                  <a:pt x="584" y="300"/>
                </a:cubicBezTo>
                <a:cubicBezTo>
                  <a:pt x="581" y="299"/>
                  <a:pt x="577" y="300"/>
                  <a:pt x="575" y="304"/>
                </a:cubicBezTo>
                <a:cubicBezTo>
                  <a:pt x="573" y="307"/>
                  <a:pt x="575" y="312"/>
                  <a:pt x="579" y="313"/>
                </a:cubicBezTo>
                <a:cubicBezTo>
                  <a:pt x="626" y="334"/>
                  <a:pt x="626" y="334"/>
                  <a:pt x="626" y="334"/>
                </a:cubicBezTo>
                <a:cubicBezTo>
                  <a:pt x="627" y="334"/>
                  <a:pt x="628" y="334"/>
                  <a:pt x="629" y="334"/>
                </a:cubicBezTo>
                <a:cubicBezTo>
                  <a:pt x="630" y="334"/>
                  <a:pt x="630" y="334"/>
                  <a:pt x="631" y="334"/>
                </a:cubicBezTo>
                <a:cubicBezTo>
                  <a:pt x="638" y="331"/>
                  <a:pt x="638" y="331"/>
                  <a:pt x="638" y="331"/>
                </a:cubicBezTo>
                <a:cubicBezTo>
                  <a:pt x="637" y="342"/>
                  <a:pt x="619" y="368"/>
                  <a:pt x="602" y="392"/>
                </a:cubicBezTo>
                <a:cubicBezTo>
                  <a:pt x="602" y="392"/>
                  <a:pt x="602" y="392"/>
                  <a:pt x="601" y="392"/>
                </a:cubicBezTo>
                <a:cubicBezTo>
                  <a:pt x="600" y="394"/>
                  <a:pt x="598" y="397"/>
                  <a:pt x="596" y="399"/>
                </a:cubicBezTo>
                <a:cubicBezTo>
                  <a:pt x="595" y="400"/>
                  <a:pt x="594" y="402"/>
                  <a:pt x="595" y="404"/>
                </a:cubicBezTo>
                <a:cubicBezTo>
                  <a:pt x="592" y="405"/>
                  <a:pt x="589" y="405"/>
                  <a:pt x="587" y="403"/>
                </a:cubicBezTo>
                <a:cubicBezTo>
                  <a:pt x="579" y="394"/>
                  <a:pt x="528" y="328"/>
                  <a:pt x="528" y="328"/>
                </a:cubicBezTo>
                <a:cubicBezTo>
                  <a:pt x="526" y="325"/>
                  <a:pt x="521" y="324"/>
                  <a:pt x="518" y="327"/>
                </a:cubicBezTo>
                <a:cubicBezTo>
                  <a:pt x="515" y="329"/>
                  <a:pt x="515" y="333"/>
                  <a:pt x="517" y="336"/>
                </a:cubicBezTo>
                <a:cubicBezTo>
                  <a:pt x="519" y="339"/>
                  <a:pt x="568" y="402"/>
                  <a:pt x="577" y="412"/>
                </a:cubicBezTo>
                <a:cubicBezTo>
                  <a:pt x="581" y="417"/>
                  <a:pt x="586" y="419"/>
                  <a:pt x="591" y="419"/>
                </a:cubicBezTo>
                <a:cubicBezTo>
                  <a:pt x="597" y="419"/>
                  <a:pt x="604" y="416"/>
                  <a:pt x="610" y="412"/>
                </a:cubicBezTo>
                <a:cubicBezTo>
                  <a:pt x="612" y="413"/>
                  <a:pt x="615" y="413"/>
                  <a:pt x="618" y="414"/>
                </a:cubicBezTo>
                <a:cubicBezTo>
                  <a:pt x="613" y="430"/>
                  <a:pt x="599" y="468"/>
                  <a:pt x="585" y="486"/>
                </a:cubicBezTo>
                <a:cubicBezTo>
                  <a:pt x="564" y="513"/>
                  <a:pt x="558" y="546"/>
                  <a:pt x="568" y="568"/>
                </a:cubicBezTo>
                <a:cubicBezTo>
                  <a:pt x="569" y="570"/>
                  <a:pt x="569" y="571"/>
                  <a:pt x="569" y="573"/>
                </a:cubicBezTo>
                <a:cubicBezTo>
                  <a:pt x="566" y="580"/>
                  <a:pt x="554" y="586"/>
                  <a:pt x="548" y="588"/>
                </a:cubicBezTo>
                <a:cubicBezTo>
                  <a:pt x="546" y="589"/>
                  <a:pt x="545" y="590"/>
                  <a:pt x="544" y="591"/>
                </a:cubicBezTo>
                <a:cubicBezTo>
                  <a:pt x="540" y="598"/>
                  <a:pt x="526" y="620"/>
                  <a:pt x="525" y="631"/>
                </a:cubicBezTo>
                <a:cubicBezTo>
                  <a:pt x="520" y="639"/>
                  <a:pt x="472" y="672"/>
                  <a:pt x="454" y="677"/>
                </a:cubicBezTo>
                <a:cubicBezTo>
                  <a:pt x="444" y="680"/>
                  <a:pt x="441" y="675"/>
                  <a:pt x="432" y="657"/>
                </a:cubicBezTo>
                <a:cubicBezTo>
                  <a:pt x="430" y="654"/>
                  <a:pt x="429" y="650"/>
                  <a:pt x="427" y="647"/>
                </a:cubicBezTo>
                <a:cubicBezTo>
                  <a:pt x="413" y="621"/>
                  <a:pt x="409" y="599"/>
                  <a:pt x="416" y="589"/>
                </a:cubicBezTo>
                <a:cubicBezTo>
                  <a:pt x="428" y="574"/>
                  <a:pt x="414" y="558"/>
                  <a:pt x="403" y="546"/>
                </a:cubicBezTo>
                <a:cubicBezTo>
                  <a:pt x="400" y="542"/>
                  <a:pt x="397" y="539"/>
                  <a:pt x="395" y="536"/>
                </a:cubicBezTo>
                <a:cubicBezTo>
                  <a:pt x="392" y="532"/>
                  <a:pt x="392" y="529"/>
                  <a:pt x="394" y="522"/>
                </a:cubicBezTo>
                <a:cubicBezTo>
                  <a:pt x="395" y="513"/>
                  <a:pt x="397" y="501"/>
                  <a:pt x="391" y="481"/>
                </a:cubicBezTo>
                <a:cubicBezTo>
                  <a:pt x="384" y="461"/>
                  <a:pt x="366" y="459"/>
                  <a:pt x="351" y="459"/>
                </a:cubicBezTo>
                <a:cubicBezTo>
                  <a:pt x="342" y="459"/>
                  <a:pt x="333" y="459"/>
                  <a:pt x="323" y="460"/>
                </a:cubicBezTo>
                <a:cubicBezTo>
                  <a:pt x="312" y="461"/>
                  <a:pt x="299" y="463"/>
                  <a:pt x="285" y="463"/>
                </a:cubicBezTo>
                <a:cubicBezTo>
                  <a:pt x="280" y="463"/>
                  <a:pt x="276" y="463"/>
                  <a:pt x="271" y="462"/>
                </a:cubicBezTo>
                <a:cubicBezTo>
                  <a:pt x="262" y="462"/>
                  <a:pt x="255" y="458"/>
                  <a:pt x="250" y="451"/>
                </a:cubicBezTo>
                <a:cubicBezTo>
                  <a:pt x="237" y="433"/>
                  <a:pt x="238" y="393"/>
                  <a:pt x="252" y="342"/>
                </a:cubicBezTo>
                <a:cubicBezTo>
                  <a:pt x="259" y="318"/>
                  <a:pt x="297" y="295"/>
                  <a:pt x="312" y="288"/>
                </a:cubicBezTo>
                <a:cubicBezTo>
                  <a:pt x="313" y="288"/>
                  <a:pt x="314" y="287"/>
                  <a:pt x="315" y="285"/>
                </a:cubicBezTo>
                <a:cubicBezTo>
                  <a:pt x="319" y="278"/>
                  <a:pt x="318" y="272"/>
                  <a:pt x="316" y="269"/>
                </a:cubicBezTo>
                <a:cubicBezTo>
                  <a:pt x="313" y="262"/>
                  <a:pt x="308" y="259"/>
                  <a:pt x="303" y="257"/>
                </a:cubicBezTo>
                <a:cubicBezTo>
                  <a:pt x="303" y="251"/>
                  <a:pt x="305" y="242"/>
                  <a:pt x="310" y="240"/>
                </a:cubicBezTo>
                <a:cubicBezTo>
                  <a:pt x="315" y="238"/>
                  <a:pt x="322" y="237"/>
                  <a:pt x="327" y="237"/>
                </a:cubicBezTo>
                <a:cubicBezTo>
                  <a:pt x="336" y="236"/>
                  <a:pt x="342" y="236"/>
                  <a:pt x="345" y="231"/>
                </a:cubicBezTo>
                <a:cubicBezTo>
                  <a:pt x="346" y="229"/>
                  <a:pt x="347" y="225"/>
                  <a:pt x="344" y="221"/>
                </a:cubicBezTo>
                <a:cubicBezTo>
                  <a:pt x="344" y="220"/>
                  <a:pt x="343" y="216"/>
                  <a:pt x="346" y="212"/>
                </a:cubicBezTo>
                <a:cubicBezTo>
                  <a:pt x="348" y="208"/>
                  <a:pt x="352" y="206"/>
                  <a:pt x="356" y="207"/>
                </a:cubicBezTo>
                <a:cubicBezTo>
                  <a:pt x="358" y="207"/>
                  <a:pt x="359" y="207"/>
                  <a:pt x="361" y="207"/>
                </a:cubicBezTo>
                <a:cubicBezTo>
                  <a:pt x="376" y="207"/>
                  <a:pt x="385" y="194"/>
                  <a:pt x="388" y="188"/>
                </a:cubicBezTo>
                <a:cubicBezTo>
                  <a:pt x="395" y="186"/>
                  <a:pt x="412" y="179"/>
                  <a:pt x="426" y="179"/>
                </a:cubicBezTo>
                <a:cubicBezTo>
                  <a:pt x="429" y="179"/>
                  <a:pt x="432" y="179"/>
                  <a:pt x="434" y="180"/>
                </a:cubicBezTo>
                <a:cubicBezTo>
                  <a:pt x="441" y="181"/>
                  <a:pt x="446" y="180"/>
                  <a:pt x="448" y="175"/>
                </a:cubicBezTo>
                <a:cubicBezTo>
                  <a:pt x="452" y="167"/>
                  <a:pt x="445" y="150"/>
                  <a:pt x="426" y="125"/>
                </a:cubicBezTo>
                <a:cubicBezTo>
                  <a:pt x="425" y="123"/>
                  <a:pt x="422" y="122"/>
                  <a:pt x="419" y="122"/>
                </a:cubicBezTo>
                <a:cubicBezTo>
                  <a:pt x="416" y="123"/>
                  <a:pt x="414" y="125"/>
                  <a:pt x="414" y="128"/>
                </a:cubicBezTo>
                <a:cubicBezTo>
                  <a:pt x="410" y="159"/>
                  <a:pt x="410" y="159"/>
                  <a:pt x="410" y="159"/>
                </a:cubicBezTo>
                <a:cubicBezTo>
                  <a:pt x="400" y="155"/>
                  <a:pt x="385" y="149"/>
                  <a:pt x="381" y="139"/>
                </a:cubicBezTo>
                <a:cubicBezTo>
                  <a:pt x="379" y="135"/>
                  <a:pt x="381" y="129"/>
                  <a:pt x="386" y="121"/>
                </a:cubicBezTo>
                <a:cubicBezTo>
                  <a:pt x="390" y="115"/>
                  <a:pt x="394" y="110"/>
                  <a:pt x="399" y="105"/>
                </a:cubicBezTo>
                <a:cubicBezTo>
                  <a:pt x="400" y="105"/>
                  <a:pt x="400" y="105"/>
                  <a:pt x="400" y="104"/>
                </a:cubicBezTo>
                <a:cubicBezTo>
                  <a:pt x="412" y="94"/>
                  <a:pt x="425" y="87"/>
                  <a:pt x="431" y="87"/>
                </a:cubicBezTo>
                <a:cubicBezTo>
                  <a:pt x="431" y="87"/>
                  <a:pt x="431" y="87"/>
                  <a:pt x="431" y="87"/>
                </a:cubicBezTo>
                <a:cubicBezTo>
                  <a:pt x="435" y="87"/>
                  <a:pt x="440" y="90"/>
                  <a:pt x="445" y="92"/>
                </a:cubicBezTo>
                <a:cubicBezTo>
                  <a:pt x="451" y="95"/>
                  <a:pt x="458" y="99"/>
                  <a:pt x="466" y="99"/>
                </a:cubicBezTo>
                <a:cubicBezTo>
                  <a:pt x="475" y="99"/>
                  <a:pt x="483" y="94"/>
                  <a:pt x="490" y="85"/>
                </a:cubicBezTo>
                <a:cubicBezTo>
                  <a:pt x="505" y="66"/>
                  <a:pt x="497" y="42"/>
                  <a:pt x="490" y="26"/>
                </a:cubicBezTo>
                <a:cubicBezTo>
                  <a:pt x="602" y="55"/>
                  <a:pt x="695" y="134"/>
                  <a:pt x="742" y="237"/>
                </a:cubicBezTo>
                <a:close/>
                <a:moveTo>
                  <a:pt x="119" y="480"/>
                </a:moveTo>
                <a:cubicBezTo>
                  <a:pt x="109" y="475"/>
                  <a:pt x="95" y="468"/>
                  <a:pt x="79" y="444"/>
                </a:cubicBezTo>
                <a:cubicBezTo>
                  <a:pt x="73" y="435"/>
                  <a:pt x="67" y="421"/>
                  <a:pt x="61" y="403"/>
                </a:cubicBezTo>
                <a:cubicBezTo>
                  <a:pt x="194" y="403"/>
                  <a:pt x="194" y="403"/>
                  <a:pt x="194" y="403"/>
                </a:cubicBezTo>
                <a:cubicBezTo>
                  <a:pt x="194" y="443"/>
                  <a:pt x="198" y="482"/>
                  <a:pt x="204" y="519"/>
                </a:cubicBezTo>
                <a:cubicBezTo>
                  <a:pt x="137" y="519"/>
                  <a:pt x="137" y="519"/>
                  <a:pt x="137" y="519"/>
                </a:cubicBezTo>
                <a:cubicBezTo>
                  <a:pt x="138" y="516"/>
                  <a:pt x="138" y="513"/>
                  <a:pt x="138" y="510"/>
                </a:cubicBezTo>
                <a:cubicBezTo>
                  <a:pt x="139" y="490"/>
                  <a:pt x="129" y="485"/>
                  <a:pt x="119" y="480"/>
                </a:cubicBezTo>
                <a:close/>
                <a:moveTo>
                  <a:pt x="273" y="112"/>
                </a:moveTo>
                <a:cubicBezTo>
                  <a:pt x="282" y="107"/>
                  <a:pt x="292" y="102"/>
                  <a:pt x="303" y="100"/>
                </a:cubicBezTo>
                <a:cubicBezTo>
                  <a:pt x="309" y="99"/>
                  <a:pt x="316" y="98"/>
                  <a:pt x="322" y="97"/>
                </a:cubicBezTo>
                <a:cubicBezTo>
                  <a:pt x="341" y="94"/>
                  <a:pt x="363" y="92"/>
                  <a:pt x="384" y="76"/>
                </a:cubicBezTo>
                <a:cubicBezTo>
                  <a:pt x="386" y="75"/>
                  <a:pt x="387" y="74"/>
                  <a:pt x="388" y="73"/>
                </a:cubicBezTo>
                <a:cubicBezTo>
                  <a:pt x="388" y="97"/>
                  <a:pt x="388" y="97"/>
                  <a:pt x="388" y="97"/>
                </a:cubicBezTo>
                <a:cubicBezTo>
                  <a:pt x="383" y="102"/>
                  <a:pt x="378" y="108"/>
                  <a:pt x="374" y="113"/>
                </a:cubicBezTo>
                <a:cubicBezTo>
                  <a:pt x="370" y="120"/>
                  <a:pt x="368" y="125"/>
                  <a:pt x="367" y="130"/>
                </a:cubicBezTo>
                <a:cubicBezTo>
                  <a:pt x="342" y="130"/>
                  <a:pt x="342" y="130"/>
                  <a:pt x="342" y="130"/>
                </a:cubicBezTo>
                <a:cubicBezTo>
                  <a:pt x="343" y="127"/>
                  <a:pt x="344" y="124"/>
                  <a:pt x="343" y="120"/>
                </a:cubicBezTo>
                <a:cubicBezTo>
                  <a:pt x="341" y="112"/>
                  <a:pt x="334" y="107"/>
                  <a:pt x="325" y="107"/>
                </a:cubicBezTo>
                <a:cubicBezTo>
                  <a:pt x="318" y="107"/>
                  <a:pt x="310" y="110"/>
                  <a:pt x="305" y="115"/>
                </a:cubicBezTo>
                <a:cubicBezTo>
                  <a:pt x="302" y="118"/>
                  <a:pt x="301" y="122"/>
                  <a:pt x="302" y="125"/>
                </a:cubicBezTo>
                <a:cubicBezTo>
                  <a:pt x="303" y="127"/>
                  <a:pt x="304" y="129"/>
                  <a:pt x="306" y="130"/>
                </a:cubicBezTo>
                <a:cubicBezTo>
                  <a:pt x="261" y="130"/>
                  <a:pt x="261" y="130"/>
                  <a:pt x="261" y="130"/>
                </a:cubicBezTo>
                <a:cubicBezTo>
                  <a:pt x="264" y="124"/>
                  <a:pt x="267" y="119"/>
                  <a:pt x="270" y="113"/>
                </a:cubicBezTo>
                <a:cubicBezTo>
                  <a:pt x="271" y="113"/>
                  <a:pt x="272" y="112"/>
                  <a:pt x="273" y="112"/>
                </a:cubicBezTo>
                <a:close/>
                <a:moveTo>
                  <a:pt x="440" y="48"/>
                </a:moveTo>
                <a:cubicBezTo>
                  <a:pt x="451" y="45"/>
                  <a:pt x="465" y="38"/>
                  <a:pt x="471" y="27"/>
                </a:cubicBezTo>
                <a:cubicBezTo>
                  <a:pt x="472" y="26"/>
                  <a:pt x="472" y="25"/>
                  <a:pt x="473" y="24"/>
                </a:cubicBezTo>
                <a:cubicBezTo>
                  <a:pt x="479" y="34"/>
                  <a:pt x="492" y="60"/>
                  <a:pt x="479" y="76"/>
                </a:cubicBezTo>
                <a:cubicBezTo>
                  <a:pt x="473" y="84"/>
                  <a:pt x="469" y="85"/>
                  <a:pt x="466" y="85"/>
                </a:cubicBezTo>
                <a:cubicBezTo>
                  <a:pt x="461" y="85"/>
                  <a:pt x="456" y="82"/>
                  <a:pt x="451" y="80"/>
                </a:cubicBezTo>
                <a:cubicBezTo>
                  <a:pt x="445" y="76"/>
                  <a:pt x="439" y="73"/>
                  <a:pt x="432" y="73"/>
                </a:cubicBezTo>
                <a:cubicBezTo>
                  <a:pt x="424" y="72"/>
                  <a:pt x="413" y="77"/>
                  <a:pt x="402" y="85"/>
                </a:cubicBezTo>
                <a:cubicBezTo>
                  <a:pt x="402" y="64"/>
                  <a:pt x="402" y="64"/>
                  <a:pt x="402" y="64"/>
                </a:cubicBezTo>
                <a:cubicBezTo>
                  <a:pt x="419" y="54"/>
                  <a:pt x="432" y="50"/>
                  <a:pt x="440" y="48"/>
                </a:cubicBezTo>
                <a:close/>
                <a:moveTo>
                  <a:pt x="322" y="122"/>
                </a:moveTo>
                <a:cubicBezTo>
                  <a:pt x="325" y="121"/>
                  <a:pt x="327" y="121"/>
                  <a:pt x="328" y="122"/>
                </a:cubicBezTo>
                <a:cubicBezTo>
                  <a:pt x="328" y="122"/>
                  <a:pt x="327" y="122"/>
                  <a:pt x="327" y="122"/>
                </a:cubicBezTo>
                <a:cubicBezTo>
                  <a:pt x="325" y="122"/>
                  <a:pt x="324" y="122"/>
                  <a:pt x="322" y="122"/>
                </a:cubicBezTo>
                <a:close/>
                <a:moveTo>
                  <a:pt x="368" y="144"/>
                </a:moveTo>
                <a:cubicBezTo>
                  <a:pt x="368" y="144"/>
                  <a:pt x="368" y="145"/>
                  <a:pt x="368" y="145"/>
                </a:cubicBezTo>
                <a:cubicBezTo>
                  <a:pt x="374" y="157"/>
                  <a:pt x="387" y="165"/>
                  <a:pt x="398" y="170"/>
                </a:cubicBezTo>
                <a:cubicBezTo>
                  <a:pt x="388" y="173"/>
                  <a:pt x="381" y="176"/>
                  <a:pt x="380" y="176"/>
                </a:cubicBezTo>
                <a:cubicBezTo>
                  <a:pt x="379" y="177"/>
                  <a:pt x="378" y="178"/>
                  <a:pt x="377" y="180"/>
                </a:cubicBezTo>
                <a:cubicBezTo>
                  <a:pt x="376" y="179"/>
                  <a:pt x="375" y="178"/>
                  <a:pt x="374" y="178"/>
                </a:cubicBezTo>
                <a:cubicBezTo>
                  <a:pt x="375" y="177"/>
                  <a:pt x="375" y="175"/>
                  <a:pt x="376" y="174"/>
                </a:cubicBezTo>
                <a:cubicBezTo>
                  <a:pt x="382" y="171"/>
                  <a:pt x="381" y="166"/>
                  <a:pt x="381" y="164"/>
                </a:cubicBezTo>
                <a:cubicBezTo>
                  <a:pt x="379" y="157"/>
                  <a:pt x="370" y="155"/>
                  <a:pt x="356" y="153"/>
                </a:cubicBezTo>
                <a:cubicBezTo>
                  <a:pt x="356" y="153"/>
                  <a:pt x="355" y="153"/>
                  <a:pt x="354" y="153"/>
                </a:cubicBezTo>
                <a:cubicBezTo>
                  <a:pt x="346" y="153"/>
                  <a:pt x="342" y="158"/>
                  <a:pt x="342" y="163"/>
                </a:cubicBezTo>
                <a:cubicBezTo>
                  <a:pt x="340" y="161"/>
                  <a:pt x="338" y="160"/>
                  <a:pt x="336" y="159"/>
                </a:cubicBezTo>
                <a:cubicBezTo>
                  <a:pt x="335" y="159"/>
                  <a:pt x="333" y="159"/>
                  <a:pt x="332" y="159"/>
                </a:cubicBezTo>
                <a:cubicBezTo>
                  <a:pt x="321" y="159"/>
                  <a:pt x="312" y="170"/>
                  <a:pt x="311" y="179"/>
                </a:cubicBezTo>
                <a:cubicBezTo>
                  <a:pt x="311" y="186"/>
                  <a:pt x="315" y="192"/>
                  <a:pt x="323" y="193"/>
                </a:cubicBezTo>
                <a:cubicBezTo>
                  <a:pt x="323" y="193"/>
                  <a:pt x="324" y="193"/>
                  <a:pt x="325" y="193"/>
                </a:cubicBezTo>
                <a:cubicBezTo>
                  <a:pt x="330" y="193"/>
                  <a:pt x="334" y="192"/>
                  <a:pt x="337" y="189"/>
                </a:cubicBezTo>
                <a:cubicBezTo>
                  <a:pt x="336" y="191"/>
                  <a:pt x="335" y="194"/>
                  <a:pt x="336" y="196"/>
                </a:cubicBezTo>
                <a:cubicBezTo>
                  <a:pt x="337" y="197"/>
                  <a:pt x="337" y="198"/>
                  <a:pt x="338" y="199"/>
                </a:cubicBezTo>
                <a:cubicBezTo>
                  <a:pt x="336" y="201"/>
                  <a:pt x="335" y="203"/>
                  <a:pt x="333" y="205"/>
                </a:cubicBezTo>
                <a:cubicBezTo>
                  <a:pt x="330" y="210"/>
                  <a:pt x="329" y="217"/>
                  <a:pt x="330" y="223"/>
                </a:cubicBezTo>
                <a:cubicBezTo>
                  <a:pt x="329" y="223"/>
                  <a:pt x="327" y="223"/>
                  <a:pt x="326" y="223"/>
                </a:cubicBezTo>
                <a:cubicBezTo>
                  <a:pt x="320" y="224"/>
                  <a:pt x="311" y="224"/>
                  <a:pt x="305" y="227"/>
                </a:cubicBezTo>
                <a:cubicBezTo>
                  <a:pt x="291" y="232"/>
                  <a:pt x="289" y="249"/>
                  <a:pt x="289" y="259"/>
                </a:cubicBezTo>
                <a:cubicBezTo>
                  <a:pt x="220" y="259"/>
                  <a:pt x="220" y="259"/>
                  <a:pt x="220" y="259"/>
                </a:cubicBezTo>
                <a:cubicBezTo>
                  <a:pt x="228" y="217"/>
                  <a:pt x="240" y="178"/>
                  <a:pt x="255" y="144"/>
                </a:cubicBezTo>
                <a:lnTo>
                  <a:pt x="368" y="144"/>
                </a:lnTo>
                <a:close/>
                <a:moveTo>
                  <a:pt x="346" y="175"/>
                </a:moveTo>
                <a:cubicBezTo>
                  <a:pt x="346" y="175"/>
                  <a:pt x="346" y="174"/>
                  <a:pt x="346" y="174"/>
                </a:cubicBezTo>
                <a:cubicBezTo>
                  <a:pt x="346" y="175"/>
                  <a:pt x="347" y="176"/>
                  <a:pt x="348" y="177"/>
                </a:cubicBezTo>
                <a:cubicBezTo>
                  <a:pt x="348" y="177"/>
                  <a:pt x="348" y="177"/>
                  <a:pt x="348" y="177"/>
                </a:cubicBezTo>
                <a:cubicBezTo>
                  <a:pt x="347" y="178"/>
                  <a:pt x="345" y="180"/>
                  <a:pt x="344" y="181"/>
                </a:cubicBezTo>
                <a:cubicBezTo>
                  <a:pt x="345" y="179"/>
                  <a:pt x="345" y="177"/>
                  <a:pt x="346" y="175"/>
                </a:cubicBezTo>
                <a:close/>
                <a:moveTo>
                  <a:pt x="363" y="169"/>
                </a:moveTo>
                <a:cubicBezTo>
                  <a:pt x="362" y="168"/>
                  <a:pt x="361" y="168"/>
                  <a:pt x="360" y="168"/>
                </a:cubicBezTo>
                <a:cubicBezTo>
                  <a:pt x="360" y="168"/>
                  <a:pt x="360" y="168"/>
                  <a:pt x="359" y="168"/>
                </a:cubicBezTo>
                <a:cubicBezTo>
                  <a:pt x="361" y="168"/>
                  <a:pt x="362" y="168"/>
                  <a:pt x="363" y="168"/>
                </a:cubicBezTo>
                <a:cubicBezTo>
                  <a:pt x="363" y="169"/>
                  <a:pt x="363" y="169"/>
                  <a:pt x="363" y="169"/>
                </a:cubicBezTo>
                <a:close/>
                <a:moveTo>
                  <a:pt x="361" y="184"/>
                </a:moveTo>
                <a:cubicBezTo>
                  <a:pt x="362" y="185"/>
                  <a:pt x="362" y="186"/>
                  <a:pt x="363" y="187"/>
                </a:cubicBezTo>
                <a:cubicBezTo>
                  <a:pt x="361" y="187"/>
                  <a:pt x="360" y="187"/>
                  <a:pt x="357" y="188"/>
                </a:cubicBezTo>
                <a:cubicBezTo>
                  <a:pt x="359" y="187"/>
                  <a:pt x="360" y="185"/>
                  <a:pt x="361" y="184"/>
                </a:cubicBezTo>
                <a:close/>
                <a:moveTo>
                  <a:pt x="332" y="173"/>
                </a:moveTo>
                <a:cubicBezTo>
                  <a:pt x="332" y="174"/>
                  <a:pt x="331" y="175"/>
                  <a:pt x="330" y="176"/>
                </a:cubicBezTo>
                <a:cubicBezTo>
                  <a:pt x="329" y="177"/>
                  <a:pt x="328" y="179"/>
                  <a:pt x="326" y="179"/>
                </a:cubicBezTo>
                <a:cubicBezTo>
                  <a:pt x="326" y="178"/>
                  <a:pt x="327" y="177"/>
                  <a:pt x="328" y="175"/>
                </a:cubicBezTo>
                <a:cubicBezTo>
                  <a:pt x="329" y="174"/>
                  <a:pt x="331" y="173"/>
                  <a:pt x="332" y="173"/>
                </a:cubicBezTo>
                <a:close/>
                <a:moveTo>
                  <a:pt x="297" y="273"/>
                </a:moveTo>
                <a:cubicBezTo>
                  <a:pt x="298" y="273"/>
                  <a:pt x="300" y="273"/>
                  <a:pt x="301" y="272"/>
                </a:cubicBezTo>
                <a:cubicBezTo>
                  <a:pt x="302" y="272"/>
                  <a:pt x="303" y="273"/>
                  <a:pt x="303" y="274"/>
                </a:cubicBezTo>
                <a:cubicBezTo>
                  <a:pt x="303" y="275"/>
                  <a:pt x="304" y="275"/>
                  <a:pt x="303" y="277"/>
                </a:cubicBezTo>
                <a:cubicBezTo>
                  <a:pt x="292" y="283"/>
                  <a:pt x="247" y="307"/>
                  <a:pt x="239" y="338"/>
                </a:cubicBezTo>
                <a:cubicBezTo>
                  <a:pt x="234" y="354"/>
                  <a:pt x="231" y="372"/>
                  <a:pt x="229" y="389"/>
                </a:cubicBezTo>
                <a:cubicBezTo>
                  <a:pt x="208" y="389"/>
                  <a:pt x="208" y="389"/>
                  <a:pt x="208" y="389"/>
                </a:cubicBezTo>
                <a:cubicBezTo>
                  <a:pt x="208" y="349"/>
                  <a:pt x="212" y="310"/>
                  <a:pt x="218" y="273"/>
                </a:cubicBezTo>
                <a:lnTo>
                  <a:pt x="297" y="273"/>
                </a:lnTo>
                <a:close/>
                <a:moveTo>
                  <a:pt x="208" y="403"/>
                </a:moveTo>
                <a:cubicBezTo>
                  <a:pt x="227" y="403"/>
                  <a:pt x="227" y="403"/>
                  <a:pt x="227" y="403"/>
                </a:cubicBezTo>
                <a:cubicBezTo>
                  <a:pt x="226" y="425"/>
                  <a:pt x="229" y="445"/>
                  <a:pt x="239" y="459"/>
                </a:cubicBezTo>
                <a:cubicBezTo>
                  <a:pt x="246" y="469"/>
                  <a:pt x="257" y="475"/>
                  <a:pt x="270" y="476"/>
                </a:cubicBezTo>
                <a:cubicBezTo>
                  <a:pt x="275" y="477"/>
                  <a:pt x="280" y="477"/>
                  <a:pt x="285" y="477"/>
                </a:cubicBezTo>
                <a:cubicBezTo>
                  <a:pt x="299" y="477"/>
                  <a:pt x="313" y="475"/>
                  <a:pt x="325" y="474"/>
                </a:cubicBezTo>
                <a:cubicBezTo>
                  <a:pt x="334" y="473"/>
                  <a:pt x="343" y="473"/>
                  <a:pt x="351" y="473"/>
                </a:cubicBezTo>
                <a:cubicBezTo>
                  <a:pt x="369" y="473"/>
                  <a:pt x="374" y="478"/>
                  <a:pt x="377" y="486"/>
                </a:cubicBezTo>
                <a:cubicBezTo>
                  <a:pt x="383" y="501"/>
                  <a:pt x="381" y="510"/>
                  <a:pt x="380" y="519"/>
                </a:cubicBezTo>
                <a:cubicBezTo>
                  <a:pt x="218" y="519"/>
                  <a:pt x="218" y="519"/>
                  <a:pt x="218" y="519"/>
                </a:cubicBezTo>
                <a:cubicBezTo>
                  <a:pt x="212" y="482"/>
                  <a:pt x="208" y="443"/>
                  <a:pt x="208" y="403"/>
                </a:cubicBezTo>
                <a:close/>
                <a:moveTo>
                  <a:pt x="402" y="567"/>
                </a:moveTo>
                <a:cubicBezTo>
                  <a:pt x="406" y="573"/>
                  <a:pt x="408" y="577"/>
                  <a:pt x="405" y="581"/>
                </a:cubicBezTo>
                <a:cubicBezTo>
                  <a:pt x="404" y="582"/>
                  <a:pt x="403" y="584"/>
                  <a:pt x="402" y="586"/>
                </a:cubicBezTo>
                <a:lnTo>
                  <a:pt x="402" y="567"/>
                </a:lnTo>
                <a:close/>
                <a:moveTo>
                  <a:pt x="402" y="623"/>
                </a:moveTo>
                <a:cubicBezTo>
                  <a:pt x="405" y="633"/>
                  <a:pt x="409" y="641"/>
                  <a:pt x="412" y="648"/>
                </a:cubicBezTo>
                <a:cubicBezTo>
                  <a:pt x="402" y="648"/>
                  <a:pt x="402" y="648"/>
                  <a:pt x="402" y="648"/>
                </a:cubicBezTo>
                <a:lnTo>
                  <a:pt x="402" y="623"/>
                </a:lnTo>
                <a:close/>
                <a:moveTo>
                  <a:pt x="423" y="165"/>
                </a:moveTo>
                <a:cubicBezTo>
                  <a:pt x="425" y="149"/>
                  <a:pt x="425" y="149"/>
                  <a:pt x="425" y="149"/>
                </a:cubicBezTo>
                <a:cubicBezTo>
                  <a:pt x="429" y="155"/>
                  <a:pt x="433" y="162"/>
                  <a:pt x="434" y="166"/>
                </a:cubicBezTo>
                <a:cubicBezTo>
                  <a:pt x="432" y="165"/>
                  <a:pt x="429" y="165"/>
                  <a:pt x="426" y="165"/>
                </a:cubicBezTo>
                <a:cubicBezTo>
                  <a:pt x="425" y="165"/>
                  <a:pt x="424" y="165"/>
                  <a:pt x="423" y="165"/>
                </a:cubicBezTo>
                <a:close/>
                <a:moveTo>
                  <a:pt x="204" y="273"/>
                </a:moveTo>
                <a:cubicBezTo>
                  <a:pt x="198" y="310"/>
                  <a:pt x="194" y="349"/>
                  <a:pt x="194" y="389"/>
                </a:cubicBezTo>
                <a:cubicBezTo>
                  <a:pt x="56" y="389"/>
                  <a:pt x="56" y="389"/>
                  <a:pt x="56" y="389"/>
                </a:cubicBezTo>
                <a:cubicBezTo>
                  <a:pt x="48" y="361"/>
                  <a:pt x="39" y="325"/>
                  <a:pt x="31" y="282"/>
                </a:cubicBezTo>
                <a:cubicBezTo>
                  <a:pt x="32" y="279"/>
                  <a:pt x="33" y="276"/>
                  <a:pt x="34" y="273"/>
                </a:cubicBezTo>
                <a:lnTo>
                  <a:pt x="204" y="273"/>
                </a:lnTo>
                <a:close/>
                <a:moveTo>
                  <a:pt x="134" y="533"/>
                </a:moveTo>
                <a:cubicBezTo>
                  <a:pt x="206" y="533"/>
                  <a:pt x="206" y="533"/>
                  <a:pt x="206" y="533"/>
                </a:cubicBezTo>
                <a:cubicBezTo>
                  <a:pt x="214" y="574"/>
                  <a:pt x="225" y="613"/>
                  <a:pt x="240" y="648"/>
                </a:cubicBezTo>
                <a:cubicBezTo>
                  <a:pt x="143" y="648"/>
                  <a:pt x="143" y="648"/>
                  <a:pt x="143" y="648"/>
                </a:cubicBezTo>
                <a:cubicBezTo>
                  <a:pt x="122" y="595"/>
                  <a:pt x="129" y="558"/>
                  <a:pt x="134" y="533"/>
                </a:cubicBezTo>
                <a:close/>
                <a:moveTo>
                  <a:pt x="220" y="533"/>
                </a:moveTo>
                <a:cubicBezTo>
                  <a:pt x="379" y="533"/>
                  <a:pt x="379" y="533"/>
                  <a:pt x="379" y="533"/>
                </a:cubicBezTo>
                <a:cubicBezTo>
                  <a:pt x="379" y="536"/>
                  <a:pt x="380" y="540"/>
                  <a:pt x="383" y="544"/>
                </a:cubicBezTo>
                <a:cubicBezTo>
                  <a:pt x="385" y="546"/>
                  <a:pt x="386" y="548"/>
                  <a:pt x="388" y="550"/>
                </a:cubicBezTo>
                <a:cubicBezTo>
                  <a:pt x="388" y="648"/>
                  <a:pt x="388" y="648"/>
                  <a:pt x="388" y="648"/>
                </a:cubicBezTo>
                <a:cubicBezTo>
                  <a:pt x="255" y="648"/>
                  <a:pt x="255" y="648"/>
                  <a:pt x="255" y="648"/>
                </a:cubicBezTo>
                <a:cubicBezTo>
                  <a:pt x="240" y="614"/>
                  <a:pt x="228" y="575"/>
                  <a:pt x="220" y="533"/>
                </a:cubicBezTo>
                <a:close/>
                <a:moveTo>
                  <a:pt x="388" y="662"/>
                </a:moveTo>
                <a:cubicBezTo>
                  <a:pt x="388" y="777"/>
                  <a:pt x="388" y="777"/>
                  <a:pt x="388" y="777"/>
                </a:cubicBezTo>
                <a:cubicBezTo>
                  <a:pt x="339" y="774"/>
                  <a:pt x="294" y="730"/>
                  <a:pt x="261" y="662"/>
                </a:cubicBezTo>
                <a:lnTo>
                  <a:pt x="388" y="662"/>
                </a:lnTo>
                <a:close/>
                <a:moveTo>
                  <a:pt x="402" y="662"/>
                </a:moveTo>
                <a:cubicBezTo>
                  <a:pt x="419" y="662"/>
                  <a:pt x="419" y="662"/>
                  <a:pt x="419" y="662"/>
                </a:cubicBezTo>
                <a:cubicBezTo>
                  <a:pt x="419" y="662"/>
                  <a:pt x="419" y="663"/>
                  <a:pt x="419" y="663"/>
                </a:cubicBezTo>
                <a:cubicBezTo>
                  <a:pt x="427" y="678"/>
                  <a:pt x="433" y="692"/>
                  <a:pt x="449" y="692"/>
                </a:cubicBezTo>
                <a:cubicBezTo>
                  <a:pt x="452" y="692"/>
                  <a:pt x="455" y="691"/>
                  <a:pt x="458" y="691"/>
                </a:cubicBezTo>
                <a:cubicBezTo>
                  <a:pt x="470" y="687"/>
                  <a:pt x="491" y="675"/>
                  <a:pt x="505" y="665"/>
                </a:cubicBezTo>
                <a:cubicBezTo>
                  <a:pt x="506" y="664"/>
                  <a:pt x="508" y="663"/>
                  <a:pt x="509" y="662"/>
                </a:cubicBezTo>
                <a:cubicBezTo>
                  <a:pt x="529" y="662"/>
                  <a:pt x="529" y="662"/>
                  <a:pt x="529" y="662"/>
                </a:cubicBezTo>
                <a:cubicBezTo>
                  <a:pt x="496" y="732"/>
                  <a:pt x="450" y="774"/>
                  <a:pt x="402" y="777"/>
                </a:cubicBezTo>
                <a:lnTo>
                  <a:pt x="402" y="662"/>
                </a:lnTo>
                <a:close/>
                <a:moveTo>
                  <a:pt x="528" y="648"/>
                </a:moveTo>
                <a:cubicBezTo>
                  <a:pt x="539" y="638"/>
                  <a:pt x="539" y="634"/>
                  <a:pt x="539" y="632"/>
                </a:cubicBezTo>
                <a:cubicBezTo>
                  <a:pt x="539" y="628"/>
                  <a:pt x="545" y="617"/>
                  <a:pt x="552" y="605"/>
                </a:cubicBezTo>
                <a:cubicBezTo>
                  <a:pt x="547" y="621"/>
                  <a:pt x="541" y="635"/>
                  <a:pt x="536" y="648"/>
                </a:cubicBezTo>
                <a:lnTo>
                  <a:pt x="528" y="648"/>
                </a:lnTo>
                <a:close/>
                <a:moveTo>
                  <a:pt x="570" y="592"/>
                </a:moveTo>
                <a:cubicBezTo>
                  <a:pt x="575" y="588"/>
                  <a:pt x="579" y="584"/>
                  <a:pt x="582" y="579"/>
                </a:cubicBezTo>
                <a:cubicBezTo>
                  <a:pt x="584" y="573"/>
                  <a:pt x="584" y="567"/>
                  <a:pt x="581" y="561"/>
                </a:cubicBezTo>
                <a:cubicBezTo>
                  <a:pt x="577" y="554"/>
                  <a:pt x="576" y="544"/>
                  <a:pt x="579" y="533"/>
                </a:cubicBezTo>
                <a:cubicBezTo>
                  <a:pt x="752" y="533"/>
                  <a:pt x="752" y="533"/>
                  <a:pt x="752" y="533"/>
                </a:cubicBezTo>
                <a:cubicBezTo>
                  <a:pt x="735" y="575"/>
                  <a:pt x="711" y="614"/>
                  <a:pt x="682" y="648"/>
                </a:cubicBezTo>
                <a:cubicBezTo>
                  <a:pt x="551" y="648"/>
                  <a:pt x="551" y="648"/>
                  <a:pt x="551" y="648"/>
                </a:cubicBezTo>
                <a:cubicBezTo>
                  <a:pt x="558" y="631"/>
                  <a:pt x="565" y="612"/>
                  <a:pt x="570" y="592"/>
                </a:cubicBezTo>
                <a:close/>
                <a:moveTo>
                  <a:pt x="175" y="708"/>
                </a:moveTo>
                <a:cubicBezTo>
                  <a:pt x="164" y="691"/>
                  <a:pt x="155" y="676"/>
                  <a:pt x="149" y="662"/>
                </a:cubicBezTo>
                <a:cubicBezTo>
                  <a:pt x="246" y="662"/>
                  <a:pt x="246" y="662"/>
                  <a:pt x="246" y="662"/>
                </a:cubicBezTo>
                <a:cubicBezTo>
                  <a:pt x="248" y="666"/>
                  <a:pt x="250" y="670"/>
                  <a:pt x="252" y="674"/>
                </a:cubicBezTo>
                <a:cubicBezTo>
                  <a:pt x="275" y="720"/>
                  <a:pt x="302" y="753"/>
                  <a:pt x="333" y="772"/>
                </a:cubicBezTo>
                <a:cubicBezTo>
                  <a:pt x="275" y="763"/>
                  <a:pt x="221" y="740"/>
                  <a:pt x="175" y="708"/>
                </a:cubicBezTo>
                <a:close/>
                <a:moveTo>
                  <a:pt x="457" y="773"/>
                </a:moveTo>
                <a:cubicBezTo>
                  <a:pt x="491" y="751"/>
                  <a:pt x="521" y="713"/>
                  <a:pt x="545" y="662"/>
                </a:cubicBezTo>
                <a:cubicBezTo>
                  <a:pt x="669" y="662"/>
                  <a:pt x="669" y="662"/>
                  <a:pt x="669" y="662"/>
                </a:cubicBezTo>
                <a:cubicBezTo>
                  <a:pt x="613" y="719"/>
                  <a:pt x="539" y="759"/>
                  <a:pt x="457" y="77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43196" tIns="21598" rIns="43196" bIns="21598" numCol="1" anchor="t" anchorCtr="0" compatLnSpc="1">
            <a:prstTxWarp prst="textNoShape">
              <a:avLst/>
            </a:prstTxWarp>
          </a:bodyPr>
          <a:lstStyle/>
          <a:p>
            <a:endParaRPr lang="en-US" sz="6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0" y="179884"/>
            <a:ext cx="5759450" cy="2916324"/>
          </a:xfrm>
          <a:solidFill>
            <a:srgbClr val="DDDDDD"/>
          </a:solidFill>
        </p:spPr>
        <p:txBody>
          <a:bodyPr/>
          <a:lstStyle/>
          <a:p>
            <a:pPr marL="90488" indent="0">
              <a:spcAft>
                <a:spcPts val="1200"/>
              </a:spcAft>
              <a:buNone/>
            </a:pPr>
            <a:r>
              <a:rPr lang="en-US" sz="2400" dirty="0">
                <a:solidFill>
                  <a:srgbClr val="002060"/>
                </a:solidFill>
              </a:rPr>
              <a:t>   </a:t>
            </a:r>
            <a:r>
              <a:rPr lang="ru-RU" sz="2000" dirty="0" err="1">
                <a:solidFill>
                  <a:srgbClr val="002060"/>
                </a:solidFill>
              </a:rPr>
              <a:t>Bolsheviklar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tomonidan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O‘zbekistonda</a:t>
            </a:r>
            <a:r>
              <a:rPr lang="en-US" sz="2000" dirty="0">
                <a:solidFill>
                  <a:srgbClr val="002060"/>
                </a:solidFill>
              </a:rPr>
              <a:t>:</a:t>
            </a:r>
          </a:p>
          <a:p>
            <a:pPr marL="90488" indent="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000" dirty="0" err="1">
                <a:solidFill>
                  <a:srgbClr val="002060"/>
                </a:solidFill>
              </a:rPr>
              <a:t>sovet</a:t>
            </a:r>
            <a:r>
              <a:rPr lang="ru-RU" sz="2000" dirty="0">
                <a:solidFill>
                  <a:srgbClr val="002060"/>
                </a:solidFill>
              </a:rPr>
              <a:t>  </a:t>
            </a:r>
            <a:r>
              <a:rPr lang="ru-RU" sz="2000" dirty="0" err="1">
                <a:solidFill>
                  <a:srgbClr val="002060"/>
                </a:solidFill>
              </a:rPr>
              <a:t>maktablari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va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texnikumlar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ochi</a:t>
            </a:r>
            <a:r>
              <a:rPr lang="en-US" sz="2000" dirty="0" err="1">
                <a:solidFill>
                  <a:srgbClr val="002060"/>
                </a:solidFill>
              </a:rPr>
              <a:t>ldi</a:t>
            </a:r>
            <a:r>
              <a:rPr lang="en-US" sz="2000" dirty="0">
                <a:solidFill>
                  <a:srgbClr val="002060"/>
                </a:solidFill>
              </a:rPr>
              <a:t>;</a:t>
            </a:r>
          </a:p>
          <a:p>
            <a:pPr marL="90488" indent="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002060"/>
                </a:solidFill>
              </a:rPr>
              <a:t>j</a:t>
            </a:r>
            <a:r>
              <a:rPr lang="ru-RU" sz="2000" dirty="0" err="1">
                <a:solidFill>
                  <a:srgbClr val="002060"/>
                </a:solidFill>
              </a:rPr>
              <a:t>adid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maktablari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yopildi</a:t>
            </a:r>
            <a:r>
              <a:rPr lang="en-US" sz="2000" dirty="0">
                <a:solidFill>
                  <a:srgbClr val="002060"/>
                </a:solidFill>
              </a:rPr>
              <a:t>;</a:t>
            </a:r>
          </a:p>
          <a:p>
            <a:pPr marL="358775" indent="-271463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002060"/>
                </a:solidFill>
              </a:rPr>
              <a:t>e</a:t>
            </a:r>
            <a:r>
              <a:rPr lang="ru-RU" sz="2000" dirty="0" err="1">
                <a:solidFill>
                  <a:srgbClr val="002060"/>
                </a:solidFill>
              </a:rPr>
              <a:t>ski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maktablar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va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</a:p>
          <a:p>
            <a:pPr marL="358775" indent="0">
              <a:spcAft>
                <a:spcPts val="600"/>
              </a:spcAft>
              <a:buNone/>
            </a:pPr>
            <a:r>
              <a:rPr lang="ru-RU" sz="2000" dirty="0" err="1">
                <a:solidFill>
                  <a:srgbClr val="002060"/>
                </a:solidFill>
              </a:rPr>
              <a:t>vaqf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maktablari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ham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</a:p>
          <a:p>
            <a:pPr marL="358775" indent="0">
              <a:spcAft>
                <a:spcPts val="600"/>
              </a:spcAft>
              <a:buNone/>
            </a:pPr>
            <a:r>
              <a:rPr lang="ru-RU" sz="2000" dirty="0" err="1">
                <a:solidFill>
                  <a:srgbClr val="002060"/>
                </a:solidFill>
              </a:rPr>
              <a:t>tugatildi</a:t>
            </a:r>
            <a:r>
              <a:rPr lang="ru-RU" sz="2000" dirty="0">
                <a:solidFill>
                  <a:srgbClr val="002060"/>
                </a:solidFill>
              </a:rPr>
              <a:t>. </a:t>
            </a:r>
            <a:endParaRPr lang="en-US" sz="2000" dirty="0">
              <a:solidFill>
                <a:srgbClr val="00206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9429" y="1229996"/>
            <a:ext cx="2378770" cy="1726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189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 136">
            <a:extLst>
              <a:ext uri="{FF2B5EF4-FFF2-40B4-BE49-F238E27FC236}">
                <a16:creationId xmlns:a16="http://schemas.microsoft.com/office/drawing/2014/main" xmlns="" id="{D05EFC8F-6FD8-4199-B335-F2CEC100CAD9}"/>
              </a:ext>
            </a:extLst>
          </p:cNvPr>
          <p:cNvSpPr>
            <a:spLocks noEditPoints="1"/>
          </p:cNvSpPr>
          <p:nvPr/>
        </p:nvSpPr>
        <p:spPr bwMode="auto">
          <a:xfrm>
            <a:off x="3970057" y="1087813"/>
            <a:ext cx="319005" cy="284367"/>
          </a:xfrm>
          <a:custGeom>
            <a:avLst/>
            <a:gdLst>
              <a:gd name="T0" fmla="*/ 100 w 616"/>
              <a:gd name="T1" fmla="*/ 285 h 509"/>
              <a:gd name="T2" fmla="*/ 323 w 616"/>
              <a:gd name="T3" fmla="*/ 422 h 509"/>
              <a:gd name="T4" fmla="*/ 323 w 616"/>
              <a:gd name="T5" fmla="*/ 278 h 509"/>
              <a:gd name="T6" fmla="*/ 114 w 616"/>
              <a:gd name="T7" fmla="*/ 292 h 509"/>
              <a:gd name="T8" fmla="*/ 612 w 616"/>
              <a:gd name="T9" fmla="*/ 188 h 509"/>
              <a:gd name="T10" fmla="*/ 555 w 616"/>
              <a:gd name="T11" fmla="*/ 4 h 509"/>
              <a:gd name="T12" fmla="*/ 554 w 616"/>
              <a:gd name="T13" fmla="*/ 3 h 509"/>
              <a:gd name="T14" fmla="*/ 553 w 616"/>
              <a:gd name="T15" fmla="*/ 1 h 509"/>
              <a:gd name="T16" fmla="*/ 551 w 616"/>
              <a:gd name="T17" fmla="*/ 1 h 509"/>
              <a:gd name="T18" fmla="*/ 549 w 616"/>
              <a:gd name="T19" fmla="*/ 0 h 509"/>
              <a:gd name="T20" fmla="*/ 308 w 616"/>
              <a:gd name="T21" fmla="*/ 0 h 509"/>
              <a:gd name="T22" fmla="*/ 147 w 616"/>
              <a:gd name="T23" fmla="*/ 0 h 509"/>
              <a:gd name="T24" fmla="*/ 66 w 616"/>
              <a:gd name="T25" fmla="*/ 0 h 509"/>
              <a:gd name="T26" fmla="*/ 64 w 616"/>
              <a:gd name="T27" fmla="*/ 1 h 509"/>
              <a:gd name="T28" fmla="*/ 62 w 616"/>
              <a:gd name="T29" fmla="*/ 2 h 509"/>
              <a:gd name="T30" fmla="*/ 61 w 616"/>
              <a:gd name="T31" fmla="*/ 4 h 509"/>
              <a:gd name="T32" fmla="*/ 60 w 616"/>
              <a:gd name="T33" fmla="*/ 5 h 509"/>
              <a:gd name="T34" fmla="*/ 27 w 616"/>
              <a:gd name="T35" fmla="*/ 242 h 509"/>
              <a:gd name="T36" fmla="*/ 582 w 616"/>
              <a:gd name="T37" fmla="*/ 509 h 509"/>
              <a:gd name="T38" fmla="*/ 606 w 616"/>
              <a:gd name="T39" fmla="*/ 229 h 509"/>
              <a:gd name="T40" fmla="*/ 464 w 616"/>
              <a:gd name="T41" fmla="*/ 232 h 509"/>
              <a:gd name="T42" fmla="*/ 463 w 616"/>
              <a:gd name="T43" fmla="*/ 14 h 509"/>
              <a:gd name="T44" fmla="*/ 391 w 616"/>
              <a:gd name="T45" fmla="*/ 219 h 509"/>
              <a:gd name="T46" fmla="*/ 315 w 616"/>
              <a:gd name="T47" fmla="*/ 14 h 509"/>
              <a:gd name="T48" fmla="*/ 391 w 616"/>
              <a:gd name="T49" fmla="*/ 219 h 509"/>
              <a:gd name="T50" fmla="*/ 257 w 616"/>
              <a:gd name="T51" fmla="*/ 232 h 509"/>
              <a:gd name="T52" fmla="*/ 234 w 616"/>
              <a:gd name="T53" fmla="*/ 14 h 509"/>
              <a:gd name="T54" fmla="*/ 117 w 616"/>
              <a:gd name="T55" fmla="*/ 192 h 509"/>
              <a:gd name="T56" fmla="*/ 202 w 616"/>
              <a:gd name="T57" fmla="*/ 190 h 509"/>
              <a:gd name="T58" fmla="*/ 117 w 616"/>
              <a:gd name="T59" fmla="*/ 192 h 509"/>
              <a:gd name="T60" fmla="*/ 72 w 616"/>
              <a:gd name="T61" fmla="*/ 14 h 509"/>
              <a:gd name="T62" fmla="*/ 48 w 616"/>
              <a:gd name="T63" fmla="*/ 232 h 509"/>
              <a:gd name="T64" fmla="*/ 392 w 616"/>
              <a:gd name="T65" fmla="*/ 495 h 509"/>
              <a:gd name="T66" fmla="*/ 503 w 616"/>
              <a:gd name="T67" fmla="*/ 495 h 509"/>
              <a:gd name="T68" fmla="*/ 517 w 616"/>
              <a:gd name="T69" fmla="*/ 285 h 509"/>
              <a:gd name="T70" fmla="*/ 378 w 616"/>
              <a:gd name="T71" fmla="*/ 285 h 509"/>
              <a:gd name="T72" fmla="*/ 41 w 616"/>
              <a:gd name="T73" fmla="*/ 246 h 509"/>
              <a:gd name="T74" fmla="*/ 113 w 616"/>
              <a:gd name="T75" fmla="*/ 229 h 509"/>
              <a:gd name="T76" fmla="*/ 215 w 616"/>
              <a:gd name="T77" fmla="*/ 229 h 509"/>
              <a:gd name="T78" fmla="*/ 308 w 616"/>
              <a:gd name="T79" fmla="*/ 217 h 509"/>
              <a:gd name="T80" fmla="*/ 410 w 616"/>
              <a:gd name="T81" fmla="*/ 217 h 509"/>
              <a:gd name="T82" fmla="*/ 511 w 616"/>
              <a:gd name="T83" fmla="*/ 217 h 509"/>
              <a:gd name="T84" fmla="*/ 575 w 616"/>
              <a:gd name="T85" fmla="*/ 495 h 509"/>
              <a:gd name="T86" fmla="*/ 513 w 616"/>
              <a:gd name="T87" fmla="*/ 189 h 509"/>
              <a:gd name="T88" fmla="*/ 598 w 616"/>
              <a:gd name="T89" fmla="*/ 192 h 5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616" h="509">
                <a:moveTo>
                  <a:pt x="323" y="278"/>
                </a:moveTo>
                <a:cubicBezTo>
                  <a:pt x="107" y="278"/>
                  <a:pt x="107" y="278"/>
                  <a:pt x="107" y="278"/>
                </a:cubicBezTo>
                <a:cubicBezTo>
                  <a:pt x="104" y="278"/>
                  <a:pt x="100" y="282"/>
                  <a:pt x="100" y="285"/>
                </a:cubicBezTo>
                <a:cubicBezTo>
                  <a:pt x="100" y="415"/>
                  <a:pt x="100" y="415"/>
                  <a:pt x="100" y="415"/>
                </a:cubicBezTo>
                <a:cubicBezTo>
                  <a:pt x="100" y="419"/>
                  <a:pt x="104" y="422"/>
                  <a:pt x="107" y="422"/>
                </a:cubicBezTo>
                <a:cubicBezTo>
                  <a:pt x="323" y="422"/>
                  <a:pt x="323" y="422"/>
                  <a:pt x="323" y="422"/>
                </a:cubicBezTo>
                <a:cubicBezTo>
                  <a:pt x="327" y="422"/>
                  <a:pt x="330" y="419"/>
                  <a:pt x="330" y="415"/>
                </a:cubicBezTo>
                <a:cubicBezTo>
                  <a:pt x="330" y="285"/>
                  <a:pt x="330" y="285"/>
                  <a:pt x="330" y="285"/>
                </a:cubicBezTo>
                <a:cubicBezTo>
                  <a:pt x="330" y="282"/>
                  <a:pt x="327" y="278"/>
                  <a:pt x="323" y="278"/>
                </a:cubicBezTo>
                <a:close/>
                <a:moveTo>
                  <a:pt x="316" y="408"/>
                </a:moveTo>
                <a:cubicBezTo>
                  <a:pt x="114" y="408"/>
                  <a:pt x="114" y="408"/>
                  <a:pt x="114" y="408"/>
                </a:cubicBezTo>
                <a:cubicBezTo>
                  <a:pt x="114" y="292"/>
                  <a:pt x="114" y="292"/>
                  <a:pt x="114" y="292"/>
                </a:cubicBezTo>
                <a:cubicBezTo>
                  <a:pt x="316" y="292"/>
                  <a:pt x="316" y="292"/>
                  <a:pt x="316" y="292"/>
                </a:cubicBezTo>
                <a:lnTo>
                  <a:pt x="316" y="408"/>
                </a:lnTo>
                <a:close/>
                <a:moveTo>
                  <a:pt x="612" y="188"/>
                </a:moveTo>
                <a:cubicBezTo>
                  <a:pt x="556" y="5"/>
                  <a:pt x="556" y="5"/>
                  <a:pt x="556" y="5"/>
                </a:cubicBezTo>
                <a:cubicBezTo>
                  <a:pt x="556" y="5"/>
                  <a:pt x="556" y="5"/>
                  <a:pt x="556" y="5"/>
                </a:cubicBezTo>
                <a:cubicBezTo>
                  <a:pt x="556" y="5"/>
                  <a:pt x="555" y="4"/>
                  <a:pt x="555" y="4"/>
                </a:cubicBezTo>
                <a:cubicBezTo>
                  <a:pt x="555" y="4"/>
                  <a:pt x="555" y="4"/>
                  <a:pt x="555" y="4"/>
                </a:cubicBezTo>
                <a:cubicBezTo>
                  <a:pt x="555" y="3"/>
                  <a:pt x="555" y="3"/>
                  <a:pt x="555" y="3"/>
                </a:cubicBezTo>
                <a:cubicBezTo>
                  <a:pt x="555" y="3"/>
                  <a:pt x="554" y="3"/>
                  <a:pt x="554" y="3"/>
                </a:cubicBezTo>
                <a:cubicBezTo>
                  <a:pt x="554" y="2"/>
                  <a:pt x="554" y="2"/>
                  <a:pt x="554" y="2"/>
                </a:cubicBezTo>
                <a:cubicBezTo>
                  <a:pt x="554" y="2"/>
                  <a:pt x="553" y="2"/>
                  <a:pt x="553" y="2"/>
                </a:cubicBezTo>
                <a:cubicBezTo>
                  <a:pt x="553" y="2"/>
                  <a:pt x="553" y="1"/>
                  <a:pt x="553" y="1"/>
                </a:cubicBezTo>
                <a:cubicBezTo>
                  <a:pt x="552" y="1"/>
                  <a:pt x="552" y="1"/>
                  <a:pt x="552" y="1"/>
                </a:cubicBezTo>
                <a:cubicBezTo>
                  <a:pt x="552" y="1"/>
                  <a:pt x="552" y="1"/>
                  <a:pt x="551" y="1"/>
                </a:cubicBezTo>
                <a:cubicBezTo>
                  <a:pt x="551" y="1"/>
                  <a:pt x="551" y="1"/>
                  <a:pt x="551" y="1"/>
                </a:cubicBezTo>
                <a:cubicBezTo>
                  <a:pt x="551" y="0"/>
                  <a:pt x="550" y="0"/>
                  <a:pt x="550" y="0"/>
                </a:cubicBezTo>
                <a:cubicBezTo>
                  <a:pt x="550" y="0"/>
                  <a:pt x="550" y="0"/>
                  <a:pt x="549" y="0"/>
                </a:cubicBezTo>
                <a:cubicBezTo>
                  <a:pt x="549" y="0"/>
                  <a:pt x="549" y="0"/>
                  <a:pt x="549" y="0"/>
                </a:cubicBezTo>
                <a:cubicBezTo>
                  <a:pt x="469" y="0"/>
                  <a:pt x="469" y="0"/>
                  <a:pt x="469" y="0"/>
                </a:cubicBezTo>
                <a:cubicBezTo>
                  <a:pt x="469" y="0"/>
                  <a:pt x="469" y="0"/>
                  <a:pt x="469" y="0"/>
                </a:cubicBezTo>
                <a:cubicBezTo>
                  <a:pt x="308" y="0"/>
                  <a:pt x="308" y="0"/>
                  <a:pt x="308" y="0"/>
                </a:cubicBezTo>
                <a:cubicBezTo>
                  <a:pt x="308" y="0"/>
                  <a:pt x="308" y="0"/>
                  <a:pt x="308" y="0"/>
                </a:cubicBezTo>
                <a:cubicBezTo>
                  <a:pt x="147" y="0"/>
                  <a:pt x="147" y="0"/>
                  <a:pt x="147" y="0"/>
                </a:cubicBezTo>
                <a:cubicBezTo>
                  <a:pt x="147" y="0"/>
                  <a:pt x="147" y="0"/>
                  <a:pt x="147" y="0"/>
                </a:cubicBezTo>
                <a:cubicBezTo>
                  <a:pt x="67" y="0"/>
                  <a:pt x="67" y="0"/>
                  <a:pt x="67" y="0"/>
                </a:cubicBezTo>
                <a:cubicBezTo>
                  <a:pt x="67" y="0"/>
                  <a:pt x="67" y="0"/>
                  <a:pt x="67" y="0"/>
                </a:cubicBezTo>
                <a:cubicBezTo>
                  <a:pt x="67" y="0"/>
                  <a:pt x="66" y="0"/>
                  <a:pt x="66" y="0"/>
                </a:cubicBezTo>
                <a:cubicBezTo>
                  <a:pt x="66" y="0"/>
                  <a:pt x="66" y="0"/>
                  <a:pt x="65" y="1"/>
                </a:cubicBezTo>
                <a:cubicBezTo>
                  <a:pt x="65" y="1"/>
                  <a:pt x="65" y="1"/>
                  <a:pt x="65" y="1"/>
                </a:cubicBezTo>
                <a:cubicBezTo>
                  <a:pt x="65" y="1"/>
                  <a:pt x="64" y="1"/>
                  <a:pt x="64" y="1"/>
                </a:cubicBezTo>
                <a:cubicBezTo>
                  <a:pt x="64" y="1"/>
                  <a:pt x="64" y="1"/>
                  <a:pt x="64" y="1"/>
                </a:cubicBezTo>
                <a:cubicBezTo>
                  <a:pt x="63" y="1"/>
                  <a:pt x="63" y="2"/>
                  <a:pt x="63" y="2"/>
                </a:cubicBezTo>
                <a:cubicBezTo>
                  <a:pt x="63" y="2"/>
                  <a:pt x="63" y="2"/>
                  <a:pt x="62" y="2"/>
                </a:cubicBezTo>
                <a:cubicBezTo>
                  <a:pt x="62" y="2"/>
                  <a:pt x="62" y="2"/>
                  <a:pt x="62" y="3"/>
                </a:cubicBezTo>
                <a:cubicBezTo>
                  <a:pt x="62" y="3"/>
                  <a:pt x="62" y="3"/>
                  <a:pt x="62" y="3"/>
                </a:cubicBezTo>
                <a:cubicBezTo>
                  <a:pt x="61" y="3"/>
                  <a:pt x="61" y="3"/>
                  <a:pt x="61" y="4"/>
                </a:cubicBezTo>
                <a:cubicBezTo>
                  <a:pt x="61" y="4"/>
                  <a:pt x="61" y="4"/>
                  <a:pt x="61" y="4"/>
                </a:cubicBezTo>
                <a:cubicBezTo>
                  <a:pt x="61" y="4"/>
                  <a:pt x="61" y="5"/>
                  <a:pt x="61" y="5"/>
                </a:cubicBezTo>
                <a:cubicBezTo>
                  <a:pt x="61" y="5"/>
                  <a:pt x="60" y="5"/>
                  <a:pt x="60" y="5"/>
                </a:cubicBezTo>
                <a:cubicBezTo>
                  <a:pt x="5" y="188"/>
                  <a:pt x="5" y="188"/>
                  <a:pt x="5" y="188"/>
                </a:cubicBezTo>
                <a:cubicBezTo>
                  <a:pt x="0" y="203"/>
                  <a:pt x="2" y="218"/>
                  <a:pt x="10" y="229"/>
                </a:cubicBezTo>
                <a:cubicBezTo>
                  <a:pt x="15" y="235"/>
                  <a:pt x="20" y="239"/>
                  <a:pt x="27" y="242"/>
                </a:cubicBezTo>
                <a:cubicBezTo>
                  <a:pt x="27" y="502"/>
                  <a:pt x="27" y="502"/>
                  <a:pt x="27" y="502"/>
                </a:cubicBezTo>
                <a:cubicBezTo>
                  <a:pt x="27" y="506"/>
                  <a:pt x="30" y="509"/>
                  <a:pt x="34" y="509"/>
                </a:cubicBezTo>
                <a:cubicBezTo>
                  <a:pt x="582" y="509"/>
                  <a:pt x="582" y="509"/>
                  <a:pt x="582" y="509"/>
                </a:cubicBezTo>
                <a:cubicBezTo>
                  <a:pt x="586" y="509"/>
                  <a:pt x="589" y="506"/>
                  <a:pt x="589" y="502"/>
                </a:cubicBezTo>
                <a:cubicBezTo>
                  <a:pt x="589" y="242"/>
                  <a:pt x="589" y="242"/>
                  <a:pt x="589" y="242"/>
                </a:cubicBezTo>
                <a:cubicBezTo>
                  <a:pt x="596" y="239"/>
                  <a:pt x="602" y="235"/>
                  <a:pt x="606" y="229"/>
                </a:cubicBezTo>
                <a:cubicBezTo>
                  <a:pt x="614" y="218"/>
                  <a:pt x="616" y="203"/>
                  <a:pt x="612" y="188"/>
                </a:cubicBezTo>
                <a:close/>
                <a:moveTo>
                  <a:pt x="493" y="220"/>
                </a:moveTo>
                <a:cubicBezTo>
                  <a:pt x="486" y="228"/>
                  <a:pt x="476" y="232"/>
                  <a:pt x="464" y="232"/>
                </a:cubicBezTo>
                <a:cubicBezTo>
                  <a:pt x="439" y="232"/>
                  <a:pt x="417" y="213"/>
                  <a:pt x="414" y="190"/>
                </a:cubicBezTo>
                <a:cubicBezTo>
                  <a:pt x="396" y="14"/>
                  <a:pt x="396" y="14"/>
                  <a:pt x="396" y="14"/>
                </a:cubicBezTo>
                <a:cubicBezTo>
                  <a:pt x="463" y="14"/>
                  <a:pt x="463" y="14"/>
                  <a:pt x="463" y="14"/>
                </a:cubicBezTo>
                <a:cubicBezTo>
                  <a:pt x="499" y="192"/>
                  <a:pt x="499" y="192"/>
                  <a:pt x="499" y="192"/>
                </a:cubicBezTo>
                <a:cubicBezTo>
                  <a:pt x="501" y="202"/>
                  <a:pt x="499" y="212"/>
                  <a:pt x="493" y="220"/>
                </a:cubicBezTo>
                <a:close/>
                <a:moveTo>
                  <a:pt x="391" y="219"/>
                </a:moveTo>
                <a:cubicBezTo>
                  <a:pt x="383" y="228"/>
                  <a:pt x="373" y="232"/>
                  <a:pt x="360" y="232"/>
                </a:cubicBezTo>
                <a:cubicBezTo>
                  <a:pt x="336" y="232"/>
                  <a:pt x="315" y="213"/>
                  <a:pt x="315" y="190"/>
                </a:cubicBezTo>
                <a:cubicBezTo>
                  <a:pt x="315" y="14"/>
                  <a:pt x="315" y="14"/>
                  <a:pt x="315" y="14"/>
                </a:cubicBezTo>
                <a:cubicBezTo>
                  <a:pt x="382" y="14"/>
                  <a:pt x="382" y="14"/>
                  <a:pt x="382" y="14"/>
                </a:cubicBezTo>
                <a:cubicBezTo>
                  <a:pt x="400" y="191"/>
                  <a:pt x="400" y="191"/>
                  <a:pt x="400" y="191"/>
                </a:cubicBezTo>
                <a:cubicBezTo>
                  <a:pt x="401" y="201"/>
                  <a:pt x="398" y="211"/>
                  <a:pt x="391" y="219"/>
                </a:cubicBezTo>
                <a:close/>
                <a:moveTo>
                  <a:pt x="301" y="190"/>
                </a:moveTo>
                <a:cubicBezTo>
                  <a:pt x="301" y="201"/>
                  <a:pt x="297" y="212"/>
                  <a:pt x="288" y="220"/>
                </a:cubicBezTo>
                <a:cubicBezTo>
                  <a:pt x="280" y="228"/>
                  <a:pt x="269" y="232"/>
                  <a:pt x="257" y="232"/>
                </a:cubicBezTo>
                <a:cubicBezTo>
                  <a:pt x="244" y="232"/>
                  <a:pt x="233" y="228"/>
                  <a:pt x="226" y="219"/>
                </a:cubicBezTo>
                <a:cubicBezTo>
                  <a:pt x="219" y="211"/>
                  <a:pt x="216" y="201"/>
                  <a:pt x="217" y="191"/>
                </a:cubicBezTo>
                <a:cubicBezTo>
                  <a:pt x="234" y="14"/>
                  <a:pt x="234" y="14"/>
                  <a:pt x="234" y="14"/>
                </a:cubicBezTo>
                <a:cubicBezTo>
                  <a:pt x="301" y="14"/>
                  <a:pt x="301" y="14"/>
                  <a:pt x="301" y="14"/>
                </a:cubicBezTo>
                <a:lnTo>
                  <a:pt x="301" y="190"/>
                </a:lnTo>
                <a:close/>
                <a:moveTo>
                  <a:pt x="117" y="192"/>
                </a:moveTo>
                <a:cubicBezTo>
                  <a:pt x="153" y="14"/>
                  <a:pt x="153" y="14"/>
                  <a:pt x="153" y="14"/>
                </a:cubicBezTo>
                <a:cubicBezTo>
                  <a:pt x="220" y="14"/>
                  <a:pt x="220" y="14"/>
                  <a:pt x="220" y="14"/>
                </a:cubicBezTo>
                <a:cubicBezTo>
                  <a:pt x="202" y="190"/>
                  <a:pt x="202" y="190"/>
                  <a:pt x="202" y="190"/>
                </a:cubicBezTo>
                <a:cubicBezTo>
                  <a:pt x="200" y="213"/>
                  <a:pt x="177" y="232"/>
                  <a:pt x="152" y="232"/>
                </a:cubicBezTo>
                <a:cubicBezTo>
                  <a:pt x="140" y="232"/>
                  <a:pt x="130" y="228"/>
                  <a:pt x="123" y="220"/>
                </a:cubicBezTo>
                <a:cubicBezTo>
                  <a:pt x="117" y="212"/>
                  <a:pt x="115" y="202"/>
                  <a:pt x="117" y="192"/>
                </a:cubicBezTo>
                <a:close/>
                <a:moveTo>
                  <a:pt x="22" y="220"/>
                </a:moveTo>
                <a:cubicBezTo>
                  <a:pt x="16" y="213"/>
                  <a:pt x="15" y="203"/>
                  <a:pt x="18" y="192"/>
                </a:cubicBezTo>
                <a:cubicBezTo>
                  <a:pt x="72" y="14"/>
                  <a:pt x="72" y="14"/>
                  <a:pt x="72" y="14"/>
                </a:cubicBezTo>
                <a:cubicBezTo>
                  <a:pt x="139" y="14"/>
                  <a:pt x="139" y="14"/>
                  <a:pt x="139" y="14"/>
                </a:cubicBezTo>
                <a:cubicBezTo>
                  <a:pt x="103" y="189"/>
                  <a:pt x="103" y="189"/>
                  <a:pt x="103" y="189"/>
                </a:cubicBezTo>
                <a:cubicBezTo>
                  <a:pt x="99" y="212"/>
                  <a:pt x="73" y="232"/>
                  <a:pt x="48" y="232"/>
                </a:cubicBezTo>
                <a:cubicBezTo>
                  <a:pt x="37" y="232"/>
                  <a:pt x="27" y="228"/>
                  <a:pt x="22" y="220"/>
                </a:cubicBezTo>
                <a:close/>
                <a:moveTo>
                  <a:pt x="503" y="495"/>
                </a:moveTo>
                <a:cubicBezTo>
                  <a:pt x="392" y="495"/>
                  <a:pt x="392" y="495"/>
                  <a:pt x="392" y="495"/>
                </a:cubicBezTo>
                <a:cubicBezTo>
                  <a:pt x="392" y="292"/>
                  <a:pt x="392" y="292"/>
                  <a:pt x="392" y="292"/>
                </a:cubicBezTo>
                <a:cubicBezTo>
                  <a:pt x="503" y="292"/>
                  <a:pt x="503" y="292"/>
                  <a:pt x="503" y="292"/>
                </a:cubicBezTo>
                <a:lnTo>
                  <a:pt x="503" y="495"/>
                </a:lnTo>
                <a:close/>
                <a:moveTo>
                  <a:pt x="575" y="495"/>
                </a:moveTo>
                <a:cubicBezTo>
                  <a:pt x="517" y="495"/>
                  <a:pt x="517" y="495"/>
                  <a:pt x="517" y="495"/>
                </a:cubicBezTo>
                <a:cubicBezTo>
                  <a:pt x="517" y="285"/>
                  <a:pt x="517" y="285"/>
                  <a:pt x="517" y="285"/>
                </a:cubicBezTo>
                <a:cubicBezTo>
                  <a:pt x="517" y="282"/>
                  <a:pt x="514" y="278"/>
                  <a:pt x="510" y="278"/>
                </a:cubicBezTo>
                <a:cubicBezTo>
                  <a:pt x="385" y="278"/>
                  <a:pt x="385" y="278"/>
                  <a:pt x="385" y="278"/>
                </a:cubicBezTo>
                <a:cubicBezTo>
                  <a:pt x="381" y="278"/>
                  <a:pt x="378" y="282"/>
                  <a:pt x="378" y="285"/>
                </a:cubicBezTo>
                <a:cubicBezTo>
                  <a:pt x="378" y="495"/>
                  <a:pt x="378" y="495"/>
                  <a:pt x="378" y="495"/>
                </a:cubicBezTo>
                <a:cubicBezTo>
                  <a:pt x="41" y="495"/>
                  <a:pt x="41" y="495"/>
                  <a:pt x="41" y="495"/>
                </a:cubicBezTo>
                <a:cubicBezTo>
                  <a:pt x="41" y="246"/>
                  <a:pt x="41" y="246"/>
                  <a:pt x="41" y="246"/>
                </a:cubicBezTo>
                <a:cubicBezTo>
                  <a:pt x="43" y="246"/>
                  <a:pt x="46" y="246"/>
                  <a:pt x="48" y="246"/>
                </a:cubicBezTo>
                <a:cubicBezTo>
                  <a:pt x="71" y="246"/>
                  <a:pt x="92" y="234"/>
                  <a:pt x="106" y="217"/>
                </a:cubicBezTo>
                <a:cubicBezTo>
                  <a:pt x="107" y="221"/>
                  <a:pt x="110" y="225"/>
                  <a:pt x="113" y="229"/>
                </a:cubicBezTo>
                <a:cubicBezTo>
                  <a:pt x="122" y="240"/>
                  <a:pt x="136" y="246"/>
                  <a:pt x="152" y="246"/>
                </a:cubicBezTo>
                <a:cubicBezTo>
                  <a:pt x="175" y="246"/>
                  <a:pt x="196" y="234"/>
                  <a:pt x="207" y="216"/>
                </a:cubicBezTo>
                <a:cubicBezTo>
                  <a:pt x="209" y="221"/>
                  <a:pt x="212" y="225"/>
                  <a:pt x="215" y="229"/>
                </a:cubicBezTo>
                <a:cubicBezTo>
                  <a:pt x="226" y="240"/>
                  <a:pt x="241" y="246"/>
                  <a:pt x="257" y="246"/>
                </a:cubicBezTo>
                <a:cubicBezTo>
                  <a:pt x="272" y="246"/>
                  <a:pt x="287" y="240"/>
                  <a:pt x="298" y="230"/>
                </a:cubicBezTo>
                <a:cubicBezTo>
                  <a:pt x="302" y="226"/>
                  <a:pt x="306" y="221"/>
                  <a:pt x="308" y="217"/>
                </a:cubicBezTo>
                <a:cubicBezTo>
                  <a:pt x="318" y="234"/>
                  <a:pt x="338" y="246"/>
                  <a:pt x="360" y="246"/>
                </a:cubicBezTo>
                <a:cubicBezTo>
                  <a:pt x="376" y="246"/>
                  <a:pt x="391" y="240"/>
                  <a:pt x="401" y="229"/>
                </a:cubicBezTo>
                <a:cubicBezTo>
                  <a:pt x="405" y="225"/>
                  <a:pt x="407" y="221"/>
                  <a:pt x="410" y="217"/>
                </a:cubicBezTo>
                <a:cubicBezTo>
                  <a:pt x="421" y="234"/>
                  <a:pt x="442" y="246"/>
                  <a:pt x="464" y="246"/>
                </a:cubicBezTo>
                <a:cubicBezTo>
                  <a:pt x="480" y="246"/>
                  <a:pt x="495" y="240"/>
                  <a:pt x="504" y="229"/>
                </a:cubicBezTo>
                <a:cubicBezTo>
                  <a:pt x="507" y="225"/>
                  <a:pt x="509" y="221"/>
                  <a:pt x="511" y="217"/>
                </a:cubicBezTo>
                <a:cubicBezTo>
                  <a:pt x="524" y="234"/>
                  <a:pt x="546" y="246"/>
                  <a:pt x="568" y="246"/>
                </a:cubicBezTo>
                <a:cubicBezTo>
                  <a:pt x="570" y="246"/>
                  <a:pt x="573" y="246"/>
                  <a:pt x="575" y="246"/>
                </a:cubicBezTo>
                <a:lnTo>
                  <a:pt x="575" y="495"/>
                </a:lnTo>
                <a:close/>
                <a:moveTo>
                  <a:pt x="595" y="220"/>
                </a:moveTo>
                <a:cubicBezTo>
                  <a:pt x="589" y="228"/>
                  <a:pt x="579" y="232"/>
                  <a:pt x="568" y="232"/>
                </a:cubicBezTo>
                <a:cubicBezTo>
                  <a:pt x="543" y="232"/>
                  <a:pt x="518" y="212"/>
                  <a:pt x="513" y="189"/>
                </a:cubicBezTo>
                <a:cubicBezTo>
                  <a:pt x="477" y="14"/>
                  <a:pt x="477" y="14"/>
                  <a:pt x="477" y="14"/>
                </a:cubicBezTo>
                <a:cubicBezTo>
                  <a:pt x="544" y="14"/>
                  <a:pt x="544" y="14"/>
                  <a:pt x="544" y="14"/>
                </a:cubicBezTo>
                <a:cubicBezTo>
                  <a:pt x="598" y="192"/>
                  <a:pt x="598" y="192"/>
                  <a:pt x="598" y="192"/>
                </a:cubicBezTo>
                <a:cubicBezTo>
                  <a:pt x="601" y="203"/>
                  <a:pt x="600" y="213"/>
                  <a:pt x="595" y="22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43196" tIns="21598" rIns="43196" bIns="21598" numCol="1" anchor="t" anchorCtr="0" compatLnSpc="1">
            <a:prstTxWarp prst="textNoShape">
              <a:avLst/>
            </a:prstTxWarp>
          </a:bodyPr>
          <a:lstStyle/>
          <a:p>
            <a:endParaRPr lang="en-US" sz="6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Freeform 140">
            <a:extLst>
              <a:ext uri="{FF2B5EF4-FFF2-40B4-BE49-F238E27FC236}">
                <a16:creationId xmlns:a16="http://schemas.microsoft.com/office/drawing/2014/main" xmlns="" id="{E7C20720-FE14-4B8A-8DB6-7896C094EDB1}"/>
              </a:ext>
            </a:extLst>
          </p:cNvPr>
          <p:cNvSpPr>
            <a:spLocks noEditPoints="1"/>
          </p:cNvSpPr>
          <p:nvPr/>
        </p:nvSpPr>
        <p:spPr bwMode="auto">
          <a:xfrm>
            <a:off x="2243637" y="1062365"/>
            <a:ext cx="316387" cy="342611"/>
          </a:xfrm>
          <a:custGeom>
            <a:avLst/>
            <a:gdLst>
              <a:gd name="T0" fmla="*/ 418 w 791"/>
              <a:gd name="T1" fmla="*/ 262 h 792"/>
              <a:gd name="T2" fmla="*/ 402 w 791"/>
              <a:gd name="T3" fmla="*/ 292 h 792"/>
              <a:gd name="T4" fmla="*/ 527 w 791"/>
              <a:gd name="T5" fmla="*/ 280 h 792"/>
              <a:gd name="T6" fmla="*/ 370 w 791"/>
              <a:gd name="T7" fmla="*/ 236 h 792"/>
              <a:gd name="T8" fmla="*/ 453 w 791"/>
              <a:gd name="T9" fmla="*/ 288 h 792"/>
              <a:gd name="T10" fmla="*/ 494 w 791"/>
              <a:gd name="T11" fmla="*/ 281 h 792"/>
              <a:gd name="T12" fmla="*/ 757 w 791"/>
              <a:gd name="T13" fmla="*/ 235 h 792"/>
              <a:gd name="T14" fmla="*/ 467 w 791"/>
              <a:gd name="T15" fmla="*/ 7 h 792"/>
              <a:gd name="T16" fmla="*/ 395 w 791"/>
              <a:gd name="T17" fmla="*/ 0 h 792"/>
              <a:gd name="T18" fmla="*/ 225 w 791"/>
              <a:gd name="T19" fmla="*/ 39 h 792"/>
              <a:gd name="T20" fmla="*/ 15 w 791"/>
              <a:gd name="T21" fmla="*/ 285 h 792"/>
              <a:gd name="T22" fmla="*/ 2 w 791"/>
              <a:gd name="T23" fmla="*/ 350 h 792"/>
              <a:gd name="T24" fmla="*/ 0 w 791"/>
              <a:gd name="T25" fmla="*/ 419 h 792"/>
              <a:gd name="T26" fmla="*/ 167 w 791"/>
              <a:gd name="T27" fmla="*/ 719 h 792"/>
              <a:gd name="T28" fmla="*/ 71 w 791"/>
              <a:gd name="T29" fmla="*/ 597 h 792"/>
              <a:gd name="T30" fmla="*/ 14 w 791"/>
              <a:gd name="T31" fmla="*/ 382 h 792"/>
              <a:gd name="T32" fmla="*/ 18 w 791"/>
              <a:gd name="T33" fmla="*/ 336 h 792"/>
              <a:gd name="T34" fmla="*/ 122 w 791"/>
              <a:gd name="T35" fmla="*/ 524 h 792"/>
              <a:gd name="T36" fmla="*/ 117 w 791"/>
              <a:gd name="T37" fmla="*/ 177 h 792"/>
              <a:gd name="T38" fmla="*/ 101 w 791"/>
              <a:gd name="T39" fmla="*/ 153 h 792"/>
              <a:gd name="T40" fmla="*/ 198 w 791"/>
              <a:gd name="T41" fmla="*/ 69 h 792"/>
              <a:gd name="T42" fmla="*/ 248 w 791"/>
              <a:gd name="T43" fmla="*/ 68 h 792"/>
              <a:gd name="T44" fmla="*/ 221 w 791"/>
              <a:gd name="T45" fmla="*/ 77 h 792"/>
              <a:gd name="T46" fmla="*/ 443 w 791"/>
              <a:gd name="T47" fmla="*/ 17 h 792"/>
              <a:gd name="T48" fmla="*/ 300 w 791"/>
              <a:gd name="T49" fmla="*/ 86 h 792"/>
              <a:gd name="T50" fmla="*/ 263 w 791"/>
              <a:gd name="T51" fmla="*/ 64 h 792"/>
              <a:gd name="T52" fmla="*/ 757 w 791"/>
              <a:gd name="T53" fmla="*/ 519 h 792"/>
              <a:gd name="T54" fmla="*/ 732 w 791"/>
              <a:gd name="T55" fmla="*/ 273 h 792"/>
              <a:gd name="T56" fmla="*/ 725 w 791"/>
              <a:gd name="T57" fmla="*/ 259 h 792"/>
              <a:gd name="T58" fmla="*/ 642 w 791"/>
              <a:gd name="T59" fmla="*/ 315 h 792"/>
              <a:gd name="T60" fmla="*/ 602 w 791"/>
              <a:gd name="T61" fmla="*/ 392 h 792"/>
              <a:gd name="T62" fmla="*/ 591 w 791"/>
              <a:gd name="T63" fmla="*/ 419 h 792"/>
              <a:gd name="T64" fmla="*/ 454 w 791"/>
              <a:gd name="T65" fmla="*/ 677 h 792"/>
              <a:gd name="T66" fmla="*/ 323 w 791"/>
              <a:gd name="T67" fmla="*/ 460 h 792"/>
              <a:gd name="T68" fmla="*/ 310 w 791"/>
              <a:gd name="T69" fmla="*/ 240 h 792"/>
              <a:gd name="T70" fmla="*/ 434 w 791"/>
              <a:gd name="T71" fmla="*/ 180 h 792"/>
              <a:gd name="T72" fmla="*/ 400 w 791"/>
              <a:gd name="T73" fmla="*/ 104 h 792"/>
              <a:gd name="T74" fmla="*/ 79 w 791"/>
              <a:gd name="T75" fmla="*/ 444 h 792"/>
              <a:gd name="T76" fmla="*/ 322 w 791"/>
              <a:gd name="T77" fmla="*/ 97 h 792"/>
              <a:gd name="T78" fmla="*/ 305 w 791"/>
              <a:gd name="T79" fmla="*/ 115 h 792"/>
              <a:gd name="T80" fmla="*/ 479 w 791"/>
              <a:gd name="T81" fmla="*/ 76 h 792"/>
              <a:gd name="T82" fmla="*/ 327 w 791"/>
              <a:gd name="T83" fmla="*/ 122 h 792"/>
              <a:gd name="T84" fmla="*/ 381 w 791"/>
              <a:gd name="T85" fmla="*/ 164 h 792"/>
              <a:gd name="T86" fmla="*/ 337 w 791"/>
              <a:gd name="T87" fmla="*/ 189 h 792"/>
              <a:gd name="T88" fmla="*/ 255 w 791"/>
              <a:gd name="T89" fmla="*/ 144 h 792"/>
              <a:gd name="T90" fmla="*/ 360 w 791"/>
              <a:gd name="T91" fmla="*/ 168 h 792"/>
              <a:gd name="T92" fmla="*/ 330 w 791"/>
              <a:gd name="T93" fmla="*/ 176 h 792"/>
              <a:gd name="T94" fmla="*/ 229 w 791"/>
              <a:gd name="T95" fmla="*/ 389 h 792"/>
              <a:gd name="T96" fmla="*/ 325 w 791"/>
              <a:gd name="T97" fmla="*/ 474 h 792"/>
              <a:gd name="T98" fmla="*/ 402 w 791"/>
              <a:gd name="T99" fmla="*/ 567 h 792"/>
              <a:gd name="T100" fmla="*/ 423 w 791"/>
              <a:gd name="T101" fmla="*/ 165 h 792"/>
              <a:gd name="T102" fmla="*/ 240 w 791"/>
              <a:gd name="T103" fmla="*/ 648 h 792"/>
              <a:gd name="T104" fmla="*/ 220 w 791"/>
              <a:gd name="T105" fmla="*/ 533 h 792"/>
              <a:gd name="T106" fmla="*/ 458 w 791"/>
              <a:gd name="T107" fmla="*/ 691 h 792"/>
              <a:gd name="T108" fmla="*/ 536 w 791"/>
              <a:gd name="T109" fmla="*/ 648 h 792"/>
              <a:gd name="T110" fmla="*/ 570 w 791"/>
              <a:gd name="T111" fmla="*/ 592 h 792"/>
              <a:gd name="T112" fmla="*/ 669 w 791"/>
              <a:gd name="T113" fmla="*/ 662 h 7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791" h="792">
                <a:moveTo>
                  <a:pt x="495" y="267"/>
                </a:moveTo>
                <a:cubicBezTo>
                  <a:pt x="495" y="267"/>
                  <a:pt x="495" y="267"/>
                  <a:pt x="494" y="267"/>
                </a:cubicBezTo>
                <a:cubicBezTo>
                  <a:pt x="489" y="267"/>
                  <a:pt x="472" y="265"/>
                  <a:pt x="463" y="264"/>
                </a:cubicBezTo>
                <a:cubicBezTo>
                  <a:pt x="453" y="252"/>
                  <a:pt x="430" y="223"/>
                  <a:pt x="413" y="223"/>
                </a:cubicBezTo>
                <a:cubicBezTo>
                  <a:pt x="413" y="223"/>
                  <a:pt x="412" y="223"/>
                  <a:pt x="411" y="223"/>
                </a:cubicBezTo>
                <a:cubicBezTo>
                  <a:pt x="404" y="224"/>
                  <a:pt x="402" y="228"/>
                  <a:pt x="402" y="230"/>
                </a:cubicBezTo>
                <a:cubicBezTo>
                  <a:pt x="400" y="238"/>
                  <a:pt x="407" y="244"/>
                  <a:pt x="417" y="252"/>
                </a:cubicBezTo>
                <a:cubicBezTo>
                  <a:pt x="419" y="254"/>
                  <a:pt x="422" y="256"/>
                  <a:pt x="424" y="258"/>
                </a:cubicBezTo>
                <a:cubicBezTo>
                  <a:pt x="423" y="259"/>
                  <a:pt x="420" y="261"/>
                  <a:pt x="418" y="262"/>
                </a:cubicBezTo>
                <a:cubicBezTo>
                  <a:pt x="413" y="249"/>
                  <a:pt x="392" y="233"/>
                  <a:pt x="379" y="224"/>
                </a:cubicBezTo>
                <a:cubicBezTo>
                  <a:pt x="376" y="223"/>
                  <a:pt x="373" y="222"/>
                  <a:pt x="370" y="222"/>
                </a:cubicBezTo>
                <a:cubicBezTo>
                  <a:pt x="351" y="222"/>
                  <a:pt x="330" y="258"/>
                  <a:pt x="324" y="269"/>
                </a:cubicBezTo>
                <a:cubicBezTo>
                  <a:pt x="323" y="270"/>
                  <a:pt x="323" y="272"/>
                  <a:pt x="323" y="273"/>
                </a:cubicBezTo>
                <a:cubicBezTo>
                  <a:pt x="323" y="278"/>
                  <a:pt x="327" y="290"/>
                  <a:pt x="346" y="290"/>
                </a:cubicBezTo>
                <a:cubicBezTo>
                  <a:pt x="361" y="290"/>
                  <a:pt x="381" y="283"/>
                  <a:pt x="391" y="279"/>
                </a:cubicBezTo>
                <a:cubicBezTo>
                  <a:pt x="391" y="279"/>
                  <a:pt x="391" y="279"/>
                  <a:pt x="391" y="279"/>
                </a:cubicBezTo>
                <a:cubicBezTo>
                  <a:pt x="391" y="279"/>
                  <a:pt x="392" y="279"/>
                  <a:pt x="392" y="279"/>
                </a:cubicBezTo>
                <a:cubicBezTo>
                  <a:pt x="394" y="279"/>
                  <a:pt x="399" y="287"/>
                  <a:pt x="402" y="292"/>
                </a:cubicBezTo>
                <a:cubicBezTo>
                  <a:pt x="407" y="301"/>
                  <a:pt x="412" y="310"/>
                  <a:pt x="421" y="315"/>
                </a:cubicBezTo>
                <a:cubicBezTo>
                  <a:pt x="424" y="317"/>
                  <a:pt x="428" y="318"/>
                  <a:pt x="432" y="318"/>
                </a:cubicBezTo>
                <a:cubicBezTo>
                  <a:pt x="432" y="318"/>
                  <a:pt x="432" y="318"/>
                  <a:pt x="432" y="318"/>
                </a:cubicBezTo>
                <a:cubicBezTo>
                  <a:pt x="445" y="318"/>
                  <a:pt x="455" y="308"/>
                  <a:pt x="463" y="299"/>
                </a:cubicBezTo>
                <a:cubicBezTo>
                  <a:pt x="465" y="300"/>
                  <a:pt x="468" y="301"/>
                  <a:pt x="471" y="302"/>
                </a:cubicBezTo>
                <a:cubicBezTo>
                  <a:pt x="480" y="306"/>
                  <a:pt x="492" y="310"/>
                  <a:pt x="503" y="310"/>
                </a:cubicBezTo>
                <a:cubicBezTo>
                  <a:pt x="503" y="310"/>
                  <a:pt x="503" y="310"/>
                  <a:pt x="503" y="310"/>
                </a:cubicBezTo>
                <a:cubicBezTo>
                  <a:pt x="514" y="310"/>
                  <a:pt x="521" y="305"/>
                  <a:pt x="524" y="300"/>
                </a:cubicBezTo>
                <a:cubicBezTo>
                  <a:pt x="531" y="291"/>
                  <a:pt x="529" y="284"/>
                  <a:pt x="527" y="280"/>
                </a:cubicBezTo>
                <a:cubicBezTo>
                  <a:pt x="521" y="267"/>
                  <a:pt x="498" y="266"/>
                  <a:pt x="497" y="266"/>
                </a:cubicBezTo>
                <a:cubicBezTo>
                  <a:pt x="496" y="266"/>
                  <a:pt x="495" y="267"/>
                  <a:pt x="495" y="267"/>
                </a:cubicBezTo>
                <a:close/>
                <a:moveTo>
                  <a:pt x="403" y="269"/>
                </a:moveTo>
                <a:cubicBezTo>
                  <a:pt x="400" y="267"/>
                  <a:pt x="396" y="265"/>
                  <a:pt x="392" y="265"/>
                </a:cubicBezTo>
                <a:cubicBezTo>
                  <a:pt x="390" y="265"/>
                  <a:pt x="388" y="265"/>
                  <a:pt x="387" y="266"/>
                </a:cubicBezTo>
                <a:cubicBezTo>
                  <a:pt x="386" y="266"/>
                  <a:pt x="386" y="266"/>
                  <a:pt x="386" y="266"/>
                </a:cubicBezTo>
                <a:cubicBezTo>
                  <a:pt x="377" y="269"/>
                  <a:pt x="358" y="276"/>
                  <a:pt x="346" y="276"/>
                </a:cubicBezTo>
                <a:cubicBezTo>
                  <a:pt x="340" y="276"/>
                  <a:pt x="338" y="274"/>
                  <a:pt x="337" y="273"/>
                </a:cubicBezTo>
                <a:cubicBezTo>
                  <a:pt x="348" y="255"/>
                  <a:pt x="363" y="236"/>
                  <a:pt x="370" y="236"/>
                </a:cubicBezTo>
                <a:cubicBezTo>
                  <a:pt x="370" y="236"/>
                  <a:pt x="371" y="236"/>
                  <a:pt x="371" y="236"/>
                </a:cubicBezTo>
                <a:cubicBezTo>
                  <a:pt x="391" y="250"/>
                  <a:pt x="403" y="262"/>
                  <a:pt x="405" y="267"/>
                </a:cubicBezTo>
                <a:cubicBezTo>
                  <a:pt x="404" y="268"/>
                  <a:pt x="404" y="268"/>
                  <a:pt x="403" y="269"/>
                </a:cubicBezTo>
                <a:close/>
                <a:moveTo>
                  <a:pt x="515" y="286"/>
                </a:moveTo>
                <a:cubicBezTo>
                  <a:pt x="515" y="287"/>
                  <a:pt x="515" y="289"/>
                  <a:pt x="513" y="292"/>
                </a:cubicBezTo>
                <a:cubicBezTo>
                  <a:pt x="511" y="294"/>
                  <a:pt x="509" y="296"/>
                  <a:pt x="503" y="296"/>
                </a:cubicBezTo>
                <a:cubicBezTo>
                  <a:pt x="494" y="296"/>
                  <a:pt x="484" y="292"/>
                  <a:pt x="476" y="289"/>
                </a:cubicBezTo>
                <a:cubicBezTo>
                  <a:pt x="469" y="286"/>
                  <a:pt x="465" y="285"/>
                  <a:pt x="461" y="285"/>
                </a:cubicBezTo>
                <a:cubicBezTo>
                  <a:pt x="456" y="285"/>
                  <a:pt x="454" y="287"/>
                  <a:pt x="453" y="288"/>
                </a:cubicBezTo>
                <a:cubicBezTo>
                  <a:pt x="446" y="298"/>
                  <a:pt x="438" y="304"/>
                  <a:pt x="432" y="304"/>
                </a:cubicBezTo>
                <a:cubicBezTo>
                  <a:pt x="431" y="304"/>
                  <a:pt x="429" y="304"/>
                  <a:pt x="428" y="303"/>
                </a:cubicBezTo>
                <a:cubicBezTo>
                  <a:pt x="422" y="300"/>
                  <a:pt x="418" y="292"/>
                  <a:pt x="414" y="285"/>
                </a:cubicBezTo>
                <a:cubicBezTo>
                  <a:pt x="413" y="284"/>
                  <a:pt x="412" y="282"/>
                  <a:pt x="411" y="281"/>
                </a:cubicBezTo>
                <a:cubicBezTo>
                  <a:pt x="418" y="279"/>
                  <a:pt x="432" y="271"/>
                  <a:pt x="436" y="266"/>
                </a:cubicBezTo>
                <a:cubicBezTo>
                  <a:pt x="438" y="263"/>
                  <a:pt x="440" y="261"/>
                  <a:pt x="439" y="258"/>
                </a:cubicBezTo>
                <a:cubicBezTo>
                  <a:pt x="444" y="263"/>
                  <a:pt x="449" y="269"/>
                  <a:pt x="453" y="275"/>
                </a:cubicBezTo>
                <a:cubicBezTo>
                  <a:pt x="454" y="276"/>
                  <a:pt x="456" y="277"/>
                  <a:pt x="458" y="278"/>
                </a:cubicBezTo>
                <a:cubicBezTo>
                  <a:pt x="459" y="278"/>
                  <a:pt x="487" y="281"/>
                  <a:pt x="494" y="281"/>
                </a:cubicBezTo>
                <a:cubicBezTo>
                  <a:pt x="496" y="281"/>
                  <a:pt x="496" y="281"/>
                  <a:pt x="497" y="280"/>
                </a:cubicBezTo>
                <a:cubicBezTo>
                  <a:pt x="497" y="280"/>
                  <a:pt x="497" y="280"/>
                  <a:pt x="497" y="280"/>
                </a:cubicBezTo>
                <a:cubicBezTo>
                  <a:pt x="504" y="280"/>
                  <a:pt x="513" y="283"/>
                  <a:pt x="515" y="286"/>
                </a:cubicBezTo>
                <a:close/>
                <a:moveTo>
                  <a:pt x="691" y="658"/>
                </a:moveTo>
                <a:cubicBezTo>
                  <a:pt x="724" y="621"/>
                  <a:pt x="751" y="577"/>
                  <a:pt x="768" y="529"/>
                </a:cubicBezTo>
                <a:cubicBezTo>
                  <a:pt x="768" y="528"/>
                  <a:pt x="769" y="527"/>
                  <a:pt x="769" y="527"/>
                </a:cubicBezTo>
                <a:cubicBezTo>
                  <a:pt x="783" y="486"/>
                  <a:pt x="791" y="442"/>
                  <a:pt x="791" y="396"/>
                </a:cubicBezTo>
                <a:cubicBezTo>
                  <a:pt x="791" y="339"/>
                  <a:pt x="779" y="285"/>
                  <a:pt x="757" y="236"/>
                </a:cubicBezTo>
                <a:cubicBezTo>
                  <a:pt x="757" y="236"/>
                  <a:pt x="757" y="235"/>
                  <a:pt x="757" y="235"/>
                </a:cubicBezTo>
                <a:cubicBezTo>
                  <a:pt x="709" y="128"/>
                  <a:pt x="616" y="48"/>
                  <a:pt x="505" y="16"/>
                </a:cubicBezTo>
                <a:cubicBezTo>
                  <a:pt x="504" y="16"/>
                  <a:pt x="504" y="15"/>
                  <a:pt x="503" y="15"/>
                </a:cubicBezTo>
                <a:cubicBezTo>
                  <a:pt x="501" y="15"/>
                  <a:pt x="498" y="14"/>
                  <a:pt x="496" y="13"/>
                </a:cubicBezTo>
                <a:cubicBezTo>
                  <a:pt x="495" y="13"/>
                  <a:pt x="494" y="13"/>
                  <a:pt x="493" y="12"/>
                </a:cubicBezTo>
                <a:cubicBezTo>
                  <a:pt x="490" y="12"/>
                  <a:pt x="488" y="11"/>
                  <a:pt x="486" y="11"/>
                </a:cubicBezTo>
                <a:cubicBezTo>
                  <a:pt x="484" y="10"/>
                  <a:pt x="483" y="10"/>
                  <a:pt x="482" y="10"/>
                </a:cubicBezTo>
                <a:cubicBezTo>
                  <a:pt x="480" y="10"/>
                  <a:pt x="479" y="9"/>
                  <a:pt x="477" y="9"/>
                </a:cubicBezTo>
                <a:cubicBezTo>
                  <a:pt x="477" y="9"/>
                  <a:pt x="477" y="9"/>
                  <a:pt x="477" y="9"/>
                </a:cubicBezTo>
                <a:cubicBezTo>
                  <a:pt x="474" y="8"/>
                  <a:pt x="471" y="8"/>
                  <a:pt x="467" y="7"/>
                </a:cubicBezTo>
                <a:cubicBezTo>
                  <a:pt x="467" y="7"/>
                  <a:pt x="467" y="7"/>
                  <a:pt x="467" y="7"/>
                </a:cubicBezTo>
                <a:cubicBezTo>
                  <a:pt x="467" y="7"/>
                  <a:pt x="466" y="7"/>
                  <a:pt x="466" y="7"/>
                </a:cubicBezTo>
                <a:cubicBezTo>
                  <a:pt x="461" y="6"/>
                  <a:pt x="456" y="5"/>
                  <a:pt x="451" y="4"/>
                </a:cubicBezTo>
                <a:cubicBezTo>
                  <a:pt x="450" y="4"/>
                  <a:pt x="449" y="4"/>
                  <a:pt x="448" y="4"/>
                </a:cubicBezTo>
                <a:cubicBezTo>
                  <a:pt x="443" y="3"/>
                  <a:pt x="438" y="3"/>
                  <a:pt x="432" y="2"/>
                </a:cubicBezTo>
                <a:cubicBezTo>
                  <a:pt x="432" y="2"/>
                  <a:pt x="431" y="2"/>
                  <a:pt x="430" y="2"/>
                </a:cubicBezTo>
                <a:cubicBezTo>
                  <a:pt x="425" y="1"/>
                  <a:pt x="419" y="1"/>
                  <a:pt x="414" y="1"/>
                </a:cubicBezTo>
                <a:cubicBezTo>
                  <a:pt x="413" y="1"/>
                  <a:pt x="413" y="1"/>
                  <a:pt x="412" y="1"/>
                </a:cubicBezTo>
                <a:cubicBezTo>
                  <a:pt x="407" y="0"/>
                  <a:pt x="401" y="0"/>
                  <a:pt x="395" y="0"/>
                </a:cubicBezTo>
                <a:cubicBezTo>
                  <a:pt x="392" y="0"/>
                  <a:pt x="388" y="0"/>
                  <a:pt x="385" y="0"/>
                </a:cubicBezTo>
                <a:cubicBezTo>
                  <a:pt x="383" y="1"/>
                  <a:pt x="381" y="1"/>
                  <a:pt x="379" y="1"/>
                </a:cubicBezTo>
                <a:cubicBezTo>
                  <a:pt x="378" y="1"/>
                  <a:pt x="376" y="1"/>
                  <a:pt x="374" y="1"/>
                </a:cubicBezTo>
                <a:cubicBezTo>
                  <a:pt x="372" y="1"/>
                  <a:pt x="369" y="1"/>
                  <a:pt x="367" y="1"/>
                </a:cubicBezTo>
                <a:cubicBezTo>
                  <a:pt x="366" y="1"/>
                  <a:pt x="365" y="1"/>
                  <a:pt x="364" y="2"/>
                </a:cubicBezTo>
                <a:cubicBezTo>
                  <a:pt x="361" y="2"/>
                  <a:pt x="358" y="2"/>
                  <a:pt x="355" y="2"/>
                </a:cubicBezTo>
                <a:cubicBezTo>
                  <a:pt x="355" y="2"/>
                  <a:pt x="355" y="2"/>
                  <a:pt x="355" y="2"/>
                </a:cubicBezTo>
                <a:cubicBezTo>
                  <a:pt x="310" y="7"/>
                  <a:pt x="267" y="19"/>
                  <a:pt x="226" y="38"/>
                </a:cubicBezTo>
                <a:cubicBezTo>
                  <a:pt x="226" y="38"/>
                  <a:pt x="226" y="39"/>
                  <a:pt x="225" y="39"/>
                </a:cubicBezTo>
                <a:cubicBezTo>
                  <a:pt x="215" y="44"/>
                  <a:pt x="205" y="49"/>
                  <a:pt x="195" y="55"/>
                </a:cubicBezTo>
                <a:cubicBezTo>
                  <a:pt x="195" y="55"/>
                  <a:pt x="195" y="55"/>
                  <a:pt x="194" y="55"/>
                </a:cubicBezTo>
                <a:cubicBezTo>
                  <a:pt x="140" y="87"/>
                  <a:pt x="93" y="133"/>
                  <a:pt x="59" y="187"/>
                </a:cubicBezTo>
                <a:cubicBezTo>
                  <a:pt x="59" y="187"/>
                  <a:pt x="59" y="187"/>
                  <a:pt x="59" y="188"/>
                </a:cubicBezTo>
                <a:cubicBezTo>
                  <a:pt x="44" y="211"/>
                  <a:pt x="32" y="237"/>
                  <a:pt x="23" y="263"/>
                </a:cubicBezTo>
                <a:cubicBezTo>
                  <a:pt x="22" y="264"/>
                  <a:pt x="22" y="264"/>
                  <a:pt x="22" y="265"/>
                </a:cubicBezTo>
                <a:cubicBezTo>
                  <a:pt x="20" y="270"/>
                  <a:pt x="19" y="275"/>
                  <a:pt x="17" y="280"/>
                </a:cubicBezTo>
                <a:cubicBezTo>
                  <a:pt x="17" y="280"/>
                  <a:pt x="17" y="280"/>
                  <a:pt x="17" y="280"/>
                </a:cubicBezTo>
                <a:cubicBezTo>
                  <a:pt x="16" y="282"/>
                  <a:pt x="16" y="284"/>
                  <a:pt x="15" y="285"/>
                </a:cubicBezTo>
                <a:cubicBezTo>
                  <a:pt x="15" y="287"/>
                  <a:pt x="15" y="288"/>
                  <a:pt x="14" y="290"/>
                </a:cubicBezTo>
                <a:cubicBezTo>
                  <a:pt x="13" y="292"/>
                  <a:pt x="13" y="294"/>
                  <a:pt x="12" y="297"/>
                </a:cubicBezTo>
                <a:cubicBezTo>
                  <a:pt x="11" y="300"/>
                  <a:pt x="11" y="303"/>
                  <a:pt x="10" y="307"/>
                </a:cubicBezTo>
                <a:cubicBezTo>
                  <a:pt x="9" y="309"/>
                  <a:pt x="9" y="310"/>
                  <a:pt x="9" y="312"/>
                </a:cubicBezTo>
                <a:cubicBezTo>
                  <a:pt x="8" y="315"/>
                  <a:pt x="8" y="317"/>
                  <a:pt x="7" y="320"/>
                </a:cubicBezTo>
                <a:cubicBezTo>
                  <a:pt x="7" y="321"/>
                  <a:pt x="6" y="323"/>
                  <a:pt x="6" y="325"/>
                </a:cubicBezTo>
                <a:cubicBezTo>
                  <a:pt x="5" y="328"/>
                  <a:pt x="5" y="332"/>
                  <a:pt x="4" y="336"/>
                </a:cubicBezTo>
                <a:cubicBezTo>
                  <a:pt x="4" y="337"/>
                  <a:pt x="4" y="338"/>
                  <a:pt x="4" y="340"/>
                </a:cubicBezTo>
                <a:cubicBezTo>
                  <a:pt x="3" y="343"/>
                  <a:pt x="3" y="346"/>
                  <a:pt x="2" y="350"/>
                </a:cubicBezTo>
                <a:cubicBezTo>
                  <a:pt x="2" y="351"/>
                  <a:pt x="2" y="352"/>
                  <a:pt x="2" y="353"/>
                </a:cubicBezTo>
                <a:cubicBezTo>
                  <a:pt x="1" y="358"/>
                  <a:pt x="1" y="362"/>
                  <a:pt x="1" y="366"/>
                </a:cubicBezTo>
                <a:cubicBezTo>
                  <a:pt x="1" y="367"/>
                  <a:pt x="1" y="367"/>
                  <a:pt x="1" y="368"/>
                </a:cubicBezTo>
                <a:cubicBezTo>
                  <a:pt x="0" y="372"/>
                  <a:pt x="0" y="375"/>
                  <a:pt x="0" y="379"/>
                </a:cubicBezTo>
                <a:cubicBezTo>
                  <a:pt x="0" y="380"/>
                  <a:pt x="0" y="382"/>
                  <a:pt x="0" y="383"/>
                </a:cubicBezTo>
                <a:cubicBezTo>
                  <a:pt x="0" y="387"/>
                  <a:pt x="0" y="392"/>
                  <a:pt x="0" y="396"/>
                </a:cubicBezTo>
                <a:cubicBezTo>
                  <a:pt x="0" y="400"/>
                  <a:pt x="0" y="404"/>
                  <a:pt x="0" y="407"/>
                </a:cubicBezTo>
                <a:cubicBezTo>
                  <a:pt x="0" y="408"/>
                  <a:pt x="0" y="409"/>
                  <a:pt x="0" y="410"/>
                </a:cubicBezTo>
                <a:cubicBezTo>
                  <a:pt x="0" y="413"/>
                  <a:pt x="0" y="416"/>
                  <a:pt x="0" y="419"/>
                </a:cubicBezTo>
                <a:cubicBezTo>
                  <a:pt x="0" y="420"/>
                  <a:pt x="0" y="420"/>
                  <a:pt x="0" y="421"/>
                </a:cubicBezTo>
                <a:cubicBezTo>
                  <a:pt x="1" y="425"/>
                  <a:pt x="1" y="428"/>
                  <a:pt x="1" y="431"/>
                </a:cubicBezTo>
                <a:cubicBezTo>
                  <a:pt x="1" y="432"/>
                  <a:pt x="1" y="432"/>
                  <a:pt x="1" y="432"/>
                </a:cubicBezTo>
                <a:cubicBezTo>
                  <a:pt x="7" y="492"/>
                  <a:pt x="26" y="548"/>
                  <a:pt x="55" y="598"/>
                </a:cubicBezTo>
                <a:cubicBezTo>
                  <a:pt x="55" y="598"/>
                  <a:pt x="55" y="598"/>
                  <a:pt x="55" y="598"/>
                </a:cubicBezTo>
                <a:cubicBezTo>
                  <a:pt x="57" y="601"/>
                  <a:pt x="59" y="604"/>
                  <a:pt x="60" y="606"/>
                </a:cubicBezTo>
                <a:cubicBezTo>
                  <a:pt x="61" y="607"/>
                  <a:pt x="61" y="608"/>
                  <a:pt x="62" y="609"/>
                </a:cubicBezTo>
                <a:cubicBezTo>
                  <a:pt x="63" y="610"/>
                  <a:pt x="64" y="611"/>
                  <a:pt x="64" y="613"/>
                </a:cubicBezTo>
                <a:cubicBezTo>
                  <a:pt x="91" y="654"/>
                  <a:pt x="126" y="690"/>
                  <a:pt x="167" y="719"/>
                </a:cubicBezTo>
                <a:cubicBezTo>
                  <a:pt x="167" y="719"/>
                  <a:pt x="167" y="719"/>
                  <a:pt x="168" y="719"/>
                </a:cubicBezTo>
                <a:cubicBezTo>
                  <a:pt x="232" y="765"/>
                  <a:pt x="311" y="792"/>
                  <a:pt x="395" y="792"/>
                </a:cubicBezTo>
                <a:cubicBezTo>
                  <a:pt x="512" y="792"/>
                  <a:pt x="616" y="741"/>
                  <a:pt x="689" y="661"/>
                </a:cubicBezTo>
                <a:cubicBezTo>
                  <a:pt x="690" y="660"/>
                  <a:pt x="691" y="659"/>
                  <a:pt x="691" y="658"/>
                </a:cubicBezTo>
                <a:close/>
                <a:moveTo>
                  <a:pt x="79" y="610"/>
                </a:moveTo>
                <a:cubicBezTo>
                  <a:pt x="79" y="610"/>
                  <a:pt x="79" y="609"/>
                  <a:pt x="79" y="609"/>
                </a:cubicBezTo>
                <a:cubicBezTo>
                  <a:pt x="77" y="607"/>
                  <a:pt x="76" y="605"/>
                  <a:pt x="75" y="604"/>
                </a:cubicBezTo>
                <a:cubicBezTo>
                  <a:pt x="74" y="602"/>
                  <a:pt x="73" y="601"/>
                  <a:pt x="73" y="600"/>
                </a:cubicBezTo>
                <a:cubicBezTo>
                  <a:pt x="72" y="599"/>
                  <a:pt x="71" y="598"/>
                  <a:pt x="71" y="597"/>
                </a:cubicBezTo>
                <a:cubicBezTo>
                  <a:pt x="69" y="594"/>
                  <a:pt x="68" y="592"/>
                  <a:pt x="67" y="590"/>
                </a:cubicBezTo>
                <a:cubicBezTo>
                  <a:pt x="67" y="590"/>
                  <a:pt x="66" y="589"/>
                  <a:pt x="66" y="589"/>
                </a:cubicBezTo>
                <a:cubicBezTo>
                  <a:pt x="36" y="537"/>
                  <a:pt x="18" y="478"/>
                  <a:pt x="14" y="417"/>
                </a:cubicBezTo>
                <a:cubicBezTo>
                  <a:pt x="14" y="417"/>
                  <a:pt x="14" y="417"/>
                  <a:pt x="14" y="417"/>
                </a:cubicBezTo>
                <a:cubicBezTo>
                  <a:pt x="14" y="414"/>
                  <a:pt x="14" y="411"/>
                  <a:pt x="14" y="407"/>
                </a:cubicBezTo>
                <a:cubicBezTo>
                  <a:pt x="14" y="407"/>
                  <a:pt x="14" y="407"/>
                  <a:pt x="14" y="406"/>
                </a:cubicBezTo>
                <a:cubicBezTo>
                  <a:pt x="14" y="403"/>
                  <a:pt x="14" y="399"/>
                  <a:pt x="14" y="396"/>
                </a:cubicBezTo>
                <a:cubicBezTo>
                  <a:pt x="14" y="393"/>
                  <a:pt x="14" y="389"/>
                  <a:pt x="14" y="386"/>
                </a:cubicBezTo>
                <a:cubicBezTo>
                  <a:pt x="14" y="385"/>
                  <a:pt x="14" y="384"/>
                  <a:pt x="14" y="382"/>
                </a:cubicBezTo>
                <a:cubicBezTo>
                  <a:pt x="14" y="380"/>
                  <a:pt x="14" y="378"/>
                  <a:pt x="14" y="376"/>
                </a:cubicBezTo>
                <a:cubicBezTo>
                  <a:pt x="14" y="374"/>
                  <a:pt x="14" y="373"/>
                  <a:pt x="14" y="371"/>
                </a:cubicBezTo>
                <a:cubicBezTo>
                  <a:pt x="15" y="370"/>
                  <a:pt x="15" y="368"/>
                  <a:pt x="15" y="366"/>
                </a:cubicBezTo>
                <a:cubicBezTo>
                  <a:pt x="15" y="364"/>
                  <a:pt x="15" y="362"/>
                  <a:pt x="15" y="361"/>
                </a:cubicBezTo>
                <a:cubicBezTo>
                  <a:pt x="15" y="359"/>
                  <a:pt x="16" y="357"/>
                  <a:pt x="16" y="356"/>
                </a:cubicBezTo>
                <a:cubicBezTo>
                  <a:pt x="16" y="354"/>
                  <a:pt x="16" y="352"/>
                  <a:pt x="16" y="351"/>
                </a:cubicBezTo>
                <a:cubicBezTo>
                  <a:pt x="17" y="349"/>
                  <a:pt x="17" y="347"/>
                  <a:pt x="17" y="346"/>
                </a:cubicBezTo>
                <a:cubicBezTo>
                  <a:pt x="17" y="344"/>
                  <a:pt x="17" y="342"/>
                  <a:pt x="18" y="340"/>
                </a:cubicBezTo>
                <a:cubicBezTo>
                  <a:pt x="18" y="339"/>
                  <a:pt x="18" y="338"/>
                  <a:pt x="18" y="336"/>
                </a:cubicBezTo>
                <a:cubicBezTo>
                  <a:pt x="19" y="334"/>
                  <a:pt x="19" y="332"/>
                  <a:pt x="19" y="330"/>
                </a:cubicBezTo>
                <a:cubicBezTo>
                  <a:pt x="19" y="329"/>
                  <a:pt x="20" y="328"/>
                  <a:pt x="20" y="327"/>
                </a:cubicBezTo>
                <a:cubicBezTo>
                  <a:pt x="20" y="325"/>
                  <a:pt x="21" y="322"/>
                  <a:pt x="21" y="320"/>
                </a:cubicBezTo>
                <a:cubicBezTo>
                  <a:pt x="21" y="319"/>
                  <a:pt x="22" y="319"/>
                  <a:pt x="22" y="318"/>
                </a:cubicBezTo>
                <a:cubicBezTo>
                  <a:pt x="22" y="316"/>
                  <a:pt x="22" y="315"/>
                  <a:pt x="23" y="313"/>
                </a:cubicBezTo>
                <a:cubicBezTo>
                  <a:pt x="34" y="366"/>
                  <a:pt x="49" y="425"/>
                  <a:pt x="67" y="452"/>
                </a:cubicBezTo>
                <a:cubicBezTo>
                  <a:pt x="85" y="479"/>
                  <a:pt x="102" y="487"/>
                  <a:pt x="113" y="492"/>
                </a:cubicBezTo>
                <a:cubicBezTo>
                  <a:pt x="123" y="497"/>
                  <a:pt x="125" y="498"/>
                  <a:pt x="124" y="509"/>
                </a:cubicBezTo>
                <a:cubicBezTo>
                  <a:pt x="124" y="513"/>
                  <a:pt x="123" y="518"/>
                  <a:pt x="122" y="524"/>
                </a:cubicBezTo>
                <a:cubicBezTo>
                  <a:pt x="122" y="524"/>
                  <a:pt x="122" y="524"/>
                  <a:pt x="122" y="524"/>
                </a:cubicBezTo>
                <a:cubicBezTo>
                  <a:pt x="121" y="525"/>
                  <a:pt x="121" y="527"/>
                  <a:pt x="121" y="528"/>
                </a:cubicBezTo>
                <a:cubicBezTo>
                  <a:pt x="115" y="555"/>
                  <a:pt x="107" y="595"/>
                  <a:pt x="129" y="652"/>
                </a:cubicBezTo>
                <a:cubicBezTo>
                  <a:pt x="129" y="653"/>
                  <a:pt x="129" y="654"/>
                  <a:pt x="129" y="655"/>
                </a:cubicBezTo>
                <a:cubicBezTo>
                  <a:pt x="129" y="658"/>
                  <a:pt x="131" y="661"/>
                  <a:pt x="133" y="662"/>
                </a:cubicBezTo>
                <a:cubicBezTo>
                  <a:pt x="136" y="668"/>
                  <a:pt x="139" y="675"/>
                  <a:pt x="143" y="682"/>
                </a:cubicBezTo>
                <a:cubicBezTo>
                  <a:pt x="119" y="661"/>
                  <a:pt x="98" y="637"/>
                  <a:pt x="79" y="610"/>
                </a:cubicBezTo>
                <a:close/>
                <a:moveTo>
                  <a:pt x="70" y="196"/>
                </a:moveTo>
                <a:cubicBezTo>
                  <a:pt x="90" y="190"/>
                  <a:pt x="105" y="184"/>
                  <a:pt x="117" y="177"/>
                </a:cubicBezTo>
                <a:cubicBezTo>
                  <a:pt x="124" y="172"/>
                  <a:pt x="133" y="168"/>
                  <a:pt x="142" y="164"/>
                </a:cubicBezTo>
                <a:cubicBezTo>
                  <a:pt x="155" y="158"/>
                  <a:pt x="168" y="152"/>
                  <a:pt x="180" y="144"/>
                </a:cubicBezTo>
                <a:cubicBezTo>
                  <a:pt x="181" y="144"/>
                  <a:pt x="181" y="144"/>
                  <a:pt x="182" y="144"/>
                </a:cubicBezTo>
                <a:cubicBezTo>
                  <a:pt x="240" y="144"/>
                  <a:pt x="240" y="144"/>
                  <a:pt x="240" y="144"/>
                </a:cubicBezTo>
                <a:cubicBezTo>
                  <a:pt x="225" y="178"/>
                  <a:pt x="214" y="218"/>
                  <a:pt x="206" y="259"/>
                </a:cubicBezTo>
                <a:cubicBezTo>
                  <a:pt x="39" y="259"/>
                  <a:pt x="39" y="259"/>
                  <a:pt x="39" y="259"/>
                </a:cubicBezTo>
                <a:cubicBezTo>
                  <a:pt x="47" y="237"/>
                  <a:pt x="58" y="216"/>
                  <a:pt x="70" y="196"/>
                </a:cubicBezTo>
                <a:close/>
                <a:moveTo>
                  <a:pt x="101" y="154"/>
                </a:moveTo>
                <a:cubicBezTo>
                  <a:pt x="101" y="154"/>
                  <a:pt x="101" y="153"/>
                  <a:pt x="101" y="153"/>
                </a:cubicBezTo>
                <a:cubicBezTo>
                  <a:pt x="105" y="149"/>
                  <a:pt x="109" y="144"/>
                  <a:pt x="112" y="140"/>
                </a:cubicBezTo>
                <a:cubicBezTo>
                  <a:pt x="113" y="140"/>
                  <a:pt x="113" y="139"/>
                  <a:pt x="114" y="139"/>
                </a:cubicBezTo>
                <a:cubicBezTo>
                  <a:pt x="117" y="135"/>
                  <a:pt x="121" y="130"/>
                  <a:pt x="125" y="126"/>
                </a:cubicBezTo>
                <a:cubicBezTo>
                  <a:pt x="126" y="126"/>
                  <a:pt x="126" y="126"/>
                  <a:pt x="126" y="126"/>
                </a:cubicBezTo>
                <a:cubicBezTo>
                  <a:pt x="141" y="111"/>
                  <a:pt x="157" y="97"/>
                  <a:pt x="174" y="85"/>
                </a:cubicBezTo>
                <a:cubicBezTo>
                  <a:pt x="174" y="85"/>
                  <a:pt x="174" y="85"/>
                  <a:pt x="175" y="85"/>
                </a:cubicBezTo>
                <a:cubicBezTo>
                  <a:pt x="179" y="81"/>
                  <a:pt x="184" y="78"/>
                  <a:pt x="189" y="75"/>
                </a:cubicBezTo>
                <a:cubicBezTo>
                  <a:pt x="189" y="75"/>
                  <a:pt x="190" y="74"/>
                  <a:pt x="190" y="74"/>
                </a:cubicBezTo>
                <a:cubicBezTo>
                  <a:pt x="193" y="72"/>
                  <a:pt x="196" y="71"/>
                  <a:pt x="198" y="69"/>
                </a:cubicBezTo>
                <a:cubicBezTo>
                  <a:pt x="203" y="73"/>
                  <a:pt x="206" y="77"/>
                  <a:pt x="208" y="81"/>
                </a:cubicBezTo>
                <a:cubicBezTo>
                  <a:pt x="209" y="87"/>
                  <a:pt x="207" y="94"/>
                  <a:pt x="201" y="103"/>
                </a:cubicBezTo>
                <a:cubicBezTo>
                  <a:pt x="183" y="130"/>
                  <a:pt x="159" y="141"/>
                  <a:pt x="137" y="151"/>
                </a:cubicBezTo>
                <a:cubicBezTo>
                  <a:pt x="127" y="155"/>
                  <a:pt x="118" y="160"/>
                  <a:pt x="109" y="165"/>
                </a:cubicBezTo>
                <a:cubicBezTo>
                  <a:pt x="103" y="169"/>
                  <a:pt x="93" y="173"/>
                  <a:pt x="83" y="177"/>
                </a:cubicBezTo>
                <a:cubicBezTo>
                  <a:pt x="88" y="169"/>
                  <a:pt x="94" y="161"/>
                  <a:pt x="101" y="154"/>
                </a:cubicBezTo>
                <a:close/>
                <a:moveTo>
                  <a:pt x="229" y="52"/>
                </a:moveTo>
                <a:cubicBezTo>
                  <a:pt x="244" y="59"/>
                  <a:pt x="249" y="64"/>
                  <a:pt x="249" y="66"/>
                </a:cubicBezTo>
                <a:cubicBezTo>
                  <a:pt x="249" y="66"/>
                  <a:pt x="249" y="67"/>
                  <a:pt x="248" y="68"/>
                </a:cubicBezTo>
                <a:cubicBezTo>
                  <a:pt x="236" y="77"/>
                  <a:pt x="215" y="101"/>
                  <a:pt x="220" y="116"/>
                </a:cubicBezTo>
                <a:cubicBezTo>
                  <a:pt x="221" y="119"/>
                  <a:pt x="224" y="125"/>
                  <a:pt x="234" y="125"/>
                </a:cubicBezTo>
                <a:cubicBezTo>
                  <a:pt x="234" y="125"/>
                  <a:pt x="234" y="125"/>
                  <a:pt x="234" y="125"/>
                </a:cubicBezTo>
                <a:cubicBezTo>
                  <a:pt x="235" y="125"/>
                  <a:pt x="235" y="125"/>
                  <a:pt x="236" y="125"/>
                </a:cubicBezTo>
                <a:cubicBezTo>
                  <a:pt x="241" y="125"/>
                  <a:pt x="245" y="124"/>
                  <a:pt x="250" y="122"/>
                </a:cubicBezTo>
                <a:cubicBezTo>
                  <a:pt x="248" y="125"/>
                  <a:pt x="247" y="127"/>
                  <a:pt x="246" y="130"/>
                </a:cubicBezTo>
                <a:cubicBezTo>
                  <a:pt x="197" y="130"/>
                  <a:pt x="197" y="130"/>
                  <a:pt x="197" y="130"/>
                </a:cubicBezTo>
                <a:cubicBezTo>
                  <a:pt x="202" y="124"/>
                  <a:pt x="208" y="118"/>
                  <a:pt x="213" y="111"/>
                </a:cubicBezTo>
                <a:cubicBezTo>
                  <a:pt x="221" y="99"/>
                  <a:pt x="224" y="87"/>
                  <a:pt x="221" y="77"/>
                </a:cubicBezTo>
                <a:cubicBezTo>
                  <a:pt x="220" y="72"/>
                  <a:pt x="216" y="66"/>
                  <a:pt x="211" y="62"/>
                </a:cubicBezTo>
                <a:cubicBezTo>
                  <a:pt x="217" y="58"/>
                  <a:pt x="223" y="55"/>
                  <a:pt x="229" y="52"/>
                </a:cubicBezTo>
                <a:close/>
                <a:moveTo>
                  <a:pt x="395" y="14"/>
                </a:moveTo>
                <a:cubicBezTo>
                  <a:pt x="400" y="14"/>
                  <a:pt x="405" y="14"/>
                  <a:pt x="410" y="15"/>
                </a:cubicBezTo>
                <a:cubicBezTo>
                  <a:pt x="411" y="15"/>
                  <a:pt x="412" y="15"/>
                  <a:pt x="412" y="15"/>
                </a:cubicBezTo>
                <a:cubicBezTo>
                  <a:pt x="417" y="15"/>
                  <a:pt x="422" y="15"/>
                  <a:pt x="427" y="16"/>
                </a:cubicBezTo>
                <a:cubicBezTo>
                  <a:pt x="427" y="16"/>
                  <a:pt x="428" y="16"/>
                  <a:pt x="429" y="16"/>
                </a:cubicBezTo>
                <a:cubicBezTo>
                  <a:pt x="433" y="16"/>
                  <a:pt x="438" y="17"/>
                  <a:pt x="443" y="17"/>
                </a:cubicBezTo>
                <a:cubicBezTo>
                  <a:pt x="443" y="17"/>
                  <a:pt x="443" y="17"/>
                  <a:pt x="443" y="17"/>
                </a:cubicBezTo>
                <a:cubicBezTo>
                  <a:pt x="448" y="18"/>
                  <a:pt x="453" y="19"/>
                  <a:pt x="457" y="19"/>
                </a:cubicBezTo>
                <a:cubicBezTo>
                  <a:pt x="458" y="19"/>
                  <a:pt x="459" y="20"/>
                  <a:pt x="459" y="20"/>
                </a:cubicBezTo>
                <a:cubicBezTo>
                  <a:pt x="459" y="20"/>
                  <a:pt x="459" y="20"/>
                  <a:pt x="459" y="21"/>
                </a:cubicBezTo>
                <a:cubicBezTo>
                  <a:pt x="455" y="27"/>
                  <a:pt x="445" y="32"/>
                  <a:pt x="436" y="35"/>
                </a:cubicBezTo>
                <a:cubicBezTo>
                  <a:pt x="427" y="37"/>
                  <a:pt x="412" y="41"/>
                  <a:pt x="391" y="54"/>
                </a:cubicBezTo>
                <a:cubicBezTo>
                  <a:pt x="391" y="54"/>
                  <a:pt x="391" y="54"/>
                  <a:pt x="391" y="54"/>
                </a:cubicBezTo>
                <a:cubicBezTo>
                  <a:pt x="386" y="57"/>
                  <a:pt x="381" y="61"/>
                  <a:pt x="376" y="65"/>
                </a:cubicBezTo>
                <a:cubicBezTo>
                  <a:pt x="358" y="78"/>
                  <a:pt x="340" y="81"/>
                  <a:pt x="320" y="83"/>
                </a:cubicBezTo>
                <a:cubicBezTo>
                  <a:pt x="314" y="84"/>
                  <a:pt x="307" y="85"/>
                  <a:pt x="300" y="86"/>
                </a:cubicBezTo>
                <a:cubicBezTo>
                  <a:pt x="288" y="89"/>
                  <a:pt x="277" y="94"/>
                  <a:pt x="266" y="100"/>
                </a:cubicBezTo>
                <a:cubicBezTo>
                  <a:pt x="265" y="100"/>
                  <a:pt x="263" y="101"/>
                  <a:pt x="261" y="102"/>
                </a:cubicBezTo>
                <a:cubicBezTo>
                  <a:pt x="261" y="102"/>
                  <a:pt x="261" y="102"/>
                  <a:pt x="261" y="102"/>
                </a:cubicBezTo>
                <a:cubicBezTo>
                  <a:pt x="252" y="106"/>
                  <a:pt x="244" y="110"/>
                  <a:pt x="235" y="111"/>
                </a:cubicBezTo>
                <a:cubicBezTo>
                  <a:pt x="235" y="111"/>
                  <a:pt x="234" y="111"/>
                  <a:pt x="234" y="111"/>
                </a:cubicBezTo>
                <a:cubicBezTo>
                  <a:pt x="234" y="111"/>
                  <a:pt x="234" y="111"/>
                  <a:pt x="234" y="111"/>
                </a:cubicBezTo>
                <a:cubicBezTo>
                  <a:pt x="234" y="111"/>
                  <a:pt x="233" y="111"/>
                  <a:pt x="233" y="111"/>
                </a:cubicBezTo>
                <a:cubicBezTo>
                  <a:pt x="233" y="106"/>
                  <a:pt x="243" y="89"/>
                  <a:pt x="256" y="79"/>
                </a:cubicBezTo>
                <a:cubicBezTo>
                  <a:pt x="263" y="74"/>
                  <a:pt x="263" y="68"/>
                  <a:pt x="263" y="64"/>
                </a:cubicBezTo>
                <a:cubicBezTo>
                  <a:pt x="263" y="62"/>
                  <a:pt x="262" y="54"/>
                  <a:pt x="246" y="45"/>
                </a:cubicBezTo>
                <a:cubicBezTo>
                  <a:pt x="292" y="25"/>
                  <a:pt x="342" y="14"/>
                  <a:pt x="395" y="14"/>
                </a:cubicBezTo>
                <a:close/>
                <a:moveTo>
                  <a:pt x="757" y="519"/>
                </a:moveTo>
                <a:cubicBezTo>
                  <a:pt x="583" y="519"/>
                  <a:pt x="583" y="519"/>
                  <a:pt x="583" y="519"/>
                </a:cubicBezTo>
                <a:cubicBezTo>
                  <a:pt x="586" y="510"/>
                  <a:pt x="590" y="502"/>
                  <a:pt x="596" y="495"/>
                </a:cubicBezTo>
                <a:cubicBezTo>
                  <a:pt x="611" y="476"/>
                  <a:pt x="637" y="413"/>
                  <a:pt x="632" y="403"/>
                </a:cubicBezTo>
                <a:cubicBezTo>
                  <a:pt x="632" y="403"/>
                  <a:pt x="632" y="403"/>
                  <a:pt x="632" y="403"/>
                </a:cubicBezTo>
                <a:cubicBezTo>
                  <a:pt x="777" y="403"/>
                  <a:pt x="777" y="403"/>
                  <a:pt x="777" y="403"/>
                </a:cubicBezTo>
                <a:cubicBezTo>
                  <a:pt x="776" y="443"/>
                  <a:pt x="769" y="482"/>
                  <a:pt x="757" y="519"/>
                </a:cubicBezTo>
                <a:close/>
                <a:moveTo>
                  <a:pt x="652" y="328"/>
                </a:moveTo>
                <a:cubicBezTo>
                  <a:pt x="652" y="321"/>
                  <a:pt x="660" y="316"/>
                  <a:pt x="665" y="314"/>
                </a:cubicBezTo>
                <a:cubicBezTo>
                  <a:pt x="673" y="332"/>
                  <a:pt x="692" y="376"/>
                  <a:pt x="707" y="389"/>
                </a:cubicBezTo>
                <a:cubicBezTo>
                  <a:pt x="621" y="389"/>
                  <a:pt x="621" y="389"/>
                  <a:pt x="621" y="389"/>
                </a:cubicBezTo>
                <a:cubicBezTo>
                  <a:pt x="636" y="369"/>
                  <a:pt x="654" y="342"/>
                  <a:pt x="652" y="328"/>
                </a:cubicBezTo>
                <a:close/>
                <a:moveTo>
                  <a:pt x="730" y="389"/>
                </a:moveTo>
                <a:cubicBezTo>
                  <a:pt x="735" y="382"/>
                  <a:pt x="734" y="369"/>
                  <a:pt x="733" y="365"/>
                </a:cubicBezTo>
                <a:cubicBezTo>
                  <a:pt x="727" y="329"/>
                  <a:pt x="724" y="286"/>
                  <a:pt x="729" y="278"/>
                </a:cubicBezTo>
                <a:cubicBezTo>
                  <a:pt x="730" y="276"/>
                  <a:pt x="731" y="275"/>
                  <a:pt x="732" y="273"/>
                </a:cubicBezTo>
                <a:cubicBezTo>
                  <a:pt x="757" y="273"/>
                  <a:pt x="757" y="273"/>
                  <a:pt x="757" y="273"/>
                </a:cubicBezTo>
                <a:cubicBezTo>
                  <a:pt x="769" y="310"/>
                  <a:pt x="776" y="349"/>
                  <a:pt x="777" y="389"/>
                </a:cubicBezTo>
                <a:lnTo>
                  <a:pt x="730" y="389"/>
                </a:lnTo>
                <a:close/>
                <a:moveTo>
                  <a:pt x="752" y="259"/>
                </a:moveTo>
                <a:cubicBezTo>
                  <a:pt x="742" y="259"/>
                  <a:pt x="742" y="259"/>
                  <a:pt x="742" y="259"/>
                </a:cubicBezTo>
                <a:cubicBezTo>
                  <a:pt x="744" y="257"/>
                  <a:pt x="746" y="254"/>
                  <a:pt x="749" y="252"/>
                </a:cubicBezTo>
                <a:cubicBezTo>
                  <a:pt x="750" y="254"/>
                  <a:pt x="751" y="257"/>
                  <a:pt x="752" y="259"/>
                </a:cubicBezTo>
                <a:close/>
                <a:moveTo>
                  <a:pt x="742" y="237"/>
                </a:moveTo>
                <a:cubicBezTo>
                  <a:pt x="736" y="244"/>
                  <a:pt x="730" y="252"/>
                  <a:pt x="725" y="259"/>
                </a:cubicBezTo>
                <a:cubicBezTo>
                  <a:pt x="723" y="259"/>
                  <a:pt x="723" y="259"/>
                  <a:pt x="723" y="259"/>
                </a:cubicBezTo>
                <a:cubicBezTo>
                  <a:pt x="719" y="259"/>
                  <a:pt x="716" y="263"/>
                  <a:pt x="716" y="266"/>
                </a:cubicBezTo>
                <a:cubicBezTo>
                  <a:pt x="716" y="268"/>
                  <a:pt x="716" y="269"/>
                  <a:pt x="717" y="270"/>
                </a:cubicBezTo>
                <a:cubicBezTo>
                  <a:pt x="706" y="287"/>
                  <a:pt x="717" y="354"/>
                  <a:pt x="719" y="367"/>
                </a:cubicBezTo>
                <a:cubicBezTo>
                  <a:pt x="720" y="372"/>
                  <a:pt x="720" y="378"/>
                  <a:pt x="719" y="380"/>
                </a:cubicBezTo>
                <a:cubicBezTo>
                  <a:pt x="719" y="380"/>
                  <a:pt x="718" y="380"/>
                  <a:pt x="718" y="379"/>
                </a:cubicBezTo>
                <a:cubicBezTo>
                  <a:pt x="708" y="373"/>
                  <a:pt x="687" y="331"/>
                  <a:pt x="676" y="302"/>
                </a:cubicBezTo>
                <a:cubicBezTo>
                  <a:pt x="674" y="299"/>
                  <a:pt x="671" y="297"/>
                  <a:pt x="667" y="298"/>
                </a:cubicBezTo>
                <a:cubicBezTo>
                  <a:pt x="659" y="300"/>
                  <a:pt x="647" y="306"/>
                  <a:pt x="642" y="315"/>
                </a:cubicBezTo>
                <a:cubicBezTo>
                  <a:pt x="629" y="320"/>
                  <a:pt x="629" y="320"/>
                  <a:pt x="629" y="320"/>
                </a:cubicBezTo>
                <a:cubicBezTo>
                  <a:pt x="584" y="300"/>
                  <a:pt x="584" y="300"/>
                  <a:pt x="584" y="300"/>
                </a:cubicBezTo>
                <a:cubicBezTo>
                  <a:pt x="581" y="299"/>
                  <a:pt x="577" y="300"/>
                  <a:pt x="575" y="304"/>
                </a:cubicBezTo>
                <a:cubicBezTo>
                  <a:pt x="573" y="307"/>
                  <a:pt x="575" y="312"/>
                  <a:pt x="579" y="313"/>
                </a:cubicBezTo>
                <a:cubicBezTo>
                  <a:pt x="626" y="334"/>
                  <a:pt x="626" y="334"/>
                  <a:pt x="626" y="334"/>
                </a:cubicBezTo>
                <a:cubicBezTo>
                  <a:pt x="627" y="334"/>
                  <a:pt x="628" y="334"/>
                  <a:pt x="629" y="334"/>
                </a:cubicBezTo>
                <a:cubicBezTo>
                  <a:pt x="630" y="334"/>
                  <a:pt x="630" y="334"/>
                  <a:pt x="631" y="334"/>
                </a:cubicBezTo>
                <a:cubicBezTo>
                  <a:pt x="638" y="331"/>
                  <a:pt x="638" y="331"/>
                  <a:pt x="638" y="331"/>
                </a:cubicBezTo>
                <a:cubicBezTo>
                  <a:pt x="637" y="342"/>
                  <a:pt x="619" y="368"/>
                  <a:pt x="602" y="392"/>
                </a:cubicBezTo>
                <a:cubicBezTo>
                  <a:pt x="602" y="392"/>
                  <a:pt x="602" y="392"/>
                  <a:pt x="601" y="392"/>
                </a:cubicBezTo>
                <a:cubicBezTo>
                  <a:pt x="600" y="394"/>
                  <a:pt x="598" y="397"/>
                  <a:pt x="596" y="399"/>
                </a:cubicBezTo>
                <a:cubicBezTo>
                  <a:pt x="595" y="400"/>
                  <a:pt x="594" y="402"/>
                  <a:pt x="595" y="404"/>
                </a:cubicBezTo>
                <a:cubicBezTo>
                  <a:pt x="592" y="405"/>
                  <a:pt x="589" y="405"/>
                  <a:pt x="587" y="403"/>
                </a:cubicBezTo>
                <a:cubicBezTo>
                  <a:pt x="579" y="394"/>
                  <a:pt x="528" y="328"/>
                  <a:pt x="528" y="328"/>
                </a:cubicBezTo>
                <a:cubicBezTo>
                  <a:pt x="526" y="325"/>
                  <a:pt x="521" y="324"/>
                  <a:pt x="518" y="327"/>
                </a:cubicBezTo>
                <a:cubicBezTo>
                  <a:pt x="515" y="329"/>
                  <a:pt x="515" y="333"/>
                  <a:pt x="517" y="336"/>
                </a:cubicBezTo>
                <a:cubicBezTo>
                  <a:pt x="519" y="339"/>
                  <a:pt x="568" y="402"/>
                  <a:pt x="577" y="412"/>
                </a:cubicBezTo>
                <a:cubicBezTo>
                  <a:pt x="581" y="417"/>
                  <a:pt x="586" y="419"/>
                  <a:pt x="591" y="419"/>
                </a:cubicBezTo>
                <a:cubicBezTo>
                  <a:pt x="597" y="419"/>
                  <a:pt x="604" y="416"/>
                  <a:pt x="610" y="412"/>
                </a:cubicBezTo>
                <a:cubicBezTo>
                  <a:pt x="612" y="413"/>
                  <a:pt x="615" y="413"/>
                  <a:pt x="618" y="414"/>
                </a:cubicBezTo>
                <a:cubicBezTo>
                  <a:pt x="613" y="430"/>
                  <a:pt x="599" y="468"/>
                  <a:pt x="585" y="486"/>
                </a:cubicBezTo>
                <a:cubicBezTo>
                  <a:pt x="564" y="513"/>
                  <a:pt x="558" y="546"/>
                  <a:pt x="568" y="568"/>
                </a:cubicBezTo>
                <a:cubicBezTo>
                  <a:pt x="569" y="570"/>
                  <a:pt x="569" y="571"/>
                  <a:pt x="569" y="573"/>
                </a:cubicBezTo>
                <a:cubicBezTo>
                  <a:pt x="566" y="580"/>
                  <a:pt x="554" y="586"/>
                  <a:pt x="548" y="588"/>
                </a:cubicBezTo>
                <a:cubicBezTo>
                  <a:pt x="546" y="589"/>
                  <a:pt x="545" y="590"/>
                  <a:pt x="544" y="591"/>
                </a:cubicBezTo>
                <a:cubicBezTo>
                  <a:pt x="540" y="598"/>
                  <a:pt x="526" y="620"/>
                  <a:pt x="525" y="631"/>
                </a:cubicBezTo>
                <a:cubicBezTo>
                  <a:pt x="520" y="639"/>
                  <a:pt x="472" y="672"/>
                  <a:pt x="454" y="677"/>
                </a:cubicBezTo>
                <a:cubicBezTo>
                  <a:pt x="444" y="680"/>
                  <a:pt x="441" y="675"/>
                  <a:pt x="432" y="657"/>
                </a:cubicBezTo>
                <a:cubicBezTo>
                  <a:pt x="430" y="654"/>
                  <a:pt x="429" y="650"/>
                  <a:pt x="427" y="647"/>
                </a:cubicBezTo>
                <a:cubicBezTo>
                  <a:pt x="413" y="621"/>
                  <a:pt x="409" y="599"/>
                  <a:pt x="416" y="589"/>
                </a:cubicBezTo>
                <a:cubicBezTo>
                  <a:pt x="428" y="574"/>
                  <a:pt x="414" y="558"/>
                  <a:pt x="403" y="546"/>
                </a:cubicBezTo>
                <a:cubicBezTo>
                  <a:pt x="400" y="542"/>
                  <a:pt x="397" y="539"/>
                  <a:pt x="395" y="536"/>
                </a:cubicBezTo>
                <a:cubicBezTo>
                  <a:pt x="392" y="532"/>
                  <a:pt x="392" y="529"/>
                  <a:pt x="394" y="522"/>
                </a:cubicBezTo>
                <a:cubicBezTo>
                  <a:pt x="395" y="513"/>
                  <a:pt x="397" y="501"/>
                  <a:pt x="391" y="481"/>
                </a:cubicBezTo>
                <a:cubicBezTo>
                  <a:pt x="384" y="461"/>
                  <a:pt x="366" y="459"/>
                  <a:pt x="351" y="459"/>
                </a:cubicBezTo>
                <a:cubicBezTo>
                  <a:pt x="342" y="459"/>
                  <a:pt x="333" y="459"/>
                  <a:pt x="323" y="460"/>
                </a:cubicBezTo>
                <a:cubicBezTo>
                  <a:pt x="312" y="461"/>
                  <a:pt x="299" y="463"/>
                  <a:pt x="285" y="463"/>
                </a:cubicBezTo>
                <a:cubicBezTo>
                  <a:pt x="280" y="463"/>
                  <a:pt x="276" y="463"/>
                  <a:pt x="271" y="462"/>
                </a:cubicBezTo>
                <a:cubicBezTo>
                  <a:pt x="262" y="462"/>
                  <a:pt x="255" y="458"/>
                  <a:pt x="250" y="451"/>
                </a:cubicBezTo>
                <a:cubicBezTo>
                  <a:pt x="237" y="433"/>
                  <a:pt x="238" y="393"/>
                  <a:pt x="252" y="342"/>
                </a:cubicBezTo>
                <a:cubicBezTo>
                  <a:pt x="259" y="318"/>
                  <a:pt x="297" y="295"/>
                  <a:pt x="312" y="288"/>
                </a:cubicBezTo>
                <a:cubicBezTo>
                  <a:pt x="313" y="288"/>
                  <a:pt x="314" y="287"/>
                  <a:pt x="315" y="285"/>
                </a:cubicBezTo>
                <a:cubicBezTo>
                  <a:pt x="319" y="278"/>
                  <a:pt x="318" y="272"/>
                  <a:pt x="316" y="269"/>
                </a:cubicBezTo>
                <a:cubicBezTo>
                  <a:pt x="313" y="262"/>
                  <a:pt x="308" y="259"/>
                  <a:pt x="303" y="257"/>
                </a:cubicBezTo>
                <a:cubicBezTo>
                  <a:pt x="303" y="251"/>
                  <a:pt x="305" y="242"/>
                  <a:pt x="310" y="240"/>
                </a:cubicBezTo>
                <a:cubicBezTo>
                  <a:pt x="315" y="238"/>
                  <a:pt x="322" y="237"/>
                  <a:pt x="327" y="237"/>
                </a:cubicBezTo>
                <a:cubicBezTo>
                  <a:pt x="336" y="236"/>
                  <a:pt x="342" y="236"/>
                  <a:pt x="345" y="231"/>
                </a:cubicBezTo>
                <a:cubicBezTo>
                  <a:pt x="346" y="229"/>
                  <a:pt x="347" y="225"/>
                  <a:pt x="344" y="221"/>
                </a:cubicBezTo>
                <a:cubicBezTo>
                  <a:pt x="344" y="220"/>
                  <a:pt x="343" y="216"/>
                  <a:pt x="346" y="212"/>
                </a:cubicBezTo>
                <a:cubicBezTo>
                  <a:pt x="348" y="208"/>
                  <a:pt x="352" y="206"/>
                  <a:pt x="356" y="207"/>
                </a:cubicBezTo>
                <a:cubicBezTo>
                  <a:pt x="358" y="207"/>
                  <a:pt x="359" y="207"/>
                  <a:pt x="361" y="207"/>
                </a:cubicBezTo>
                <a:cubicBezTo>
                  <a:pt x="376" y="207"/>
                  <a:pt x="385" y="194"/>
                  <a:pt x="388" y="188"/>
                </a:cubicBezTo>
                <a:cubicBezTo>
                  <a:pt x="395" y="186"/>
                  <a:pt x="412" y="179"/>
                  <a:pt x="426" y="179"/>
                </a:cubicBezTo>
                <a:cubicBezTo>
                  <a:pt x="429" y="179"/>
                  <a:pt x="432" y="179"/>
                  <a:pt x="434" y="180"/>
                </a:cubicBezTo>
                <a:cubicBezTo>
                  <a:pt x="441" y="181"/>
                  <a:pt x="446" y="180"/>
                  <a:pt x="448" y="175"/>
                </a:cubicBezTo>
                <a:cubicBezTo>
                  <a:pt x="452" y="167"/>
                  <a:pt x="445" y="150"/>
                  <a:pt x="426" y="125"/>
                </a:cubicBezTo>
                <a:cubicBezTo>
                  <a:pt x="425" y="123"/>
                  <a:pt x="422" y="122"/>
                  <a:pt x="419" y="122"/>
                </a:cubicBezTo>
                <a:cubicBezTo>
                  <a:pt x="416" y="123"/>
                  <a:pt x="414" y="125"/>
                  <a:pt x="414" y="128"/>
                </a:cubicBezTo>
                <a:cubicBezTo>
                  <a:pt x="410" y="159"/>
                  <a:pt x="410" y="159"/>
                  <a:pt x="410" y="159"/>
                </a:cubicBezTo>
                <a:cubicBezTo>
                  <a:pt x="400" y="155"/>
                  <a:pt x="385" y="149"/>
                  <a:pt x="381" y="139"/>
                </a:cubicBezTo>
                <a:cubicBezTo>
                  <a:pt x="379" y="135"/>
                  <a:pt x="381" y="129"/>
                  <a:pt x="386" y="121"/>
                </a:cubicBezTo>
                <a:cubicBezTo>
                  <a:pt x="390" y="115"/>
                  <a:pt x="394" y="110"/>
                  <a:pt x="399" y="105"/>
                </a:cubicBezTo>
                <a:cubicBezTo>
                  <a:pt x="400" y="105"/>
                  <a:pt x="400" y="105"/>
                  <a:pt x="400" y="104"/>
                </a:cubicBezTo>
                <a:cubicBezTo>
                  <a:pt x="412" y="94"/>
                  <a:pt x="425" y="87"/>
                  <a:pt x="431" y="87"/>
                </a:cubicBezTo>
                <a:cubicBezTo>
                  <a:pt x="431" y="87"/>
                  <a:pt x="431" y="87"/>
                  <a:pt x="431" y="87"/>
                </a:cubicBezTo>
                <a:cubicBezTo>
                  <a:pt x="435" y="87"/>
                  <a:pt x="440" y="90"/>
                  <a:pt x="445" y="92"/>
                </a:cubicBezTo>
                <a:cubicBezTo>
                  <a:pt x="451" y="95"/>
                  <a:pt x="458" y="99"/>
                  <a:pt x="466" y="99"/>
                </a:cubicBezTo>
                <a:cubicBezTo>
                  <a:pt x="475" y="99"/>
                  <a:pt x="483" y="94"/>
                  <a:pt x="490" y="85"/>
                </a:cubicBezTo>
                <a:cubicBezTo>
                  <a:pt x="505" y="66"/>
                  <a:pt x="497" y="42"/>
                  <a:pt x="490" y="26"/>
                </a:cubicBezTo>
                <a:cubicBezTo>
                  <a:pt x="602" y="55"/>
                  <a:pt x="695" y="134"/>
                  <a:pt x="742" y="237"/>
                </a:cubicBezTo>
                <a:close/>
                <a:moveTo>
                  <a:pt x="119" y="480"/>
                </a:moveTo>
                <a:cubicBezTo>
                  <a:pt x="109" y="475"/>
                  <a:pt x="95" y="468"/>
                  <a:pt x="79" y="444"/>
                </a:cubicBezTo>
                <a:cubicBezTo>
                  <a:pt x="73" y="435"/>
                  <a:pt x="67" y="421"/>
                  <a:pt x="61" y="403"/>
                </a:cubicBezTo>
                <a:cubicBezTo>
                  <a:pt x="194" y="403"/>
                  <a:pt x="194" y="403"/>
                  <a:pt x="194" y="403"/>
                </a:cubicBezTo>
                <a:cubicBezTo>
                  <a:pt x="194" y="443"/>
                  <a:pt x="198" y="482"/>
                  <a:pt x="204" y="519"/>
                </a:cubicBezTo>
                <a:cubicBezTo>
                  <a:pt x="137" y="519"/>
                  <a:pt x="137" y="519"/>
                  <a:pt x="137" y="519"/>
                </a:cubicBezTo>
                <a:cubicBezTo>
                  <a:pt x="138" y="516"/>
                  <a:pt x="138" y="513"/>
                  <a:pt x="138" y="510"/>
                </a:cubicBezTo>
                <a:cubicBezTo>
                  <a:pt x="139" y="490"/>
                  <a:pt x="129" y="485"/>
                  <a:pt x="119" y="480"/>
                </a:cubicBezTo>
                <a:close/>
                <a:moveTo>
                  <a:pt x="273" y="112"/>
                </a:moveTo>
                <a:cubicBezTo>
                  <a:pt x="282" y="107"/>
                  <a:pt x="292" y="102"/>
                  <a:pt x="303" y="100"/>
                </a:cubicBezTo>
                <a:cubicBezTo>
                  <a:pt x="309" y="99"/>
                  <a:pt x="316" y="98"/>
                  <a:pt x="322" y="97"/>
                </a:cubicBezTo>
                <a:cubicBezTo>
                  <a:pt x="341" y="94"/>
                  <a:pt x="363" y="92"/>
                  <a:pt x="384" y="76"/>
                </a:cubicBezTo>
                <a:cubicBezTo>
                  <a:pt x="386" y="75"/>
                  <a:pt x="387" y="74"/>
                  <a:pt x="388" y="73"/>
                </a:cubicBezTo>
                <a:cubicBezTo>
                  <a:pt x="388" y="97"/>
                  <a:pt x="388" y="97"/>
                  <a:pt x="388" y="97"/>
                </a:cubicBezTo>
                <a:cubicBezTo>
                  <a:pt x="383" y="102"/>
                  <a:pt x="378" y="108"/>
                  <a:pt x="374" y="113"/>
                </a:cubicBezTo>
                <a:cubicBezTo>
                  <a:pt x="370" y="120"/>
                  <a:pt x="368" y="125"/>
                  <a:pt x="367" y="130"/>
                </a:cubicBezTo>
                <a:cubicBezTo>
                  <a:pt x="342" y="130"/>
                  <a:pt x="342" y="130"/>
                  <a:pt x="342" y="130"/>
                </a:cubicBezTo>
                <a:cubicBezTo>
                  <a:pt x="343" y="127"/>
                  <a:pt x="344" y="124"/>
                  <a:pt x="343" y="120"/>
                </a:cubicBezTo>
                <a:cubicBezTo>
                  <a:pt x="341" y="112"/>
                  <a:pt x="334" y="107"/>
                  <a:pt x="325" y="107"/>
                </a:cubicBezTo>
                <a:cubicBezTo>
                  <a:pt x="318" y="107"/>
                  <a:pt x="310" y="110"/>
                  <a:pt x="305" y="115"/>
                </a:cubicBezTo>
                <a:cubicBezTo>
                  <a:pt x="302" y="118"/>
                  <a:pt x="301" y="122"/>
                  <a:pt x="302" y="125"/>
                </a:cubicBezTo>
                <a:cubicBezTo>
                  <a:pt x="303" y="127"/>
                  <a:pt x="304" y="129"/>
                  <a:pt x="306" y="130"/>
                </a:cubicBezTo>
                <a:cubicBezTo>
                  <a:pt x="261" y="130"/>
                  <a:pt x="261" y="130"/>
                  <a:pt x="261" y="130"/>
                </a:cubicBezTo>
                <a:cubicBezTo>
                  <a:pt x="264" y="124"/>
                  <a:pt x="267" y="119"/>
                  <a:pt x="270" y="113"/>
                </a:cubicBezTo>
                <a:cubicBezTo>
                  <a:pt x="271" y="113"/>
                  <a:pt x="272" y="112"/>
                  <a:pt x="273" y="112"/>
                </a:cubicBezTo>
                <a:close/>
                <a:moveTo>
                  <a:pt x="440" y="48"/>
                </a:moveTo>
                <a:cubicBezTo>
                  <a:pt x="451" y="45"/>
                  <a:pt x="465" y="38"/>
                  <a:pt x="471" y="27"/>
                </a:cubicBezTo>
                <a:cubicBezTo>
                  <a:pt x="472" y="26"/>
                  <a:pt x="472" y="25"/>
                  <a:pt x="473" y="24"/>
                </a:cubicBezTo>
                <a:cubicBezTo>
                  <a:pt x="479" y="34"/>
                  <a:pt x="492" y="60"/>
                  <a:pt x="479" y="76"/>
                </a:cubicBezTo>
                <a:cubicBezTo>
                  <a:pt x="473" y="84"/>
                  <a:pt x="469" y="85"/>
                  <a:pt x="466" y="85"/>
                </a:cubicBezTo>
                <a:cubicBezTo>
                  <a:pt x="461" y="85"/>
                  <a:pt x="456" y="82"/>
                  <a:pt x="451" y="80"/>
                </a:cubicBezTo>
                <a:cubicBezTo>
                  <a:pt x="445" y="76"/>
                  <a:pt x="439" y="73"/>
                  <a:pt x="432" y="73"/>
                </a:cubicBezTo>
                <a:cubicBezTo>
                  <a:pt x="424" y="72"/>
                  <a:pt x="413" y="77"/>
                  <a:pt x="402" y="85"/>
                </a:cubicBezTo>
                <a:cubicBezTo>
                  <a:pt x="402" y="64"/>
                  <a:pt x="402" y="64"/>
                  <a:pt x="402" y="64"/>
                </a:cubicBezTo>
                <a:cubicBezTo>
                  <a:pt x="419" y="54"/>
                  <a:pt x="432" y="50"/>
                  <a:pt x="440" y="48"/>
                </a:cubicBezTo>
                <a:close/>
                <a:moveTo>
                  <a:pt x="322" y="122"/>
                </a:moveTo>
                <a:cubicBezTo>
                  <a:pt x="325" y="121"/>
                  <a:pt x="327" y="121"/>
                  <a:pt x="328" y="122"/>
                </a:cubicBezTo>
                <a:cubicBezTo>
                  <a:pt x="328" y="122"/>
                  <a:pt x="327" y="122"/>
                  <a:pt x="327" y="122"/>
                </a:cubicBezTo>
                <a:cubicBezTo>
                  <a:pt x="325" y="122"/>
                  <a:pt x="324" y="122"/>
                  <a:pt x="322" y="122"/>
                </a:cubicBezTo>
                <a:close/>
                <a:moveTo>
                  <a:pt x="368" y="144"/>
                </a:moveTo>
                <a:cubicBezTo>
                  <a:pt x="368" y="144"/>
                  <a:pt x="368" y="145"/>
                  <a:pt x="368" y="145"/>
                </a:cubicBezTo>
                <a:cubicBezTo>
                  <a:pt x="374" y="157"/>
                  <a:pt x="387" y="165"/>
                  <a:pt x="398" y="170"/>
                </a:cubicBezTo>
                <a:cubicBezTo>
                  <a:pt x="388" y="173"/>
                  <a:pt x="381" y="176"/>
                  <a:pt x="380" y="176"/>
                </a:cubicBezTo>
                <a:cubicBezTo>
                  <a:pt x="379" y="177"/>
                  <a:pt x="378" y="178"/>
                  <a:pt x="377" y="180"/>
                </a:cubicBezTo>
                <a:cubicBezTo>
                  <a:pt x="376" y="179"/>
                  <a:pt x="375" y="178"/>
                  <a:pt x="374" y="178"/>
                </a:cubicBezTo>
                <a:cubicBezTo>
                  <a:pt x="375" y="177"/>
                  <a:pt x="375" y="175"/>
                  <a:pt x="376" y="174"/>
                </a:cubicBezTo>
                <a:cubicBezTo>
                  <a:pt x="382" y="171"/>
                  <a:pt x="381" y="166"/>
                  <a:pt x="381" y="164"/>
                </a:cubicBezTo>
                <a:cubicBezTo>
                  <a:pt x="379" y="157"/>
                  <a:pt x="370" y="155"/>
                  <a:pt x="356" y="153"/>
                </a:cubicBezTo>
                <a:cubicBezTo>
                  <a:pt x="356" y="153"/>
                  <a:pt x="355" y="153"/>
                  <a:pt x="354" y="153"/>
                </a:cubicBezTo>
                <a:cubicBezTo>
                  <a:pt x="346" y="153"/>
                  <a:pt x="342" y="158"/>
                  <a:pt x="342" y="163"/>
                </a:cubicBezTo>
                <a:cubicBezTo>
                  <a:pt x="340" y="161"/>
                  <a:pt x="338" y="160"/>
                  <a:pt x="336" y="159"/>
                </a:cubicBezTo>
                <a:cubicBezTo>
                  <a:pt x="335" y="159"/>
                  <a:pt x="333" y="159"/>
                  <a:pt x="332" y="159"/>
                </a:cubicBezTo>
                <a:cubicBezTo>
                  <a:pt x="321" y="159"/>
                  <a:pt x="312" y="170"/>
                  <a:pt x="311" y="179"/>
                </a:cubicBezTo>
                <a:cubicBezTo>
                  <a:pt x="311" y="186"/>
                  <a:pt x="315" y="192"/>
                  <a:pt x="323" y="193"/>
                </a:cubicBezTo>
                <a:cubicBezTo>
                  <a:pt x="323" y="193"/>
                  <a:pt x="324" y="193"/>
                  <a:pt x="325" y="193"/>
                </a:cubicBezTo>
                <a:cubicBezTo>
                  <a:pt x="330" y="193"/>
                  <a:pt x="334" y="192"/>
                  <a:pt x="337" y="189"/>
                </a:cubicBezTo>
                <a:cubicBezTo>
                  <a:pt x="336" y="191"/>
                  <a:pt x="335" y="194"/>
                  <a:pt x="336" y="196"/>
                </a:cubicBezTo>
                <a:cubicBezTo>
                  <a:pt x="337" y="197"/>
                  <a:pt x="337" y="198"/>
                  <a:pt x="338" y="199"/>
                </a:cubicBezTo>
                <a:cubicBezTo>
                  <a:pt x="336" y="201"/>
                  <a:pt x="335" y="203"/>
                  <a:pt x="333" y="205"/>
                </a:cubicBezTo>
                <a:cubicBezTo>
                  <a:pt x="330" y="210"/>
                  <a:pt x="329" y="217"/>
                  <a:pt x="330" y="223"/>
                </a:cubicBezTo>
                <a:cubicBezTo>
                  <a:pt x="329" y="223"/>
                  <a:pt x="327" y="223"/>
                  <a:pt x="326" y="223"/>
                </a:cubicBezTo>
                <a:cubicBezTo>
                  <a:pt x="320" y="224"/>
                  <a:pt x="311" y="224"/>
                  <a:pt x="305" y="227"/>
                </a:cubicBezTo>
                <a:cubicBezTo>
                  <a:pt x="291" y="232"/>
                  <a:pt x="289" y="249"/>
                  <a:pt x="289" y="259"/>
                </a:cubicBezTo>
                <a:cubicBezTo>
                  <a:pt x="220" y="259"/>
                  <a:pt x="220" y="259"/>
                  <a:pt x="220" y="259"/>
                </a:cubicBezTo>
                <a:cubicBezTo>
                  <a:pt x="228" y="217"/>
                  <a:pt x="240" y="178"/>
                  <a:pt x="255" y="144"/>
                </a:cubicBezTo>
                <a:lnTo>
                  <a:pt x="368" y="144"/>
                </a:lnTo>
                <a:close/>
                <a:moveTo>
                  <a:pt x="346" y="175"/>
                </a:moveTo>
                <a:cubicBezTo>
                  <a:pt x="346" y="175"/>
                  <a:pt x="346" y="174"/>
                  <a:pt x="346" y="174"/>
                </a:cubicBezTo>
                <a:cubicBezTo>
                  <a:pt x="346" y="175"/>
                  <a:pt x="347" y="176"/>
                  <a:pt x="348" y="177"/>
                </a:cubicBezTo>
                <a:cubicBezTo>
                  <a:pt x="348" y="177"/>
                  <a:pt x="348" y="177"/>
                  <a:pt x="348" y="177"/>
                </a:cubicBezTo>
                <a:cubicBezTo>
                  <a:pt x="347" y="178"/>
                  <a:pt x="345" y="180"/>
                  <a:pt x="344" y="181"/>
                </a:cubicBezTo>
                <a:cubicBezTo>
                  <a:pt x="345" y="179"/>
                  <a:pt x="345" y="177"/>
                  <a:pt x="346" y="175"/>
                </a:cubicBezTo>
                <a:close/>
                <a:moveTo>
                  <a:pt x="363" y="169"/>
                </a:moveTo>
                <a:cubicBezTo>
                  <a:pt x="362" y="168"/>
                  <a:pt x="361" y="168"/>
                  <a:pt x="360" y="168"/>
                </a:cubicBezTo>
                <a:cubicBezTo>
                  <a:pt x="360" y="168"/>
                  <a:pt x="360" y="168"/>
                  <a:pt x="359" y="168"/>
                </a:cubicBezTo>
                <a:cubicBezTo>
                  <a:pt x="361" y="168"/>
                  <a:pt x="362" y="168"/>
                  <a:pt x="363" y="168"/>
                </a:cubicBezTo>
                <a:cubicBezTo>
                  <a:pt x="363" y="169"/>
                  <a:pt x="363" y="169"/>
                  <a:pt x="363" y="169"/>
                </a:cubicBezTo>
                <a:close/>
                <a:moveTo>
                  <a:pt x="361" y="184"/>
                </a:moveTo>
                <a:cubicBezTo>
                  <a:pt x="362" y="185"/>
                  <a:pt x="362" y="186"/>
                  <a:pt x="363" y="187"/>
                </a:cubicBezTo>
                <a:cubicBezTo>
                  <a:pt x="361" y="187"/>
                  <a:pt x="360" y="187"/>
                  <a:pt x="357" y="188"/>
                </a:cubicBezTo>
                <a:cubicBezTo>
                  <a:pt x="359" y="187"/>
                  <a:pt x="360" y="185"/>
                  <a:pt x="361" y="184"/>
                </a:cubicBezTo>
                <a:close/>
                <a:moveTo>
                  <a:pt x="332" y="173"/>
                </a:moveTo>
                <a:cubicBezTo>
                  <a:pt x="332" y="174"/>
                  <a:pt x="331" y="175"/>
                  <a:pt x="330" y="176"/>
                </a:cubicBezTo>
                <a:cubicBezTo>
                  <a:pt x="329" y="177"/>
                  <a:pt x="328" y="179"/>
                  <a:pt x="326" y="179"/>
                </a:cubicBezTo>
                <a:cubicBezTo>
                  <a:pt x="326" y="178"/>
                  <a:pt x="327" y="177"/>
                  <a:pt x="328" y="175"/>
                </a:cubicBezTo>
                <a:cubicBezTo>
                  <a:pt x="329" y="174"/>
                  <a:pt x="331" y="173"/>
                  <a:pt x="332" y="173"/>
                </a:cubicBezTo>
                <a:close/>
                <a:moveTo>
                  <a:pt x="297" y="273"/>
                </a:moveTo>
                <a:cubicBezTo>
                  <a:pt x="298" y="273"/>
                  <a:pt x="300" y="273"/>
                  <a:pt x="301" y="272"/>
                </a:cubicBezTo>
                <a:cubicBezTo>
                  <a:pt x="302" y="272"/>
                  <a:pt x="303" y="273"/>
                  <a:pt x="303" y="274"/>
                </a:cubicBezTo>
                <a:cubicBezTo>
                  <a:pt x="303" y="275"/>
                  <a:pt x="304" y="275"/>
                  <a:pt x="303" y="277"/>
                </a:cubicBezTo>
                <a:cubicBezTo>
                  <a:pt x="292" y="283"/>
                  <a:pt x="247" y="307"/>
                  <a:pt x="239" y="338"/>
                </a:cubicBezTo>
                <a:cubicBezTo>
                  <a:pt x="234" y="354"/>
                  <a:pt x="231" y="372"/>
                  <a:pt x="229" y="389"/>
                </a:cubicBezTo>
                <a:cubicBezTo>
                  <a:pt x="208" y="389"/>
                  <a:pt x="208" y="389"/>
                  <a:pt x="208" y="389"/>
                </a:cubicBezTo>
                <a:cubicBezTo>
                  <a:pt x="208" y="349"/>
                  <a:pt x="212" y="310"/>
                  <a:pt x="218" y="273"/>
                </a:cubicBezTo>
                <a:lnTo>
                  <a:pt x="297" y="273"/>
                </a:lnTo>
                <a:close/>
                <a:moveTo>
                  <a:pt x="208" y="403"/>
                </a:moveTo>
                <a:cubicBezTo>
                  <a:pt x="227" y="403"/>
                  <a:pt x="227" y="403"/>
                  <a:pt x="227" y="403"/>
                </a:cubicBezTo>
                <a:cubicBezTo>
                  <a:pt x="226" y="425"/>
                  <a:pt x="229" y="445"/>
                  <a:pt x="239" y="459"/>
                </a:cubicBezTo>
                <a:cubicBezTo>
                  <a:pt x="246" y="469"/>
                  <a:pt x="257" y="475"/>
                  <a:pt x="270" y="476"/>
                </a:cubicBezTo>
                <a:cubicBezTo>
                  <a:pt x="275" y="477"/>
                  <a:pt x="280" y="477"/>
                  <a:pt x="285" y="477"/>
                </a:cubicBezTo>
                <a:cubicBezTo>
                  <a:pt x="299" y="477"/>
                  <a:pt x="313" y="475"/>
                  <a:pt x="325" y="474"/>
                </a:cubicBezTo>
                <a:cubicBezTo>
                  <a:pt x="334" y="473"/>
                  <a:pt x="343" y="473"/>
                  <a:pt x="351" y="473"/>
                </a:cubicBezTo>
                <a:cubicBezTo>
                  <a:pt x="369" y="473"/>
                  <a:pt x="374" y="478"/>
                  <a:pt x="377" y="486"/>
                </a:cubicBezTo>
                <a:cubicBezTo>
                  <a:pt x="383" y="501"/>
                  <a:pt x="381" y="510"/>
                  <a:pt x="380" y="519"/>
                </a:cubicBezTo>
                <a:cubicBezTo>
                  <a:pt x="218" y="519"/>
                  <a:pt x="218" y="519"/>
                  <a:pt x="218" y="519"/>
                </a:cubicBezTo>
                <a:cubicBezTo>
                  <a:pt x="212" y="482"/>
                  <a:pt x="208" y="443"/>
                  <a:pt x="208" y="403"/>
                </a:cubicBezTo>
                <a:close/>
                <a:moveTo>
                  <a:pt x="402" y="567"/>
                </a:moveTo>
                <a:cubicBezTo>
                  <a:pt x="406" y="573"/>
                  <a:pt x="408" y="577"/>
                  <a:pt x="405" y="581"/>
                </a:cubicBezTo>
                <a:cubicBezTo>
                  <a:pt x="404" y="582"/>
                  <a:pt x="403" y="584"/>
                  <a:pt x="402" y="586"/>
                </a:cubicBezTo>
                <a:lnTo>
                  <a:pt x="402" y="567"/>
                </a:lnTo>
                <a:close/>
                <a:moveTo>
                  <a:pt x="402" y="623"/>
                </a:moveTo>
                <a:cubicBezTo>
                  <a:pt x="405" y="633"/>
                  <a:pt x="409" y="641"/>
                  <a:pt x="412" y="648"/>
                </a:cubicBezTo>
                <a:cubicBezTo>
                  <a:pt x="402" y="648"/>
                  <a:pt x="402" y="648"/>
                  <a:pt x="402" y="648"/>
                </a:cubicBezTo>
                <a:lnTo>
                  <a:pt x="402" y="623"/>
                </a:lnTo>
                <a:close/>
                <a:moveTo>
                  <a:pt x="423" y="165"/>
                </a:moveTo>
                <a:cubicBezTo>
                  <a:pt x="425" y="149"/>
                  <a:pt x="425" y="149"/>
                  <a:pt x="425" y="149"/>
                </a:cubicBezTo>
                <a:cubicBezTo>
                  <a:pt x="429" y="155"/>
                  <a:pt x="433" y="162"/>
                  <a:pt x="434" y="166"/>
                </a:cubicBezTo>
                <a:cubicBezTo>
                  <a:pt x="432" y="165"/>
                  <a:pt x="429" y="165"/>
                  <a:pt x="426" y="165"/>
                </a:cubicBezTo>
                <a:cubicBezTo>
                  <a:pt x="425" y="165"/>
                  <a:pt x="424" y="165"/>
                  <a:pt x="423" y="165"/>
                </a:cubicBezTo>
                <a:close/>
                <a:moveTo>
                  <a:pt x="204" y="273"/>
                </a:moveTo>
                <a:cubicBezTo>
                  <a:pt x="198" y="310"/>
                  <a:pt x="194" y="349"/>
                  <a:pt x="194" y="389"/>
                </a:cubicBezTo>
                <a:cubicBezTo>
                  <a:pt x="56" y="389"/>
                  <a:pt x="56" y="389"/>
                  <a:pt x="56" y="389"/>
                </a:cubicBezTo>
                <a:cubicBezTo>
                  <a:pt x="48" y="361"/>
                  <a:pt x="39" y="325"/>
                  <a:pt x="31" y="282"/>
                </a:cubicBezTo>
                <a:cubicBezTo>
                  <a:pt x="32" y="279"/>
                  <a:pt x="33" y="276"/>
                  <a:pt x="34" y="273"/>
                </a:cubicBezTo>
                <a:lnTo>
                  <a:pt x="204" y="273"/>
                </a:lnTo>
                <a:close/>
                <a:moveTo>
                  <a:pt x="134" y="533"/>
                </a:moveTo>
                <a:cubicBezTo>
                  <a:pt x="206" y="533"/>
                  <a:pt x="206" y="533"/>
                  <a:pt x="206" y="533"/>
                </a:cubicBezTo>
                <a:cubicBezTo>
                  <a:pt x="214" y="574"/>
                  <a:pt x="225" y="613"/>
                  <a:pt x="240" y="648"/>
                </a:cubicBezTo>
                <a:cubicBezTo>
                  <a:pt x="143" y="648"/>
                  <a:pt x="143" y="648"/>
                  <a:pt x="143" y="648"/>
                </a:cubicBezTo>
                <a:cubicBezTo>
                  <a:pt x="122" y="595"/>
                  <a:pt x="129" y="558"/>
                  <a:pt x="134" y="533"/>
                </a:cubicBezTo>
                <a:close/>
                <a:moveTo>
                  <a:pt x="220" y="533"/>
                </a:moveTo>
                <a:cubicBezTo>
                  <a:pt x="379" y="533"/>
                  <a:pt x="379" y="533"/>
                  <a:pt x="379" y="533"/>
                </a:cubicBezTo>
                <a:cubicBezTo>
                  <a:pt x="379" y="536"/>
                  <a:pt x="380" y="540"/>
                  <a:pt x="383" y="544"/>
                </a:cubicBezTo>
                <a:cubicBezTo>
                  <a:pt x="385" y="546"/>
                  <a:pt x="386" y="548"/>
                  <a:pt x="388" y="550"/>
                </a:cubicBezTo>
                <a:cubicBezTo>
                  <a:pt x="388" y="648"/>
                  <a:pt x="388" y="648"/>
                  <a:pt x="388" y="648"/>
                </a:cubicBezTo>
                <a:cubicBezTo>
                  <a:pt x="255" y="648"/>
                  <a:pt x="255" y="648"/>
                  <a:pt x="255" y="648"/>
                </a:cubicBezTo>
                <a:cubicBezTo>
                  <a:pt x="240" y="614"/>
                  <a:pt x="228" y="575"/>
                  <a:pt x="220" y="533"/>
                </a:cubicBezTo>
                <a:close/>
                <a:moveTo>
                  <a:pt x="388" y="662"/>
                </a:moveTo>
                <a:cubicBezTo>
                  <a:pt x="388" y="777"/>
                  <a:pt x="388" y="777"/>
                  <a:pt x="388" y="777"/>
                </a:cubicBezTo>
                <a:cubicBezTo>
                  <a:pt x="339" y="774"/>
                  <a:pt x="294" y="730"/>
                  <a:pt x="261" y="662"/>
                </a:cubicBezTo>
                <a:lnTo>
                  <a:pt x="388" y="662"/>
                </a:lnTo>
                <a:close/>
                <a:moveTo>
                  <a:pt x="402" y="662"/>
                </a:moveTo>
                <a:cubicBezTo>
                  <a:pt x="419" y="662"/>
                  <a:pt x="419" y="662"/>
                  <a:pt x="419" y="662"/>
                </a:cubicBezTo>
                <a:cubicBezTo>
                  <a:pt x="419" y="662"/>
                  <a:pt x="419" y="663"/>
                  <a:pt x="419" y="663"/>
                </a:cubicBezTo>
                <a:cubicBezTo>
                  <a:pt x="427" y="678"/>
                  <a:pt x="433" y="692"/>
                  <a:pt x="449" y="692"/>
                </a:cubicBezTo>
                <a:cubicBezTo>
                  <a:pt x="452" y="692"/>
                  <a:pt x="455" y="691"/>
                  <a:pt x="458" y="691"/>
                </a:cubicBezTo>
                <a:cubicBezTo>
                  <a:pt x="470" y="687"/>
                  <a:pt x="491" y="675"/>
                  <a:pt x="505" y="665"/>
                </a:cubicBezTo>
                <a:cubicBezTo>
                  <a:pt x="506" y="664"/>
                  <a:pt x="508" y="663"/>
                  <a:pt x="509" y="662"/>
                </a:cubicBezTo>
                <a:cubicBezTo>
                  <a:pt x="529" y="662"/>
                  <a:pt x="529" y="662"/>
                  <a:pt x="529" y="662"/>
                </a:cubicBezTo>
                <a:cubicBezTo>
                  <a:pt x="496" y="732"/>
                  <a:pt x="450" y="774"/>
                  <a:pt x="402" y="777"/>
                </a:cubicBezTo>
                <a:lnTo>
                  <a:pt x="402" y="662"/>
                </a:lnTo>
                <a:close/>
                <a:moveTo>
                  <a:pt x="528" y="648"/>
                </a:moveTo>
                <a:cubicBezTo>
                  <a:pt x="539" y="638"/>
                  <a:pt x="539" y="634"/>
                  <a:pt x="539" y="632"/>
                </a:cubicBezTo>
                <a:cubicBezTo>
                  <a:pt x="539" y="628"/>
                  <a:pt x="545" y="617"/>
                  <a:pt x="552" y="605"/>
                </a:cubicBezTo>
                <a:cubicBezTo>
                  <a:pt x="547" y="621"/>
                  <a:pt x="541" y="635"/>
                  <a:pt x="536" y="648"/>
                </a:cubicBezTo>
                <a:lnTo>
                  <a:pt x="528" y="648"/>
                </a:lnTo>
                <a:close/>
                <a:moveTo>
                  <a:pt x="570" y="592"/>
                </a:moveTo>
                <a:cubicBezTo>
                  <a:pt x="575" y="588"/>
                  <a:pt x="579" y="584"/>
                  <a:pt x="582" y="579"/>
                </a:cubicBezTo>
                <a:cubicBezTo>
                  <a:pt x="584" y="573"/>
                  <a:pt x="584" y="567"/>
                  <a:pt x="581" y="561"/>
                </a:cubicBezTo>
                <a:cubicBezTo>
                  <a:pt x="577" y="554"/>
                  <a:pt x="576" y="544"/>
                  <a:pt x="579" y="533"/>
                </a:cubicBezTo>
                <a:cubicBezTo>
                  <a:pt x="752" y="533"/>
                  <a:pt x="752" y="533"/>
                  <a:pt x="752" y="533"/>
                </a:cubicBezTo>
                <a:cubicBezTo>
                  <a:pt x="735" y="575"/>
                  <a:pt x="711" y="614"/>
                  <a:pt x="682" y="648"/>
                </a:cubicBezTo>
                <a:cubicBezTo>
                  <a:pt x="551" y="648"/>
                  <a:pt x="551" y="648"/>
                  <a:pt x="551" y="648"/>
                </a:cubicBezTo>
                <a:cubicBezTo>
                  <a:pt x="558" y="631"/>
                  <a:pt x="565" y="612"/>
                  <a:pt x="570" y="592"/>
                </a:cubicBezTo>
                <a:close/>
                <a:moveTo>
                  <a:pt x="175" y="708"/>
                </a:moveTo>
                <a:cubicBezTo>
                  <a:pt x="164" y="691"/>
                  <a:pt x="155" y="676"/>
                  <a:pt x="149" y="662"/>
                </a:cubicBezTo>
                <a:cubicBezTo>
                  <a:pt x="246" y="662"/>
                  <a:pt x="246" y="662"/>
                  <a:pt x="246" y="662"/>
                </a:cubicBezTo>
                <a:cubicBezTo>
                  <a:pt x="248" y="666"/>
                  <a:pt x="250" y="670"/>
                  <a:pt x="252" y="674"/>
                </a:cubicBezTo>
                <a:cubicBezTo>
                  <a:pt x="275" y="720"/>
                  <a:pt x="302" y="753"/>
                  <a:pt x="333" y="772"/>
                </a:cubicBezTo>
                <a:cubicBezTo>
                  <a:pt x="275" y="763"/>
                  <a:pt x="221" y="740"/>
                  <a:pt x="175" y="708"/>
                </a:cubicBezTo>
                <a:close/>
                <a:moveTo>
                  <a:pt x="457" y="773"/>
                </a:moveTo>
                <a:cubicBezTo>
                  <a:pt x="491" y="751"/>
                  <a:pt x="521" y="713"/>
                  <a:pt x="545" y="662"/>
                </a:cubicBezTo>
                <a:cubicBezTo>
                  <a:pt x="669" y="662"/>
                  <a:pt x="669" y="662"/>
                  <a:pt x="669" y="662"/>
                </a:cubicBezTo>
                <a:cubicBezTo>
                  <a:pt x="613" y="719"/>
                  <a:pt x="539" y="759"/>
                  <a:pt x="457" y="77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43196" tIns="21598" rIns="43196" bIns="21598" numCol="1" anchor="t" anchorCtr="0" compatLnSpc="1">
            <a:prstTxWarp prst="textNoShape">
              <a:avLst/>
            </a:prstTxWarp>
          </a:bodyPr>
          <a:lstStyle/>
          <a:p>
            <a:endParaRPr lang="en-US" sz="6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0" y="0"/>
            <a:ext cx="5688037" cy="3077766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 marL="355600" indent="361950" algn="just">
              <a:buNone/>
              <a:tabLst>
                <a:tab pos="538163" algn="l"/>
              </a:tabLst>
            </a:pPr>
            <a:endParaRPr lang="en-US" sz="800" b="1" dirty="0">
              <a:solidFill>
                <a:srgbClr val="002060"/>
              </a:solidFill>
            </a:endParaRPr>
          </a:p>
          <a:p>
            <a:pPr marL="355600" indent="361950" algn="just">
              <a:buNone/>
              <a:tabLst>
                <a:tab pos="538163" algn="l"/>
              </a:tabLst>
            </a:pPr>
            <a:r>
              <a:rPr lang="ru-RU" sz="2000" b="1" dirty="0" err="1">
                <a:solidFill>
                  <a:srgbClr val="002060"/>
                </a:solidFill>
              </a:rPr>
              <a:t>Turkiston</a:t>
            </a:r>
            <a:r>
              <a:rPr lang="ru-RU" sz="2000" b="1" dirty="0">
                <a:solidFill>
                  <a:srgbClr val="002060"/>
                </a:solidFill>
              </a:rPr>
              <a:t> </a:t>
            </a:r>
            <a:r>
              <a:rPr lang="ru-RU" sz="2000" b="1" dirty="0" err="1">
                <a:solidFill>
                  <a:srgbClr val="002060"/>
                </a:solidFill>
              </a:rPr>
              <a:t>davlat</a:t>
            </a:r>
            <a:r>
              <a:rPr lang="ru-RU" sz="2000" b="1" dirty="0">
                <a:solidFill>
                  <a:srgbClr val="002060"/>
                </a:solidFill>
              </a:rPr>
              <a:t> </a:t>
            </a:r>
            <a:r>
              <a:rPr lang="ru-RU" sz="2000" b="1" dirty="0" err="1">
                <a:solidFill>
                  <a:srgbClr val="002060"/>
                </a:solidFill>
              </a:rPr>
              <a:t>universiteti</a:t>
            </a:r>
            <a:r>
              <a:rPr lang="ru-RU" sz="2000" b="1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va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b="1" dirty="0">
                <a:solidFill>
                  <a:srgbClr val="002060"/>
                </a:solidFill>
              </a:rPr>
              <a:t>O</a:t>
            </a:r>
            <a:r>
              <a:rPr lang="ru-RU" sz="2000" b="1" dirty="0">
                <a:solidFill>
                  <a:srgbClr val="002060"/>
                </a:solidFill>
              </a:rPr>
              <a:t>‘</a:t>
            </a:r>
            <a:r>
              <a:rPr lang="ru-RU" sz="2000" b="1" dirty="0" err="1">
                <a:solidFill>
                  <a:srgbClr val="002060"/>
                </a:solidFill>
              </a:rPr>
              <a:t>zbekiston</a:t>
            </a:r>
            <a:r>
              <a:rPr lang="ru-RU" sz="2000" b="1" dirty="0">
                <a:solidFill>
                  <a:srgbClr val="002060"/>
                </a:solidFill>
              </a:rPr>
              <a:t> </a:t>
            </a:r>
            <a:r>
              <a:rPr lang="ru-RU" sz="2000" b="1" dirty="0" err="1">
                <a:solidFill>
                  <a:srgbClr val="002060"/>
                </a:solidFill>
              </a:rPr>
              <a:t>davlat</a:t>
            </a:r>
            <a:r>
              <a:rPr lang="ru-RU" sz="2000" b="1" dirty="0">
                <a:solidFill>
                  <a:srgbClr val="002060"/>
                </a:solidFill>
              </a:rPr>
              <a:t> </a:t>
            </a:r>
            <a:r>
              <a:rPr lang="ru-RU" sz="2000" b="1" dirty="0" err="1">
                <a:solidFill>
                  <a:srgbClr val="002060"/>
                </a:solidFill>
              </a:rPr>
              <a:t>universiteti</a:t>
            </a:r>
            <a:r>
              <a:rPr lang="ru-RU" sz="2000" dirty="0" err="1">
                <a:solidFill>
                  <a:srgbClr val="002060"/>
                </a:solidFill>
              </a:rPr>
              <a:t>dan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keyin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respublikada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ko‘plab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institutlar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tashkil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etildi</a:t>
            </a:r>
            <a:r>
              <a:rPr lang="ru-RU" sz="2000" dirty="0">
                <a:solidFill>
                  <a:srgbClr val="002060"/>
                </a:solidFill>
              </a:rPr>
              <a:t>. </a:t>
            </a:r>
            <a:endParaRPr lang="en-US" sz="2000" dirty="0">
              <a:solidFill>
                <a:srgbClr val="002060"/>
              </a:solidFill>
            </a:endParaRPr>
          </a:p>
          <a:p>
            <a:pPr marL="355600" indent="361950" algn="just">
              <a:buNone/>
              <a:tabLst>
                <a:tab pos="538163" algn="l"/>
              </a:tabLst>
            </a:pPr>
            <a:r>
              <a:rPr lang="en-US" sz="2000" dirty="0">
                <a:solidFill>
                  <a:srgbClr val="002060"/>
                </a:solidFill>
              </a:rPr>
              <a:t>U</a:t>
            </a:r>
            <a:r>
              <a:rPr lang="ru-RU" sz="2000" dirty="0" err="1">
                <a:solidFill>
                  <a:srgbClr val="002060"/>
                </a:solidFill>
              </a:rPr>
              <a:t>niversitet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va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institutlardagi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talabalar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o‘rtasida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b="1" dirty="0" err="1">
                <a:solidFill>
                  <a:srgbClr val="002060"/>
                </a:solidFill>
              </a:rPr>
              <a:t>o‘zbeklar</a:t>
            </a:r>
            <a:r>
              <a:rPr lang="ru-RU" sz="2000" b="1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kamchilikni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tashkil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qilgan</a:t>
            </a:r>
            <a:r>
              <a:rPr lang="en-US" sz="2000" dirty="0">
                <a:solidFill>
                  <a:srgbClr val="002060"/>
                </a:solidFill>
              </a:rPr>
              <a:t>,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asosan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slavyan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tillariga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mansub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kishilar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o‘qigan</a:t>
            </a:r>
            <a:r>
              <a:rPr lang="ru-RU" sz="2000" dirty="0">
                <a:solidFill>
                  <a:srgbClr val="002060"/>
                </a:solidFill>
              </a:rPr>
              <a:t>. </a:t>
            </a:r>
            <a:endParaRPr lang="en-US" sz="2000" dirty="0">
              <a:solidFill>
                <a:srgbClr val="002060"/>
              </a:solidFill>
            </a:endParaRPr>
          </a:p>
          <a:p>
            <a:pPr marL="355600" indent="361950" algn="just">
              <a:buNone/>
              <a:tabLst>
                <a:tab pos="538163" algn="l"/>
              </a:tabLst>
            </a:pPr>
            <a:r>
              <a:rPr lang="ru-RU" sz="2000" dirty="0" err="1">
                <a:solidFill>
                  <a:srgbClr val="002060"/>
                </a:solidFill>
              </a:rPr>
              <a:t>Ularda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dars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bergan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o‘qituvchilar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orasida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ham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mahalliy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millat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vakillari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kamchilik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bo‘lgan</a:t>
            </a:r>
            <a:r>
              <a:rPr lang="ru-RU" sz="2000" dirty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08568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928871"/>
              </p:ext>
            </p:extLst>
          </p:nvPr>
        </p:nvGraphicFramePr>
        <p:xfrm>
          <a:off x="94981" y="71872"/>
          <a:ext cx="5652628" cy="3168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9929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73078506"/>
              </p:ext>
            </p:extLst>
          </p:nvPr>
        </p:nvGraphicFramePr>
        <p:xfrm>
          <a:off x="94981" y="71872"/>
          <a:ext cx="5652628" cy="3168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91214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80518928"/>
              </p:ext>
            </p:extLst>
          </p:nvPr>
        </p:nvGraphicFramePr>
        <p:xfrm>
          <a:off x="71413" y="107876"/>
          <a:ext cx="5501211" cy="30072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74120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01488152"/>
              </p:ext>
            </p:extLst>
          </p:nvPr>
        </p:nvGraphicFramePr>
        <p:xfrm>
          <a:off x="71414" y="71872"/>
          <a:ext cx="5688036" cy="3168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28417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i9_Aqua Teal Dark">
      <a:dk1>
        <a:srgbClr val="FFFFFF"/>
      </a:dk1>
      <a:lt1>
        <a:srgbClr val="2B2B2D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2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152988</TotalTime>
  <Words>931</Words>
  <Application>Microsoft Office PowerPoint</Application>
  <PresentationFormat>Произвольный</PresentationFormat>
  <Paragraphs>66</Paragraphs>
  <Slides>25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25</vt:i4>
      </vt:variant>
    </vt:vector>
  </HeadingPairs>
  <TitlesOfParts>
    <vt:vector size="34" baseType="lpstr">
      <vt:lpstr>Arial</vt:lpstr>
      <vt:lpstr>Calibri</vt:lpstr>
      <vt:lpstr>Open Sans</vt:lpstr>
      <vt:lpstr>Open Sans Light</vt:lpstr>
      <vt:lpstr>Times New Roman</vt:lpstr>
      <vt:lpstr>Wingdings</vt:lpstr>
      <vt:lpstr>Office Theme</vt:lpstr>
      <vt:lpstr>1_Office Theme</vt:lpstr>
      <vt:lpstr>2_Office Theme</vt:lpstr>
      <vt:lpstr>O‘zbekiston tarixi</vt:lpstr>
      <vt:lpstr>Reja</vt:lpstr>
      <vt:lpstr>Ta’lim va fan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</dc:title>
  <dc:creator>DesignSmash</dc:creator>
  <cp:lastModifiedBy>Teacher</cp:lastModifiedBy>
  <cp:revision>1549</cp:revision>
  <dcterms:created xsi:type="dcterms:W3CDTF">2014-10-08T23:03:32Z</dcterms:created>
  <dcterms:modified xsi:type="dcterms:W3CDTF">2021-01-07T12:55:07Z</dcterms:modified>
</cp:coreProperties>
</file>