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72" r:id="rId4"/>
    <p:sldId id="274" r:id="rId5"/>
    <p:sldId id="262" r:id="rId6"/>
    <p:sldId id="275" r:id="rId7"/>
    <p:sldId id="28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85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98808-53FC-4551-A73E-2294512DD8F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C22C5C-3E6A-46AA-89F5-55DF946B33D8}">
      <dgm:prSet phldrT="[Текст]"/>
      <dgm:spPr/>
      <dgm:t>
        <a:bodyPr/>
        <a:lstStyle/>
        <a:p>
          <a:r>
            <a:rPr lang="en-US" dirty="0" err="1" smtClean="0"/>
            <a:t>So‘zlashuv</a:t>
          </a:r>
          <a:endParaRPr lang="en-US" dirty="0" smtClean="0"/>
        </a:p>
        <a:p>
          <a:r>
            <a:rPr lang="en-US" dirty="0" err="1" smtClean="0"/>
            <a:t>uslubi</a:t>
          </a:r>
          <a:endParaRPr lang="ru-RU" dirty="0"/>
        </a:p>
      </dgm:t>
    </dgm:pt>
    <dgm:pt modelId="{2549BE8C-1707-403C-879F-5E82DDA26149}" type="parTrans" cxnId="{E9CB3947-799C-485F-AAC9-2F24274121A7}">
      <dgm:prSet/>
      <dgm:spPr/>
      <dgm:t>
        <a:bodyPr/>
        <a:lstStyle/>
        <a:p>
          <a:endParaRPr lang="ru-RU"/>
        </a:p>
      </dgm:t>
    </dgm:pt>
    <dgm:pt modelId="{D5CAE887-2331-4894-8FB1-A049FB7FF077}" type="sibTrans" cxnId="{E9CB3947-799C-485F-AAC9-2F24274121A7}">
      <dgm:prSet/>
      <dgm:spPr/>
      <dgm:t>
        <a:bodyPr/>
        <a:lstStyle/>
        <a:p>
          <a:endParaRPr lang="ru-RU"/>
        </a:p>
      </dgm:t>
    </dgm:pt>
    <dgm:pt modelId="{7ECA149D-A870-4A53-AF25-9FCF64F84F3D}">
      <dgm:prSet phldrT="[Текст]"/>
      <dgm:spPr/>
      <dgm:t>
        <a:bodyPr/>
        <a:lstStyle/>
        <a:p>
          <a:r>
            <a:rPr lang="en-US" dirty="0" err="1" smtClean="0"/>
            <a:t>Badiiy</a:t>
          </a:r>
          <a:r>
            <a:rPr lang="en-US" dirty="0" smtClean="0"/>
            <a:t> </a:t>
          </a:r>
          <a:r>
            <a:rPr lang="en-US" dirty="0" err="1" smtClean="0"/>
            <a:t>uslub</a:t>
          </a:r>
          <a:endParaRPr lang="ru-RU" dirty="0"/>
        </a:p>
      </dgm:t>
    </dgm:pt>
    <dgm:pt modelId="{18B2C08D-E857-49A3-AFDC-CEE003CCA1B1}" type="parTrans" cxnId="{CDCB25D9-837C-4FE6-907F-F78C660D8804}">
      <dgm:prSet/>
      <dgm:spPr/>
      <dgm:t>
        <a:bodyPr/>
        <a:lstStyle/>
        <a:p>
          <a:endParaRPr lang="ru-RU"/>
        </a:p>
      </dgm:t>
    </dgm:pt>
    <dgm:pt modelId="{F6FC97F9-EA1F-4BDA-A330-3C7E7C81534D}" type="sibTrans" cxnId="{CDCB25D9-837C-4FE6-907F-F78C660D8804}">
      <dgm:prSet/>
      <dgm:spPr/>
      <dgm:t>
        <a:bodyPr/>
        <a:lstStyle/>
        <a:p>
          <a:endParaRPr lang="ru-RU"/>
        </a:p>
      </dgm:t>
    </dgm:pt>
    <dgm:pt modelId="{76F86BF2-1416-4DD0-9290-BC5EF2778B48}">
      <dgm:prSet phldrT="[Текст]"/>
      <dgm:spPr/>
      <dgm:t>
        <a:bodyPr/>
        <a:lstStyle/>
        <a:p>
          <a:r>
            <a:rPr lang="en-US" dirty="0" err="1" smtClean="0"/>
            <a:t>Publitsistik</a:t>
          </a:r>
          <a:r>
            <a:rPr lang="en-US" dirty="0" smtClean="0"/>
            <a:t> </a:t>
          </a:r>
          <a:r>
            <a:rPr lang="en-US" dirty="0" err="1" smtClean="0"/>
            <a:t>uslub</a:t>
          </a:r>
          <a:endParaRPr lang="ru-RU" dirty="0"/>
        </a:p>
      </dgm:t>
    </dgm:pt>
    <dgm:pt modelId="{22939893-6FF0-4865-AF35-52FC7917A6A3}" type="parTrans" cxnId="{78E9A9B3-DCFE-4917-8B90-1F9547C89BF9}">
      <dgm:prSet/>
      <dgm:spPr/>
      <dgm:t>
        <a:bodyPr/>
        <a:lstStyle/>
        <a:p>
          <a:endParaRPr lang="ru-RU"/>
        </a:p>
      </dgm:t>
    </dgm:pt>
    <dgm:pt modelId="{174C1879-12DC-4B06-8721-9C797B3C88AF}" type="sibTrans" cxnId="{78E9A9B3-DCFE-4917-8B90-1F9547C89BF9}">
      <dgm:prSet/>
      <dgm:spPr/>
      <dgm:t>
        <a:bodyPr/>
        <a:lstStyle/>
        <a:p>
          <a:endParaRPr lang="ru-RU"/>
        </a:p>
      </dgm:t>
    </dgm:pt>
    <dgm:pt modelId="{BC44B617-FE34-4F5C-9A0E-63B5971DCF54}">
      <dgm:prSet phldrT="[Текст]"/>
      <dgm:spPr/>
      <dgm:t>
        <a:bodyPr/>
        <a:lstStyle/>
        <a:p>
          <a:r>
            <a:rPr lang="en-US" dirty="0" err="1" smtClean="0"/>
            <a:t>Ilmiy</a:t>
          </a:r>
          <a:r>
            <a:rPr lang="en-US" dirty="0" smtClean="0"/>
            <a:t> </a:t>
          </a:r>
          <a:r>
            <a:rPr lang="en-US" dirty="0" err="1" smtClean="0"/>
            <a:t>uslub</a:t>
          </a:r>
          <a:endParaRPr lang="ru-RU" dirty="0"/>
        </a:p>
      </dgm:t>
    </dgm:pt>
    <dgm:pt modelId="{DBB92EE9-304D-40F1-858A-BF0D376ECFED}" type="parTrans" cxnId="{971717C0-B39A-4496-96FB-29ED44AFE76D}">
      <dgm:prSet/>
      <dgm:spPr/>
      <dgm:t>
        <a:bodyPr/>
        <a:lstStyle/>
        <a:p>
          <a:endParaRPr lang="ru-RU"/>
        </a:p>
      </dgm:t>
    </dgm:pt>
    <dgm:pt modelId="{401D1C99-9C4D-4616-BCF5-931005FCC59E}" type="sibTrans" cxnId="{971717C0-B39A-4496-96FB-29ED44AFE76D}">
      <dgm:prSet/>
      <dgm:spPr/>
      <dgm:t>
        <a:bodyPr/>
        <a:lstStyle/>
        <a:p>
          <a:endParaRPr lang="ru-RU"/>
        </a:p>
      </dgm:t>
    </dgm:pt>
    <dgm:pt modelId="{1F00F605-9DF5-4E55-B8E2-F56B36F55A6E}">
      <dgm:prSet phldrT="[Текст]"/>
      <dgm:spPr/>
      <dgm:t>
        <a:bodyPr/>
        <a:lstStyle/>
        <a:p>
          <a:r>
            <a:rPr lang="en-US" dirty="0" err="1" smtClean="0"/>
            <a:t>Rasmiy</a:t>
          </a:r>
          <a:endParaRPr lang="ru-RU" dirty="0"/>
        </a:p>
      </dgm:t>
    </dgm:pt>
    <dgm:pt modelId="{88DC7467-5F65-42A3-B4D8-DA00052F9C19}" type="parTrans" cxnId="{FE3322C1-F541-4BC3-B608-646C5E134757}">
      <dgm:prSet/>
      <dgm:spPr/>
      <dgm:t>
        <a:bodyPr/>
        <a:lstStyle/>
        <a:p>
          <a:endParaRPr lang="ru-RU"/>
        </a:p>
      </dgm:t>
    </dgm:pt>
    <dgm:pt modelId="{420D2CCE-E252-4890-A299-545FB0782185}" type="sibTrans" cxnId="{FE3322C1-F541-4BC3-B608-646C5E134757}">
      <dgm:prSet/>
      <dgm:spPr/>
      <dgm:t>
        <a:bodyPr/>
        <a:lstStyle/>
        <a:p>
          <a:endParaRPr lang="ru-RU"/>
        </a:p>
      </dgm:t>
    </dgm:pt>
    <dgm:pt modelId="{D73B0005-0F14-4F48-8A4B-D7F475D5D818}" type="pres">
      <dgm:prSet presAssocID="{73A98808-53FC-4551-A73E-2294512DD8F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4B94DE-7693-4979-B118-4952E8808A35}" type="pres">
      <dgm:prSet presAssocID="{1BC22C5C-3E6A-46AA-89F5-55DF946B33D8}" presName="node" presStyleLbl="node1" presStyleIdx="0" presStyleCnt="5" custScaleX="78812" custScaleY="44361" custLinFactNeighborX="-7688" custLinFactNeighborY="31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84380-9108-4EFB-A52D-01F4352F67BF}" type="pres">
      <dgm:prSet presAssocID="{D5CAE887-2331-4894-8FB1-A049FB7FF077}" presName="sibTrans" presStyleCnt="0"/>
      <dgm:spPr/>
    </dgm:pt>
    <dgm:pt modelId="{88DCED1B-9FF3-4BF6-8034-699646F3F378}" type="pres">
      <dgm:prSet presAssocID="{7ECA149D-A870-4A53-AF25-9FCF64F84F3D}" presName="node" presStyleLbl="node1" presStyleIdx="1" presStyleCnt="5" custScaleX="87902" custScaleY="35790" custLinFactNeighborX="8619" custLinFactNeighborY="3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BCF1C-FF80-4320-86E9-8B84FAAC6DF4}" type="pres">
      <dgm:prSet presAssocID="{F6FC97F9-EA1F-4BDA-A330-3C7E7C81534D}" presName="sibTrans" presStyleCnt="0"/>
      <dgm:spPr/>
    </dgm:pt>
    <dgm:pt modelId="{C9BC2024-A83D-4FEC-9C77-8F4FEE535160}" type="pres">
      <dgm:prSet presAssocID="{76F86BF2-1416-4DD0-9290-BC5EF2778B48}" presName="node" presStyleLbl="node1" presStyleIdx="2" presStyleCnt="5" custScaleX="77648" custScaleY="48120" custLinFactNeighborX="-14209" custLinFactNeighborY="33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CD890-0661-4EE8-8A6E-AE2E0EC10EC8}" type="pres">
      <dgm:prSet presAssocID="{174C1879-12DC-4B06-8721-9C797B3C88AF}" presName="sibTrans" presStyleCnt="0"/>
      <dgm:spPr/>
    </dgm:pt>
    <dgm:pt modelId="{80992F84-1ABF-4EE5-B895-650546F88469}" type="pres">
      <dgm:prSet presAssocID="{BC44B617-FE34-4F5C-9A0E-63B5971DCF54}" presName="node" presStyleLbl="node1" presStyleIdx="3" presStyleCnt="5" custScaleX="87901" custScaleY="35542" custLinFactNeighborX="9200" custLinFactNeighborY="13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3D1F6-113A-468E-8967-C2F2E56BCB46}" type="pres">
      <dgm:prSet presAssocID="{401D1C99-9C4D-4616-BCF5-931005FCC59E}" presName="sibTrans" presStyleCnt="0"/>
      <dgm:spPr/>
    </dgm:pt>
    <dgm:pt modelId="{881858EC-D3C0-4337-B163-E7843EFF14D6}" type="pres">
      <dgm:prSet presAssocID="{1F00F605-9DF5-4E55-B8E2-F56B36F55A6E}" presName="node" presStyleLbl="node1" presStyleIdx="4" presStyleCnt="5" custScaleX="88636" custScaleY="29337" custLinFactNeighborX="56416" custLinFactNeighborY="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CB25D9-837C-4FE6-907F-F78C660D8804}" srcId="{73A98808-53FC-4551-A73E-2294512DD8F1}" destId="{7ECA149D-A870-4A53-AF25-9FCF64F84F3D}" srcOrd="1" destOrd="0" parTransId="{18B2C08D-E857-49A3-AFDC-CEE003CCA1B1}" sibTransId="{F6FC97F9-EA1F-4BDA-A330-3C7E7C81534D}"/>
    <dgm:cxn modelId="{F01498D8-1884-4B42-B075-CF3CFE9E5CF1}" type="presOf" srcId="{73A98808-53FC-4551-A73E-2294512DD8F1}" destId="{D73B0005-0F14-4F48-8A4B-D7F475D5D818}" srcOrd="0" destOrd="0" presId="urn:microsoft.com/office/officeart/2005/8/layout/default"/>
    <dgm:cxn modelId="{FE3322C1-F541-4BC3-B608-646C5E134757}" srcId="{73A98808-53FC-4551-A73E-2294512DD8F1}" destId="{1F00F605-9DF5-4E55-B8E2-F56B36F55A6E}" srcOrd="4" destOrd="0" parTransId="{88DC7467-5F65-42A3-B4D8-DA00052F9C19}" sibTransId="{420D2CCE-E252-4890-A299-545FB0782185}"/>
    <dgm:cxn modelId="{971717C0-B39A-4496-96FB-29ED44AFE76D}" srcId="{73A98808-53FC-4551-A73E-2294512DD8F1}" destId="{BC44B617-FE34-4F5C-9A0E-63B5971DCF54}" srcOrd="3" destOrd="0" parTransId="{DBB92EE9-304D-40F1-858A-BF0D376ECFED}" sibTransId="{401D1C99-9C4D-4616-BCF5-931005FCC59E}"/>
    <dgm:cxn modelId="{E9CB3947-799C-485F-AAC9-2F24274121A7}" srcId="{73A98808-53FC-4551-A73E-2294512DD8F1}" destId="{1BC22C5C-3E6A-46AA-89F5-55DF946B33D8}" srcOrd="0" destOrd="0" parTransId="{2549BE8C-1707-403C-879F-5E82DDA26149}" sibTransId="{D5CAE887-2331-4894-8FB1-A049FB7FF077}"/>
    <dgm:cxn modelId="{42A0BECF-A0FC-4603-B6C2-F900ECCC53AC}" type="presOf" srcId="{BC44B617-FE34-4F5C-9A0E-63B5971DCF54}" destId="{80992F84-1ABF-4EE5-B895-650546F88469}" srcOrd="0" destOrd="0" presId="urn:microsoft.com/office/officeart/2005/8/layout/default"/>
    <dgm:cxn modelId="{78E9A9B3-DCFE-4917-8B90-1F9547C89BF9}" srcId="{73A98808-53FC-4551-A73E-2294512DD8F1}" destId="{76F86BF2-1416-4DD0-9290-BC5EF2778B48}" srcOrd="2" destOrd="0" parTransId="{22939893-6FF0-4865-AF35-52FC7917A6A3}" sibTransId="{174C1879-12DC-4B06-8721-9C797B3C88AF}"/>
    <dgm:cxn modelId="{DB25ED57-9103-4260-BD3C-25BD76531B3B}" type="presOf" srcId="{7ECA149D-A870-4A53-AF25-9FCF64F84F3D}" destId="{88DCED1B-9FF3-4BF6-8034-699646F3F378}" srcOrd="0" destOrd="0" presId="urn:microsoft.com/office/officeart/2005/8/layout/default"/>
    <dgm:cxn modelId="{B504C4B1-9E71-4968-ADBF-711A4316BA7A}" type="presOf" srcId="{1F00F605-9DF5-4E55-B8E2-F56B36F55A6E}" destId="{881858EC-D3C0-4337-B163-E7843EFF14D6}" srcOrd="0" destOrd="0" presId="urn:microsoft.com/office/officeart/2005/8/layout/default"/>
    <dgm:cxn modelId="{F26BA844-2045-4C95-9D8E-5D355A0CDC4E}" type="presOf" srcId="{76F86BF2-1416-4DD0-9290-BC5EF2778B48}" destId="{C9BC2024-A83D-4FEC-9C77-8F4FEE535160}" srcOrd="0" destOrd="0" presId="urn:microsoft.com/office/officeart/2005/8/layout/default"/>
    <dgm:cxn modelId="{739409F8-7E4F-4CA8-B672-A428062CDBDC}" type="presOf" srcId="{1BC22C5C-3E6A-46AA-89F5-55DF946B33D8}" destId="{1D4B94DE-7693-4979-B118-4952E8808A35}" srcOrd="0" destOrd="0" presId="urn:microsoft.com/office/officeart/2005/8/layout/default"/>
    <dgm:cxn modelId="{7537A5B9-CE52-45E4-ABFF-CD350C2E2CD1}" type="presParOf" srcId="{D73B0005-0F14-4F48-8A4B-D7F475D5D818}" destId="{1D4B94DE-7693-4979-B118-4952E8808A35}" srcOrd="0" destOrd="0" presId="urn:microsoft.com/office/officeart/2005/8/layout/default"/>
    <dgm:cxn modelId="{3E0C799F-49C0-44BE-BDA1-3E7F741BF23D}" type="presParOf" srcId="{D73B0005-0F14-4F48-8A4B-D7F475D5D818}" destId="{11684380-9108-4EFB-A52D-01F4352F67BF}" srcOrd="1" destOrd="0" presId="urn:microsoft.com/office/officeart/2005/8/layout/default"/>
    <dgm:cxn modelId="{ECF56230-027F-45B1-A8E8-0D1DB3F26DF5}" type="presParOf" srcId="{D73B0005-0F14-4F48-8A4B-D7F475D5D818}" destId="{88DCED1B-9FF3-4BF6-8034-699646F3F378}" srcOrd="2" destOrd="0" presId="urn:microsoft.com/office/officeart/2005/8/layout/default"/>
    <dgm:cxn modelId="{7F37CC24-DF39-41A6-92F2-C03A9CB6111F}" type="presParOf" srcId="{D73B0005-0F14-4F48-8A4B-D7F475D5D818}" destId="{103BCF1C-FF80-4320-86E9-8B84FAAC6DF4}" srcOrd="3" destOrd="0" presId="urn:microsoft.com/office/officeart/2005/8/layout/default"/>
    <dgm:cxn modelId="{544A3D7D-3042-4997-889B-8C10CCFE8EB7}" type="presParOf" srcId="{D73B0005-0F14-4F48-8A4B-D7F475D5D818}" destId="{C9BC2024-A83D-4FEC-9C77-8F4FEE535160}" srcOrd="4" destOrd="0" presId="urn:microsoft.com/office/officeart/2005/8/layout/default"/>
    <dgm:cxn modelId="{D843AC47-DFFA-4B20-8674-4CB9E9AA2172}" type="presParOf" srcId="{D73B0005-0F14-4F48-8A4B-D7F475D5D818}" destId="{0E5CD890-0661-4EE8-8A6E-AE2E0EC10EC8}" srcOrd="5" destOrd="0" presId="urn:microsoft.com/office/officeart/2005/8/layout/default"/>
    <dgm:cxn modelId="{C04D78A4-1203-46BF-B440-FAAF0C0E5A8E}" type="presParOf" srcId="{D73B0005-0F14-4F48-8A4B-D7F475D5D818}" destId="{80992F84-1ABF-4EE5-B895-650546F88469}" srcOrd="6" destOrd="0" presId="urn:microsoft.com/office/officeart/2005/8/layout/default"/>
    <dgm:cxn modelId="{24BC4E9C-37FA-425F-BA94-21F6DE85FAAA}" type="presParOf" srcId="{D73B0005-0F14-4F48-8A4B-D7F475D5D818}" destId="{9A03D1F6-113A-468E-8967-C2F2E56BCB46}" srcOrd="7" destOrd="0" presId="urn:microsoft.com/office/officeart/2005/8/layout/default"/>
    <dgm:cxn modelId="{4E937E94-3280-4376-81E8-D081818D4562}" type="presParOf" srcId="{D73B0005-0F14-4F48-8A4B-D7F475D5D818}" destId="{881858EC-D3C0-4337-B163-E7843EFF14D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DA4E57-32FD-4E3A-B8EA-ADDCA972FAF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A33F06-C89E-455F-A082-3EB67F3FF97B}">
      <dgm:prSet phldrT="[Текст]"/>
      <dgm:spPr/>
      <dgm:t>
        <a:bodyPr/>
        <a:lstStyle/>
        <a:p>
          <a:r>
            <a:rPr lang="en-US" dirty="0" smtClean="0"/>
            <a:t>un</a:t>
          </a:r>
          <a:endParaRPr lang="ru-RU" dirty="0"/>
        </a:p>
      </dgm:t>
    </dgm:pt>
    <dgm:pt modelId="{DDDBB1DB-9259-42F5-8488-F0613411BB29}" type="parTrans" cxnId="{1C1F90D2-6143-440B-8C21-CF7EFEF2BDFB}">
      <dgm:prSet/>
      <dgm:spPr/>
      <dgm:t>
        <a:bodyPr/>
        <a:lstStyle/>
        <a:p>
          <a:endParaRPr lang="ru-RU"/>
        </a:p>
      </dgm:t>
    </dgm:pt>
    <dgm:pt modelId="{9EB4708E-E283-4F5D-A325-6EA49A55FE81}" type="sibTrans" cxnId="{1C1F90D2-6143-440B-8C21-CF7EFEF2BDFB}">
      <dgm:prSet custT="1"/>
      <dgm:spPr/>
      <dgm:t>
        <a:bodyPr/>
        <a:lstStyle/>
        <a:p>
          <a:r>
            <a:rPr lang="en-US" sz="1100" dirty="0" err="1" smtClean="0"/>
            <a:t>tovush</a:t>
          </a:r>
          <a:endParaRPr lang="ru-RU" sz="1100" dirty="0"/>
        </a:p>
      </dgm:t>
    </dgm:pt>
    <dgm:pt modelId="{C4CBFAD1-78A4-495E-95A4-EEA35C80926D}">
      <dgm:prSet phldrT="[Текст]"/>
      <dgm:spPr/>
      <dgm:t>
        <a:bodyPr/>
        <a:lstStyle/>
        <a:p>
          <a:r>
            <a:rPr lang="en-US" dirty="0" err="1" smtClean="0"/>
            <a:t>sado</a:t>
          </a:r>
          <a:endParaRPr lang="ru-RU" dirty="0"/>
        </a:p>
      </dgm:t>
    </dgm:pt>
    <dgm:pt modelId="{5B8F13D2-DA0D-477F-AF6D-48205652CDDD}" type="parTrans" cxnId="{169CB9F2-5386-4CDD-94B3-EE3E1D6AB980}">
      <dgm:prSet/>
      <dgm:spPr/>
      <dgm:t>
        <a:bodyPr/>
        <a:lstStyle/>
        <a:p>
          <a:endParaRPr lang="ru-RU"/>
        </a:p>
      </dgm:t>
    </dgm:pt>
    <dgm:pt modelId="{9F9D8FB8-D502-41DE-A72B-5A0187DF139A}" type="sibTrans" cxnId="{169CB9F2-5386-4CDD-94B3-EE3E1D6AB980}">
      <dgm:prSet custT="1"/>
      <dgm:spPr/>
      <dgm:t>
        <a:bodyPr/>
        <a:lstStyle/>
        <a:p>
          <a:r>
            <a:rPr lang="en-US" sz="1400" dirty="0" err="1" smtClean="0"/>
            <a:t>sas</a:t>
          </a:r>
          <a:endParaRPr lang="ru-RU" sz="1400" dirty="0"/>
        </a:p>
      </dgm:t>
    </dgm:pt>
    <dgm:pt modelId="{B6846393-3E70-4418-B864-C55150B27DEF}">
      <dgm:prSet phldrT="[Текст]" custT="1"/>
      <dgm:spPr/>
      <dgm:t>
        <a:bodyPr/>
        <a:lstStyle/>
        <a:p>
          <a:r>
            <a:rPr lang="en-US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Ovoz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71831-5CBC-42DC-850E-5B2717EF2E66}" type="parTrans" cxnId="{F3338131-2299-464E-83D3-74933C06FCE3}">
      <dgm:prSet/>
      <dgm:spPr/>
      <dgm:t>
        <a:bodyPr/>
        <a:lstStyle/>
        <a:p>
          <a:endParaRPr lang="ru-RU"/>
        </a:p>
      </dgm:t>
    </dgm:pt>
    <dgm:pt modelId="{2614B274-218B-4026-A3B2-2E5774C60826}" type="sibTrans" cxnId="{F3338131-2299-464E-83D3-74933C06FCE3}">
      <dgm:prSet/>
      <dgm:spPr/>
      <dgm:t>
        <a:bodyPr/>
        <a:lstStyle/>
        <a:p>
          <a:endParaRPr lang="ru-RU"/>
        </a:p>
      </dgm:t>
    </dgm:pt>
    <dgm:pt modelId="{E637EBB5-EC31-4A0A-B19B-E7103FBE5277}">
      <dgm:prSet phldrT="[Текст]"/>
      <dgm:spPr/>
      <dgm:t>
        <a:bodyPr/>
        <a:lstStyle/>
        <a:p>
          <a:r>
            <a:rPr lang="en-US" dirty="0" err="1" smtClean="0"/>
            <a:t>sazo</a:t>
          </a:r>
          <a:endParaRPr lang="ru-RU" dirty="0"/>
        </a:p>
      </dgm:t>
    </dgm:pt>
    <dgm:pt modelId="{E1EF77D0-D10C-44F4-BFE7-39DB17E74D8B}" type="parTrans" cxnId="{0F1B15AD-2A0A-4945-9A5A-824FA28D907B}">
      <dgm:prSet/>
      <dgm:spPr/>
      <dgm:t>
        <a:bodyPr/>
        <a:lstStyle/>
        <a:p>
          <a:endParaRPr lang="ru-RU"/>
        </a:p>
      </dgm:t>
    </dgm:pt>
    <dgm:pt modelId="{A39A5B3D-2A05-4E55-8D11-5EF76CD4CE3C}" type="sibTrans" cxnId="{0F1B15AD-2A0A-4945-9A5A-824FA28D907B}">
      <dgm:prSet/>
      <dgm:spPr/>
      <dgm:t>
        <a:bodyPr/>
        <a:lstStyle/>
        <a:p>
          <a:r>
            <a:rPr lang="en-US" dirty="0" err="1" smtClean="0"/>
            <a:t>nido</a:t>
          </a:r>
          <a:endParaRPr lang="ru-RU" dirty="0"/>
        </a:p>
      </dgm:t>
    </dgm:pt>
    <dgm:pt modelId="{5AEB18C6-1936-42D0-9E78-73483F0A598F}" type="pres">
      <dgm:prSet presAssocID="{26DA4E57-32FD-4E3A-B8EA-ADDCA972FAF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88D563B-2467-4C3D-93C5-813E0650D8CB}" type="pres">
      <dgm:prSet presAssocID="{92A33F06-C89E-455F-A082-3EB67F3FF97B}" presName="composite" presStyleCnt="0"/>
      <dgm:spPr/>
    </dgm:pt>
    <dgm:pt modelId="{47C10ADD-46C9-4780-93A4-B12AD30B6E1F}" type="pres">
      <dgm:prSet presAssocID="{92A33F06-C89E-455F-A082-3EB67F3FF97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293E1-0C69-45E9-8D9B-F5BA776E383F}" type="pres">
      <dgm:prSet presAssocID="{92A33F06-C89E-455F-A082-3EB67F3FF97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D457C-E362-4000-9EA0-ABD0E114C33B}" type="pres">
      <dgm:prSet presAssocID="{92A33F06-C89E-455F-A082-3EB67F3FF97B}" presName="BalanceSpacing" presStyleCnt="0"/>
      <dgm:spPr/>
    </dgm:pt>
    <dgm:pt modelId="{E919B6CE-9667-44B9-97B1-BC2991598232}" type="pres">
      <dgm:prSet presAssocID="{92A33F06-C89E-455F-A082-3EB67F3FF97B}" presName="BalanceSpacing1" presStyleCnt="0"/>
      <dgm:spPr/>
    </dgm:pt>
    <dgm:pt modelId="{2C42A352-B6A4-46AF-BD57-E9F973F91074}" type="pres">
      <dgm:prSet presAssocID="{9EB4708E-E283-4F5D-A325-6EA49A55FE81}" presName="Accent1Text" presStyleLbl="node1" presStyleIdx="1" presStyleCnt="6"/>
      <dgm:spPr/>
      <dgm:t>
        <a:bodyPr/>
        <a:lstStyle/>
        <a:p>
          <a:endParaRPr lang="ru-RU"/>
        </a:p>
      </dgm:t>
    </dgm:pt>
    <dgm:pt modelId="{F7A9FE51-3693-4C33-A61A-62076DD4CFF3}" type="pres">
      <dgm:prSet presAssocID="{9EB4708E-E283-4F5D-A325-6EA49A55FE81}" presName="spaceBetweenRectangles" presStyleCnt="0"/>
      <dgm:spPr/>
    </dgm:pt>
    <dgm:pt modelId="{E97925EA-8D43-48CC-8F92-E5F75D9746DC}" type="pres">
      <dgm:prSet presAssocID="{C4CBFAD1-78A4-495E-95A4-EEA35C80926D}" presName="composite" presStyleCnt="0"/>
      <dgm:spPr/>
    </dgm:pt>
    <dgm:pt modelId="{B22E5A3C-E997-4C0A-9763-3FA360808ECE}" type="pres">
      <dgm:prSet presAssocID="{C4CBFAD1-78A4-495E-95A4-EEA35C80926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6C71-FD0D-4A7B-988C-DA7518373C91}" type="pres">
      <dgm:prSet presAssocID="{C4CBFAD1-78A4-495E-95A4-EEA35C80926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8BE6A-4B95-4002-A0BE-B41B2DCCF56F}" type="pres">
      <dgm:prSet presAssocID="{C4CBFAD1-78A4-495E-95A4-EEA35C80926D}" presName="BalanceSpacing" presStyleCnt="0"/>
      <dgm:spPr/>
    </dgm:pt>
    <dgm:pt modelId="{2AE26E5B-A447-43BB-9438-BEDEB3990297}" type="pres">
      <dgm:prSet presAssocID="{C4CBFAD1-78A4-495E-95A4-EEA35C80926D}" presName="BalanceSpacing1" presStyleCnt="0"/>
      <dgm:spPr/>
    </dgm:pt>
    <dgm:pt modelId="{3EB3F17F-F595-4F6B-83CC-9CC9210408BF}" type="pres">
      <dgm:prSet presAssocID="{9F9D8FB8-D502-41DE-A72B-5A0187DF139A}" presName="Accent1Text" presStyleLbl="node1" presStyleIdx="3" presStyleCnt="6"/>
      <dgm:spPr/>
      <dgm:t>
        <a:bodyPr/>
        <a:lstStyle/>
        <a:p>
          <a:endParaRPr lang="ru-RU"/>
        </a:p>
      </dgm:t>
    </dgm:pt>
    <dgm:pt modelId="{5DF01854-0D64-4A27-86F0-F2E45108D1B1}" type="pres">
      <dgm:prSet presAssocID="{9F9D8FB8-D502-41DE-A72B-5A0187DF139A}" presName="spaceBetweenRectangles" presStyleCnt="0"/>
      <dgm:spPr/>
    </dgm:pt>
    <dgm:pt modelId="{4A3ADBAA-E305-4891-9A30-C3322FA3AE51}" type="pres">
      <dgm:prSet presAssocID="{E637EBB5-EC31-4A0A-B19B-E7103FBE5277}" presName="composite" presStyleCnt="0"/>
      <dgm:spPr/>
    </dgm:pt>
    <dgm:pt modelId="{79F417DD-031B-4DB0-A2CD-A3495CC7A521}" type="pres">
      <dgm:prSet presAssocID="{E637EBB5-EC31-4A0A-B19B-E7103FBE527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9FAEF-C167-4D89-BE78-40C8696E7419}" type="pres">
      <dgm:prSet presAssocID="{E637EBB5-EC31-4A0A-B19B-E7103FBE5277}" presName="Childtext1" presStyleLbl="revTx" presStyleIdx="2" presStyleCnt="3" custFlipHor="1" custScaleX="680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76679-6605-47D5-B272-2AEE8118C9AB}" type="pres">
      <dgm:prSet presAssocID="{E637EBB5-EC31-4A0A-B19B-E7103FBE5277}" presName="BalanceSpacing" presStyleCnt="0"/>
      <dgm:spPr/>
    </dgm:pt>
    <dgm:pt modelId="{828BE5FA-58A3-46A5-9460-7E17B1DCEE31}" type="pres">
      <dgm:prSet presAssocID="{E637EBB5-EC31-4A0A-B19B-E7103FBE5277}" presName="BalanceSpacing1" presStyleCnt="0"/>
      <dgm:spPr/>
    </dgm:pt>
    <dgm:pt modelId="{6EFC51CB-3B3F-4FFB-94EB-F79D4D7E54CC}" type="pres">
      <dgm:prSet presAssocID="{A39A5B3D-2A05-4E55-8D11-5EF76CD4CE3C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0D47ACFB-C7F9-4459-B687-21547AC8AD92}" type="presOf" srcId="{26DA4E57-32FD-4E3A-B8EA-ADDCA972FAF2}" destId="{5AEB18C6-1936-42D0-9E78-73483F0A598F}" srcOrd="0" destOrd="0" presId="urn:microsoft.com/office/officeart/2008/layout/AlternatingHexagons"/>
    <dgm:cxn modelId="{F47F307C-CF8C-4F5E-9956-DD3D9F1C0C32}" type="presOf" srcId="{9EB4708E-E283-4F5D-A325-6EA49A55FE81}" destId="{2C42A352-B6A4-46AF-BD57-E9F973F91074}" srcOrd="0" destOrd="0" presId="urn:microsoft.com/office/officeart/2008/layout/AlternatingHexagons"/>
    <dgm:cxn modelId="{F0F2B9A4-A8D1-4F05-82E2-004CDC03A352}" type="presOf" srcId="{A39A5B3D-2A05-4E55-8D11-5EF76CD4CE3C}" destId="{6EFC51CB-3B3F-4FFB-94EB-F79D4D7E54CC}" srcOrd="0" destOrd="0" presId="urn:microsoft.com/office/officeart/2008/layout/AlternatingHexagons"/>
    <dgm:cxn modelId="{169CB9F2-5386-4CDD-94B3-EE3E1D6AB980}" srcId="{26DA4E57-32FD-4E3A-B8EA-ADDCA972FAF2}" destId="{C4CBFAD1-78A4-495E-95A4-EEA35C80926D}" srcOrd="1" destOrd="0" parTransId="{5B8F13D2-DA0D-477F-AF6D-48205652CDDD}" sibTransId="{9F9D8FB8-D502-41DE-A72B-5A0187DF139A}"/>
    <dgm:cxn modelId="{F3338131-2299-464E-83D3-74933C06FCE3}" srcId="{C4CBFAD1-78A4-495E-95A4-EEA35C80926D}" destId="{B6846393-3E70-4418-B864-C55150B27DEF}" srcOrd="0" destOrd="0" parTransId="{EFE71831-5CBC-42DC-850E-5B2717EF2E66}" sibTransId="{2614B274-218B-4026-A3B2-2E5774C60826}"/>
    <dgm:cxn modelId="{99B8333C-521A-4DCA-9E6A-60ECC9C62F08}" type="presOf" srcId="{9F9D8FB8-D502-41DE-A72B-5A0187DF139A}" destId="{3EB3F17F-F595-4F6B-83CC-9CC9210408BF}" srcOrd="0" destOrd="0" presId="urn:microsoft.com/office/officeart/2008/layout/AlternatingHexagons"/>
    <dgm:cxn modelId="{13BB8C92-6310-437A-9080-7C496E2B3CDF}" type="presOf" srcId="{92A33F06-C89E-455F-A082-3EB67F3FF97B}" destId="{47C10ADD-46C9-4780-93A4-B12AD30B6E1F}" srcOrd="0" destOrd="0" presId="urn:microsoft.com/office/officeart/2008/layout/AlternatingHexagons"/>
    <dgm:cxn modelId="{442C4872-C423-4F63-BB8F-5D6802BE6BD8}" type="presOf" srcId="{E637EBB5-EC31-4A0A-B19B-E7103FBE5277}" destId="{79F417DD-031B-4DB0-A2CD-A3495CC7A521}" srcOrd="0" destOrd="0" presId="urn:microsoft.com/office/officeart/2008/layout/AlternatingHexagons"/>
    <dgm:cxn modelId="{0F1B15AD-2A0A-4945-9A5A-824FA28D907B}" srcId="{26DA4E57-32FD-4E3A-B8EA-ADDCA972FAF2}" destId="{E637EBB5-EC31-4A0A-B19B-E7103FBE5277}" srcOrd="2" destOrd="0" parTransId="{E1EF77D0-D10C-44F4-BFE7-39DB17E74D8B}" sibTransId="{A39A5B3D-2A05-4E55-8D11-5EF76CD4CE3C}"/>
    <dgm:cxn modelId="{AC8ADBDF-1532-40CE-82DD-F779AFBD620E}" type="presOf" srcId="{C4CBFAD1-78A4-495E-95A4-EEA35C80926D}" destId="{B22E5A3C-E997-4C0A-9763-3FA360808ECE}" srcOrd="0" destOrd="0" presId="urn:microsoft.com/office/officeart/2008/layout/AlternatingHexagons"/>
    <dgm:cxn modelId="{1C1F90D2-6143-440B-8C21-CF7EFEF2BDFB}" srcId="{26DA4E57-32FD-4E3A-B8EA-ADDCA972FAF2}" destId="{92A33F06-C89E-455F-A082-3EB67F3FF97B}" srcOrd="0" destOrd="0" parTransId="{DDDBB1DB-9259-42F5-8488-F0613411BB29}" sibTransId="{9EB4708E-E283-4F5D-A325-6EA49A55FE81}"/>
    <dgm:cxn modelId="{32CE63F6-5D61-42CF-9F0B-EB1F84DE1843}" type="presOf" srcId="{B6846393-3E70-4418-B864-C55150B27DEF}" destId="{DDFD6C71-FD0D-4A7B-988C-DA7518373C91}" srcOrd="0" destOrd="0" presId="urn:microsoft.com/office/officeart/2008/layout/AlternatingHexagons"/>
    <dgm:cxn modelId="{32F297D5-0400-46CF-A662-A7DBFFDF6796}" type="presParOf" srcId="{5AEB18C6-1936-42D0-9E78-73483F0A598F}" destId="{F88D563B-2467-4C3D-93C5-813E0650D8CB}" srcOrd="0" destOrd="0" presId="urn:microsoft.com/office/officeart/2008/layout/AlternatingHexagons"/>
    <dgm:cxn modelId="{B51F659B-3BA0-4ABF-BF0E-A7BB5FEDD955}" type="presParOf" srcId="{F88D563B-2467-4C3D-93C5-813E0650D8CB}" destId="{47C10ADD-46C9-4780-93A4-B12AD30B6E1F}" srcOrd="0" destOrd="0" presId="urn:microsoft.com/office/officeart/2008/layout/AlternatingHexagons"/>
    <dgm:cxn modelId="{8F1F8891-C7ED-479A-BEC8-209E114337F7}" type="presParOf" srcId="{F88D563B-2467-4C3D-93C5-813E0650D8CB}" destId="{1A4293E1-0C69-45E9-8D9B-F5BA776E383F}" srcOrd="1" destOrd="0" presId="urn:microsoft.com/office/officeart/2008/layout/AlternatingHexagons"/>
    <dgm:cxn modelId="{B6B88099-681B-48AE-97B9-2AC00809C93C}" type="presParOf" srcId="{F88D563B-2467-4C3D-93C5-813E0650D8CB}" destId="{F84D457C-E362-4000-9EA0-ABD0E114C33B}" srcOrd="2" destOrd="0" presId="urn:microsoft.com/office/officeart/2008/layout/AlternatingHexagons"/>
    <dgm:cxn modelId="{A6B5BE85-BEC2-4E73-87C9-361A4E2B5878}" type="presParOf" srcId="{F88D563B-2467-4C3D-93C5-813E0650D8CB}" destId="{E919B6CE-9667-44B9-97B1-BC2991598232}" srcOrd="3" destOrd="0" presId="urn:microsoft.com/office/officeart/2008/layout/AlternatingHexagons"/>
    <dgm:cxn modelId="{9C90B06F-48D7-4FF4-965E-D6196E87F0C9}" type="presParOf" srcId="{F88D563B-2467-4C3D-93C5-813E0650D8CB}" destId="{2C42A352-B6A4-46AF-BD57-E9F973F91074}" srcOrd="4" destOrd="0" presId="urn:microsoft.com/office/officeart/2008/layout/AlternatingHexagons"/>
    <dgm:cxn modelId="{D0C337AA-986A-4F40-BE24-7EEEEA9F5446}" type="presParOf" srcId="{5AEB18C6-1936-42D0-9E78-73483F0A598F}" destId="{F7A9FE51-3693-4C33-A61A-62076DD4CFF3}" srcOrd="1" destOrd="0" presId="urn:microsoft.com/office/officeart/2008/layout/AlternatingHexagons"/>
    <dgm:cxn modelId="{E024B601-1E94-4BE1-AFA2-163B7F7667F3}" type="presParOf" srcId="{5AEB18C6-1936-42D0-9E78-73483F0A598F}" destId="{E97925EA-8D43-48CC-8F92-E5F75D9746DC}" srcOrd="2" destOrd="0" presId="urn:microsoft.com/office/officeart/2008/layout/AlternatingHexagons"/>
    <dgm:cxn modelId="{6D0A9C14-285F-4625-9739-0DDC27FDA65C}" type="presParOf" srcId="{E97925EA-8D43-48CC-8F92-E5F75D9746DC}" destId="{B22E5A3C-E997-4C0A-9763-3FA360808ECE}" srcOrd="0" destOrd="0" presId="urn:microsoft.com/office/officeart/2008/layout/AlternatingHexagons"/>
    <dgm:cxn modelId="{6B13C7FA-C978-4799-A85A-FF6D80464730}" type="presParOf" srcId="{E97925EA-8D43-48CC-8F92-E5F75D9746DC}" destId="{DDFD6C71-FD0D-4A7B-988C-DA7518373C91}" srcOrd="1" destOrd="0" presId="urn:microsoft.com/office/officeart/2008/layout/AlternatingHexagons"/>
    <dgm:cxn modelId="{4632CC05-A1BC-4EBA-BBC2-68352FF43EC2}" type="presParOf" srcId="{E97925EA-8D43-48CC-8F92-E5F75D9746DC}" destId="{3878BE6A-4B95-4002-A0BE-B41B2DCCF56F}" srcOrd="2" destOrd="0" presId="urn:microsoft.com/office/officeart/2008/layout/AlternatingHexagons"/>
    <dgm:cxn modelId="{1DFD52AF-DFC4-449A-AC78-4F7CAC874077}" type="presParOf" srcId="{E97925EA-8D43-48CC-8F92-E5F75D9746DC}" destId="{2AE26E5B-A447-43BB-9438-BEDEB3990297}" srcOrd="3" destOrd="0" presId="urn:microsoft.com/office/officeart/2008/layout/AlternatingHexagons"/>
    <dgm:cxn modelId="{2EDD3B8C-68AF-4031-93BF-9784CD467CAD}" type="presParOf" srcId="{E97925EA-8D43-48CC-8F92-E5F75D9746DC}" destId="{3EB3F17F-F595-4F6B-83CC-9CC9210408BF}" srcOrd="4" destOrd="0" presId="urn:microsoft.com/office/officeart/2008/layout/AlternatingHexagons"/>
    <dgm:cxn modelId="{E788F5B4-F253-4686-AC46-566D254E529B}" type="presParOf" srcId="{5AEB18C6-1936-42D0-9E78-73483F0A598F}" destId="{5DF01854-0D64-4A27-86F0-F2E45108D1B1}" srcOrd="3" destOrd="0" presId="urn:microsoft.com/office/officeart/2008/layout/AlternatingHexagons"/>
    <dgm:cxn modelId="{0997BF32-0133-4D55-9EF2-34BA9F01380C}" type="presParOf" srcId="{5AEB18C6-1936-42D0-9E78-73483F0A598F}" destId="{4A3ADBAA-E305-4891-9A30-C3322FA3AE51}" srcOrd="4" destOrd="0" presId="urn:microsoft.com/office/officeart/2008/layout/AlternatingHexagons"/>
    <dgm:cxn modelId="{451B332D-9869-4B39-9D0A-59FEB1258351}" type="presParOf" srcId="{4A3ADBAA-E305-4891-9A30-C3322FA3AE51}" destId="{79F417DD-031B-4DB0-A2CD-A3495CC7A521}" srcOrd="0" destOrd="0" presId="urn:microsoft.com/office/officeart/2008/layout/AlternatingHexagons"/>
    <dgm:cxn modelId="{90BC5E4F-8C10-4E71-BDC8-051236DE218B}" type="presParOf" srcId="{4A3ADBAA-E305-4891-9A30-C3322FA3AE51}" destId="{79B9FAEF-C167-4D89-BE78-40C8696E7419}" srcOrd="1" destOrd="0" presId="urn:microsoft.com/office/officeart/2008/layout/AlternatingHexagons"/>
    <dgm:cxn modelId="{5341C0D1-49EC-472F-8571-A8A23AF4E412}" type="presParOf" srcId="{4A3ADBAA-E305-4891-9A30-C3322FA3AE51}" destId="{32976679-6605-47D5-B272-2AEE8118C9AB}" srcOrd="2" destOrd="0" presId="urn:microsoft.com/office/officeart/2008/layout/AlternatingHexagons"/>
    <dgm:cxn modelId="{7B78ED0E-6F4C-4CDE-A910-E8B9E8810DEE}" type="presParOf" srcId="{4A3ADBAA-E305-4891-9A30-C3322FA3AE51}" destId="{828BE5FA-58A3-46A5-9460-7E17B1DCEE31}" srcOrd="3" destOrd="0" presId="urn:microsoft.com/office/officeart/2008/layout/AlternatingHexagons"/>
    <dgm:cxn modelId="{5B1E8929-2622-47B9-A23B-E0AAC5E66F65}" type="presParOf" srcId="{4A3ADBAA-E305-4891-9A30-C3322FA3AE51}" destId="{6EFC51CB-3B3F-4FFB-94EB-F79D4D7E54C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B94DE-7693-4979-B118-4952E8808A35}">
      <dsp:nvSpPr>
        <dsp:cNvPr id="0" name=""/>
        <dsp:cNvSpPr/>
      </dsp:nvSpPr>
      <dsp:spPr>
        <a:xfrm>
          <a:off x="18678" y="483421"/>
          <a:ext cx="1985559" cy="670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So‘zlashuv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uslubi</a:t>
          </a:r>
          <a:endParaRPr lang="ru-RU" sz="1600" kern="1200" dirty="0"/>
        </a:p>
      </dsp:txBody>
      <dsp:txXfrm>
        <a:off x="18678" y="483421"/>
        <a:ext cx="1985559" cy="670568"/>
      </dsp:txXfrm>
    </dsp:sp>
    <dsp:sp modelId="{88DCED1B-9FF3-4BF6-8034-699646F3F378}">
      <dsp:nvSpPr>
        <dsp:cNvPr id="0" name=""/>
        <dsp:cNvSpPr/>
      </dsp:nvSpPr>
      <dsp:spPr>
        <a:xfrm>
          <a:off x="2662229" y="609604"/>
          <a:ext cx="2214570" cy="541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Badiiy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uslub</a:t>
          </a:r>
          <a:endParaRPr lang="ru-RU" sz="1600" kern="1200" dirty="0"/>
        </a:p>
      </dsp:txBody>
      <dsp:txXfrm>
        <a:off x="2662229" y="609604"/>
        <a:ext cx="2214570" cy="541007"/>
      </dsp:txXfrm>
    </dsp:sp>
    <dsp:sp modelId="{C9BC2024-A83D-4FEC-9C77-8F4FEE535160}">
      <dsp:nvSpPr>
        <dsp:cNvPr id="0" name=""/>
        <dsp:cNvSpPr/>
      </dsp:nvSpPr>
      <dsp:spPr>
        <a:xfrm>
          <a:off x="0" y="1437156"/>
          <a:ext cx="1956234" cy="727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Publitsistik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uslub</a:t>
          </a:r>
          <a:endParaRPr lang="ru-RU" sz="1600" kern="1200" dirty="0"/>
        </a:p>
      </dsp:txBody>
      <dsp:txXfrm>
        <a:off x="0" y="1437156"/>
        <a:ext cx="1956234" cy="727390"/>
      </dsp:txXfrm>
    </dsp:sp>
    <dsp:sp modelId="{80992F84-1ABF-4EE5-B895-650546F88469}">
      <dsp:nvSpPr>
        <dsp:cNvPr id="0" name=""/>
        <dsp:cNvSpPr/>
      </dsp:nvSpPr>
      <dsp:spPr>
        <a:xfrm>
          <a:off x="2662255" y="1219196"/>
          <a:ext cx="2214544" cy="5372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Ilmiy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uslub</a:t>
          </a:r>
          <a:endParaRPr lang="ru-RU" sz="1600" kern="1200" dirty="0"/>
        </a:p>
      </dsp:txBody>
      <dsp:txXfrm>
        <a:off x="2662255" y="1219196"/>
        <a:ext cx="2214544" cy="537259"/>
      </dsp:txXfrm>
    </dsp:sp>
    <dsp:sp modelId="{881858EC-D3C0-4337-B163-E7843EFF14D6}">
      <dsp:nvSpPr>
        <dsp:cNvPr id="0" name=""/>
        <dsp:cNvSpPr/>
      </dsp:nvSpPr>
      <dsp:spPr>
        <a:xfrm>
          <a:off x="2643737" y="1904625"/>
          <a:ext cx="2233062" cy="4434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Rasmiy</a:t>
          </a:r>
          <a:endParaRPr lang="ru-RU" sz="1600" kern="1200" dirty="0"/>
        </a:p>
      </dsp:txBody>
      <dsp:txXfrm>
        <a:off x="2643737" y="1904625"/>
        <a:ext cx="2233062" cy="4434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10ADD-46C9-4780-93A4-B12AD30B6E1F}">
      <dsp:nvSpPr>
        <dsp:cNvPr id="0" name=""/>
        <dsp:cNvSpPr/>
      </dsp:nvSpPr>
      <dsp:spPr>
        <a:xfrm rot="5400000">
          <a:off x="1192449" y="65339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un</a:t>
          </a:r>
          <a:endParaRPr lang="ru-RU" sz="1400" kern="1200" dirty="0"/>
        </a:p>
      </dsp:txBody>
      <dsp:txXfrm rot="-5400000">
        <a:off x="1349533" y="136476"/>
        <a:ext cx="468998" cy="539080"/>
      </dsp:txXfrm>
    </dsp:sp>
    <dsp:sp modelId="{1A4293E1-0C69-45E9-8D9B-F5BA776E383F}">
      <dsp:nvSpPr>
        <dsp:cNvPr id="0" name=""/>
        <dsp:cNvSpPr/>
      </dsp:nvSpPr>
      <dsp:spPr>
        <a:xfrm>
          <a:off x="1945385" y="171067"/>
          <a:ext cx="874013" cy="46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42A352-B6A4-46AF-BD57-E9F973F91074}">
      <dsp:nvSpPr>
        <dsp:cNvPr id="0" name=""/>
        <dsp:cNvSpPr/>
      </dsp:nvSpPr>
      <dsp:spPr>
        <a:xfrm rot="5400000">
          <a:off x="456586" y="65339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tovush</a:t>
          </a:r>
          <a:endParaRPr lang="ru-RU" sz="1100" kern="1200" dirty="0"/>
        </a:p>
      </dsp:txBody>
      <dsp:txXfrm rot="-5400000">
        <a:off x="613670" y="136476"/>
        <a:ext cx="468998" cy="539080"/>
      </dsp:txXfrm>
    </dsp:sp>
    <dsp:sp modelId="{B22E5A3C-E997-4C0A-9763-3FA360808ECE}">
      <dsp:nvSpPr>
        <dsp:cNvPr id="0" name=""/>
        <dsp:cNvSpPr/>
      </dsp:nvSpPr>
      <dsp:spPr>
        <a:xfrm rot="5400000">
          <a:off x="823107" y="730091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sado</a:t>
          </a:r>
          <a:endParaRPr lang="ru-RU" sz="1400" kern="1200" dirty="0"/>
        </a:p>
      </dsp:txBody>
      <dsp:txXfrm rot="-5400000">
        <a:off x="980191" y="801228"/>
        <a:ext cx="468998" cy="539080"/>
      </dsp:txXfrm>
    </dsp:sp>
    <dsp:sp modelId="{DDFD6C71-FD0D-4A7B-988C-DA7518373C91}">
      <dsp:nvSpPr>
        <dsp:cNvPr id="0" name=""/>
        <dsp:cNvSpPr/>
      </dsp:nvSpPr>
      <dsp:spPr>
        <a:xfrm>
          <a:off x="0" y="835819"/>
          <a:ext cx="845819" cy="46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Ovoz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35819"/>
        <a:ext cx="845819" cy="469899"/>
      </dsp:txXfrm>
    </dsp:sp>
    <dsp:sp modelId="{3EB3F17F-F595-4F6B-83CC-9CC9210408BF}">
      <dsp:nvSpPr>
        <dsp:cNvPr id="0" name=""/>
        <dsp:cNvSpPr/>
      </dsp:nvSpPr>
      <dsp:spPr>
        <a:xfrm rot="5400000">
          <a:off x="1558971" y="730091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sas</a:t>
          </a:r>
          <a:endParaRPr lang="ru-RU" sz="1400" kern="1200" dirty="0"/>
        </a:p>
      </dsp:txBody>
      <dsp:txXfrm rot="-5400000">
        <a:off x="1716055" y="801228"/>
        <a:ext cx="468998" cy="539080"/>
      </dsp:txXfrm>
    </dsp:sp>
    <dsp:sp modelId="{79F417DD-031B-4DB0-A2CD-A3495CC7A521}">
      <dsp:nvSpPr>
        <dsp:cNvPr id="0" name=""/>
        <dsp:cNvSpPr/>
      </dsp:nvSpPr>
      <dsp:spPr>
        <a:xfrm rot="5400000">
          <a:off x="1192449" y="1394843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sazo</a:t>
          </a:r>
          <a:endParaRPr lang="ru-RU" sz="1400" kern="1200" dirty="0"/>
        </a:p>
      </dsp:txBody>
      <dsp:txXfrm rot="-5400000">
        <a:off x="1349533" y="1465980"/>
        <a:ext cx="468998" cy="539080"/>
      </dsp:txXfrm>
    </dsp:sp>
    <dsp:sp modelId="{79B9FAEF-C167-4D89-BE78-40C8696E7419}">
      <dsp:nvSpPr>
        <dsp:cNvPr id="0" name=""/>
        <dsp:cNvSpPr/>
      </dsp:nvSpPr>
      <dsp:spPr>
        <a:xfrm flipH="1">
          <a:off x="2085092" y="1500570"/>
          <a:ext cx="594600" cy="469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C51CB-3B3F-4FFB-94EB-F79D4D7E54CC}">
      <dsp:nvSpPr>
        <dsp:cNvPr id="0" name=""/>
        <dsp:cNvSpPr/>
      </dsp:nvSpPr>
      <dsp:spPr>
        <a:xfrm rot="5400000">
          <a:off x="456586" y="1394843"/>
          <a:ext cx="783166" cy="6813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nido</a:t>
          </a:r>
          <a:endParaRPr lang="ru-RU" sz="2000" kern="1200" dirty="0"/>
        </a:p>
      </dsp:txBody>
      <dsp:txXfrm rot="-5400000">
        <a:off x="613670" y="1465980"/>
        <a:ext cx="468998" cy="539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617" y="222930"/>
            <a:ext cx="408051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ru-RU" sz="3400" dirty="0" smtClean="0"/>
              <a:t>               </a:t>
            </a:r>
            <a:r>
              <a:rPr lang="en-US" sz="3400" dirty="0" err="1" smtClean="0"/>
              <a:t>Ona</a:t>
            </a:r>
            <a:r>
              <a:rPr lang="en-US" sz="3400" dirty="0" smtClean="0"/>
              <a:t> </a:t>
            </a:r>
            <a:r>
              <a:rPr lang="en-US" sz="3400" dirty="0" err="1" smtClean="0"/>
              <a:t>tili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901700" y="1274451"/>
            <a:ext cx="3347892" cy="135165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2384" marR="1048385">
              <a:lnSpc>
                <a:spcPts val="1789"/>
              </a:lnSpc>
              <a:spcBef>
                <a:spcPts val="1160"/>
              </a:spcBef>
            </a:pPr>
            <a:r>
              <a:rPr lang="en-US" sz="2000" spc="-1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2384" marR="1048385">
              <a:spcBef>
                <a:spcPts val="1160"/>
              </a:spcBef>
            </a:pP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Nutqiy</a:t>
            </a:r>
            <a:r>
              <a:rPr lang="uz-Cyrl-UZ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uslublarning</a:t>
            </a:r>
            <a:r>
              <a:rPr lang="en-US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r>
              <a:rPr lang="en-US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spc="-1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So‘zlashuv</a:t>
            </a:r>
            <a:r>
              <a:rPr lang="ru-RU" sz="2000" b="1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pc="-1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uslubi</a:t>
            </a:r>
            <a:endParaRPr lang="en-US" sz="2000" b="1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7789" y="2099882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686759" y="212867"/>
            <a:ext cx="634365" cy="634365"/>
            <a:chOff x="4686759" y="212867"/>
            <a:chExt cx="634365" cy="634365"/>
          </a:xfrm>
        </p:grpSpPr>
        <p:sp>
          <p:nvSpPr>
            <p:cNvPr id="9" name="object 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701999" y="249024"/>
            <a:ext cx="539943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0-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02522" y="551458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sz="1300" spc="5" dirty="0" err="1" smtClean="0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92" y="1268671"/>
            <a:ext cx="1444755" cy="15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8" y="102424"/>
            <a:ext cx="5401561" cy="630942"/>
          </a:xfrm>
        </p:spPr>
        <p:txBody>
          <a:bodyPr/>
          <a:lstStyle/>
          <a:p>
            <a:r>
              <a:rPr lang="en-US" dirty="0" err="1" smtClean="0"/>
              <a:t>Oddiy</a:t>
            </a:r>
            <a:r>
              <a:rPr lang="en-US" dirty="0" smtClean="0"/>
              <a:t> </a:t>
            </a:r>
            <a:r>
              <a:rPr lang="en-US" dirty="0" err="1" smtClean="0"/>
              <a:t>so‘zlashuv</a:t>
            </a:r>
            <a:r>
              <a:rPr lang="en-US" dirty="0" smtClean="0"/>
              <a:t> </a:t>
            </a:r>
            <a:r>
              <a:rPr lang="en-US" dirty="0" err="1" smtClean="0"/>
              <a:t>uslubiga</a:t>
            </a:r>
            <a:r>
              <a:rPr lang="en-US" dirty="0" smtClean="0"/>
              <a:t> </a:t>
            </a:r>
            <a:r>
              <a:rPr lang="en-US" dirty="0" err="1" smtClean="0"/>
              <a:t>xos</a:t>
            </a:r>
            <a:r>
              <a:rPr lang="en-US" dirty="0" smtClean="0"/>
              <a:t> </a:t>
            </a:r>
            <a:r>
              <a:rPr lang="en-US" dirty="0" err="1" smtClean="0"/>
              <a:t>xususiyatlar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1" y="631825"/>
            <a:ext cx="5189994" cy="258532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0" dirty="0" err="1" smtClean="0">
                <a:solidFill>
                  <a:schemeClr val="tx1"/>
                </a:solidFill>
              </a:rPr>
              <a:t>Nutqiy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vositalarni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tejashga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intilish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kuzatiladi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    -</a:t>
            </a:r>
            <a:r>
              <a:rPr lang="en-US" i="0" dirty="0" err="1" smtClean="0">
                <a:solidFill>
                  <a:schemeClr val="tx1"/>
                </a:solidFill>
              </a:rPr>
              <a:t>Beshinchidan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ikkita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    (</a:t>
            </a:r>
            <a:r>
              <a:rPr lang="en-US" i="0" dirty="0" err="1" smtClean="0">
                <a:solidFill>
                  <a:schemeClr val="tx1"/>
                </a:solidFill>
              </a:rPr>
              <a:t>Menga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beshinchi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qatordan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ikkita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chipta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bering</a:t>
            </a:r>
            <a:r>
              <a:rPr lang="en-US" i="0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0" dirty="0" err="1" smtClean="0">
                <a:solidFill>
                  <a:schemeClr val="tx1"/>
                </a:solidFill>
              </a:rPr>
              <a:t>Nutqiy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ortiqchalikka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yo‘l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qo‘yiladi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i="0" dirty="0" smtClean="0">
                <a:solidFill>
                  <a:schemeClr val="tx1"/>
                </a:solidFill>
              </a:rPr>
              <a:t>     </a:t>
            </a:r>
            <a:r>
              <a:rPr lang="en-US" i="0" dirty="0" err="1" smtClean="0">
                <a:solidFill>
                  <a:schemeClr val="tx1"/>
                </a:solidFill>
              </a:rPr>
              <a:t>Kelib-kelib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sen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bilan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o‘rtoq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bo‘lamanmi</a:t>
            </a:r>
            <a:r>
              <a:rPr lang="en-US" i="0" dirty="0" smtClean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0" dirty="0" smtClean="0">
                <a:solidFill>
                  <a:schemeClr val="tx1"/>
                </a:solidFill>
              </a:rPr>
              <a:t>Gap </a:t>
            </a:r>
            <a:r>
              <a:rPr lang="en-US" i="0" dirty="0" err="1" smtClean="0">
                <a:solidFill>
                  <a:schemeClr val="tx1"/>
                </a:solidFill>
              </a:rPr>
              <a:t>bo‘laklari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tartibida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talaffuzda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erkin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bo‘ladi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pPr marL="182563" indent="-182563"/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smtClean="0">
                <a:solidFill>
                  <a:schemeClr val="tx1"/>
                </a:solidFill>
              </a:rPr>
              <a:t>    </a:t>
            </a:r>
            <a:r>
              <a:rPr lang="en-US" i="0" dirty="0" err="1" smtClean="0">
                <a:solidFill>
                  <a:schemeClr val="tx1"/>
                </a:solidFill>
              </a:rPr>
              <a:t>Kecha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qurigan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shoxlarni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kesdik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bog‘da</a:t>
            </a:r>
            <a:r>
              <a:rPr lang="en-US" i="0" dirty="0" smtClean="0">
                <a:solidFill>
                  <a:schemeClr val="tx1"/>
                </a:solidFill>
              </a:rPr>
              <a:t>.  </a:t>
            </a:r>
            <a:r>
              <a:rPr lang="en-US" i="0" dirty="0" err="1" smtClean="0">
                <a:solidFill>
                  <a:schemeClr val="tx1"/>
                </a:solidFill>
              </a:rPr>
              <a:t>Opti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kepti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bo‘sa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na’lat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ko‘ynak</a:t>
            </a:r>
            <a:endParaRPr lang="en-US" i="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0" dirty="0" err="1" smtClean="0">
                <a:solidFill>
                  <a:schemeClr val="tx1"/>
                </a:solidFill>
              </a:rPr>
              <a:t>Og‘zaki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nutq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shaklida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bo‘ladi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0" dirty="0" err="1" smtClean="0">
                <a:solidFill>
                  <a:schemeClr val="tx1"/>
                </a:solidFill>
              </a:rPr>
              <a:t>Iboralar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kinoya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piching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qochirimlarga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smtClean="0">
                <a:solidFill>
                  <a:schemeClr val="tx1"/>
                </a:solidFill>
              </a:rPr>
              <a:t>boy </a:t>
            </a:r>
            <a:r>
              <a:rPr lang="en-US" i="0" dirty="0" err="1" smtClean="0">
                <a:solidFill>
                  <a:schemeClr val="tx1"/>
                </a:solidFill>
              </a:rPr>
              <a:t>bo‘ladi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i="0" dirty="0">
                <a:solidFill>
                  <a:schemeClr val="tx1"/>
                </a:solidFill>
              </a:rPr>
              <a:t> </a:t>
            </a:r>
            <a:r>
              <a:rPr lang="en-US" i="0" dirty="0" smtClean="0">
                <a:solidFill>
                  <a:schemeClr val="tx1"/>
                </a:solidFill>
              </a:rPr>
              <a:t>    </a:t>
            </a:r>
            <a:r>
              <a:rPr lang="en-US" i="0" dirty="0" err="1" smtClean="0">
                <a:solidFill>
                  <a:schemeClr val="tx1"/>
                </a:solidFill>
              </a:rPr>
              <a:t>Uni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qarang</a:t>
            </a:r>
            <a:r>
              <a:rPr lang="en-US" i="0" dirty="0" smtClean="0">
                <a:solidFill>
                  <a:schemeClr val="tx1"/>
                </a:solidFill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</a:rPr>
              <a:t>og‘zi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i="0" dirty="0" err="1" smtClean="0">
                <a:solidFill>
                  <a:schemeClr val="tx1"/>
                </a:solidFill>
              </a:rPr>
              <a:t>qulog‘ida</a:t>
            </a:r>
            <a:r>
              <a:rPr lang="en-US" i="0" dirty="0" smtClean="0">
                <a:solidFill>
                  <a:schemeClr val="tx1"/>
                </a:solidFill>
              </a:rPr>
              <a:t>.</a:t>
            </a:r>
          </a:p>
          <a:p>
            <a:endParaRPr lang="ru-RU" i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1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 15-mashq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699" y="784225"/>
            <a:ext cx="5486399" cy="1969770"/>
          </a:xfrm>
        </p:spPr>
        <p:txBody>
          <a:bodyPr/>
          <a:lstStyle/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r>
              <a:rPr lang="uz-Cyrl-UZ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Hoy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Sanobar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o‘zizzi</a:t>
            </a:r>
            <a:r>
              <a:rPr lang="en-US" sz="1600" dirty="0" smtClean="0">
                <a:solidFill>
                  <a:schemeClr val="tx1"/>
                </a:solidFill>
              </a:rPr>
              <a:t> ja </a:t>
            </a:r>
            <a:r>
              <a:rPr lang="en-US" sz="1600" dirty="0" err="1" smtClean="0">
                <a:solidFill>
                  <a:schemeClr val="tx1"/>
                </a:solidFill>
              </a:rPr>
              <a:t>bilimdon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sanavorasizki</a:t>
            </a:r>
            <a:r>
              <a:rPr lang="en-US" sz="1600" dirty="0" smtClean="0">
                <a:solidFill>
                  <a:schemeClr val="tx1"/>
                </a:solidFill>
              </a:rPr>
              <a:t>… </a:t>
            </a:r>
            <a:r>
              <a:rPr lang="en-US" sz="1600" dirty="0" err="1" smtClean="0">
                <a:solidFill>
                  <a:schemeClr val="tx1"/>
                </a:solidFill>
              </a:rPr>
              <a:t>Nima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Qo‘ldoshxo‘ja</a:t>
            </a:r>
            <a:r>
              <a:rPr lang="en-US" sz="1600" dirty="0" smtClean="0">
                <a:solidFill>
                  <a:schemeClr val="tx1"/>
                </a:solidFill>
              </a:rPr>
              <a:t>? </a:t>
            </a:r>
            <a:r>
              <a:rPr lang="en-US" sz="1600" dirty="0" err="1" smtClean="0">
                <a:solidFill>
                  <a:schemeClr val="tx1"/>
                </a:solidFill>
              </a:rPr>
              <a:t>Yomon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bo‘lsin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debdimi</a:t>
            </a:r>
            <a:r>
              <a:rPr lang="en-US" sz="1600" dirty="0" smtClean="0">
                <a:solidFill>
                  <a:schemeClr val="tx1"/>
                </a:solidFill>
              </a:rPr>
              <a:t> ? (</a:t>
            </a:r>
            <a:r>
              <a:rPr lang="en-US" sz="1600" dirty="0" err="1" smtClean="0">
                <a:solidFill>
                  <a:schemeClr val="tx1"/>
                </a:solidFill>
              </a:rPr>
              <a:t>salbiy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baho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r>
              <a:rPr lang="uz-Cyrl-UZ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Hoy </a:t>
            </a:r>
            <a:r>
              <a:rPr lang="en-US" sz="1600" dirty="0" err="1" smtClean="0">
                <a:solidFill>
                  <a:schemeClr val="tx1"/>
                </a:solidFill>
              </a:rPr>
              <a:t>bolam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manavini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bir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simir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Ichginang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uzilib</a:t>
            </a:r>
            <a:r>
              <a:rPr lang="en-US" sz="1600" dirty="0" smtClean="0">
                <a:solidFill>
                  <a:schemeClr val="tx1"/>
                </a:solidFill>
              </a:rPr>
              <a:t> ham </a:t>
            </a:r>
            <a:r>
              <a:rPr lang="en-US" sz="1600" dirty="0" err="1" smtClean="0">
                <a:solidFill>
                  <a:schemeClr val="tx1"/>
                </a:solidFill>
              </a:rPr>
              <a:t>ketgandir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sanginani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Ol,ol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xolang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qoqindiq</a:t>
            </a:r>
            <a:r>
              <a:rPr lang="en-US" sz="1600" dirty="0" smtClean="0">
                <a:solidFill>
                  <a:schemeClr val="tx1"/>
                </a:solidFill>
              </a:rPr>
              <a:t>. (</a:t>
            </a:r>
            <a:r>
              <a:rPr lang="en-US" sz="1600" dirty="0" err="1" smtClean="0">
                <a:solidFill>
                  <a:schemeClr val="tx1"/>
                </a:solidFill>
              </a:rPr>
              <a:t>ijobiy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baho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5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r>
              <a:rPr lang="uz-Cyrl-UZ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E,soching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qursin</a:t>
            </a:r>
            <a:r>
              <a:rPr lang="en-US" sz="1600" dirty="0" smtClean="0">
                <a:solidFill>
                  <a:schemeClr val="tx1"/>
                </a:solidFill>
              </a:rPr>
              <a:t>!-</a:t>
            </a:r>
            <a:r>
              <a:rPr lang="en-US" sz="1600" dirty="0" err="1" smtClean="0">
                <a:solidFill>
                  <a:schemeClr val="tx1"/>
                </a:solidFill>
              </a:rPr>
              <a:t>derdi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opasi</a:t>
            </a:r>
            <a:r>
              <a:rPr lang="en-US" sz="1600" dirty="0" smtClean="0">
                <a:solidFill>
                  <a:schemeClr val="tx1"/>
                </a:solidFill>
              </a:rPr>
              <a:t>. - </a:t>
            </a:r>
            <a:r>
              <a:rPr lang="en-US" sz="1600" dirty="0" err="1" smtClean="0">
                <a:solidFill>
                  <a:schemeClr val="tx1"/>
                </a:solidFill>
              </a:rPr>
              <a:t>Qo‘llarim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tolib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ketdi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sochingni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o‘rdirishga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odam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yollash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kerak</a:t>
            </a:r>
            <a:r>
              <a:rPr lang="en-US" sz="1600" dirty="0" smtClean="0">
                <a:solidFill>
                  <a:schemeClr val="tx1"/>
                </a:solidFill>
              </a:rPr>
              <a:t>. ( </a:t>
            </a:r>
            <a:r>
              <a:rPr lang="en-US" sz="1600" dirty="0" err="1" smtClean="0">
                <a:solidFill>
                  <a:schemeClr val="tx1"/>
                </a:solidFill>
              </a:rPr>
              <a:t>salbiy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baho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9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     16-mashq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631825"/>
            <a:ext cx="5410200" cy="2585323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                      </a:t>
            </a:r>
            <a:r>
              <a:rPr lang="en-US" dirty="0" err="1" smtClean="0">
                <a:solidFill>
                  <a:schemeClr val="tx1"/>
                </a:solidFill>
              </a:rPr>
              <a:t>So‘zlashuv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uslubiga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xos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birliklari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Qiyiq</a:t>
            </a:r>
            <a:r>
              <a:rPr lang="en-US" dirty="0" smtClean="0">
                <a:solidFill>
                  <a:schemeClr val="tx1"/>
                </a:solidFill>
              </a:rPr>
              <a:t> — </a:t>
            </a:r>
            <a:r>
              <a:rPr lang="en-US" dirty="0" err="1" smtClean="0">
                <a:solidFill>
                  <a:schemeClr val="tx1"/>
                </a:solidFill>
              </a:rPr>
              <a:t>belbog</a:t>
            </a:r>
            <a:r>
              <a:rPr lang="en-US" dirty="0" smtClean="0">
                <a:solidFill>
                  <a:schemeClr val="tx1"/>
                </a:solidFill>
              </a:rPr>
              <a:t>‘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Ishkom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dirty="0" err="1" smtClean="0">
                <a:solidFill>
                  <a:schemeClr val="tx1"/>
                </a:solidFill>
              </a:rPr>
              <a:t>toklarni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ko‘tarib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qo‘yish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uchun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poyalardan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baland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qilib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qurilgan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yoysimon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so‘ri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Tapura</a:t>
            </a: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 smtClean="0">
                <a:solidFill>
                  <a:schemeClr val="tx1"/>
                </a:solidFill>
              </a:rPr>
              <a:t>tupur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dirty="0" err="1" smtClean="0">
                <a:solidFill>
                  <a:schemeClr val="tx1"/>
                </a:solidFill>
              </a:rPr>
              <a:t>betartib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tushayotgan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oyoq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yoki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boshqa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narsalardan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chiqayotgan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tovush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 marL="625475" indent="-625475"/>
            <a:r>
              <a:rPr lang="en-US" dirty="0" err="1" smtClean="0">
                <a:solidFill>
                  <a:schemeClr val="tx1"/>
                </a:solidFill>
              </a:rPr>
              <a:t>Chirt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— </a:t>
            </a:r>
            <a:r>
              <a:rPr lang="en-US" dirty="0" err="1" smtClean="0">
                <a:solidFill>
                  <a:schemeClr val="tx1"/>
                </a:solidFill>
              </a:rPr>
              <a:t>shartta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keskin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ko‘zni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qattiq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yummoq</a:t>
            </a:r>
            <a:r>
              <a:rPr lang="en-US" dirty="0" smtClean="0">
                <a:solidFill>
                  <a:schemeClr val="tx1"/>
                </a:solidFill>
              </a:rPr>
              <a:t>                            (</a:t>
            </a:r>
            <a:r>
              <a:rPr lang="en-US" dirty="0" err="1" smtClean="0">
                <a:solidFill>
                  <a:schemeClr val="tx1"/>
                </a:solidFill>
              </a:rPr>
              <a:t>ko‘chma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ma’noda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tavakkal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qilmoq</a:t>
            </a:r>
            <a:r>
              <a:rPr lang="en-US" dirty="0" smtClean="0"/>
              <a:t>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2191324"/>
            <a:ext cx="1213547" cy="8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O‘zbek</a:t>
            </a:r>
            <a:r>
              <a:rPr lang="en-US" dirty="0" smtClean="0"/>
              <a:t> </a:t>
            </a:r>
            <a:r>
              <a:rPr lang="en-US" dirty="0" err="1" smtClean="0"/>
              <a:t>tili</a:t>
            </a:r>
            <a:r>
              <a:rPr lang="en-US" dirty="0" smtClean="0"/>
              <a:t> </a:t>
            </a:r>
            <a:r>
              <a:rPr lang="en-US" dirty="0" err="1" smtClean="0"/>
              <a:t>sinonimlarining</a:t>
            </a:r>
            <a:r>
              <a:rPr lang="en-US" dirty="0" smtClean="0"/>
              <a:t> </a:t>
            </a:r>
            <a:r>
              <a:rPr lang="en-US" dirty="0" err="1" smtClean="0"/>
              <a:t>izohli</a:t>
            </a:r>
            <a:r>
              <a:rPr lang="en-US" dirty="0" smtClean="0"/>
              <a:t> </a:t>
            </a:r>
            <a:r>
              <a:rPr lang="en-US" dirty="0" err="1" smtClean="0"/>
              <a:t>lug‘ati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67194"/>
            <a:ext cx="3429000" cy="2708434"/>
          </a:xfrm>
        </p:spPr>
        <p:txBody>
          <a:bodyPr/>
          <a:lstStyle/>
          <a:p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Eshitish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sezgisini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uyg‘otuvchi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eshitish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a’zolari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eshitiluvchi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</a:t>
            </a:r>
            <a:r>
              <a:rPr 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jonli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tovushini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ifodalaydi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jonli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jonsiz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narsalarning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urilishi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ishqalanishidan</a:t>
            </a:r>
            <a:endParaRPr lang="en-US" sz="11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aydo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1100" b="1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ovozini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Sado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jonli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jonsiz</a:t>
            </a:r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narsalarning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tovushini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shevaga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adabiyotda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poeziyada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Nido</a:t>
            </a:r>
            <a:r>
              <a:rPr lang="uz-Cyrl-UZ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kitobiy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Sado</a:t>
            </a:r>
            <a:r>
              <a:rPr lang="uz-Cyrl-UZ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3"/>
            <p:extLst>
              <p:ext uri="{D42A27DB-BD31-4B8C-83A1-F6EECF244321}">
                <p14:modId xmlns:p14="http://schemas.microsoft.com/office/powerpoint/2010/main" val="2344238873"/>
              </p:ext>
            </p:extLst>
          </p:nvPr>
        </p:nvGraphicFramePr>
        <p:xfrm>
          <a:off x="3340100" y="708025"/>
          <a:ext cx="2819399" cy="214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5297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err="1" smtClean="0"/>
              <a:t>Bilimingni</a:t>
            </a:r>
            <a:r>
              <a:rPr lang="en-US" dirty="0" smtClean="0"/>
              <a:t> </a:t>
            </a:r>
            <a:r>
              <a:rPr lang="en-US" dirty="0" err="1" smtClean="0"/>
              <a:t>sinab</a:t>
            </a:r>
            <a:r>
              <a:rPr lang="en-US" dirty="0" smtClean="0"/>
              <a:t> </a:t>
            </a:r>
            <a:r>
              <a:rPr lang="en-US" dirty="0" err="1" smtClean="0"/>
              <a:t>ko‘r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699" y="567194"/>
            <a:ext cx="5486399" cy="2579231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1.Nutqiy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uslublar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bo‘linadi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indent="-266700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So‘zlashuv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uslubining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turida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qisqalikka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ba’zan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nutqiy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ortiqchalikka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qo‘yiladi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indent="-266700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So‘zlashuv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uslibining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turida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adabiy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me’yorlarga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qat’iy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amal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qilinadi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91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315471"/>
          </a:xfrm>
        </p:spPr>
        <p:txBody>
          <a:bodyPr/>
          <a:lstStyle/>
          <a:p>
            <a:pPr algn="ctr"/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bajarish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</a:t>
            </a:r>
            <a:r>
              <a:rPr lang="en-US" dirty="0" err="1" smtClean="0"/>
              <a:t>topshiriq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5"/>
            <a:ext cx="5486399" cy="1846659"/>
          </a:xfrm>
        </p:spPr>
        <p:txBody>
          <a:bodyPr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17-mashq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Ota-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onangiz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yaqinlaringiz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qo‘ni-qo‘shnilaringiz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nutqiga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kuzating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so‘zning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farqi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mavzusida</a:t>
            </a:r>
            <a:r>
              <a:rPr lang="en-US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hikoya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Cyrl-U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7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25761" y="152968"/>
            <a:ext cx="129539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10" dirty="0">
                <a:solidFill>
                  <a:srgbClr val="00A650"/>
                </a:solidFill>
                <a:latin typeface="Arial"/>
                <a:cs typeface="Arial"/>
              </a:rPr>
              <a:t>1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900" y="555625"/>
            <a:ext cx="5549900" cy="2382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/>
            <a:endParaRPr lang="en-US" sz="1400" dirty="0" smtClean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/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uslubiga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xoslanish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xoslanmaslik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belgisiga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turlarga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marR="5080"/>
            <a:endParaRPr lang="en-US" sz="1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marR="5080" indent="-169863"/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Uslubiy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xoslangan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doirasidagina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marL="12700" marR="5080"/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binobarin,nigoh,dudoq,bayonno</a:t>
            </a:r>
            <a:r>
              <a:rPr lang="en-US" sz="14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ma,nota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2700" marR="5080"/>
            <a:endParaRPr lang="en-US" sz="1400" b="1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/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Uslubiy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betaraf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uslublarda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12700" marR="5080"/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</a:t>
            </a:r>
            <a:r>
              <a:rPr lang="en-US" sz="1600" b="1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so‘zlamoq</a:t>
            </a:r>
            <a:endParaRPr lang="en-US" sz="16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6158" y="92527"/>
            <a:ext cx="4961008" cy="6476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pc="5" dirty="0" err="1" smtClean="0"/>
              <a:t>Bilim</a:t>
            </a:r>
            <a:r>
              <a:rPr lang="en-US" spc="5" dirty="0" smtClean="0"/>
              <a:t> </a:t>
            </a:r>
            <a:r>
              <a:rPr lang="en-US" spc="5" dirty="0" err="1"/>
              <a:t>qaytarish</a:t>
            </a:r>
            <a:r>
              <a:rPr lang="en-US" spc="5" dirty="0"/>
              <a:t> </a:t>
            </a:r>
            <a:r>
              <a:rPr lang="en-US" spc="5" dirty="0" err="1"/>
              <a:t>va</a:t>
            </a:r>
            <a:r>
              <a:rPr lang="en-US" spc="5" dirty="0"/>
              <a:t> </a:t>
            </a:r>
            <a:r>
              <a:rPr lang="en-US" spc="5" dirty="0" err="1"/>
              <a:t>takrorlash</a:t>
            </a:r>
            <a:r>
              <a:rPr lang="en-US" spc="5" dirty="0"/>
              <a:t> </a:t>
            </a:r>
            <a:r>
              <a:rPr lang="en-US" spc="5" dirty="0" err="1"/>
              <a:t>mevasidir</a:t>
            </a:r>
            <a:r>
              <a:rPr lang="en-US" spc="5" dirty="0"/>
              <a:t/>
            </a:r>
            <a:br>
              <a:rPr lang="en-US" spc="5" dirty="0"/>
            </a:br>
            <a:endParaRPr spc="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err="1" smtClean="0"/>
              <a:t>Sherigini</a:t>
            </a:r>
            <a:r>
              <a:rPr lang="en-US" dirty="0" smtClean="0"/>
              <a:t> </a:t>
            </a:r>
            <a:r>
              <a:rPr lang="en-US" dirty="0"/>
              <a:t>top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508123" cy="247760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Yog‘iy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Isnod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Murid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Murshid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Shayx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Xonaqoh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G‘o‘ch</a:t>
            </a:r>
            <a:endParaRPr lang="en-US" b="1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739900" y="631825"/>
            <a:ext cx="3886199" cy="2585323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Tariqat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odoblaridan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saboq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beruvchi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pir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shayx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ustoz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Mard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botir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Dushman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g‘anim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bilimdon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kishilar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ulamo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faqihlarga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nom.</a:t>
            </a:r>
          </a:p>
          <a:p>
            <a:endParaRPr lang="en-U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eshonga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qo‘l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so‘fiylik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yo‘liga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kirgan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Uyatga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ta’naga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qoldiradigan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nomiga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dog‘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tushiradigan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Masjidning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namoz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o‘qiladigan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xonasi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So‘fiylar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mashg‘ulotlarini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xona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1- </a:t>
            </a:r>
            <a:r>
              <a:rPr lang="en-US" dirty="0" err="1"/>
              <a:t>topshiriq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555625"/>
            <a:ext cx="2508123" cy="2616101"/>
          </a:xfrm>
        </p:spPr>
        <p:txBody>
          <a:bodyPr/>
          <a:lstStyle/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Jiyan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O‘rgilay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Girgitton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erkalash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hurmat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bildiruvchi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Qoyil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Anavi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Haligi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Baraka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topkur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Mullaka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o‘qimishli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kishilarga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qaynag‘a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Churq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etmaslik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Miyasi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g‘ovlab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9385" y="617180"/>
            <a:ext cx="2508123" cy="2492990"/>
          </a:xfrm>
        </p:spPr>
        <p:txBody>
          <a:bodyPr/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muammolardan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miyam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g‘ovlab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Anavi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mendan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xafa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bo‘ldingiz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-a?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qiynama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qizim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onang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girgitton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bo‘lsin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4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2794000" cy="3435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dirty="0" smtClean="0"/>
              <a:t>                2-topshiriq</a:t>
            </a:r>
            <a:endParaRPr spc="15" dirty="0"/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1845"/>
            <a:ext cx="129539" cy="250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10" dirty="0">
                <a:solidFill>
                  <a:srgbClr val="00A650"/>
                </a:solidFill>
                <a:latin typeface="Arial"/>
                <a:cs typeface="Arial"/>
              </a:rPr>
              <a:t>6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752" y="602048"/>
            <a:ext cx="5465048" cy="261930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Qani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shirchoy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sovimasin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Patirni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qaynoqligida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to‘g‘ranglar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mazasi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boshqacha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endParaRPr lang="en-US" sz="1400" b="1" spc="-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o‘lay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tanimay</a:t>
            </a:r>
            <a:r>
              <a:rPr lang="en-US" sz="1400" b="1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spc="-4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ko‘taring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kasalxonaga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oborish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-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endParaRPr lang="en-US" sz="1400" b="1" spc="-45" dirty="0" smtClean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Hoy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ko‘rdingmi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-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qichqirdi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oshga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bosayotgan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Hojar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buvi</a:t>
            </a:r>
            <a:r>
              <a:rPr lang="en-US" sz="1400" b="1" spc="-4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endParaRPr lang="en-US" sz="1400" b="1" spc="-45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Odatdagi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darajali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bo‘laklar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kesim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Ukangmi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kesim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gapning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boshida</a:t>
            </a:r>
            <a:r>
              <a:rPr lang="en-US" sz="1400" b="1" spc="-4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225" marR="5080">
              <a:lnSpc>
                <a:spcPts val="1340"/>
              </a:lnSpc>
              <a:spcBef>
                <a:spcPts val="225"/>
              </a:spcBef>
            </a:pPr>
            <a:endParaRPr sz="1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6997331"/>
              </p:ext>
            </p:extLst>
          </p:nvPr>
        </p:nvGraphicFramePr>
        <p:xfrm>
          <a:off x="444500" y="555624"/>
          <a:ext cx="4876800" cy="234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    </a:t>
            </a:r>
            <a:r>
              <a:rPr lang="en-US" dirty="0" err="1" smtClean="0"/>
              <a:t>Yodda</a:t>
            </a:r>
            <a:r>
              <a:rPr lang="en-US" dirty="0" smtClean="0"/>
              <a:t> </a:t>
            </a:r>
            <a:r>
              <a:rPr lang="en-US" dirty="0" err="1" smtClean="0"/>
              <a:t>tuting</a:t>
            </a:r>
            <a:r>
              <a:rPr lang="en-US" dirty="0" smtClean="0"/>
              <a:t>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6105" y="631825"/>
            <a:ext cx="4885195" cy="307777"/>
          </a:xfrm>
        </p:spPr>
        <p:txBody>
          <a:bodyPr/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Nutqiy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uslublar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5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_2020-09-17_11-27-48.mp4">
            <a:hlinkClick r:id="" action="ppaction://media"/>
          </p:cNvPr>
          <p:cNvPicPr>
            <a:picLocks noGrp="1" noChangeAspect="1"/>
          </p:cNvPicPr>
          <p:nvPr>
            <p:ph sz="half" idx="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708025"/>
            <a:ext cx="3657600" cy="2104278"/>
          </a:xfrm>
        </p:spPr>
      </p:pic>
    </p:spTree>
    <p:extLst>
      <p:ext uri="{BB962C8B-B14F-4D97-AF65-F5344CB8AC3E}">
        <p14:creationId xmlns:p14="http://schemas.microsoft.com/office/powerpoint/2010/main" val="42943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 </a:t>
            </a:r>
            <a:r>
              <a:rPr lang="en-US" dirty="0" err="1" smtClean="0"/>
              <a:t>So‘zlashuv</a:t>
            </a:r>
            <a:r>
              <a:rPr lang="en-US" dirty="0" smtClean="0"/>
              <a:t> </a:t>
            </a:r>
            <a:r>
              <a:rPr lang="en-US" dirty="0" err="1" smtClean="0"/>
              <a:t>uslubi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747487"/>
            <a:ext cx="3039361" cy="2170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oilada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ko‘cha-ko‘yda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almashishi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qo‘llanadigan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sanaladi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ehriddin\Documents\o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01282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60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r>
              <a:rPr lang="en-US" dirty="0" smtClean="0"/>
              <a:t>              </a:t>
            </a:r>
            <a:r>
              <a:rPr lang="en-US" dirty="0" err="1" smtClean="0"/>
              <a:t>So‘zlashuv</a:t>
            </a:r>
            <a:r>
              <a:rPr lang="en-US" dirty="0" smtClean="0"/>
              <a:t> </a:t>
            </a:r>
            <a:r>
              <a:rPr lang="en-US" dirty="0" err="1" smtClean="0"/>
              <a:t>uslubi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656713" cy="3939540"/>
          </a:xfrm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endParaRPr lang="en-US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me’yorlariga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qat’iy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tartibga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solingan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O‘qitish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ishlarida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Targ‘ibot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tashviqot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uslubda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uslubda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Dialogik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ro‘yobga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82900" y="555625"/>
            <a:ext cx="2819399" cy="2708434"/>
          </a:xfrm>
        </p:spPr>
        <p:txBody>
          <a:bodyPr/>
          <a:lstStyle/>
          <a:p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Oddiy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</a:t>
            </a:r>
            <a:endParaRPr lang="en-US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me’yorlariga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qilavermaydigan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hayotda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oilada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ko‘cha-ko‘yda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fikr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almashishi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qo‘llanadi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Dialogik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ro‘yobga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Shevaga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dag‘al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qo‘llanishi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8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818</Words>
  <Application>Microsoft Office PowerPoint</Application>
  <PresentationFormat>Произвольный</PresentationFormat>
  <Paragraphs>142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               Ona tili</vt:lpstr>
      <vt:lpstr>Bilim qaytarish va takrorlash mevasidir </vt:lpstr>
      <vt:lpstr>                       Sherigini top </vt:lpstr>
      <vt:lpstr>                        1- topshiriq </vt:lpstr>
      <vt:lpstr>                2-topshiriq</vt:lpstr>
      <vt:lpstr>                  Yodda tuting!</vt:lpstr>
      <vt:lpstr>Презентация PowerPoint</vt:lpstr>
      <vt:lpstr>               So‘zlashuv uslubi</vt:lpstr>
      <vt:lpstr>              So‘zlashuv uslubi</vt:lpstr>
      <vt:lpstr>Oddiy so‘zlashuv uslubiga xos xususiyatlar</vt:lpstr>
      <vt:lpstr>               15-mashq</vt:lpstr>
      <vt:lpstr>                   16-mashq</vt:lpstr>
      <vt:lpstr>“O‘zbek tili sinonimlarining izohli lug‘ati”</vt:lpstr>
      <vt:lpstr>              Bilimingni sinab ko‘r</vt:lpstr>
      <vt:lpstr>Mustaqil bajarish uchun 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Учетная запись Майкрософт</cp:lastModifiedBy>
  <cp:revision>55</cp:revision>
  <dcterms:created xsi:type="dcterms:W3CDTF">2020-04-13T08:05:16Z</dcterms:created>
  <dcterms:modified xsi:type="dcterms:W3CDTF">2020-09-17T09:30:11Z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