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301" r:id="rId4"/>
    <p:sldId id="302" r:id="rId5"/>
    <p:sldId id="303" r:id="rId6"/>
    <p:sldId id="304" r:id="rId7"/>
    <p:sldId id="305" r:id="rId8"/>
    <p:sldId id="299" r:id="rId9"/>
    <p:sldId id="306" r:id="rId10"/>
    <p:sldId id="276" r:id="rId11"/>
    <p:sldId id="257" r:id="rId12"/>
    <p:sldId id="297" r:id="rId13"/>
    <p:sldId id="293" r:id="rId14"/>
    <p:sldId id="300" r:id="rId15"/>
    <p:sldId id="307" r:id="rId16"/>
    <p:sldId id="284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6" d="100"/>
          <a:sy n="216" d="100"/>
        </p:scale>
        <p:origin x="82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C5227-1AE7-421E-8277-973BBCFC21A5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7D0E95-9F7B-4E82-A17D-A561B184F000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Kitob-mo‘jiza</a:t>
          </a:r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B4157-7F33-491F-8778-F2EDC171A883}" type="parTrans" cxnId="{F1E78180-8104-415D-AC23-87E60E4EF49B}">
      <dgm:prSet/>
      <dgm:spPr/>
      <dgm:t>
        <a:bodyPr/>
        <a:lstStyle/>
        <a:p>
          <a:endParaRPr lang="ru-RU"/>
        </a:p>
      </dgm:t>
    </dgm:pt>
    <dgm:pt modelId="{6B669FFC-A675-4C26-BA03-91360F9956B5}" type="sibTrans" cxnId="{F1E78180-8104-415D-AC23-87E60E4EF49B}">
      <dgm:prSet/>
      <dgm:spPr/>
      <dgm:t>
        <a:bodyPr/>
        <a:lstStyle/>
        <a:p>
          <a:endParaRPr lang="ru-RU"/>
        </a:p>
      </dgm:t>
    </dgm:pt>
    <dgm:pt modelId="{BF21EABE-D563-44AB-9806-550A5648F978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Kitob-qalb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gavhari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ziyo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chashmasi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7D340-25C1-47E0-84AA-42768C6FD63D}" type="parTrans" cxnId="{7881881A-8439-49C6-A8FC-79BBC89ADC9E}">
      <dgm:prSet/>
      <dgm:spPr/>
      <dgm:t>
        <a:bodyPr/>
        <a:lstStyle/>
        <a:p>
          <a:endParaRPr lang="ru-RU"/>
        </a:p>
      </dgm:t>
    </dgm:pt>
    <dgm:pt modelId="{5C10C388-E82B-4273-ADDF-2A046F209A52}" type="sibTrans" cxnId="{7881881A-8439-49C6-A8FC-79BBC89ADC9E}">
      <dgm:prSet/>
      <dgm:spPr/>
      <dgm:t>
        <a:bodyPr/>
        <a:lstStyle/>
        <a:p>
          <a:endParaRPr lang="ru-RU"/>
        </a:p>
      </dgm:t>
    </dgm:pt>
    <dgm:pt modelId="{E728E59C-D4B0-4A8E-B955-FE8282D555ED}">
      <dgm:prSet phldrT="[Текст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Kitob-buyuk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ne’matdir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B4788-9ECB-44E5-BA48-C0F3E3CC68CC}" type="parTrans" cxnId="{F68409EA-F5F3-47EE-BA88-17DAC0F1B1FE}">
      <dgm:prSet/>
      <dgm:spPr/>
      <dgm:t>
        <a:bodyPr/>
        <a:lstStyle/>
        <a:p>
          <a:endParaRPr lang="ru-RU"/>
        </a:p>
      </dgm:t>
    </dgm:pt>
    <dgm:pt modelId="{6CA3C59C-6471-4D7F-8CF9-E24CE45E01F1}" type="sibTrans" cxnId="{F68409EA-F5F3-47EE-BA88-17DAC0F1B1FE}">
      <dgm:prSet/>
      <dgm:spPr/>
      <dgm:t>
        <a:bodyPr/>
        <a:lstStyle/>
        <a:p>
          <a:endParaRPr lang="ru-RU"/>
        </a:p>
      </dgm:t>
    </dgm:pt>
    <dgm:pt modelId="{F9A2883A-C009-4362-A51D-3E20E6CBD7B3}">
      <dgm:prSet phldrT="[Текст]" custT="1"/>
      <dgm:spPr/>
      <dgm:t>
        <a:bodyPr/>
        <a:lstStyle/>
        <a:p>
          <a:pPr algn="ctr"/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Kitob-ko‘ngil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ziynati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BC6A9-E85D-4A78-A498-87DB008A9033}" type="parTrans" cxnId="{E87E3DFA-B196-4687-AE5C-F5399FE2D9FF}">
      <dgm:prSet/>
      <dgm:spPr/>
      <dgm:t>
        <a:bodyPr/>
        <a:lstStyle/>
        <a:p>
          <a:endParaRPr lang="ru-RU"/>
        </a:p>
      </dgm:t>
    </dgm:pt>
    <dgm:pt modelId="{C1792592-C4C1-44DB-B858-20F929F07645}" type="sibTrans" cxnId="{E87E3DFA-B196-4687-AE5C-F5399FE2D9FF}">
      <dgm:prSet/>
      <dgm:spPr/>
      <dgm:t>
        <a:bodyPr/>
        <a:lstStyle/>
        <a:p>
          <a:endParaRPr lang="ru-RU"/>
        </a:p>
      </dgm:t>
    </dgm:pt>
    <dgm:pt modelId="{23BE056F-369F-4809-9B13-E5FDD5C21DE9}">
      <dgm:prSet phldrT="[Текст]" custT="1"/>
      <dgm:spPr/>
      <dgm:t>
        <a:bodyPr/>
        <a:lstStyle/>
        <a:p>
          <a:pPr algn="ctr"/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do‘st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maslahatchi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0C6AD-949C-4ECD-A745-9C09AC616080}" type="parTrans" cxnId="{7D22BEF4-6153-4DB8-80D6-76F35750CA13}">
      <dgm:prSet/>
      <dgm:spPr/>
      <dgm:t>
        <a:bodyPr/>
        <a:lstStyle/>
        <a:p>
          <a:endParaRPr lang="ru-RU"/>
        </a:p>
      </dgm:t>
    </dgm:pt>
    <dgm:pt modelId="{45E29D8A-CC6F-4CD2-A7C5-07A38262E7A3}" type="sibTrans" cxnId="{7D22BEF4-6153-4DB8-80D6-76F35750CA13}">
      <dgm:prSet/>
      <dgm:spPr/>
      <dgm:t>
        <a:bodyPr/>
        <a:lstStyle/>
        <a:p>
          <a:endParaRPr lang="ru-RU"/>
        </a:p>
      </dgm:t>
    </dgm:pt>
    <dgm:pt modelId="{92B2DE59-1A03-48E5-B093-B0238757C4F7}" type="pres">
      <dgm:prSet presAssocID="{16DC5227-1AE7-421E-8277-973BBCFC21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2D07E2-E378-42B0-9138-A69D036C3DE7}" type="pres">
      <dgm:prSet presAssocID="{16DC5227-1AE7-421E-8277-973BBCFC21A5}" presName="cycle" presStyleCnt="0"/>
      <dgm:spPr/>
    </dgm:pt>
    <dgm:pt modelId="{0E0E0905-413C-413D-A2A0-6AA8500C1B9A}" type="pres">
      <dgm:prSet presAssocID="{637D0E95-9F7B-4E82-A17D-A561B184F000}" presName="nodeFirstNode" presStyleLbl="node1" presStyleIdx="0" presStyleCnt="5" custScaleX="119300" custRadScaleRad="100232" custRadScaleInc="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04988-E3F0-4FD1-A3E6-198B83169E44}" type="pres">
      <dgm:prSet presAssocID="{6B669FFC-A675-4C26-BA03-91360F9956B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34FE63C-8720-4514-861E-B1A1CF31290A}" type="pres">
      <dgm:prSet presAssocID="{BF21EABE-D563-44AB-9806-550A5648F978}" presName="nodeFollowingNodes" presStyleLbl="node1" presStyleIdx="1" presStyleCnt="5" custScaleX="125460" custScaleY="123602" custRadScaleRad="164668" custRadScaleInc="7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46796-B86A-4A0D-8A02-AC0F2166E1D1}" type="pres">
      <dgm:prSet presAssocID="{E728E59C-D4B0-4A8E-B955-FE8282D555ED}" presName="nodeFollowingNodes" presStyleLbl="node1" presStyleIdx="2" presStyleCnt="5" custScaleX="132199" custRadScaleRad="145862" custRadScaleInc="-35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AF7AC-3A10-412B-AC5E-00936CA2A8F9}" type="pres">
      <dgm:prSet presAssocID="{F9A2883A-C009-4362-A51D-3E20E6CBD7B3}" presName="nodeFollowingNodes" presStyleLbl="node1" presStyleIdx="3" presStyleCnt="5" custScaleX="145100" custRadScaleRad="123644" custRadScaleInc="2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1F59C-EBEE-49E4-91F4-89D461DAC07F}" type="pres">
      <dgm:prSet presAssocID="{23BE056F-369F-4809-9B13-E5FDD5C21DE9}" presName="nodeFollowingNodes" presStyleLbl="node1" presStyleIdx="4" presStyleCnt="5" custScaleX="138439" custScaleY="106402" custRadScaleRad="166843" custRadScaleInc="-1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8957D-7DBE-41A3-946B-A0FD2016D32A}" type="presOf" srcId="{6B669FFC-A675-4C26-BA03-91360F9956B5}" destId="{75404988-E3F0-4FD1-A3E6-198B83169E44}" srcOrd="0" destOrd="0" presId="urn:microsoft.com/office/officeart/2005/8/layout/cycle3"/>
    <dgm:cxn modelId="{05CB9282-45D0-47CE-B58D-BD19F2BD96CE}" type="presOf" srcId="{637D0E95-9F7B-4E82-A17D-A561B184F000}" destId="{0E0E0905-413C-413D-A2A0-6AA8500C1B9A}" srcOrd="0" destOrd="0" presId="urn:microsoft.com/office/officeart/2005/8/layout/cycle3"/>
    <dgm:cxn modelId="{599C1287-CE8F-4AAD-8B6D-1B82A4916EFD}" type="presOf" srcId="{BF21EABE-D563-44AB-9806-550A5648F978}" destId="{234FE63C-8720-4514-861E-B1A1CF31290A}" srcOrd="0" destOrd="0" presId="urn:microsoft.com/office/officeart/2005/8/layout/cycle3"/>
    <dgm:cxn modelId="{E87E3DFA-B196-4687-AE5C-F5399FE2D9FF}" srcId="{16DC5227-1AE7-421E-8277-973BBCFC21A5}" destId="{F9A2883A-C009-4362-A51D-3E20E6CBD7B3}" srcOrd="3" destOrd="0" parTransId="{6F0BC6A9-E85D-4A78-A498-87DB008A9033}" sibTransId="{C1792592-C4C1-44DB-B858-20F929F07645}"/>
    <dgm:cxn modelId="{F68409EA-F5F3-47EE-BA88-17DAC0F1B1FE}" srcId="{16DC5227-1AE7-421E-8277-973BBCFC21A5}" destId="{E728E59C-D4B0-4A8E-B955-FE8282D555ED}" srcOrd="2" destOrd="0" parTransId="{962B4788-9ECB-44E5-BA48-C0F3E3CC68CC}" sibTransId="{6CA3C59C-6471-4D7F-8CF9-E24CE45E01F1}"/>
    <dgm:cxn modelId="{98EB2015-E9BB-4207-9D3D-F020754B76F9}" type="presOf" srcId="{16DC5227-1AE7-421E-8277-973BBCFC21A5}" destId="{92B2DE59-1A03-48E5-B093-B0238757C4F7}" srcOrd="0" destOrd="0" presId="urn:microsoft.com/office/officeart/2005/8/layout/cycle3"/>
    <dgm:cxn modelId="{F1E78180-8104-415D-AC23-87E60E4EF49B}" srcId="{16DC5227-1AE7-421E-8277-973BBCFC21A5}" destId="{637D0E95-9F7B-4E82-A17D-A561B184F000}" srcOrd="0" destOrd="0" parTransId="{9CDB4157-7F33-491F-8778-F2EDC171A883}" sibTransId="{6B669FFC-A675-4C26-BA03-91360F9956B5}"/>
    <dgm:cxn modelId="{03610BF6-5B5E-4982-AFFA-14190576FB05}" type="presOf" srcId="{E728E59C-D4B0-4A8E-B955-FE8282D555ED}" destId="{86E46796-B86A-4A0D-8A02-AC0F2166E1D1}" srcOrd="0" destOrd="0" presId="urn:microsoft.com/office/officeart/2005/8/layout/cycle3"/>
    <dgm:cxn modelId="{7D22BEF4-6153-4DB8-80D6-76F35750CA13}" srcId="{16DC5227-1AE7-421E-8277-973BBCFC21A5}" destId="{23BE056F-369F-4809-9B13-E5FDD5C21DE9}" srcOrd="4" destOrd="0" parTransId="{4240C6AD-949C-4ECD-A745-9C09AC616080}" sibTransId="{45E29D8A-CC6F-4CD2-A7C5-07A38262E7A3}"/>
    <dgm:cxn modelId="{E4C2BED8-BFD3-4ED8-B650-30B5BF5F7688}" type="presOf" srcId="{23BE056F-369F-4809-9B13-E5FDD5C21DE9}" destId="{88F1F59C-EBEE-49E4-91F4-89D461DAC07F}" srcOrd="0" destOrd="0" presId="urn:microsoft.com/office/officeart/2005/8/layout/cycle3"/>
    <dgm:cxn modelId="{7881881A-8439-49C6-A8FC-79BBC89ADC9E}" srcId="{16DC5227-1AE7-421E-8277-973BBCFC21A5}" destId="{BF21EABE-D563-44AB-9806-550A5648F978}" srcOrd="1" destOrd="0" parTransId="{BD57D340-25C1-47E0-84AA-42768C6FD63D}" sibTransId="{5C10C388-E82B-4273-ADDF-2A046F209A52}"/>
    <dgm:cxn modelId="{C460153F-34F6-414D-BEF4-44A486404726}" type="presOf" srcId="{F9A2883A-C009-4362-A51D-3E20E6CBD7B3}" destId="{C69AF7AC-3A10-412B-AC5E-00936CA2A8F9}" srcOrd="0" destOrd="0" presId="urn:microsoft.com/office/officeart/2005/8/layout/cycle3"/>
    <dgm:cxn modelId="{D3D9DE23-4EB3-454F-928C-9E8D253FD916}" type="presParOf" srcId="{92B2DE59-1A03-48E5-B093-B0238757C4F7}" destId="{6E2D07E2-E378-42B0-9138-A69D036C3DE7}" srcOrd="0" destOrd="0" presId="urn:microsoft.com/office/officeart/2005/8/layout/cycle3"/>
    <dgm:cxn modelId="{27F3CCAC-F46C-49E6-9A87-E8422B4A4443}" type="presParOf" srcId="{6E2D07E2-E378-42B0-9138-A69D036C3DE7}" destId="{0E0E0905-413C-413D-A2A0-6AA8500C1B9A}" srcOrd="0" destOrd="0" presId="urn:microsoft.com/office/officeart/2005/8/layout/cycle3"/>
    <dgm:cxn modelId="{2361DDEB-B26A-4292-8412-A9DD933E88BC}" type="presParOf" srcId="{6E2D07E2-E378-42B0-9138-A69D036C3DE7}" destId="{75404988-E3F0-4FD1-A3E6-198B83169E44}" srcOrd="1" destOrd="0" presId="urn:microsoft.com/office/officeart/2005/8/layout/cycle3"/>
    <dgm:cxn modelId="{CD2E30EF-8D16-4390-8B9E-B9CD90F42C38}" type="presParOf" srcId="{6E2D07E2-E378-42B0-9138-A69D036C3DE7}" destId="{234FE63C-8720-4514-861E-B1A1CF31290A}" srcOrd="2" destOrd="0" presId="urn:microsoft.com/office/officeart/2005/8/layout/cycle3"/>
    <dgm:cxn modelId="{F48CED88-FD5A-42FF-A6EA-7E9251D36ACB}" type="presParOf" srcId="{6E2D07E2-E378-42B0-9138-A69D036C3DE7}" destId="{86E46796-B86A-4A0D-8A02-AC0F2166E1D1}" srcOrd="3" destOrd="0" presId="urn:microsoft.com/office/officeart/2005/8/layout/cycle3"/>
    <dgm:cxn modelId="{CCF44DEF-22AB-48F4-A1E0-31EA13533F31}" type="presParOf" srcId="{6E2D07E2-E378-42B0-9138-A69D036C3DE7}" destId="{C69AF7AC-3A10-412B-AC5E-00936CA2A8F9}" srcOrd="4" destOrd="0" presId="urn:microsoft.com/office/officeart/2005/8/layout/cycle3"/>
    <dgm:cxn modelId="{5B0CEE08-8B93-4E0A-A8BA-3AEE3D1F08A8}" type="presParOf" srcId="{6E2D07E2-E378-42B0-9138-A69D036C3DE7}" destId="{88F1F59C-EBEE-49E4-91F4-89D461DAC07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04988-E3F0-4FD1-A3E6-198B83169E44}">
      <dsp:nvSpPr>
        <dsp:cNvPr id="0" name=""/>
        <dsp:cNvSpPr/>
      </dsp:nvSpPr>
      <dsp:spPr>
        <a:xfrm>
          <a:off x="1543881" y="-92570"/>
          <a:ext cx="2589901" cy="2589901"/>
        </a:xfrm>
        <a:prstGeom prst="circularArrow">
          <a:avLst>
            <a:gd name="adj1" fmla="val 5544"/>
            <a:gd name="adj2" fmla="val 330680"/>
            <a:gd name="adj3" fmla="val 13387713"/>
            <a:gd name="adj4" fmla="val 17627034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E0E0905-413C-413D-A2A0-6AA8500C1B9A}">
      <dsp:nvSpPr>
        <dsp:cNvPr id="0" name=""/>
        <dsp:cNvSpPr/>
      </dsp:nvSpPr>
      <dsp:spPr>
        <a:xfrm>
          <a:off x="2134128" y="0"/>
          <a:ext cx="1409407" cy="5906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Kitob-mo‘jiza</a:t>
          </a: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2963" y="28835"/>
        <a:ext cx="1351737" cy="533028"/>
      </dsp:txXfrm>
    </dsp:sp>
    <dsp:sp modelId="{234FE63C-8720-4514-861E-B1A1CF31290A}">
      <dsp:nvSpPr>
        <dsp:cNvPr id="0" name=""/>
        <dsp:cNvSpPr/>
      </dsp:nvSpPr>
      <dsp:spPr>
        <a:xfrm>
          <a:off x="3809998" y="616085"/>
          <a:ext cx="1482181" cy="730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Kitob-qalb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gavhari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ziyo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chashmasi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639" y="651726"/>
        <a:ext cx="1410899" cy="658833"/>
      </dsp:txXfrm>
    </dsp:sp>
    <dsp:sp modelId="{86E46796-B86A-4A0D-8A02-AC0F2166E1D1}">
      <dsp:nvSpPr>
        <dsp:cNvPr id="0" name=""/>
        <dsp:cNvSpPr/>
      </dsp:nvSpPr>
      <dsp:spPr>
        <a:xfrm>
          <a:off x="3352794" y="1981203"/>
          <a:ext cx="1561795" cy="5906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Kitob-buyuk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ne’matdir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1629" y="2010038"/>
        <a:ext cx="1504125" cy="533028"/>
      </dsp:txXfrm>
    </dsp:sp>
    <dsp:sp modelId="{C69AF7AC-3A10-412B-AC5E-00936CA2A8F9}">
      <dsp:nvSpPr>
        <dsp:cNvPr id="0" name=""/>
        <dsp:cNvSpPr/>
      </dsp:nvSpPr>
      <dsp:spPr>
        <a:xfrm>
          <a:off x="876592" y="1981194"/>
          <a:ext cx="1714207" cy="5906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Kitob-ko‘ngil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ziynati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427" y="2010029"/>
        <a:ext cx="1656537" cy="533028"/>
      </dsp:txXfrm>
    </dsp:sp>
    <dsp:sp modelId="{88F1F59C-EBEE-49E4-91F4-89D461DAC07F}">
      <dsp:nvSpPr>
        <dsp:cNvPr id="0" name=""/>
        <dsp:cNvSpPr/>
      </dsp:nvSpPr>
      <dsp:spPr>
        <a:xfrm>
          <a:off x="153405" y="743086"/>
          <a:ext cx="1635515" cy="6285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Kitob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do‘st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maslahatchi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087" y="773768"/>
        <a:ext cx="1574151" cy="567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10A0-56F5-4485-AA8B-167C1B233E39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859B-C846-4F14-B484-500A4D47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600" dirty="0" err="1" smtClean="0"/>
              <a:t>Ona</a:t>
            </a:r>
            <a:r>
              <a:rPr lang="en-US" sz="3600" dirty="0" smtClean="0"/>
              <a:t> </a:t>
            </a:r>
            <a:r>
              <a:rPr lang="en-US" sz="3600" dirty="0" err="1" smtClean="0"/>
              <a:t>tili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721510" y="1245447"/>
            <a:ext cx="4419600" cy="11823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spcAft>
                <a:spcPts val="1200"/>
              </a:spcAft>
            </a:pPr>
            <a:r>
              <a:rPr lang="en-US" sz="3200" spc="-1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spc="-1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spc="-1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384" marR="1048385"/>
            <a:r>
              <a:rPr lang="en-US" sz="3200" b="1" spc="-1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Nutq</a:t>
            </a:r>
            <a:r>
              <a:rPr lang="en-US" sz="3200" b="1" spc="-1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uslublari</a:t>
            </a:r>
            <a:endParaRPr lang="en-US" sz="3200" b="1" spc="-1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595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595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23832" y="174625"/>
            <a:ext cx="1034555" cy="565187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59300" y="249024"/>
            <a:ext cx="11350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3"/>
          <a:stretch/>
        </p:blipFill>
        <p:spPr bwMode="auto">
          <a:xfrm>
            <a:off x="4167942" y="1896694"/>
            <a:ext cx="1490445" cy="121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  4-mashq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36415"/>
            <a:ext cx="5486400" cy="233910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b="1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yeb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tashlamoq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qolmoq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xolaginasi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girgitton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barmog‘ini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tishlab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sz="1600" b="1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gap; </a:t>
            </a:r>
            <a:endParaRPr lang="en-US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b="1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publitsistik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ijodkor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samarasi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16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imzo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chekuvchilar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zimmasiga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yuklatilmoq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16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16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quyoshli</a:t>
            </a:r>
            <a:r>
              <a:rPr lang="en-US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yurt. </a:t>
            </a:r>
            <a:endParaRPr lang="en-US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498725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35100" y="555625"/>
            <a:ext cx="41910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muzeyiga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kirdingiz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Polotnolardagi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ranglarni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qiyofasini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ko‘zingiz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hayajonga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tushasiz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magnitofondan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tinglayapsiz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Cholg‘u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ohanglari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xonandaning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ovozini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qulog‘ingiz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eshitib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hayajonga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tushasiz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Deylik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konsertga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tushdingiz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Sozanda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chalyapti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xonanda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qo‘shiq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aytyapti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134023"/>
            <a:ext cx="540614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spc="5" dirty="0" smtClean="0"/>
              <a:t>                  </a:t>
            </a:r>
            <a:endParaRPr sz="2400" spc="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050" y="97629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7-mashq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C:\Users\Mehriddin\Desktop\unnam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9375" r="15888" b="9831"/>
          <a:stretch/>
        </p:blipFill>
        <p:spPr bwMode="auto">
          <a:xfrm>
            <a:off x="215900" y="962010"/>
            <a:ext cx="1143000" cy="16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en-US" dirty="0" smtClean="0"/>
              <a:t>                           7-mashq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00" y="659507"/>
            <a:ext cx="4298276" cy="2154436"/>
          </a:xfrm>
        </p:spPr>
        <p:txBody>
          <a:bodyPr/>
          <a:lstStyle/>
          <a:p>
            <a:pPr indent="265113"/>
            <a:r>
              <a:rPr lang="en-US" b="1" i="0" dirty="0" err="1" smtClean="0"/>
              <a:t>Raqqosa</a:t>
            </a:r>
            <a:r>
              <a:rPr lang="en-US" b="1" i="0" dirty="0" smtClean="0"/>
              <a:t> </a:t>
            </a:r>
            <a:r>
              <a:rPr lang="en-US" b="1" i="0" dirty="0" err="1"/>
              <a:t>raqs</a:t>
            </a:r>
            <a:r>
              <a:rPr lang="en-US" b="1" i="0" dirty="0"/>
              <a:t> </a:t>
            </a:r>
            <a:r>
              <a:rPr lang="en-US" b="1" i="0" dirty="0" err="1"/>
              <a:t>tushyapti</a:t>
            </a:r>
            <a:r>
              <a:rPr lang="en-US" b="1" i="0" dirty="0"/>
              <a:t>. </a:t>
            </a:r>
            <a:r>
              <a:rPr lang="en-US" b="1" i="0" dirty="0" err="1"/>
              <a:t>Siz</a:t>
            </a:r>
            <a:r>
              <a:rPr lang="en-US" b="1" i="0" dirty="0"/>
              <a:t> </a:t>
            </a:r>
            <a:r>
              <a:rPr lang="en-US" b="1" i="0" dirty="0" err="1"/>
              <a:t>tomoshani</a:t>
            </a:r>
            <a:r>
              <a:rPr lang="en-US" b="1" i="0" dirty="0"/>
              <a:t> </a:t>
            </a:r>
            <a:r>
              <a:rPr lang="en-US" b="1" i="0" dirty="0" err="1"/>
              <a:t>ko‘zingiz</a:t>
            </a:r>
            <a:r>
              <a:rPr lang="en-US" b="1" i="0" dirty="0"/>
              <a:t> </a:t>
            </a:r>
            <a:r>
              <a:rPr lang="en-US" b="1" i="0" dirty="0" err="1"/>
              <a:t>bilan</a:t>
            </a:r>
            <a:r>
              <a:rPr lang="en-US" b="1" i="0" dirty="0"/>
              <a:t> </a:t>
            </a:r>
            <a:r>
              <a:rPr lang="en-US" b="1" i="0" dirty="0" err="1" smtClean="0"/>
              <a:t>ko‘rib</a:t>
            </a:r>
            <a:r>
              <a:rPr lang="en-US" b="1" i="0" dirty="0" smtClean="0"/>
              <a:t>, </a:t>
            </a:r>
            <a:r>
              <a:rPr lang="en-US" b="1" i="0" dirty="0" err="1" smtClean="0"/>
              <a:t>qulog‘ingiz</a:t>
            </a:r>
            <a:r>
              <a:rPr lang="en-US" b="1" i="0" dirty="0" smtClean="0"/>
              <a:t> </a:t>
            </a:r>
            <a:r>
              <a:rPr lang="en-US" b="1" i="0" dirty="0" err="1"/>
              <a:t>bilan</a:t>
            </a:r>
            <a:r>
              <a:rPr lang="en-US" b="1" i="0" dirty="0"/>
              <a:t> </a:t>
            </a:r>
            <a:r>
              <a:rPr lang="en-US" b="1" i="0" dirty="0" err="1"/>
              <a:t>tinglab</a:t>
            </a:r>
            <a:r>
              <a:rPr lang="en-US" b="1" i="0" dirty="0"/>
              <a:t> </a:t>
            </a:r>
            <a:r>
              <a:rPr lang="en-US" b="1" i="0" dirty="0" err="1"/>
              <a:t>zavqlanasiz</a:t>
            </a:r>
            <a:r>
              <a:rPr lang="en-US" b="1" i="0" dirty="0"/>
              <a:t>.</a:t>
            </a:r>
          </a:p>
          <a:p>
            <a:pPr indent="265113"/>
            <a:r>
              <a:rPr lang="en-US" b="1" i="0" dirty="0" err="1"/>
              <a:t>Endi</a:t>
            </a:r>
            <a:r>
              <a:rPr lang="en-US" b="1" i="0" dirty="0"/>
              <a:t> </a:t>
            </a:r>
            <a:r>
              <a:rPr lang="en-US" b="1" i="0" dirty="0" err="1"/>
              <a:t>tasavvur</a:t>
            </a:r>
            <a:r>
              <a:rPr lang="en-US" b="1" i="0" dirty="0"/>
              <a:t> </a:t>
            </a:r>
            <a:r>
              <a:rPr lang="en-US" b="1" i="0" dirty="0" err="1"/>
              <a:t>qiling</a:t>
            </a:r>
            <a:r>
              <a:rPr lang="en-US" b="1" i="0" dirty="0"/>
              <a:t>: </a:t>
            </a:r>
            <a:r>
              <a:rPr lang="en-US" b="1" i="0" dirty="0" err="1"/>
              <a:t>siz</a:t>
            </a:r>
            <a:r>
              <a:rPr lang="en-US" b="1" i="0" dirty="0"/>
              <a:t> </a:t>
            </a:r>
            <a:r>
              <a:rPr lang="en-US" b="1" i="0" dirty="0" err="1"/>
              <a:t>kitob</a:t>
            </a:r>
            <a:r>
              <a:rPr lang="en-US" b="1" i="0" dirty="0"/>
              <a:t> </a:t>
            </a:r>
            <a:r>
              <a:rPr lang="en-US" b="1" i="0" dirty="0" err="1"/>
              <a:t>o‘qiyapsiz</a:t>
            </a:r>
            <a:r>
              <a:rPr lang="en-US" b="1" i="0" dirty="0"/>
              <a:t>. </a:t>
            </a:r>
            <a:r>
              <a:rPr lang="en-US" b="1" i="0" dirty="0" err="1"/>
              <a:t>Oq</a:t>
            </a:r>
            <a:r>
              <a:rPr lang="en-US" b="1" i="0" dirty="0"/>
              <a:t> </a:t>
            </a:r>
            <a:r>
              <a:rPr lang="en-US" b="1" i="0" dirty="0" err="1"/>
              <a:t>qog‘ozda</a:t>
            </a:r>
            <a:r>
              <a:rPr lang="en-US" b="1" i="0" dirty="0"/>
              <a:t> </a:t>
            </a:r>
            <a:r>
              <a:rPr lang="en-US" b="1" i="0" dirty="0" err="1"/>
              <a:t>qora</a:t>
            </a:r>
            <a:r>
              <a:rPr lang="en-US" b="1" i="0" dirty="0"/>
              <a:t> </a:t>
            </a:r>
            <a:r>
              <a:rPr lang="en-US" b="1" i="0" dirty="0" err="1" smtClean="0"/>
              <a:t>chiziqlar</a:t>
            </a:r>
            <a:r>
              <a:rPr lang="en-US" b="1" i="0" dirty="0" smtClean="0"/>
              <a:t>–</a:t>
            </a:r>
            <a:r>
              <a:rPr lang="en-US" b="1" i="0" dirty="0" err="1" smtClean="0"/>
              <a:t>harflardan</a:t>
            </a:r>
            <a:r>
              <a:rPr lang="en-US" b="1" i="0" dirty="0" smtClean="0"/>
              <a:t> </a:t>
            </a:r>
            <a:r>
              <a:rPr lang="en-US" b="1" i="0" dirty="0" err="1"/>
              <a:t>bo‘lak</a:t>
            </a:r>
            <a:r>
              <a:rPr lang="en-US" b="1" i="0" dirty="0"/>
              <a:t> </a:t>
            </a:r>
            <a:r>
              <a:rPr lang="en-US" b="1" i="0" dirty="0" err="1"/>
              <a:t>hech</a:t>
            </a:r>
            <a:r>
              <a:rPr lang="en-US" b="1" i="0" dirty="0"/>
              <a:t> </a:t>
            </a:r>
            <a:r>
              <a:rPr lang="en-US" b="1" i="0" dirty="0" err="1"/>
              <a:t>nima</a:t>
            </a:r>
            <a:r>
              <a:rPr lang="en-US" b="1" i="0" dirty="0"/>
              <a:t> </a:t>
            </a:r>
            <a:r>
              <a:rPr lang="en-US" b="1" i="0" dirty="0" err="1"/>
              <a:t>yo‘q</a:t>
            </a:r>
            <a:r>
              <a:rPr lang="en-US" b="1" i="0" dirty="0"/>
              <a:t>. </a:t>
            </a:r>
            <a:endParaRPr lang="en-US" b="1" i="0" dirty="0" smtClean="0"/>
          </a:p>
          <a:p>
            <a:pPr indent="265113"/>
            <a:r>
              <a:rPr lang="en-US" b="1" i="0" dirty="0" smtClean="0"/>
              <a:t>Rang </a:t>
            </a:r>
            <a:r>
              <a:rPr lang="en-US" b="1" i="0" dirty="0"/>
              <a:t>ham, </a:t>
            </a:r>
            <a:r>
              <a:rPr lang="en-US" b="1" i="0" dirty="0" err="1"/>
              <a:t>ovoz</a:t>
            </a:r>
            <a:r>
              <a:rPr lang="en-US" b="1" i="0" dirty="0"/>
              <a:t> </a:t>
            </a:r>
            <a:r>
              <a:rPr lang="en-US" b="1" i="0" dirty="0" smtClean="0"/>
              <a:t>ham, </a:t>
            </a:r>
            <a:r>
              <a:rPr lang="en-US" b="1" i="0" dirty="0" err="1" smtClean="0"/>
              <a:t>raqqosaning</a:t>
            </a:r>
            <a:r>
              <a:rPr lang="en-US" b="1" i="0" dirty="0" smtClean="0"/>
              <a:t> </a:t>
            </a:r>
            <a:r>
              <a:rPr lang="en-US" b="1" i="0" dirty="0" err="1"/>
              <a:t>harakatlari</a:t>
            </a:r>
            <a:r>
              <a:rPr lang="en-US" b="1" i="0" dirty="0"/>
              <a:t> ham… </a:t>
            </a:r>
            <a:endParaRPr lang="en-US" b="1" i="0" dirty="0" smtClean="0"/>
          </a:p>
          <a:p>
            <a:pPr indent="265113"/>
            <a:r>
              <a:rPr lang="en-US" b="1" i="0" dirty="0" smtClean="0"/>
              <a:t>Ammo </a:t>
            </a:r>
            <a:r>
              <a:rPr lang="en-US" b="1" i="0" dirty="0" err="1"/>
              <a:t>asarni</a:t>
            </a:r>
            <a:r>
              <a:rPr lang="en-US" b="1" i="0" dirty="0"/>
              <a:t> </a:t>
            </a:r>
            <a:r>
              <a:rPr lang="en-US" b="1" i="0" dirty="0" err="1"/>
              <a:t>o‘qishga</a:t>
            </a:r>
            <a:r>
              <a:rPr lang="en-US" b="1" i="0" dirty="0"/>
              <a:t> </a:t>
            </a:r>
            <a:r>
              <a:rPr lang="en-US" b="1" i="0" dirty="0" err="1"/>
              <a:t>kirishishingiz</a:t>
            </a:r>
            <a:r>
              <a:rPr lang="en-US" b="1" i="0" dirty="0"/>
              <a:t> </a:t>
            </a:r>
            <a:r>
              <a:rPr lang="en-US" b="1" i="0" dirty="0" err="1" smtClean="0"/>
              <a:t>bilan</a:t>
            </a:r>
            <a:r>
              <a:rPr lang="en-US" b="1" i="0" dirty="0" smtClean="0"/>
              <a:t> </a:t>
            </a:r>
            <a:r>
              <a:rPr lang="en-US" b="1" i="0" dirty="0" err="1" smtClean="0"/>
              <a:t>ko‘z</a:t>
            </a:r>
            <a:r>
              <a:rPr lang="en-US" b="1" i="0" dirty="0" smtClean="0"/>
              <a:t> </a:t>
            </a:r>
            <a:r>
              <a:rPr lang="en-US" b="1" i="0" dirty="0" err="1"/>
              <a:t>o‘ngingizda</a:t>
            </a:r>
            <a:r>
              <a:rPr lang="en-US" b="1" i="0" dirty="0"/>
              <a:t> </a:t>
            </a:r>
            <a:r>
              <a:rPr lang="en-US" b="1" i="0" dirty="0" err="1"/>
              <a:t>rangin</a:t>
            </a:r>
            <a:r>
              <a:rPr lang="en-US" b="1" i="0" dirty="0"/>
              <a:t> </a:t>
            </a:r>
            <a:r>
              <a:rPr lang="en-US" b="1" i="0" dirty="0" err="1"/>
              <a:t>manzaralar</a:t>
            </a:r>
            <a:r>
              <a:rPr lang="en-US" b="1" i="0" dirty="0"/>
              <a:t> </a:t>
            </a:r>
            <a:r>
              <a:rPr lang="en-US" b="1" i="0" dirty="0" err="1"/>
              <a:t>paydo</a:t>
            </a:r>
            <a:r>
              <a:rPr lang="en-US" b="1" i="0" dirty="0"/>
              <a:t> </a:t>
            </a:r>
            <a:r>
              <a:rPr lang="en-US" b="1" i="0" dirty="0" err="1"/>
              <a:t>bo‘ladi</a:t>
            </a:r>
            <a:r>
              <a:rPr lang="en-US" b="1" i="0" dirty="0"/>
              <a:t>. </a:t>
            </a:r>
          </a:p>
        </p:txBody>
      </p:sp>
      <p:pic>
        <p:nvPicPr>
          <p:cNvPr id="12290" name="Picture 2" descr="C:\Users\Mehriddin\Desktop\Slayd rasm\cc2f7e221d7acc1de5cb358581cdcf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5" y="1012825"/>
            <a:ext cx="1219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r>
              <a:rPr lang="en-US" sz="2400" dirty="0" smtClean="0"/>
              <a:t>                       7-mashq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6100" y="631825"/>
            <a:ext cx="3886200" cy="2123658"/>
          </a:xfrm>
        </p:spPr>
        <p:txBody>
          <a:bodyPr/>
          <a:lstStyle/>
          <a:p>
            <a:r>
              <a:rPr lang="en-US" sz="1600" b="1" i="0" dirty="0" smtClean="0"/>
              <a:t>     </a:t>
            </a:r>
          </a:p>
          <a:p>
            <a:pPr indent="266700">
              <a:spcAft>
                <a:spcPts val="1200"/>
              </a:spcAft>
            </a:pPr>
            <a:r>
              <a:rPr lang="en-US" sz="1600" b="1" i="0" dirty="0" err="1"/>
              <a:t>Qulog‘ingiz</a:t>
            </a:r>
            <a:r>
              <a:rPr lang="en-US" sz="1600" b="1" i="0" dirty="0"/>
              <a:t> </a:t>
            </a:r>
            <a:r>
              <a:rPr lang="en-US" sz="1600" b="1" i="0" dirty="0" err="1"/>
              <a:t>ostida</a:t>
            </a:r>
            <a:r>
              <a:rPr lang="en-US" sz="1600" b="1" i="0" dirty="0"/>
              <a:t> </a:t>
            </a:r>
            <a:r>
              <a:rPr lang="en-US" sz="1600" b="1" i="0" dirty="0" err="1"/>
              <a:t>ajib</a:t>
            </a:r>
            <a:r>
              <a:rPr lang="en-US" sz="1600" b="1" i="0" dirty="0"/>
              <a:t> </a:t>
            </a:r>
            <a:r>
              <a:rPr lang="en-US" sz="1600" b="1" i="0" dirty="0" err="1"/>
              <a:t>ohanglar</a:t>
            </a:r>
            <a:r>
              <a:rPr lang="en-US" sz="1600" b="1" i="0" dirty="0"/>
              <a:t> </a:t>
            </a:r>
            <a:r>
              <a:rPr lang="en-US" sz="1600" b="1" i="0" dirty="0" err="1"/>
              <a:t>jaranglay</a:t>
            </a:r>
            <a:r>
              <a:rPr lang="en-US" sz="1600" b="1" i="0" dirty="0"/>
              <a:t> </a:t>
            </a:r>
            <a:r>
              <a:rPr lang="en-US" sz="1600" b="1" i="0" dirty="0" err="1"/>
              <a:t>boshlaydi</a:t>
            </a:r>
            <a:r>
              <a:rPr lang="en-US" sz="1600" b="1" i="0" dirty="0"/>
              <a:t>. </a:t>
            </a:r>
            <a:r>
              <a:rPr lang="en-US" sz="1600" b="1" i="0" dirty="0" err="1"/>
              <a:t>Kitobdagi</a:t>
            </a:r>
            <a:r>
              <a:rPr lang="en-US" sz="1600" b="1" i="0" dirty="0"/>
              <a:t> </a:t>
            </a:r>
            <a:r>
              <a:rPr lang="en-US" sz="1600" b="1" i="0" dirty="0" err="1"/>
              <a:t>odamlarning</a:t>
            </a:r>
            <a:r>
              <a:rPr lang="en-US" sz="1600" b="1" i="0" dirty="0"/>
              <a:t> </a:t>
            </a:r>
            <a:r>
              <a:rPr lang="en-US" sz="1600" b="1" i="0" dirty="0" err="1"/>
              <a:t>qismatiga</a:t>
            </a:r>
            <a:r>
              <a:rPr lang="en-US" sz="1600" b="1" i="0" dirty="0"/>
              <a:t> </a:t>
            </a:r>
            <a:r>
              <a:rPr lang="en-US" sz="1600" b="1" i="0" dirty="0" err="1"/>
              <a:t>sherik</a:t>
            </a:r>
            <a:r>
              <a:rPr lang="en-US" sz="1600" b="1" i="0" dirty="0"/>
              <a:t> </a:t>
            </a:r>
            <a:r>
              <a:rPr lang="en-US" sz="1600" b="1" i="0" dirty="0" err="1"/>
              <a:t>bo‘lib</a:t>
            </a:r>
            <a:r>
              <a:rPr lang="en-US" sz="1600" b="1" i="0" dirty="0"/>
              <a:t>, </a:t>
            </a:r>
            <a:r>
              <a:rPr lang="en-US" sz="1600" b="1" i="0" dirty="0" err="1"/>
              <a:t>o‘zingiz</a:t>
            </a:r>
            <a:r>
              <a:rPr lang="en-US" sz="1600" b="1" i="0" dirty="0"/>
              <a:t> </a:t>
            </a:r>
            <a:r>
              <a:rPr lang="en-US" sz="1600" b="1" i="0" dirty="0" err="1"/>
              <a:t>bilmagan</a:t>
            </a:r>
            <a:r>
              <a:rPr lang="en-US" sz="1600" b="1" i="0" dirty="0"/>
              <a:t> </a:t>
            </a:r>
            <a:r>
              <a:rPr lang="en-US" sz="1600" b="1" i="0" dirty="0" err="1"/>
              <a:t>holda</a:t>
            </a:r>
            <a:r>
              <a:rPr lang="en-US" sz="1600" b="1" i="0" dirty="0"/>
              <a:t> </a:t>
            </a:r>
            <a:r>
              <a:rPr lang="en-US" sz="1600" b="1" i="0" dirty="0" err="1"/>
              <a:t>beixtiyor</a:t>
            </a:r>
            <a:r>
              <a:rPr lang="en-US" sz="1600" b="1" i="0" dirty="0"/>
              <a:t> </a:t>
            </a:r>
            <a:r>
              <a:rPr lang="en-US" sz="1600" b="1" i="0" dirty="0" err="1"/>
              <a:t>larzaga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tushasiz</a:t>
            </a:r>
            <a:r>
              <a:rPr lang="en-US" sz="1600" b="1" i="0" dirty="0" smtClean="0"/>
              <a:t>…                                                       </a:t>
            </a:r>
          </a:p>
          <a:p>
            <a:pPr>
              <a:spcAft>
                <a:spcPts val="1200"/>
              </a:spcAft>
            </a:pPr>
            <a:r>
              <a:rPr lang="en-US" sz="1600" b="1" i="0" dirty="0"/>
              <a:t> </a:t>
            </a:r>
            <a:r>
              <a:rPr lang="en-US" sz="1600" b="1" i="0" dirty="0" smtClean="0"/>
              <a:t>    </a:t>
            </a:r>
            <a:r>
              <a:rPr lang="en-US" sz="1600" b="1" i="0" dirty="0" err="1" smtClean="0"/>
              <a:t>Hech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shubhasiz</a:t>
            </a:r>
            <a:r>
              <a:rPr lang="en-US" sz="1600" b="1" i="0" dirty="0"/>
              <a:t>, </a:t>
            </a:r>
            <a:r>
              <a:rPr lang="en-US" sz="1600" b="1" i="0" dirty="0" err="1"/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adabiyot</a:t>
            </a:r>
            <a:r>
              <a:rPr lang="en-US" sz="1600" b="1" i="0" dirty="0"/>
              <a:t> – </a:t>
            </a:r>
            <a:r>
              <a:rPr lang="en-US" sz="1600" b="1" i="0" dirty="0" err="1"/>
              <a:t>dunyodagi</a:t>
            </a:r>
            <a:r>
              <a:rPr lang="en-US" sz="1600" b="1" i="0" dirty="0"/>
              <a:t> </a:t>
            </a:r>
            <a:r>
              <a:rPr lang="en-US" sz="1600" b="1" i="0" dirty="0" err="1"/>
              <a:t>sakkizinchi</a:t>
            </a:r>
            <a:r>
              <a:rPr lang="en-US" sz="1600" b="1" i="0" dirty="0"/>
              <a:t> </a:t>
            </a:r>
            <a:r>
              <a:rPr lang="en-US" sz="1600" b="1" i="0" dirty="0" err="1"/>
              <a:t>mo‘jiza</a:t>
            </a:r>
            <a:r>
              <a:rPr lang="en-US" sz="1600" b="1" i="0" dirty="0" smtClean="0"/>
              <a:t>!</a:t>
            </a:r>
            <a:endParaRPr lang="ru-RU" sz="1600" b="1" i="0" dirty="0"/>
          </a:p>
        </p:txBody>
      </p:sp>
      <p:pic>
        <p:nvPicPr>
          <p:cNvPr id="13314" name="Picture 2" descr="C:\Users\Mehriddin\Desktop\image_10504131359275568993.gif.5395529d4fcd2632782b45b0bf5db529.thumb.gif.c246a72248bacac70d976c4dc86a6a85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89025"/>
            <a:ext cx="1333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err="1" smtClean="0"/>
              <a:t>Xulosa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5410200" cy="23688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2337849"/>
              </p:ext>
            </p:extLst>
          </p:nvPr>
        </p:nvGraphicFramePr>
        <p:xfrm>
          <a:off x="139700" y="555625"/>
          <a:ext cx="5486400" cy="25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3" descr="C:\Users\Mehriddin\Desktop\87213520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411">
            <a:off x="2425700" y="1317625"/>
            <a:ext cx="916392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Bilimingizni</a:t>
            </a:r>
            <a:r>
              <a:rPr lang="en-US" dirty="0" smtClean="0"/>
              <a:t> </a:t>
            </a:r>
            <a:r>
              <a:rPr lang="en-US" dirty="0" err="1" smtClean="0"/>
              <a:t>sinab</a:t>
            </a:r>
            <a:r>
              <a:rPr lang="en-US" dirty="0" smtClean="0"/>
              <a:t> </a:t>
            </a:r>
            <a:r>
              <a:rPr lang="en-US" dirty="0" err="1" smtClean="0"/>
              <a:t>ko‘ring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3790" y="594535"/>
            <a:ext cx="4419600" cy="22467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1" i="0" dirty="0">
                <a:solidFill>
                  <a:schemeClr val="tx2"/>
                </a:solidFill>
              </a:rPr>
              <a:t>1. </a:t>
            </a:r>
            <a:r>
              <a:rPr lang="en-US" sz="1800" b="1" i="0" dirty="0" err="1">
                <a:solidFill>
                  <a:schemeClr val="tx2"/>
                </a:solidFill>
              </a:rPr>
              <a:t>Til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birliklari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ta’sirchanlik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imkoniyatlarini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qaysi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nutq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uslubida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kengroq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 smtClean="0">
                <a:solidFill>
                  <a:schemeClr val="tx2"/>
                </a:solidFill>
              </a:rPr>
              <a:t>namoyish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>
                <a:solidFill>
                  <a:schemeClr val="tx2"/>
                </a:solidFill>
              </a:rPr>
              <a:t>eta </a:t>
            </a:r>
            <a:r>
              <a:rPr lang="en-US" sz="1800" b="1" i="0" dirty="0" err="1">
                <a:solidFill>
                  <a:schemeClr val="tx2"/>
                </a:solidFill>
              </a:rPr>
              <a:t>oladi</a:t>
            </a:r>
            <a:r>
              <a:rPr lang="en-US" sz="1800" b="1" i="0" dirty="0">
                <a:solidFill>
                  <a:schemeClr val="tx2"/>
                </a:solidFill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1800" b="1" i="0" dirty="0">
                <a:solidFill>
                  <a:srgbClr val="008000"/>
                </a:solidFill>
              </a:rPr>
              <a:t>2. </a:t>
            </a:r>
            <a:r>
              <a:rPr lang="en-US" sz="1800" b="1" i="0" dirty="0" err="1">
                <a:solidFill>
                  <a:srgbClr val="008000"/>
                </a:solidFill>
              </a:rPr>
              <a:t>Uslublarning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qay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birida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nutqiy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ohang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katta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ahamiyatga</a:t>
            </a:r>
            <a:r>
              <a:rPr lang="en-US" sz="1800" b="1" i="0" dirty="0">
                <a:solidFill>
                  <a:srgbClr val="008000"/>
                </a:solidFill>
              </a:rPr>
              <a:t> </a:t>
            </a:r>
            <a:r>
              <a:rPr lang="en-US" sz="1800" b="1" i="0" dirty="0" err="1">
                <a:solidFill>
                  <a:srgbClr val="008000"/>
                </a:solidFill>
              </a:rPr>
              <a:t>ega</a:t>
            </a:r>
            <a:r>
              <a:rPr lang="en-US" sz="1800" b="1" i="0" dirty="0">
                <a:solidFill>
                  <a:srgbClr val="008000"/>
                </a:solidFill>
              </a:rPr>
              <a:t>?</a:t>
            </a:r>
          </a:p>
          <a:p>
            <a:r>
              <a:rPr lang="en-US" sz="1800" b="1" i="0" dirty="0"/>
              <a:t>3. </a:t>
            </a:r>
            <a:r>
              <a:rPr lang="en-US" sz="1800" b="1" i="0" dirty="0" err="1"/>
              <a:t>Publitsistik</a:t>
            </a:r>
            <a:r>
              <a:rPr lang="en-US" sz="1800" b="1" i="0" dirty="0"/>
              <a:t> </a:t>
            </a:r>
            <a:r>
              <a:rPr lang="en-US" sz="1800" b="1" i="0" dirty="0" err="1"/>
              <a:t>va</a:t>
            </a:r>
            <a:r>
              <a:rPr lang="en-US" sz="1800" b="1" i="0" dirty="0"/>
              <a:t> </a:t>
            </a:r>
            <a:r>
              <a:rPr lang="en-US" sz="1800" b="1" i="0" dirty="0" err="1"/>
              <a:t>badiiy</a:t>
            </a:r>
            <a:r>
              <a:rPr lang="en-US" sz="1800" b="1" i="0" dirty="0"/>
              <a:t> </a:t>
            </a:r>
            <a:r>
              <a:rPr lang="en-US" sz="1800" b="1" i="0" dirty="0" err="1"/>
              <a:t>uslublarning</a:t>
            </a:r>
            <a:r>
              <a:rPr lang="en-US" sz="1800" b="1" i="0" dirty="0"/>
              <a:t> </a:t>
            </a:r>
            <a:r>
              <a:rPr lang="en-US" sz="1800" b="1" i="0" dirty="0" err="1"/>
              <a:t>qanday</a:t>
            </a:r>
            <a:r>
              <a:rPr lang="en-US" sz="1800" b="1" i="0" dirty="0"/>
              <a:t> </a:t>
            </a:r>
            <a:r>
              <a:rPr lang="en-US" sz="1800" b="1" i="0" dirty="0" err="1"/>
              <a:t>o‘xshash</a:t>
            </a:r>
            <a:r>
              <a:rPr lang="en-US" sz="1800" b="1" i="0" dirty="0"/>
              <a:t> </a:t>
            </a:r>
            <a:r>
              <a:rPr lang="en-US" sz="1800" b="1" i="0" dirty="0" err="1"/>
              <a:t>tomonlari</a:t>
            </a:r>
            <a:r>
              <a:rPr lang="en-US" sz="1800" b="1" i="0" dirty="0"/>
              <a:t> </a:t>
            </a:r>
            <a:r>
              <a:rPr lang="en-US" sz="1800" b="1" i="0" dirty="0" err="1"/>
              <a:t>bor</a:t>
            </a:r>
            <a:r>
              <a:rPr lang="en-US" sz="1800" b="1" i="0" dirty="0"/>
              <a:t>?</a:t>
            </a:r>
            <a:endParaRPr lang="ru-RU" sz="1800" b="1" i="0" dirty="0"/>
          </a:p>
        </p:txBody>
      </p:sp>
      <p:pic>
        <p:nvPicPr>
          <p:cNvPr id="15362" name="Picture 2" descr="C:\Users\Mehriddin\Desktop\Slayd rasm\77c93a1d714797d7eaf93e1bc17c23d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08025"/>
            <a:ext cx="158496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099" y="631825"/>
            <a:ext cx="5314545" cy="1938992"/>
          </a:xfrm>
        </p:spPr>
        <p:txBody>
          <a:bodyPr/>
          <a:lstStyle/>
          <a:p>
            <a:pPr algn="ctr"/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1-topshiriq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. </a:t>
            </a:r>
            <a:endParaRPr lang="en-US" sz="1800" b="1" i="0" dirty="0" smtClean="0">
              <a:latin typeface="Arial" pitchFamily="34" charset="0"/>
              <a:cs typeface="Arial" pitchFamily="34" charset="0"/>
            </a:endParaRPr>
          </a:p>
          <a:p>
            <a:pPr indent="180975"/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Ajratilgan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so‘zlarni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sinonimlari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almashtiring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Hikoyadan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chiqargan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xulosangizni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jumlada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ifodalang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180975" algn="ctr"/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2-topshiriq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. </a:t>
            </a:r>
            <a:endParaRPr lang="en-US" sz="1800" b="1" i="0" dirty="0" smtClean="0">
              <a:latin typeface="Arial" pitchFamily="34" charset="0"/>
              <a:cs typeface="Arial" pitchFamily="34" charset="0"/>
            </a:endParaRPr>
          </a:p>
          <a:p>
            <a:pPr indent="180975"/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Fasohat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yukunmoq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safolat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arkon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havza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sirg‘oq</a:t>
            </a:r>
            <a:r>
              <a:rPr lang="en-US" sz="1800" b="1" i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 smtClean="0">
                <a:latin typeface="Arial" pitchFamily="34" charset="0"/>
                <a:cs typeface="Arial" pitchFamily="34" charset="0"/>
              </a:rPr>
              <a:t>valakisalang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mahdud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05" y="2403880"/>
            <a:ext cx="1219200" cy="69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 smtClean="0"/>
              <a:t>topshiriqni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2700" y="631825"/>
            <a:ext cx="4373418" cy="2492990"/>
          </a:xfrm>
        </p:spPr>
        <p:txBody>
          <a:bodyPr/>
          <a:lstStyle/>
          <a:p>
            <a:pPr algn="l"/>
            <a:r>
              <a:rPr lang="en-US" sz="1800" b="1" i="0" dirty="0" smtClean="0">
                <a:solidFill>
                  <a:schemeClr val="tx2"/>
                </a:solidFill>
              </a:rPr>
              <a:t>I. </a:t>
            </a:r>
            <a:r>
              <a:rPr lang="en-US" sz="1800" b="1" i="0" dirty="0" err="1" smtClean="0">
                <a:solidFill>
                  <a:schemeClr val="tx2"/>
                </a:solidFill>
              </a:rPr>
              <a:t>Berilgan</a:t>
            </a:r>
            <a:r>
              <a:rPr lang="en-US" sz="1800" b="1" i="0" dirty="0" smtClean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matnlarning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qaysi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uslubga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xos</a:t>
            </a:r>
            <a:r>
              <a:rPr lang="en-US" sz="1800" b="1" i="0" dirty="0">
                <a:solidFill>
                  <a:schemeClr val="tx2"/>
                </a:solidFill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</a:rPr>
              <a:t>ekanligini</a:t>
            </a:r>
            <a:r>
              <a:rPr lang="en-US" sz="1800" b="1" i="0" dirty="0">
                <a:solidFill>
                  <a:schemeClr val="tx2"/>
                </a:solidFill>
              </a:rPr>
              <a:t> toping</a:t>
            </a:r>
            <a:r>
              <a:rPr lang="en-US" sz="1800" b="1" i="0" dirty="0" smtClean="0">
                <a:solidFill>
                  <a:schemeClr val="tx2"/>
                </a:solidFill>
              </a:rPr>
              <a:t>.</a:t>
            </a:r>
          </a:p>
          <a:p>
            <a:endParaRPr lang="en-US" sz="1800" b="1" i="0" dirty="0" smtClean="0"/>
          </a:p>
          <a:p>
            <a:r>
              <a:rPr lang="en-US" sz="1800" i="0" dirty="0" smtClean="0"/>
              <a:t>1. </a:t>
            </a:r>
            <a:r>
              <a:rPr lang="en-US" sz="1800" i="0" dirty="0" err="1" smtClean="0"/>
              <a:t>Vashillab</a:t>
            </a:r>
            <a:r>
              <a:rPr lang="en-US" sz="1800" i="0" dirty="0" smtClean="0"/>
              <a:t> </a:t>
            </a:r>
            <a:r>
              <a:rPr lang="en-US" sz="1800" i="0" dirty="0" err="1"/>
              <a:t>yonayotgan</a:t>
            </a:r>
            <a:r>
              <a:rPr lang="en-US" sz="1800" i="0" dirty="0"/>
              <a:t> </a:t>
            </a:r>
            <a:r>
              <a:rPr lang="en-US" sz="1800" i="0" dirty="0" err="1"/>
              <a:t>ko‘m-ko‘k</a:t>
            </a:r>
            <a:r>
              <a:rPr lang="en-US" sz="1800" i="0" dirty="0"/>
              <a:t> </a:t>
            </a:r>
            <a:r>
              <a:rPr lang="en-US" sz="1800" i="0" dirty="0" err="1"/>
              <a:t>olovga</a:t>
            </a:r>
            <a:r>
              <a:rPr lang="en-US" sz="1800" i="0" dirty="0"/>
              <a:t> </a:t>
            </a:r>
            <a:r>
              <a:rPr lang="en-US" sz="1800" i="0" dirty="0" err="1" smtClean="0"/>
              <a:t>tikilaverib</a:t>
            </a:r>
            <a:r>
              <a:rPr lang="en-US" sz="1800" i="0" dirty="0" smtClean="0"/>
              <a:t> </a:t>
            </a:r>
            <a:r>
              <a:rPr lang="en-US" sz="1800" i="0" dirty="0" err="1"/>
              <a:t>ko‘zni</a:t>
            </a:r>
            <a:r>
              <a:rPr lang="en-US" sz="1800" i="0" dirty="0"/>
              <a:t> </a:t>
            </a:r>
            <a:r>
              <a:rPr lang="en-US" sz="1800" i="0" dirty="0" err="1" smtClean="0"/>
              <a:t>ishdan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chiqargan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ekanman</a:t>
            </a:r>
            <a:r>
              <a:rPr lang="en-US" sz="1800" i="0" dirty="0"/>
              <a:t>. </a:t>
            </a:r>
            <a:r>
              <a:rPr lang="en-US" sz="1800" i="0" dirty="0" err="1"/>
              <a:t>Quloq</a:t>
            </a:r>
            <a:r>
              <a:rPr lang="en-US" sz="1800" i="0" dirty="0"/>
              <a:t> ham </a:t>
            </a:r>
            <a:r>
              <a:rPr lang="en-US" sz="1800" i="0" dirty="0" err="1"/>
              <a:t>uncha-muncha</a:t>
            </a:r>
            <a:r>
              <a:rPr lang="en-US" sz="1800" i="0" dirty="0"/>
              <a:t> </a:t>
            </a:r>
            <a:r>
              <a:rPr lang="en-US" sz="1800" i="0" dirty="0" err="1"/>
              <a:t>gapni</a:t>
            </a:r>
            <a:r>
              <a:rPr lang="en-US" sz="1800" i="0" dirty="0"/>
              <a:t> </a:t>
            </a:r>
            <a:r>
              <a:rPr lang="en-US" sz="1800" i="0" dirty="0" err="1"/>
              <a:t>olmaydi</a:t>
            </a:r>
            <a:r>
              <a:rPr lang="en-US" sz="1800" i="0" dirty="0"/>
              <a:t>. </a:t>
            </a:r>
            <a:r>
              <a:rPr lang="en-US" sz="1800" i="0" dirty="0" err="1" smtClean="0"/>
              <a:t>Hayronman</a:t>
            </a:r>
            <a:r>
              <a:rPr lang="en-US" sz="1800" i="0" dirty="0" smtClean="0"/>
              <a:t>, </a:t>
            </a:r>
            <a:r>
              <a:rPr lang="en-US" sz="1800" i="0" dirty="0" err="1" smtClean="0"/>
              <a:t>halitdan</a:t>
            </a:r>
            <a:r>
              <a:rPr lang="en-US" sz="1800" i="0" dirty="0" smtClean="0"/>
              <a:t> </a:t>
            </a:r>
            <a:r>
              <a:rPr lang="en-US" sz="1800" i="0" dirty="0" err="1"/>
              <a:t>shundoq</a:t>
            </a:r>
            <a:r>
              <a:rPr lang="en-US" sz="1800" i="0" dirty="0"/>
              <a:t> </a:t>
            </a:r>
            <a:r>
              <a:rPr lang="en-US" sz="1800" i="0" dirty="0" err="1"/>
              <a:t>bo‘lsam</a:t>
            </a:r>
            <a:r>
              <a:rPr lang="en-US" sz="1800" i="0" dirty="0"/>
              <a:t>, </a:t>
            </a:r>
            <a:r>
              <a:rPr lang="en-US" sz="1800" i="0" dirty="0" err="1"/>
              <a:t>qariganda</a:t>
            </a:r>
            <a:r>
              <a:rPr lang="en-US" sz="1800" i="0" dirty="0"/>
              <a:t> </a:t>
            </a:r>
            <a:r>
              <a:rPr lang="en-US" sz="1800" i="0" dirty="0" err="1"/>
              <a:t>nima</a:t>
            </a:r>
            <a:r>
              <a:rPr lang="en-US" sz="1800" i="0" dirty="0"/>
              <a:t> </a:t>
            </a:r>
            <a:r>
              <a:rPr lang="en-US" sz="1800" i="0" dirty="0" err="1"/>
              <a:t>bo‘larkanman</a:t>
            </a:r>
            <a:r>
              <a:rPr lang="en-US" sz="1800" i="0" dirty="0" smtClean="0"/>
              <a:t>?</a:t>
            </a:r>
            <a:endParaRPr lang="en-US" sz="1800" i="0" dirty="0"/>
          </a:p>
        </p:txBody>
      </p:sp>
      <p:pic>
        <p:nvPicPr>
          <p:cNvPr id="1026" name="Picture 2" descr="C:\Users\Mehriddin\Desktop\Slayd rasm\148866032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12825"/>
            <a:ext cx="83935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8305" y="594535"/>
            <a:ext cx="4038599" cy="2215991"/>
          </a:xfrm>
        </p:spPr>
        <p:txBody>
          <a:bodyPr/>
          <a:lstStyle/>
          <a:p>
            <a:r>
              <a:rPr lang="en-US" sz="1800" i="0" dirty="0" smtClean="0"/>
              <a:t>2</a:t>
            </a:r>
            <a:r>
              <a:rPr lang="en-US" sz="1800" i="0" dirty="0"/>
              <a:t>. </a:t>
            </a:r>
            <a:r>
              <a:rPr lang="en-US" sz="1800" i="0" dirty="0" err="1"/>
              <a:t>An’anaviy</a:t>
            </a:r>
            <a:r>
              <a:rPr lang="en-US" sz="1800" i="0" dirty="0"/>
              <a:t> </a:t>
            </a:r>
            <a:r>
              <a:rPr lang="en-US" sz="1800" i="0" dirty="0" err="1"/>
              <a:t>hikoyachilikning</a:t>
            </a:r>
            <a:r>
              <a:rPr lang="en-US" sz="1800" i="0" dirty="0"/>
              <a:t> </a:t>
            </a:r>
            <a:r>
              <a:rPr lang="en-US" sz="1800" i="0" dirty="0" err="1"/>
              <a:t>tugun</a:t>
            </a:r>
            <a:r>
              <a:rPr lang="en-US" sz="1800" i="0" dirty="0"/>
              <a:t>, </a:t>
            </a:r>
            <a:r>
              <a:rPr lang="en-US" sz="1800" i="0" dirty="0" err="1"/>
              <a:t>kulminatsiya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yechim</a:t>
            </a:r>
            <a:r>
              <a:rPr lang="en-US" sz="1800" i="0" dirty="0"/>
              <a:t> </a:t>
            </a:r>
            <a:r>
              <a:rPr lang="en-US" sz="1800" i="0" dirty="0" err="1"/>
              <a:t>kabi</a:t>
            </a:r>
            <a:endParaRPr lang="en-US" sz="1800" i="0" dirty="0"/>
          </a:p>
          <a:p>
            <a:r>
              <a:rPr lang="en-US" sz="1800" i="0" dirty="0" err="1"/>
              <a:t>tarkiblaridan</a:t>
            </a:r>
            <a:r>
              <a:rPr lang="en-US" sz="1800" i="0" dirty="0"/>
              <a:t> </a:t>
            </a:r>
            <a:r>
              <a:rPr lang="en-US" sz="1800" i="0" dirty="0" err="1"/>
              <a:t>iborat</a:t>
            </a:r>
            <a:r>
              <a:rPr lang="en-US" sz="1800" i="0" dirty="0"/>
              <a:t> </a:t>
            </a:r>
            <a:r>
              <a:rPr lang="en-US" sz="1800" i="0" dirty="0" err="1"/>
              <a:t>bo‘lgan</a:t>
            </a:r>
            <a:r>
              <a:rPr lang="en-US" sz="1800" i="0" dirty="0"/>
              <a:t> </a:t>
            </a:r>
            <a:r>
              <a:rPr lang="en-US" sz="1800" i="0" dirty="0" err="1"/>
              <a:t>eng</a:t>
            </a:r>
            <a:r>
              <a:rPr lang="en-US" sz="1800" i="0" dirty="0"/>
              <a:t> </a:t>
            </a:r>
            <a:r>
              <a:rPr lang="en-US" sz="1800" i="0" dirty="0" err="1"/>
              <a:t>qisqa</a:t>
            </a:r>
            <a:r>
              <a:rPr lang="en-US" sz="1800" i="0" dirty="0"/>
              <a:t> </a:t>
            </a:r>
            <a:r>
              <a:rPr lang="en-US" sz="1800" i="0" dirty="0" err="1"/>
              <a:t>hikoyalar</a:t>
            </a:r>
            <a:r>
              <a:rPr lang="en-US" sz="1800" i="0" dirty="0"/>
              <a:t> </a:t>
            </a:r>
            <a:r>
              <a:rPr lang="en-US" sz="1800" i="0" dirty="0" err="1"/>
              <a:t>tanlovida</a:t>
            </a:r>
            <a:r>
              <a:rPr lang="en-US" sz="1800" i="0" dirty="0"/>
              <a:t> O. </a:t>
            </a:r>
            <a:r>
              <a:rPr lang="en-US" sz="1800" i="0" dirty="0" err="1"/>
              <a:t>Genri</a:t>
            </a:r>
            <a:r>
              <a:rPr lang="en-US" sz="1800" i="0" dirty="0"/>
              <a:t> </a:t>
            </a:r>
            <a:r>
              <a:rPr lang="en-US" sz="1800" i="0" dirty="0" err="1" smtClean="0"/>
              <a:t>g‘olib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bo‘lgan</a:t>
            </a:r>
            <a:r>
              <a:rPr lang="en-US" sz="1800" i="0" dirty="0"/>
              <a:t>: „</a:t>
            </a:r>
            <a:r>
              <a:rPr lang="en-US" sz="1800" i="0" dirty="0" err="1"/>
              <a:t>Chekib</a:t>
            </a:r>
            <a:r>
              <a:rPr lang="en-US" sz="1800" i="0" dirty="0"/>
              <a:t> </a:t>
            </a:r>
            <a:r>
              <a:rPr lang="en-US" sz="1800" i="0" dirty="0" err="1"/>
              <a:t>olgan</a:t>
            </a:r>
            <a:r>
              <a:rPr lang="en-US" sz="1800" i="0" dirty="0"/>
              <a:t> </a:t>
            </a:r>
            <a:r>
              <a:rPr lang="en-US" sz="1800" i="0" dirty="0" err="1"/>
              <a:t>haydovchi</a:t>
            </a:r>
            <a:r>
              <a:rPr lang="en-US" sz="1800" i="0" dirty="0"/>
              <a:t> </a:t>
            </a:r>
            <a:r>
              <a:rPr lang="en-US" sz="1800" i="0" dirty="0" err="1"/>
              <a:t>qancha</a:t>
            </a:r>
            <a:r>
              <a:rPr lang="en-US" sz="1800" i="0" dirty="0"/>
              <a:t> </a:t>
            </a:r>
            <a:r>
              <a:rPr lang="en-US" sz="1800" i="0" dirty="0" err="1"/>
              <a:t>yonilg‘i</a:t>
            </a:r>
            <a:r>
              <a:rPr lang="en-US" sz="1800" i="0" dirty="0"/>
              <a:t> </a:t>
            </a:r>
            <a:r>
              <a:rPr lang="en-US" sz="1800" i="0" dirty="0" err="1"/>
              <a:t>qolganini</a:t>
            </a:r>
            <a:r>
              <a:rPr lang="en-US" sz="1800" i="0" dirty="0"/>
              <a:t> </a:t>
            </a:r>
            <a:r>
              <a:rPr lang="en-US" sz="1800" i="0" dirty="0" err="1"/>
              <a:t>ko‘rish</a:t>
            </a:r>
            <a:r>
              <a:rPr lang="en-US" sz="1800" i="0" dirty="0"/>
              <a:t> </a:t>
            </a:r>
            <a:r>
              <a:rPr lang="en-US" sz="1800" i="0" dirty="0" err="1" smtClean="0"/>
              <a:t>uchun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benzobak</a:t>
            </a:r>
            <a:r>
              <a:rPr lang="en-US" sz="1800" i="0" dirty="0" smtClean="0"/>
              <a:t> </a:t>
            </a:r>
            <a:r>
              <a:rPr lang="en-US" sz="1800" i="0" dirty="0" err="1"/>
              <a:t>tomon</a:t>
            </a:r>
            <a:r>
              <a:rPr lang="en-US" sz="1800" i="0" dirty="0"/>
              <a:t> </a:t>
            </a:r>
            <a:r>
              <a:rPr lang="en-US" sz="1800" i="0" dirty="0" err="1"/>
              <a:t>egildi</a:t>
            </a:r>
            <a:r>
              <a:rPr lang="en-US" sz="1800" i="0" dirty="0"/>
              <a:t>. </a:t>
            </a:r>
            <a:r>
              <a:rPr lang="en-US" sz="1800" i="0" dirty="0" err="1"/>
              <a:t>Marhumning</a:t>
            </a:r>
            <a:r>
              <a:rPr lang="en-US" sz="1800" i="0" dirty="0"/>
              <a:t> </a:t>
            </a:r>
            <a:r>
              <a:rPr lang="en-US" sz="1800" i="0" dirty="0" err="1"/>
              <a:t>yoshi</a:t>
            </a:r>
            <a:r>
              <a:rPr lang="en-US" sz="1800" i="0" dirty="0"/>
              <a:t> </a:t>
            </a:r>
            <a:r>
              <a:rPr lang="en-US" sz="1800" i="0" dirty="0" err="1"/>
              <a:t>yigirma</a:t>
            </a:r>
            <a:r>
              <a:rPr lang="en-US" sz="1800" i="0" dirty="0"/>
              <a:t> </a:t>
            </a:r>
            <a:r>
              <a:rPr lang="en-US" sz="1800" i="0" dirty="0" err="1"/>
              <a:t>uchda</a:t>
            </a:r>
            <a:r>
              <a:rPr lang="en-US" sz="1800" i="0" dirty="0"/>
              <a:t> </a:t>
            </a:r>
            <a:r>
              <a:rPr lang="en-US" sz="1800" i="0" dirty="0" err="1"/>
              <a:t>edi</a:t>
            </a:r>
            <a:r>
              <a:rPr lang="en-US" sz="1800" i="0" dirty="0" smtClean="0"/>
              <a:t>…“</a:t>
            </a:r>
            <a:endParaRPr lang="en-US" sz="1800" i="0" dirty="0"/>
          </a:p>
        </p:txBody>
      </p:sp>
      <p:pic>
        <p:nvPicPr>
          <p:cNvPr id="14338" name="Picture 2" descr="C:\Users\Mehriddin\Desktop\Slayd rasm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36625"/>
            <a:ext cx="1486981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00" y="555625"/>
            <a:ext cx="4436389" cy="2462213"/>
          </a:xfrm>
        </p:spPr>
        <p:txBody>
          <a:bodyPr/>
          <a:lstStyle/>
          <a:p>
            <a:pPr indent="265113" algn="l"/>
            <a:r>
              <a:rPr lang="en-US" sz="1600" i="0" dirty="0"/>
              <a:t>3. Biz </a:t>
            </a:r>
            <a:r>
              <a:rPr lang="en-US" sz="1600" i="0" dirty="0" err="1"/>
              <a:t>jonsiz</a:t>
            </a:r>
            <a:r>
              <a:rPr lang="en-US" sz="1600" i="0" dirty="0"/>
              <a:t> </a:t>
            </a:r>
            <a:r>
              <a:rPr lang="en-US" sz="1600" i="0" dirty="0" err="1"/>
              <a:t>idish-tovoq</a:t>
            </a:r>
            <a:r>
              <a:rPr lang="en-US" sz="1600" i="0" dirty="0"/>
              <a:t>, </a:t>
            </a:r>
            <a:r>
              <a:rPr lang="en-US" sz="1600" i="0" dirty="0" err="1"/>
              <a:t>yangisini</a:t>
            </a:r>
            <a:r>
              <a:rPr lang="en-US" sz="1600" i="0" dirty="0"/>
              <a:t> </a:t>
            </a:r>
            <a:r>
              <a:rPr lang="en-US" sz="1600" i="0" dirty="0" err="1"/>
              <a:t>olsa</a:t>
            </a:r>
            <a:r>
              <a:rPr lang="en-US" sz="1600" i="0" dirty="0"/>
              <a:t> </a:t>
            </a:r>
            <a:r>
              <a:rPr lang="en-US" sz="1600" i="0" dirty="0" err="1"/>
              <a:t>bo‘ladigan</a:t>
            </a:r>
            <a:r>
              <a:rPr lang="en-US" sz="1600" i="0" dirty="0"/>
              <a:t> </a:t>
            </a:r>
            <a:r>
              <a:rPr lang="en-US" sz="1600" i="0" dirty="0" err="1" smtClean="0"/>
              <a:t>kiyimimizni</a:t>
            </a:r>
            <a:r>
              <a:rPr lang="en-US" sz="1600" i="0" dirty="0" smtClean="0"/>
              <a:t>, </a:t>
            </a:r>
            <a:r>
              <a:rPr lang="en-US" sz="1600" i="0" dirty="0" err="1" smtClean="0"/>
              <a:t>yangisini</a:t>
            </a:r>
            <a:r>
              <a:rPr lang="en-US" sz="1600" i="0" dirty="0" smtClean="0"/>
              <a:t> </a:t>
            </a:r>
            <a:r>
              <a:rPr lang="en-US" sz="1600" i="0" dirty="0" err="1"/>
              <a:t>qursa</a:t>
            </a:r>
            <a:r>
              <a:rPr lang="en-US" sz="1600" i="0" dirty="0"/>
              <a:t> </a:t>
            </a:r>
            <a:r>
              <a:rPr lang="en-US" sz="1600" i="0" dirty="0" err="1"/>
              <a:t>bo‘ladigan</a:t>
            </a:r>
            <a:r>
              <a:rPr lang="en-US" sz="1600" i="0" dirty="0"/>
              <a:t> </a:t>
            </a:r>
            <a:r>
              <a:rPr lang="en-US" sz="1600" i="0" dirty="0" err="1"/>
              <a:t>eshigimizni</a:t>
            </a:r>
            <a:r>
              <a:rPr lang="en-US" sz="1600" i="0" dirty="0"/>
              <a:t> </a:t>
            </a:r>
            <a:r>
              <a:rPr lang="en-US" sz="1600" i="0" dirty="0" err="1"/>
              <a:t>ayaymiz</a:t>
            </a:r>
            <a:r>
              <a:rPr lang="en-US" sz="1600" i="0" dirty="0"/>
              <a:t>. </a:t>
            </a:r>
            <a:r>
              <a:rPr lang="en-US" sz="1600" i="0" dirty="0" err="1"/>
              <a:t>Lekin</a:t>
            </a:r>
            <a:r>
              <a:rPr lang="en-US" sz="1600" i="0" dirty="0"/>
              <a:t> </a:t>
            </a:r>
            <a:r>
              <a:rPr lang="en-US" sz="1600" i="0" dirty="0" err="1"/>
              <a:t>ro‘paramizdagi</a:t>
            </a:r>
            <a:r>
              <a:rPr lang="en-US" sz="1600" i="0" dirty="0"/>
              <a:t> </a:t>
            </a:r>
            <a:r>
              <a:rPr lang="en-US" sz="1600" i="0" dirty="0" err="1" smtClean="0"/>
              <a:t>tirik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insonlar</a:t>
            </a:r>
            <a:r>
              <a:rPr lang="en-US" sz="1600" i="0" dirty="0" smtClean="0"/>
              <a:t>-chi</a:t>
            </a:r>
            <a:r>
              <a:rPr lang="en-US" sz="1600" i="0" dirty="0"/>
              <a:t>? </a:t>
            </a:r>
            <a:r>
              <a:rPr lang="en-US" sz="1600" i="0" dirty="0" err="1"/>
              <a:t>Axir</a:t>
            </a:r>
            <a:r>
              <a:rPr lang="en-US" sz="1600" i="0" dirty="0"/>
              <a:t> </a:t>
            </a:r>
            <a:r>
              <a:rPr lang="en-US" sz="1600" i="0" dirty="0" err="1"/>
              <a:t>ular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sinsa</a:t>
            </a:r>
            <a:r>
              <a:rPr lang="en-US" sz="1600" i="0" dirty="0"/>
              <a:t>, </a:t>
            </a:r>
            <a:r>
              <a:rPr lang="en-US" sz="1600" i="0" dirty="0" err="1"/>
              <a:t>qayta</a:t>
            </a:r>
            <a:r>
              <a:rPr lang="en-US" sz="1600" i="0" dirty="0"/>
              <a:t> </a:t>
            </a:r>
            <a:r>
              <a:rPr lang="en-US" sz="1600" i="0" dirty="0" err="1"/>
              <a:t>butun</a:t>
            </a:r>
            <a:r>
              <a:rPr lang="en-US" sz="1600" i="0" dirty="0"/>
              <a:t> </a:t>
            </a:r>
            <a:r>
              <a:rPr lang="en-US" sz="1600" i="0" dirty="0" err="1"/>
              <a:t>bo‘lmaydi</a:t>
            </a:r>
            <a:r>
              <a:rPr lang="en-US" sz="1600" i="0" dirty="0"/>
              <a:t>,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so‘lsa</a:t>
            </a:r>
            <a:r>
              <a:rPr lang="en-US" sz="1600" i="0" dirty="0"/>
              <a:t>, </a:t>
            </a:r>
            <a:r>
              <a:rPr lang="en-US" sz="1600" i="0" dirty="0" err="1" smtClean="0"/>
              <a:t>qaytib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ochilmaydi</a:t>
            </a:r>
            <a:r>
              <a:rPr lang="en-US" sz="1600" i="0" dirty="0"/>
              <a:t>,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ketsa</a:t>
            </a:r>
            <a:r>
              <a:rPr lang="en-US" sz="1600" i="0" dirty="0"/>
              <a:t>, </a:t>
            </a:r>
            <a:r>
              <a:rPr lang="en-US" sz="1600" i="0" dirty="0" err="1"/>
              <a:t>qaytib</a:t>
            </a:r>
            <a:r>
              <a:rPr lang="en-US" sz="1600" i="0" dirty="0"/>
              <a:t> </a:t>
            </a:r>
            <a:r>
              <a:rPr lang="en-US" sz="1600" i="0" dirty="0" err="1"/>
              <a:t>kelmaydi</a:t>
            </a:r>
            <a:r>
              <a:rPr lang="en-US" sz="1600" i="0" dirty="0" smtClean="0"/>
              <a:t>!</a:t>
            </a:r>
          </a:p>
          <a:p>
            <a:pPr indent="265113" algn="l"/>
            <a:r>
              <a:rPr lang="en-US" sz="1600" i="0" dirty="0" err="1" smtClean="0"/>
              <a:t>Har</a:t>
            </a:r>
            <a:r>
              <a:rPr lang="en-US" sz="1600" i="0" dirty="0" smtClean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odam</a:t>
            </a:r>
            <a:r>
              <a:rPr lang="en-US" sz="1600" i="0" dirty="0"/>
              <a:t> – </a:t>
            </a:r>
            <a:r>
              <a:rPr lang="en-US" sz="1600" i="0" dirty="0" err="1"/>
              <a:t>o‘z</a:t>
            </a:r>
            <a:r>
              <a:rPr lang="en-US" sz="1600" i="0" dirty="0"/>
              <a:t> </a:t>
            </a:r>
            <a:r>
              <a:rPr lang="en-US" sz="1600" i="0" dirty="0" err="1" smtClean="0"/>
              <a:t>xonadonining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bog‘boni</a:t>
            </a:r>
            <a:r>
              <a:rPr lang="en-US" sz="1600" i="0" dirty="0"/>
              <a:t>. </a:t>
            </a:r>
            <a:r>
              <a:rPr lang="en-US" sz="1600" i="0" dirty="0" err="1"/>
              <a:t>Ko‘ngli</a:t>
            </a:r>
            <a:r>
              <a:rPr lang="en-US" sz="1600" i="0" dirty="0"/>
              <a:t> </a:t>
            </a:r>
            <a:r>
              <a:rPr lang="en-US" sz="1600" i="0" dirty="0" err="1"/>
              <a:t>abgor</a:t>
            </a:r>
            <a:r>
              <a:rPr lang="en-US" sz="1600" i="0" dirty="0"/>
              <a:t> </a:t>
            </a:r>
            <a:r>
              <a:rPr lang="en-US" sz="1600" i="0" dirty="0" err="1"/>
              <a:t>bog‘bonning</a:t>
            </a:r>
            <a:r>
              <a:rPr lang="en-US" sz="1600" i="0" dirty="0"/>
              <a:t> </a:t>
            </a:r>
            <a:r>
              <a:rPr lang="en-US" sz="1600" i="0" dirty="0" err="1"/>
              <a:t>bog‘i</a:t>
            </a:r>
            <a:r>
              <a:rPr lang="en-US" sz="1600" i="0" dirty="0"/>
              <a:t> </a:t>
            </a:r>
            <a:r>
              <a:rPr lang="en-US" sz="1600" i="0" dirty="0" err="1"/>
              <a:t>qanday</a:t>
            </a:r>
            <a:r>
              <a:rPr lang="en-US" sz="1600" i="0" dirty="0"/>
              <a:t> </a:t>
            </a:r>
            <a:r>
              <a:rPr lang="en-US" sz="1600" i="0" dirty="0" err="1"/>
              <a:t>gurkirasin</a:t>
            </a:r>
            <a:r>
              <a:rPr lang="en-US" sz="1600" i="0" dirty="0"/>
              <a:t>? </a:t>
            </a:r>
            <a:r>
              <a:rPr lang="en-US" sz="1600" i="0" dirty="0" err="1" smtClean="0"/>
              <a:t>Har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bir</a:t>
            </a:r>
            <a:r>
              <a:rPr lang="en-US" sz="1600" i="0" dirty="0" smtClean="0"/>
              <a:t> </a:t>
            </a:r>
            <a:r>
              <a:rPr lang="en-US" sz="1600" i="0" dirty="0" err="1"/>
              <a:t>bog‘ga</a:t>
            </a:r>
            <a:r>
              <a:rPr lang="en-US" sz="1600" i="0" dirty="0"/>
              <a:t> </a:t>
            </a:r>
            <a:r>
              <a:rPr lang="en-US" sz="1600" i="0" dirty="0" err="1"/>
              <a:t>ziyon</a:t>
            </a:r>
            <a:r>
              <a:rPr lang="en-US" sz="1600" i="0" dirty="0"/>
              <a:t> </a:t>
            </a:r>
            <a:r>
              <a:rPr lang="en-US" sz="1600" i="0" dirty="0" err="1"/>
              <a:t>yetaversa</a:t>
            </a:r>
            <a:r>
              <a:rPr lang="en-US" sz="1600" i="0" dirty="0"/>
              <a:t>, </a:t>
            </a:r>
            <a:r>
              <a:rPr lang="en-US" sz="1600" i="0" dirty="0" err="1"/>
              <a:t>jamiyatimizning</a:t>
            </a:r>
            <a:r>
              <a:rPr lang="en-US" sz="1600" i="0" dirty="0"/>
              <a:t> </a:t>
            </a:r>
            <a:r>
              <a:rPr lang="en-US" sz="1600" i="0" dirty="0" err="1"/>
              <a:t>salomatligini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o‘ylang</a:t>
            </a:r>
            <a:r>
              <a:rPr lang="en-US" sz="1600" i="0" dirty="0"/>
              <a:t>…</a:t>
            </a:r>
            <a:endParaRPr lang="ru-RU" sz="1600" i="0" dirty="0"/>
          </a:p>
        </p:txBody>
      </p:sp>
      <p:pic>
        <p:nvPicPr>
          <p:cNvPr id="2050" name="Picture 2" descr="C:\Users\Mehriddin\Desktop\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89025"/>
            <a:ext cx="990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8900" y="690190"/>
            <a:ext cx="4343400" cy="2215991"/>
          </a:xfrm>
        </p:spPr>
        <p:txBody>
          <a:bodyPr/>
          <a:lstStyle/>
          <a:p>
            <a:pPr indent="265113"/>
            <a:r>
              <a:rPr lang="en-US" sz="1800" i="0" dirty="0"/>
              <a:t>4. Men, Toshkent </a:t>
            </a:r>
            <a:r>
              <a:rPr lang="en-US" sz="1800" i="0" dirty="0" err="1"/>
              <a:t>shahar</a:t>
            </a:r>
            <a:r>
              <a:rPr lang="en-US" sz="1800" i="0" dirty="0"/>
              <a:t> 2-Qorasuv </a:t>
            </a:r>
            <a:r>
              <a:rPr lang="en-US" sz="1800" i="0" dirty="0" err="1"/>
              <a:t>dahasi</a:t>
            </a:r>
            <a:r>
              <a:rPr lang="en-US" sz="1800" i="0" dirty="0"/>
              <a:t> 214-uy </a:t>
            </a:r>
            <a:r>
              <a:rPr lang="en-US" sz="1800" i="0" dirty="0" smtClean="0"/>
              <a:t>5-xonadonda </a:t>
            </a:r>
            <a:r>
              <a:rPr lang="en-US" sz="1800" i="0" dirty="0" err="1" smtClean="0"/>
              <a:t>yashovchi</a:t>
            </a:r>
            <a:r>
              <a:rPr lang="en-US" sz="1800" i="0" dirty="0" smtClean="0"/>
              <a:t> </a:t>
            </a:r>
            <a:r>
              <a:rPr lang="en-US" sz="1800" i="0" dirty="0" err="1"/>
              <a:t>Ahad</a:t>
            </a:r>
            <a:r>
              <a:rPr lang="en-US" sz="1800" i="0" dirty="0"/>
              <a:t> </a:t>
            </a:r>
            <a:r>
              <a:rPr lang="en-US" sz="1800" i="0" dirty="0" err="1"/>
              <a:t>Ismoilovich</a:t>
            </a:r>
            <a:r>
              <a:rPr lang="en-US" sz="1800" i="0" dirty="0"/>
              <a:t> </a:t>
            </a:r>
            <a:r>
              <a:rPr lang="en-US" sz="1800" i="0" dirty="0" err="1"/>
              <a:t>Bahodirov</a:t>
            </a:r>
            <a:r>
              <a:rPr lang="en-US" sz="1800" i="0" dirty="0"/>
              <a:t>, yon </a:t>
            </a:r>
            <a:r>
              <a:rPr lang="en-US" sz="1800" i="0" dirty="0" err="1"/>
              <a:t>qo‘shnim</a:t>
            </a:r>
            <a:r>
              <a:rPr lang="en-US" sz="1800" i="0" dirty="0"/>
              <a:t> </a:t>
            </a:r>
            <a:r>
              <a:rPr lang="en-US" sz="1800" i="0" dirty="0" err="1"/>
              <a:t>Naim</a:t>
            </a:r>
            <a:r>
              <a:rPr lang="en-US" sz="1800" i="0" dirty="0"/>
              <a:t> </a:t>
            </a:r>
            <a:r>
              <a:rPr lang="en-US" sz="1800" i="0" dirty="0" err="1" smtClean="0"/>
              <a:t>Abdullayevich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Qahhorovga</a:t>
            </a:r>
            <a:r>
              <a:rPr lang="en-US" sz="1800" i="0" dirty="0" smtClean="0"/>
              <a:t> </a:t>
            </a:r>
            <a:r>
              <a:rPr lang="en-US" sz="1800" i="0" dirty="0" err="1"/>
              <a:t>shaharning</a:t>
            </a:r>
            <a:r>
              <a:rPr lang="en-US" sz="1800" i="0" dirty="0"/>
              <a:t> 7-aloqa </a:t>
            </a:r>
            <a:r>
              <a:rPr lang="en-US" sz="1800" i="0" dirty="0" err="1"/>
              <a:t>bo‘limidan</a:t>
            </a:r>
            <a:r>
              <a:rPr lang="en-US" sz="1800" i="0" dirty="0"/>
              <a:t> </a:t>
            </a:r>
            <a:r>
              <a:rPr lang="en-US" sz="1800" i="0" dirty="0" err="1"/>
              <a:t>mening</a:t>
            </a:r>
            <a:r>
              <a:rPr lang="en-US" sz="1800" i="0" dirty="0"/>
              <a:t> </a:t>
            </a:r>
            <a:r>
              <a:rPr lang="en-US" sz="1800" i="0" dirty="0" err="1"/>
              <a:t>nomimga</a:t>
            </a:r>
            <a:r>
              <a:rPr lang="en-US" sz="1800" i="0" dirty="0"/>
              <a:t> </a:t>
            </a:r>
            <a:r>
              <a:rPr lang="en-US" sz="1800" i="0" dirty="0" err="1" smtClean="0"/>
              <a:t>kelgan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pochta</a:t>
            </a:r>
            <a:r>
              <a:rPr lang="en-US" sz="1800" i="0" dirty="0" smtClean="0"/>
              <a:t> </a:t>
            </a:r>
            <a:r>
              <a:rPr lang="en-US" sz="1800" i="0" dirty="0" err="1"/>
              <a:t>jo‘natmasini</a:t>
            </a:r>
            <a:r>
              <a:rPr lang="en-US" sz="1800" i="0" dirty="0"/>
              <a:t> </a:t>
            </a:r>
            <a:r>
              <a:rPr lang="en-US" sz="1800" i="0" dirty="0" err="1"/>
              <a:t>olish</a:t>
            </a:r>
            <a:r>
              <a:rPr lang="en-US" sz="1800" i="0" dirty="0"/>
              <a:t> </a:t>
            </a:r>
            <a:r>
              <a:rPr lang="en-US" sz="1800" i="0" dirty="0" err="1"/>
              <a:t>uchun</a:t>
            </a:r>
            <a:r>
              <a:rPr lang="en-US" sz="1800" i="0" dirty="0"/>
              <a:t> </a:t>
            </a:r>
            <a:r>
              <a:rPr lang="en-US" sz="1800" i="0" dirty="0" err="1"/>
              <a:t>ishonch</a:t>
            </a:r>
            <a:r>
              <a:rPr lang="en-US" sz="1800" i="0" dirty="0"/>
              <a:t> </a:t>
            </a:r>
            <a:r>
              <a:rPr lang="en-US" sz="1800" i="0" dirty="0" err="1"/>
              <a:t>bildiraman</a:t>
            </a:r>
            <a:r>
              <a:rPr lang="en-US" sz="1800" i="0" dirty="0"/>
              <a:t>.</a:t>
            </a:r>
            <a:endParaRPr lang="ru-RU" sz="1800" i="0" dirty="0"/>
          </a:p>
        </p:txBody>
      </p:sp>
      <p:pic>
        <p:nvPicPr>
          <p:cNvPr id="3074" name="Picture 2" descr="C:\Users\Mehriddin\Desktop\page-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167" r="2451"/>
          <a:stretch/>
        </p:blipFill>
        <p:spPr bwMode="auto">
          <a:xfrm>
            <a:off x="139700" y="1012825"/>
            <a:ext cx="1143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30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636690"/>
            <a:ext cx="4648200" cy="2215991"/>
          </a:xfrm>
        </p:spPr>
        <p:txBody>
          <a:bodyPr/>
          <a:lstStyle/>
          <a:p>
            <a:pPr indent="265113"/>
            <a:r>
              <a:rPr lang="en-US" sz="1600" i="0" dirty="0"/>
              <a:t>5. </a:t>
            </a:r>
            <a:r>
              <a:rPr lang="en-US" sz="1600" i="0" dirty="0" err="1"/>
              <a:t>Lahza</a:t>
            </a:r>
            <a:r>
              <a:rPr lang="en-US" sz="1600" i="0" dirty="0"/>
              <a:t> </a:t>
            </a:r>
            <a:r>
              <a:rPr lang="en-US" sz="1600" i="0" dirty="0" err="1"/>
              <a:t>o‘tmay</a:t>
            </a:r>
            <a:r>
              <a:rPr lang="en-US" sz="1600" i="0" dirty="0"/>
              <a:t>, </a:t>
            </a:r>
            <a:r>
              <a:rPr lang="en-US" sz="1600" i="0" dirty="0" err="1"/>
              <a:t>uni</a:t>
            </a:r>
            <a:r>
              <a:rPr lang="en-US" sz="1600" i="0" dirty="0"/>
              <a:t> </a:t>
            </a:r>
            <a:r>
              <a:rPr lang="en-US" sz="1600" i="0" dirty="0" err="1"/>
              <a:t>yana</a:t>
            </a:r>
            <a:r>
              <a:rPr lang="en-US" sz="1600" i="0" dirty="0"/>
              <a:t> </a:t>
            </a:r>
            <a:r>
              <a:rPr lang="en-US" sz="1600" i="0" dirty="0" err="1"/>
              <a:t>esnoq</a:t>
            </a:r>
            <a:r>
              <a:rPr lang="en-US" sz="1600" i="0" dirty="0"/>
              <a:t> </a:t>
            </a:r>
            <a:r>
              <a:rPr lang="en-US" sz="1600" i="0" dirty="0" err="1"/>
              <a:t>tutib</a:t>
            </a:r>
            <a:r>
              <a:rPr lang="en-US" sz="1600" i="0" dirty="0"/>
              <a:t>, </a:t>
            </a:r>
            <a:r>
              <a:rPr lang="en-US" sz="1600" i="0" dirty="0" err="1"/>
              <a:t>ko‘z</a:t>
            </a:r>
            <a:r>
              <a:rPr lang="en-US" sz="1600" i="0" dirty="0"/>
              <a:t> </a:t>
            </a:r>
            <a:r>
              <a:rPr lang="en-US" sz="1600" i="0" dirty="0" err="1"/>
              <a:t>oldida</a:t>
            </a:r>
            <a:r>
              <a:rPr lang="en-US" sz="1600" i="0" dirty="0"/>
              <a:t> </a:t>
            </a:r>
            <a:r>
              <a:rPr lang="en-US" sz="1600" i="0" dirty="0" err="1"/>
              <a:t>g‘alati</a:t>
            </a:r>
            <a:r>
              <a:rPr lang="en-US" sz="1600" i="0" dirty="0"/>
              <a:t> </a:t>
            </a:r>
            <a:r>
              <a:rPr lang="en-US" sz="1600" i="0" dirty="0" err="1" smtClean="0"/>
              <a:t>halqachalar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paydo</a:t>
            </a:r>
            <a:r>
              <a:rPr lang="en-US" sz="1600" i="0" dirty="0" smtClean="0"/>
              <a:t> </a:t>
            </a:r>
            <a:r>
              <a:rPr lang="en-US" sz="1600" i="0" dirty="0" err="1"/>
              <a:t>bo‘la</a:t>
            </a:r>
            <a:r>
              <a:rPr lang="en-US" sz="1600" i="0" dirty="0"/>
              <a:t> </a:t>
            </a:r>
            <a:r>
              <a:rPr lang="en-US" sz="1600" i="0" dirty="0" err="1"/>
              <a:t>boshladi</a:t>
            </a:r>
            <a:r>
              <a:rPr lang="en-US" sz="1600" i="0" dirty="0"/>
              <a:t>. „</a:t>
            </a:r>
            <a:r>
              <a:rPr lang="en-US" sz="1600" i="0" dirty="0" err="1"/>
              <a:t>Bir</a:t>
            </a:r>
            <a:r>
              <a:rPr lang="en-US" sz="1600" i="0" dirty="0"/>
              <a:t>, </a:t>
            </a:r>
            <a:r>
              <a:rPr lang="en-US" sz="1600" i="0" dirty="0" err="1"/>
              <a:t>ikki</a:t>
            </a:r>
            <a:r>
              <a:rPr lang="en-US" sz="1600" i="0" dirty="0"/>
              <a:t>, </a:t>
            </a:r>
            <a:r>
              <a:rPr lang="en-US" sz="1600" i="0" dirty="0" err="1"/>
              <a:t>uch</a:t>
            </a:r>
            <a:r>
              <a:rPr lang="en-US" sz="1600" i="0" dirty="0"/>
              <a:t>…“ </a:t>
            </a:r>
            <a:r>
              <a:rPr lang="en-US" sz="1600" i="0" dirty="0" err="1" smtClean="0"/>
              <a:t>deya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halqachalarni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sanashga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kirishganda</a:t>
            </a:r>
            <a:r>
              <a:rPr lang="en-US" sz="1600" i="0" dirty="0" smtClean="0"/>
              <a:t> </a:t>
            </a:r>
            <a:r>
              <a:rPr lang="en-US" sz="1600" i="0" dirty="0" err="1"/>
              <a:t>ular</a:t>
            </a:r>
            <a:r>
              <a:rPr lang="en-US" sz="1600" i="0" dirty="0"/>
              <a:t> </a:t>
            </a:r>
            <a:r>
              <a:rPr lang="en-US" sz="1600" i="0" dirty="0" err="1"/>
              <a:t>shu</a:t>
            </a:r>
            <a:r>
              <a:rPr lang="en-US" sz="1600" i="0" dirty="0"/>
              <a:t> </a:t>
            </a:r>
            <a:r>
              <a:rPr lang="en-US" sz="1600" i="0" dirty="0" err="1"/>
              <a:t>qadar</a:t>
            </a:r>
            <a:r>
              <a:rPr lang="en-US" sz="1600" i="0" dirty="0"/>
              <a:t> </a:t>
            </a:r>
            <a:r>
              <a:rPr lang="en-US" sz="1600" i="0" dirty="0" err="1"/>
              <a:t>ko‘payib</a:t>
            </a:r>
            <a:r>
              <a:rPr lang="en-US" sz="1600" i="0" dirty="0"/>
              <a:t> </a:t>
            </a:r>
            <a:r>
              <a:rPr lang="en-US" sz="1600" i="0" dirty="0" err="1"/>
              <a:t>ketishdiki</a:t>
            </a:r>
            <a:r>
              <a:rPr lang="en-US" sz="1600" i="0" dirty="0"/>
              <a:t>, </a:t>
            </a:r>
            <a:r>
              <a:rPr lang="en-US" sz="1600" i="0" dirty="0" err="1"/>
              <a:t>o‘ntaga</a:t>
            </a:r>
            <a:r>
              <a:rPr lang="en-US" sz="1600" i="0" dirty="0"/>
              <a:t> </a:t>
            </a:r>
            <a:r>
              <a:rPr lang="en-US" sz="1600" i="0" dirty="0" err="1"/>
              <a:t>yetganda</a:t>
            </a:r>
            <a:r>
              <a:rPr lang="en-US" sz="1600" i="0" dirty="0"/>
              <a:t> </a:t>
            </a:r>
            <a:r>
              <a:rPr lang="en-US" sz="1600" i="0" dirty="0" err="1" smtClean="0"/>
              <a:t>adashib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qoldi</a:t>
            </a:r>
            <a:r>
              <a:rPr lang="en-US" sz="1600" i="0" dirty="0"/>
              <a:t>. </a:t>
            </a:r>
            <a:endParaRPr lang="en-US" sz="1600" i="0" dirty="0" smtClean="0"/>
          </a:p>
          <a:p>
            <a:pPr indent="265113"/>
            <a:r>
              <a:rPr lang="en-US" sz="1600" i="0" dirty="0" err="1" smtClean="0"/>
              <a:t>Bolalar</a:t>
            </a:r>
            <a:r>
              <a:rPr lang="en-US" sz="1600" i="0" dirty="0"/>
              <a:t>, </a:t>
            </a:r>
            <a:r>
              <a:rPr lang="en-US" sz="1600" i="0" dirty="0" err="1"/>
              <a:t>sinf</a:t>
            </a:r>
            <a:r>
              <a:rPr lang="en-US" sz="1600" i="0" dirty="0"/>
              <a:t>, </a:t>
            </a:r>
            <a:r>
              <a:rPr lang="en-US" sz="1600" i="0" dirty="0" err="1" smtClean="0"/>
              <a:t>doska</a:t>
            </a:r>
            <a:r>
              <a:rPr lang="en-US" sz="1600" i="0" dirty="0" smtClean="0"/>
              <a:t>, </a:t>
            </a:r>
            <a:r>
              <a:rPr lang="en-US" sz="1600" i="0" dirty="0" err="1" smtClean="0"/>
              <a:t>partalar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va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kitoblar</a:t>
            </a:r>
            <a:r>
              <a:rPr lang="en-US" sz="1600" i="0" dirty="0" smtClean="0"/>
              <a:t> </a:t>
            </a:r>
            <a:r>
              <a:rPr lang="en-US" sz="1600" i="0" dirty="0" err="1"/>
              <a:t>ayqash-uyqash</a:t>
            </a:r>
            <a:r>
              <a:rPr lang="en-US" sz="1600" i="0" dirty="0"/>
              <a:t> </a:t>
            </a:r>
            <a:r>
              <a:rPr lang="en-US" sz="1600" i="0" dirty="0" err="1"/>
              <a:t>bo‘lib</a:t>
            </a:r>
            <a:r>
              <a:rPr lang="en-US" sz="1600" i="0" dirty="0"/>
              <a:t>, </a:t>
            </a:r>
            <a:r>
              <a:rPr lang="en-US" sz="1600" i="0" dirty="0" err="1"/>
              <a:t>xira</a:t>
            </a:r>
            <a:r>
              <a:rPr lang="en-US" sz="1600" i="0" dirty="0"/>
              <a:t> </a:t>
            </a:r>
            <a:r>
              <a:rPr lang="en-US" sz="1600" i="0" dirty="0" err="1" smtClean="0"/>
              <a:t>pardaga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chulg‘andi</a:t>
            </a:r>
            <a:r>
              <a:rPr lang="en-US" sz="1600" i="0" dirty="0"/>
              <a:t>. </a:t>
            </a:r>
            <a:r>
              <a:rPr lang="en-US" sz="1600" i="0" dirty="0" err="1"/>
              <a:t>Muallima</a:t>
            </a:r>
            <a:r>
              <a:rPr lang="en-US" sz="1600" i="0" dirty="0"/>
              <a:t> </a:t>
            </a:r>
            <a:r>
              <a:rPr lang="en-US" sz="1600" i="0" dirty="0" err="1"/>
              <a:t>opaning</a:t>
            </a:r>
            <a:r>
              <a:rPr lang="en-US" sz="1600" i="0" dirty="0"/>
              <a:t> </a:t>
            </a:r>
            <a:r>
              <a:rPr lang="en-US" sz="1600" i="0" dirty="0" err="1"/>
              <a:t>ingichka</a:t>
            </a:r>
            <a:r>
              <a:rPr lang="en-US" sz="1600" i="0" dirty="0"/>
              <a:t> </a:t>
            </a:r>
            <a:r>
              <a:rPr lang="en-US" sz="1600" i="0" dirty="0" err="1"/>
              <a:t>ovozi</a:t>
            </a:r>
            <a:r>
              <a:rPr lang="en-US" sz="1600" i="0" dirty="0"/>
              <a:t> </a:t>
            </a:r>
            <a:r>
              <a:rPr lang="en-US" sz="1600" i="0" dirty="0" err="1"/>
              <a:t>uzoqdan</a:t>
            </a:r>
            <a:r>
              <a:rPr lang="en-US" sz="1600" i="0" dirty="0"/>
              <a:t> </a:t>
            </a:r>
            <a:r>
              <a:rPr lang="en-US" sz="1600" i="0" dirty="0" err="1"/>
              <a:t>kelayotgan</a:t>
            </a:r>
            <a:r>
              <a:rPr lang="en-US" sz="1600" i="0" dirty="0"/>
              <a:t> </a:t>
            </a:r>
            <a:r>
              <a:rPr lang="en-US" sz="1600" i="0" dirty="0" err="1" smtClean="0"/>
              <a:t>mayin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bir</a:t>
            </a:r>
            <a:r>
              <a:rPr lang="en-US" sz="1600" i="0" dirty="0" smtClean="0"/>
              <a:t> </a:t>
            </a:r>
            <a:r>
              <a:rPr lang="en-US" sz="1600" i="0" dirty="0" err="1"/>
              <a:t>kuyday</a:t>
            </a:r>
            <a:r>
              <a:rPr lang="en-US" sz="1600" i="0" dirty="0"/>
              <a:t> </a:t>
            </a:r>
            <a:r>
              <a:rPr lang="en-US" sz="1600" i="0" dirty="0" err="1"/>
              <a:t>vujudini</a:t>
            </a:r>
            <a:r>
              <a:rPr lang="en-US" sz="1600" i="0" dirty="0"/>
              <a:t> </a:t>
            </a:r>
            <a:r>
              <a:rPr lang="en-US" sz="1600" i="0" dirty="0" err="1"/>
              <a:t>allalay</a:t>
            </a:r>
            <a:r>
              <a:rPr lang="en-US" sz="1600" i="0" dirty="0"/>
              <a:t> </a:t>
            </a:r>
            <a:r>
              <a:rPr lang="en-US" sz="1600" i="0" dirty="0" err="1"/>
              <a:t>boshladi</a:t>
            </a:r>
            <a:r>
              <a:rPr lang="en-US" sz="1600" i="0" dirty="0"/>
              <a:t>. </a:t>
            </a:r>
            <a:endParaRPr lang="ru-RU" sz="1600" i="0" dirty="0"/>
          </a:p>
        </p:txBody>
      </p:sp>
      <p:pic>
        <p:nvPicPr>
          <p:cNvPr id="4098" name="Picture 2" descr="C:\Users\Mehriddin\Desktop\Slayd rasm\60387bfc9f91172d2d456286b40229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42867"/>
            <a:ext cx="914400" cy="12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626100" cy="1477328"/>
          </a:xfrm>
        </p:spPr>
        <p:txBody>
          <a:bodyPr/>
          <a:lstStyle/>
          <a:p>
            <a:pPr marL="269875" indent="-269875">
              <a:lnSpc>
                <a:spcPct val="150000"/>
              </a:lnSpc>
              <a:buAutoNum type="alphaUcPeriod"/>
            </a:pPr>
            <a:r>
              <a:rPr lang="en-US" sz="1600" b="1" i="0" dirty="0" smtClean="0"/>
              <a:t>1-badiiy</a:t>
            </a:r>
            <a:r>
              <a:rPr lang="en-US" sz="1600" b="1" i="0" dirty="0"/>
              <a:t>, 2-ilmiy, 3-publitsistik, </a:t>
            </a:r>
            <a:r>
              <a:rPr lang="en-US" sz="1600" b="1" i="0" dirty="0" smtClean="0"/>
              <a:t>4-rasmiy, 5-so‘zlashuv</a:t>
            </a:r>
            <a:r>
              <a:rPr lang="en-US" sz="1600" b="1" i="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i="0" dirty="0" smtClean="0"/>
              <a:t>B</a:t>
            </a:r>
            <a:r>
              <a:rPr lang="en-US" sz="1600" b="1" i="0" dirty="0"/>
              <a:t>. 1-so‘zlashuv, 2-ilmiy, 3-publitsistik, 4-rasmiy, 5-badiiy.</a:t>
            </a:r>
          </a:p>
          <a:p>
            <a:pPr>
              <a:lnSpc>
                <a:spcPct val="150000"/>
              </a:lnSpc>
            </a:pPr>
            <a:r>
              <a:rPr lang="en-US" sz="1600" b="1" i="0" dirty="0"/>
              <a:t>C. 1-, 5-badiiy, 2-, 3-publitsistik, 4-rasmiy.</a:t>
            </a:r>
          </a:p>
          <a:p>
            <a:pPr>
              <a:lnSpc>
                <a:spcPct val="150000"/>
              </a:lnSpc>
            </a:pPr>
            <a:r>
              <a:rPr lang="en-US" sz="1600" b="1" i="0" dirty="0"/>
              <a:t>D. 1-, 2-, 5-badiiy, 3-publitsistik, 4-rasmiy.</a:t>
            </a:r>
            <a:endParaRPr lang="ru-RU" sz="1600" b="1" i="0" dirty="0"/>
          </a:p>
        </p:txBody>
      </p:sp>
      <p:pic>
        <p:nvPicPr>
          <p:cNvPr id="5122" name="Picture 2" descr="C:\Users\Mehriddin\Desktop\Slayd rasm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698625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896" y="631825"/>
            <a:ext cx="5445991" cy="2215991"/>
          </a:xfrm>
        </p:spPr>
        <p:txBody>
          <a:bodyPr/>
          <a:lstStyle/>
          <a:p>
            <a:r>
              <a:rPr lang="en-US" i="0" dirty="0" smtClean="0"/>
              <a:t>II</a:t>
            </a:r>
            <a:r>
              <a:rPr lang="en-US" sz="1600" i="0" dirty="0">
                <a:solidFill>
                  <a:schemeClr val="tx2"/>
                </a:solidFill>
              </a:rPr>
              <a:t>. </a:t>
            </a:r>
            <a:r>
              <a:rPr lang="en-US" sz="1600" i="0" dirty="0" err="1" smtClean="0"/>
              <a:t>Bir</a:t>
            </a:r>
            <a:r>
              <a:rPr lang="en-US" sz="1600" i="0" dirty="0" smtClean="0"/>
              <a:t> </a:t>
            </a:r>
            <a:r>
              <a:rPr lang="en-US" sz="1600" i="0" dirty="0" err="1"/>
              <a:t>mamlakatda</a:t>
            </a:r>
            <a:r>
              <a:rPr lang="en-US" sz="1600" i="0" dirty="0"/>
              <a:t> </a:t>
            </a:r>
            <a:r>
              <a:rPr lang="en-US" sz="1600" i="0" dirty="0" err="1"/>
              <a:t>Rostgo‘ylar</a:t>
            </a:r>
            <a:r>
              <a:rPr lang="en-US" sz="1600" i="0" dirty="0"/>
              <a:t>, </a:t>
            </a:r>
            <a:r>
              <a:rPr lang="en-US" sz="1600" i="0" dirty="0" err="1"/>
              <a:t>Yolg‘onchilar</a:t>
            </a:r>
            <a:r>
              <a:rPr lang="en-US" sz="1600" i="0" dirty="0"/>
              <a:t>, </a:t>
            </a:r>
            <a:r>
              <a:rPr lang="en-US" sz="1600" i="0" dirty="0" err="1"/>
              <a:t>rostgo‘ylar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… </a:t>
            </a:r>
            <a:r>
              <a:rPr lang="en-US" sz="1600" i="0" dirty="0" err="1" smtClean="0"/>
              <a:t>aralash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yashaydigan</a:t>
            </a:r>
            <a:r>
              <a:rPr lang="en-US" sz="1600" i="0" dirty="0" smtClean="0"/>
              <a:t> </a:t>
            </a:r>
            <a:r>
              <a:rPr lang="en-US" sz="1600" i="0" dirty="0" err="1"/>
              <a:t>Aralash</a:t>
            </a:r>
            <a:r>
              <a:rPr lang="en-US" sz="1600" i="0" dirty="0"/>
              <a:t> </a:t>
            </a:r>
            <a:r>
              <a:rPr lang="en-US" sz="1600" i="0" dirty="0" err="1"/>
              <a:t>qishloqlari</a:t>
            </a:r>
            <a:r>
              <a:rPr lang="en-US" sz="1600" i="0" dirty="0"/>
              <a:t> </a:t>
            </a:r>
            <a:r>
              <a:rPr lang="en-US" sz="1600" i="0" dirty="0" err="1"/>
              <a:t>bor</a:t>
            </a:r>
            <a:r>
              <a:rPr lang="en-US" sz="1600" i="0" dirty="0"/>
              <a:t> </a:t>
            </a:r>
            <a:r>
              <a:rPr lang="en-US" sz="1600" i="0" dirty="0" err="1"/>
              <a:t>ekan</a:t>
            </a:r>
            <a:r>
              <a:rPr lang="en-US" sz="1600" i="0" dirty="0"/>
              <a:t>. </a:t>
            </a:r>
            <a:r>
              <a:rPr lang="en-US" sz="1600" i="0" dirty="0" err="1"/>
              <a:t>Mos</a:t>
            </a:r>
            <a:r>
              <a:rPr lang="en-US" sz="1600" i="0" dirty="0"/>
              <a:t> </a:t>
            </a:r>
            <a:r>
              <a:rPr lang="en-US" sz="1600" i="0" dirty="0" err="1"/>
              <a:t>ravishda</a:t>
            </a:r>
            <a:r>
              <a:rPr lang="en-US" sz="1600" i="0" dirty="0"/>
              <a:t>, </a:t>
            </a:r>
            <a:r>
              <a:rPr lang="en-US" sz="1600" i="0" dirty="0" err="1"/>
              <a:t>birinchi</a:t>
            </a:r>
            <a:r>
              <a:rPr lang="en-US" sz="1600" i="0" dirty="0"/>
              <a:t> </a:t>
            </a:r>
            <a:r>
              <a:rPr lang="en-US" sz="1600" i="0" dirty="0" err="1" smtClean="0"/>
              <a:t>qishloqda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faqat</a:t>
            </a:r>
            <a:r>
              <a:rPr lang="en-US" sz="1600" i="0" dirty="0" smtClean="0"/>
              <a:t> </a:t>
            </a:r>
            <a:r>
              <a:rPr lang="en-US" sz="1600" i="0" dirty="0" err="1"/>
              <a:t>rostgo‘ylar</a:t>
            </a:r>
            <a:r>
              <a:rPr lang="en-US" sz="1600" i="0" dirty="0"/>
              <a:t>, </a:t>
            </a:r>
            <a:r>
              <a:rPr lang="en-US" sz="1600" i="0" dirty="0" err="1"/>
              <a:t>ikkinchisida</a:t>
            </a:r>
            <a:r>
              <a:rPr lang="en-US" sz="1600" i="0" dirty="0"/>
              <a:t> </a:t>
            </a:r>
            <a:r>
              <a:rPr lang="en-US" sz="1600" i="0" dirty="0" err="1"/>
              <a:t>faqat</a:t>
            </a:r>
            <a:r>
              <a:rPr lang="en-US" sz="1600" i="0" dirty="0"/>
              <a:t> </a:t>
            </a:r>
            <a:r>
              <a:rPr lang="en-US" sz="1600" i="0" dirty="0" err="1"/>
              <a:t>yolg‘onchilar</a:t>
            </a:r>
            <a:r>
              <a:rPr lang="en-US" sz="1600" i="0" dirty="0"/>
              <a:t>, </a:t>
            </a:r>
            <a:r>
              <a:rPr lang="en-US" sz="1600" i="0" dirty="0" err="1"/>
              <a:t>uchinchi</a:t>
            </a:r>
            <a:r>
              <a:rPr lang="en-US" sz="1600" i="0" dirty="0"/>
              <a:t> </a:t>
            </a:r>
            <a:r>
              <a:rPr lang="en-US" sz="1600" i="0" dirty="0" err="1"/>
              <a:t>qishloqda</a:t>
            </a:r>
            <a:r>
              <a:rPr lang="en-US" sz="1600" i="0" dirty="0"/>
              <a:t> </a:t>
            </a:r>
            <a:r>
              <a:rPr lang="en-US" sz="1600" i="0" dirty="0" err="1" smtClean="0"/>
              <a:t>esa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har</a:t>
            </a:r>
            <a:r>
              <a:rPr lang="en-US" sz="1600" i="0" dirty="0" smtClean="0"/>
              <a:t> </a:t>
            </a:r>
            <a:r>
              <a:rPr lang="en-US" sz="1600" i="0" dirty="0" err="1"/>
              <a:t>ikki</a:t>
            </a:r>
            <a:r>
              <a:rPr lang="en-US" sz="1600" i="0" dirty="0"/>
              <a:t> </a:t>
            </a:r>
            <a:r>
              <a:rPr lang="en-US" sz="1600" i="0" dirty="0" err="1"/>
              <a:t>toifa</a:t>
            </a:r>
            <a:r>
              <a:rPr lang="en-US" sz="1600" i="0" dirty="0"/>
              <a:t> </a:t>
            </a:r>
            <a:r>
              <a:rPr lang="en-US" sz="1600" i="0" dirty="0" err="1"/>
              <a:t>aralashib</a:t>
            </a:r>
            <a:r>
              <a:rPr lang="en-US" sz="1600" i="0" dirty="0"/>
              <a:t>… </a:t>
            </a:r>
            <a:r>
              <a:rPr lang="en-US" sz="1600" i="0" dirty="0" err="1"/>
              <a:t>qilishar</a:t>
            </a:r>
            <a:r>
              <a:rPr lang="en-US" sz="1600" i="0" dirty="0"/>
              <a:t> </a:t>
            </a:r>
            <a:r>
              <a:rPr lang="en-US" sz="1600" i="0" dirty="0" err="1"/>
              <a:t>ekan</a:t>
            </a:r>
            <a:r>
              <a:rPr lang="en-US" sz="1600" i="0" dirty="0"/>
              <a:t>.</a:t>
            </a:r>
          </a:p>
          <a:p>
            <a:r>
              <a:rPr lang="en-US" sz="1600" i="0" dirty="0" err="1"/>
              <a:t>To‘satdan</a:t>
            </a:r>
            <a:r>
              <a:rPr lang="en-US" sz="1600" i="0" dirty="0"/>
              <a:t> </a:t>
            </a:r>
            <a:r>
              <a:rPr lang="en-US" sz="1600" i="0" dirty="0" err="1"/>
              <a:t>o‘t</a:t>
            </a:r>
            <a:r>
              <a:rPr lang="en-US" sz="1600" i="0" dirty="0"/>
              <a:t> </a:t>
            </a:r>
            <a:r>
              <a:rPr lang="en-US" sz="1600" i="0" dirty="0" err="1"/>
              <a:t>o‘chirish</a:t>
            </a:r>
            <a:r>
              <a:rPr lang="en-US" sz="1600" i="0" dirty="0"/>
              <a:t>… </a:t>
            </a:r>
            <a:r>
              <a:rPr lang="en-US" sz="1600" i="0" dirty="0" err="1"/>
              <a:t>siga</a:t>
            </a:r>
            <a:r>
              <a:rPr lang="en-US" sz="1600" i="0" dirty="0"/>
              <a:t> </a:t>
            </a:r>
            <a:r>
              <a:rPr lang="en-US" sz="1600" i="0" dirty="0" err="1"/>
              <a:t>qo‘ng‘iroq</a:t>
            </a:r>
            <a:r>
              <a:rPr lang="en-US" sz="1600" i="0" dirty="0"/>
              <a:t> </a:t>
            </a:r>
            <a:r>
              <a:rPr lang="en-US" sz="1600" i="0" dirty="0" err="1"/>
              <a:t>bo‘libdi</a:t>
            </a:r>
            <a:r>
              <a:rPr lang="en-US" sz="1600" i="0" dirty="0"/>
              <a:t>:</a:t>
            </a:r>
          </a:p>
          <a:p>
            <a:r>
              <a:rPr lang="en-US" sz="1600" i="0" dirty="0"/>
              <a:t>– </a:t>
            </a:r>
            <a:r>
              <a:rPr lang="en-US" sz="1600" i="0" dirty="0" err="1"/>
              <a:t>Bizning</a:t>
            </a:r>
            <a:r>
              <a:rPr lang="en-US" sz="1600" i="0" dirty="0"/>
              <a:t> </a:t>
            </a:r>
            <a:r>
              <a:rPr lang="en-US" sz="1600" i="0" dirty="0" err="1"/>
              <a:t>qishloqqa</a:t>
            </a:r>
            <a:r>
              <a:rPr lang="en-US" sz="1600" i="0" dirty="0"/>
              <a:t> </a:t>
            </a:r>
            <a:r>
              <a:rPr lang="en-US" sz="1600" i="0" dirty="0" err="1"/>
              <a:t>o‘t</a:t>
            </a:r>
            <a:r>
              <a:rPr lang="en-US" sz="1600" i="0" dirty="0"/>
              <a:t> </a:t>
            </a:r>
            <a:r>
              <a:rPr lang="en-US" sz="1600" i="0" dirty="0" err="1"/>
              <a:t>ketdi</a:t>
            </a:r>
            <a:r>
              <a:rPr lang="en-US" sz="1600" i="0" dirty="0"/>
              <a:t>!</a:t>
            </a:r>
          </a:p>
          <a:p>
            <a:r>
              <a:rPr lang="en-US" sz="1600" i="0" dirty="0"/>
              <a:t>– </a:t>
            </a:r>
            <a:r>
              <a:rPr lang="en-US" sz="1600" i="0" dirty="0" err="1"/>
              <a:t>Siz</a:t>
            </a:r>
            <a:r>
              <a:rPr lang="en-US" sz="1600" i="0" dirty="0"/>
              <a:t> </a:t>
            </a:r>
            <a:r>
              <a:rPr lang="en-US" sz="1600" i="0" dirty="0" err="1"/>
              <a:t>qayerda</a:t>
            </a:r>
            <a:r>
              <a:rPr lang="en-US" sz="1600" i="0" dirty="0"/>
              <a:t> </a:t>
            </a:r>
            <a:r>
              <a:rPr lang="en-US" sz="1600" i="0" dirty="0" err="1"/>
              <a:t>yashaysiz</a:t>
            </a:r>
            <a:r>
              <a:rPr lang="en-US" sz="1600" i="0" dirty="0"/>
              <a:t>?</a:t>
            </a:r>
          </a:p>
          <a:p>
            <a:r>
              <a:rPr lang="en-US" sz="1600" i="0" dirty="0"/>
              <a:t>– </a:t>
            </a:r>
            <a:r>
              <a:rPr lang="en-US" sz="1600" i="0" dirty="0" err="1"/>
              <a:t>Aralash</a:t>
            </a:r>
            <a:r>
              <a:rPr lang="en-US" sz="1600" i="0" dirty="0"/>
              <a:t> </a:t>
            </a:r>
            <a:r>
              <a:rPr lang="en-US" sz="1600" i="0" dirty="0" err="1"/>
              <a:t>qishlog‘ida</a:t>
            </a:r>
            <a:r>
              <a:rPr lang="en-US" sz="1600" i="0" dirty="0" smtClean="0"/>
              <a:t>.</a:t>
            </a:r>
            <a:endParaRPr lang="en-US" sz="1600" i="0" dirty="0"/>
          </a:p>
        </p:txBody>
      </p:sp>
      <p:pic>
        <p:nvPicPr>
          <p:cNvPr id="6146" name="Picture 2" descr="C:\Users\Mehriddin\Desktop\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308224"/>
            <a:ext cx="1524000" cy="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ehriddin\Desktop\Slayd rasm\45f97e204457c61b9b1831607acac1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689459"/>
            <a:ext cx="1371600" cy="93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3352800" cy="2446824"/>
          </a:xfrm>
        </p:spPr>
        <p:txBody>
          <a:bodyPr/>
          <a:lstStyle/>
          <a:p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</a:rPr>
              <a:t>Savol</a:t>
            </a:r>
            <a:r>
              <a:rPr lang="en-US" sz="1600" b="1" i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1600" b="1" i="0" dirty="0" err="1" smtClean="0">
                <a:solidFill>
                  <a:schemeClr val="accent2">
                    <a:lumMod val="75000"/>
                  </a:schemeClr>
                </a:solidFill>
              </a:rPr>
              <a:t>‘t</a:t>
            </a:r>
            <a:r>
              <a:rPr lang="en-US" sz="1600" b="1" i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</a:rPr>
              <a:t>o‘chiruvchilar</a:t>
            </a:r>
            <a:r>
              <a:rPr lang="en-US" sz="1600" b="1" i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</a:rPr>
              <a:t>qaysi</a:t>
            </a:r>
            <a:r>
              <a:rPr lang="en-US" sz="1600" b="1" i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</a:rPr>
              <a:t>qishloqda</a:t>
            </a:r>
            <a:r>
              <a:rPr lang="en-US" sz="1600" b="1" i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0" dirty="0" err="1">
                <a:solidFill>
                  <a:schemeClr val="accent2">
                    <a:lumMod val="75000"/>
                  </a:schemeClr>
                </a:solidFill>
              </a:rPr>
              <a:t>yashaydi</a:t>
            </a:r>
            <a:r>
              <a:rPr lang="en-US" sz="1600" b="1" i="0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pPr marL="269875" indent="-269875">
              <a:spcAft>
                <a:spcPts val="600"/>
              </a:spcAft>
              <a:buAutoNum type="alphaUcPeriod"/>
            </a:pPr>
            <a:r>
              <a:rPr lang="en-US" i="0" dirty="0" err="1" smtClean="0"/>
              <a:t>Yolg‘onchilar</a:t>
            </a:r>
            <a:r>
              <a:rPr lang="en-US" i="0" dirty="0"/>
              <a:t>, </a:t>
            </a:r>
            <a:r>
              <a:rPr lang="en-US" i="0" dirty="0" err="1"/>
              <a:t>istiqomat</a:t>
            </a:r>
            <a:r>
              <a:rPr lang="en-US" i="0" dirty="0"/>
              <a:t>, </a:t>
            </a:r>
            <a:r>
              <a:rPr lang="en-US" i="0" dirty="0" err="1"/>
              <a:t>kompaniya</a:t>
            </a:r>
            <a:r>
              <a:rPr lang="en-US" i="0" dirty="0"/>
              <a:t>; </a:t>
            </a:r>
            <a:r>
              <a:rPr lang="en-US" i="0" dirty="0" err="1" smtClean="0"/>
              <a:t>Aralash</a:t>
            </a:r>
            <a:r>
              <a:rPr lang="en-US" i="0" dirty="0" smtClean="0"/>
              <a:t> </a:t>
            </a:r>
            <a:r>
              <a:rPr lang="en-US" i="0" dirty="0" err="1"/>
              <a:t>qishlog‘ida</a:t>
            </a:r>
            <a:r>
              <a:rPr lang="en-US" i="0" dirty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en-US" i="0" dirty="0"/>
              <a:t>B. </a:t>
            </a:r>
            <a:r>
              <a:rPr lang="en-US" i="0" dirty="0" smtClean="0"/>
              <a:t> </a:t>
            </a:r>
            <a:r>
              <a:rPr lang="en-US" i="0" dirty="0" err="1" smtClean="0"/>
              <a:t>Aldoqchilar</a:t>
            </a:r>
            <a:r>
              <a:rPr lang="en-US" i="0" dirty="0"/>
              <a:t>, </a:t>
            </a:r>
            <a:r>
              <a:rPr lang="en-US" i="0" dirty="0" err="1"/>
              <a:t>umrguzaronlik</a:t>
            </a:r>
            <a:r>
              <a:rPr lang="en-US" i="0" dirty="0"/>
              <a:t>, </a:t>
            </a:r>
            <a:r>
              <a:rPr lang="en-US" i="0" dirty="0" err="1" smtClean="0"/>
              <a:t>ofis</a:t>
            </a:r>
            <a:r>
              <a:rPr lang="en-US" i="0" dirty="0" smtClean="0"/>
              <a:t>; </a:t>
            </a:r>
            <a:r>
              <a:rPr lang="en-US" i="0" dirty="0" err="1" smtClean="0"/>
              <a:t>Aralash</a:t>
            </a:r>
            <a:r>
              <a:rPr lang="en-US" i="0" dirty="0" smtClean="0"/>
              <a:t> </a:t>
            </a:r>
            <a:r>
              <a:rPr lang="en-US" i="0" dirty="0" err="1"/>
              <a:t>qishlog‘ida</a:t>
            </a:r>
            <a:r>
              <a:rPr lang="en-US" i="0" dirty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en-US" i="0" dirty="0"/>
              <a:t>C. </a:t>
            </a:r>
            <a:r>
              <a:rPr lang="en-US" i="0" dirty="0" err="1"/>
              <a:t>Yolg‘onchilar</a:t>
            </a:r>
            <a:r>
              <a:rPr lang="en-US" i="0" dirty="0"/>
              <a:t>, </a:t>
            </a:r>
            <a:r>
              <a:rPr lang="en-US" i="0" dirty="0" err="1"/>
              <a:t>istiqomat</a:t>
            </a:r>
            <a:r>
              <a:rPr lang="en-US" i="0" dirty="0"/>
              <a:t>, </a:t>
            </a:r>
            <a:r>
              <a:rPr lang="en-US" i="0" dirty="0" err="1"/>
              <a:t>idora</a:t>
            </a:r>
            <a:r>
              <a:rPr lang="en-US" i="0" dirty="0"/>
              <a:t>; </a:t>
            </a:r>
            <a:r>
              <a:rPr lang="en-US" i="0" dirty="0" err="1" smtClean="0"/>
              <a:t>Yolg‘onchilar</a:t>
            </a:r>
            <a:r>
              <a:rPr lang="en-US" i="0" dirty="0" smtClean="0"/>
              <a:t> </a:t>
            </a:r>
            <a:r>
              <a:rPr lang="en-US" i="0" dirty="0" err="1"/>
              <a:t>qishlog‘ida</a:t>
            </a:r>
            <a:r>
              <a:rPr lang="en-US" i="0" dirty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en-US" i="0" dirty="0"/>
              <a:t>D. </a:t>
            </a:r>
            <a:r>
              <a:rPr lang="en-US" i="0" dirty="0" err="1"/>
              <a:t>Yolg‘onchilar</a:t>
            </a:r>
            <a:r>
              <a:rPr lang="en-US" i="0" dirty="0"/>
              <a:t>, </a:t>
            </a:r>
            <a:r>
              <a:rPr lang="en-US" i="0" dirty="0" err="1"/>
              <a:t>istiqomat</a:t>
            </a:r>
            <a:r>
              <a:rPr lang="en-US" i="0" dirty="0"/>
              <a:t>, </a:t>
            </a:r>
            <a:r>
              <a:rPr lang="en-US" i="0" dirty="0" err="1"/>
              <a:t>idora</a:t>
            </a:r>
            <a:r>
              <a:rPr lang="en-US" i="0" dirty="0" smtClean="0"/>
              <a:t>; </a:t>
            </a:r>
            <a:r>
              <a:rPr lang="en-US" i="0" dirty="0" err="1" smtClean="0"/>
              <a:t>Rostgo‘ylar</a:t>
            </a:r>
            <a:r>
              <a:rPr lang="en-US" i="0" dirty="0" smtClean="0"/>
              <a:t> </a:t>
            </a:r>
            <a:r>
              <a:rPr lang="en-US" i="0" dirty="0" err="1"/>
              <a:t>qishlog‘ida</a:t>
            </a:r>
            <a:r>
              <a:rPr lang="en-US" i="0" dirty="0"/>
              <a:t>.</a:t>
            </a:r>
            <a:endParaRPr lang="ru-RU" i="0" dirty="0"/>
          </a:p>
        </p:txBody>
      </p:sp>
      <p:pic>
        <p:nvPicPr>
          <p:cNvPr id="7171" name="Picture 3" descr="C:\Users\Mehriddin\Desktop\df5cf13505e7771f5aedf21a85cf23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774825"/>
            <a:ext cx="1523516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764</Words>
  <Application>Microsoft Office PowerPoint</Application>
  <PresentationFormat>Произвольный</PresentationFormat>
  <Paragraphs>72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Ona tili</vt:lpstr>
      <vt:lpstr>          Berilgan topshiriqni tekshirish</vt:lpstr>
      <vt:lpstr>          Berilgan topshiriqni tekshirish</vt:lpstr>
      <vt:lpstr>          Berilgan topshiriqni tekshirish</vt:lpstr>
      <vt:lpstr>        Berilgan topshiriqni tekshirish</vt:lpstr>
      <vt:lpstr>          Berilgan topshiriqni tekshirish</vt:lpstr>
      <vt:lpstr>        Berilgan topshiriqni tekshirish</vt:lpstr>
      <vt:lpstr>      Berilgan topshiriqni tekshirish</vt:lpstr>
      <vt:lpstr>         Berilgan topshiriqni tekshirish</vt:lpstr>
      <vt:lpstr>                           4-mashq</vt:lpstr>
      <vt:lpstr>                  </vt:lpstr>
      <vt:lpstr>                           7-mashq </vt:lpstr>
      <vt:lpstr>                       7-mashq </vt:lpstr>
      <vt:lpstr>                             Xulosa</vt:lpstr>
      <vt:lpstr>            Bilimingizni sinab ko‘ring!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326</cp:revision>
  <dcterms:created xsi:type="dcterms:W3CDTF">2020-04-13T08:05:16Z</dcterms:created>
  <dcterms:modified xsi:type="dcterms:W3CDTF">2020-12-26T11:50:04Z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