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47" r:id="rId3"/>
    <p:sldId id="395" r:id="rId4"/>
    <p:sldId id="396" r:id="rId5"/>
    <p:sldId id="397" r:id="rId6"/>
    <p:sldId id="398" r:id="rId7"/>
    <p:sldId id="399" r:id="rId8"/>
    <p:sldId id="400" r:id="rId9"/>
    <p:sldId id="402" r:id="rId10"/>
    <p:sldId id="403" r:id="rId11"/>
    <p:sldId id="404" r:id="rId12"/>
    <p:sldId id="259" r:id="rId13"/>
    <p:sldId id="260"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Темный стиль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Темный стиль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Темный стиль 1 — акцент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0" autoAdjust="0"/>
    <p:restoredTop sz="94660"/>
  </p:normalViewPr>
  <p:slideViewPr>
    <p:cSldViewPr snapToGrid="0" showGuides="1">
      <p:cViewPr varScale="1">
        <p:scale>
          <a:sx n="89" d="100"/>
          <a:sy n="89" d="100"/>
        </p:scale>
        <p:origin x="96"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48250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4022988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521009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86697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494539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88514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A0E835D-C732-4F75-B7D2-67D1244CD1C9}" type="datetimeFigureOut">
              <a:rPr lang="ru-RU" smtClean="0"/>
              <a:t>19.07.2022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36017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A0E835D-C732-4F75-B7D2-67D1244CD1C9}" type="datetimeFigureOut">
              <a:rPr lang="ru-RU" smtClean="0"/>
              <a:t>19.07.2022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25998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A0E835D-C732-4F75-B7D2-67D1244CD1C9}" type="datetimeFigureOut">
              <a:rPr lang="ru-RU" smtClean="0"/>
              <a:t>19.07.2022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2878353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59428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0A0E835D-C732-4F75-B7D2-67D1244CD1C9}" type="datetimeFigureOut">
              <a:rPr lang="ru-RU" smtClean="0"/>
              <a:t>19.07.2022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11D841A-F634-4A81-BCDA-09F701FE7B36}" type="slidenum">
              <a:rPr lang="ru-RU" smtClean="0"/>
              <a:t>‹#›</a:t>
            </a:fld>
            <a:endParaRPr lang="ru-RU"/>
          </a:p>
        </p:txBody>
      </p:sp>
    </p:spTree>
    <p:extLst>
      <p:ext uri="{BB962C8B-B14F-4D97-AF65-F5344CB8AC3E}">
        <p14:creationId xmlns:p14="http://schemas.microsoft.com/office/powerpoint/2010/main" val="189876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0E835D-C732-4F75-B7D2-67D1244CD1C9}" type="datetimeFigureOut">
              <a:rPr lang="ru-RU" smtClean="0"/>
              <a:t>19.07.2022</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D841A-F634-4A81-BCDA-09F701FE7B36}" type="slidenum">
              <a:rPr lang="ru-RU" smtClean="0"/>
              <a:t>‹#›</a:t>
            </a:fld>
            <a:endParaRPr lang="ru-RU"/>
          </a:p>
        </p:txBody>
      </p:sp>
    </p:spTree>
    <p:extLst>
      <p:ext uri="{BB962C8B-B14F-4D97-AF65-F5344CB8AC3E}">
        <p14:creationId xmlns:p14="http://schemas.microsoft.com/office/powerpoint/2010/main" val="257444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78423" y="2030506"/>
            <a:ext cx="9286803" cy="3657600"/>
          </a:xfrm>
        </p:spPr>
        <p:txBody>
          <a:bodyPr>
            <a:normAutofit fontScale="25000" lnSpcReduction="20000"/>
          </a:bodyPr>
          <a:lstStyle/>
          <a:p>
            <a:endParaRPr lang="en-US" sz="5000" b="1" dirty="0">
              <a:solidFill>
                <a:srgbClr val="00B050"/>
              </a:solidFill>
              <a:latin typeface="Arial" panose="020B0604020202020204" pitchFamily="34" charset="0"/>
              <a:cs typeface="Arial" panose="020B0604020202020204" pitchFamily="34" charset="0"/>
            </a:endParaRPr>
          </a:p>
          <a:p>
            <a:r>
              <a:rPr lang="en-US" sz="19200" b="1" dirty="0">
                <a:solidFill>
                  <a:srgbClr val="00B050"/>
                </a:solidFill>
                <a:latin typeface="Arial" panose="020B0604020202020204" pitchFamily="34" charset="0"/>
                <a:cs typeface="Arial" panose="020B0604020202020204" pitchFamily="34" charset="0"/>
              </a:rPr>
              <a:t>DAS </a:t>
            </a:r>
            <a:r>
              <a:rPr lang="de-DE" sz="19200" b="1" dirty="0">
                <a:solidFill>
                  <a:srgbClr val="00B050"/>
                </a:solidFill>
                <a:latin typeface="Arial" panose="020B0604020202020204" pitchFamily="34" charset="0"/>
                <a:cs typeface="Arial" panose="020B0604020202020204" pitchFamily="34" charset="0"/>
              </a:rPr>
              <a:t>THEMA DER STUNDE</a:t>
            </a:r>
          </a:p>
          <a:p>
            <a:r>
              <a:rPr lang="de-DE" sz="14800" b="1" dirty="0">
                <a:solidFill>
                  <a:schemeClr val="accent5">
                    <a:lumMod val="75000"/>
                  </a:schemeClr>
                </a:solidFill>
                <a:latin typeface="Arial" panose="020B0604020202020204" pitchFamily="34" charset="0"/>
                <a:cs typeface="Arial" panose="020B0604020202020204" pitchFamily="34" charset="0"/>
              </a:rPr>
              <a:t>          </a:t>
            </a:r>
          </a:p>
          <a:p>
            <a:r>
              <a:rPr lang="de-AT" sz="21600" b="1" dirty="0">
                <a:solidFill>
                  <a:schemeClr val="accent5">
                    <a:lumMod val="75000"/>
                  </a:schemeClr>
                </a:solidFill>
                <a:latin typeface="Arial" panose="020B0604020202020204" pitchFamily="34" charset="0"/>
                <a:cs typeface="Arial" panose="020B0604020202020204" pitchFamily="34" charset="0"/>
              </a:rPr>
              <a:t>„Ausfüllen des Antragsformulars“</a:t>
            </a:r>
            <a:endParaRPr lang="de-DE" sz="216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endParaRPr lang="de-DE" sz="9800" b="1" dirty="0">
              <a:solidFill>
                <a:schemeClr val="accent5">
                  <a:lumMod val="75000"/>
                </a:schemeClr>
              </a:solidFill>
              <a:latin typeface="Arial" panose="020B0604020202020204" pitchFamily="34" charset="0"/>
              <a:cs typeface="Arial" panose="020B0604020202020204" pitchFamily="34" charset="0"/>
            </a:endParaRPr>
          </a:p>
          <a:p>
            <a:r>
              <a:rPr lang="de-DE" sz="6500" b="1" dirty="0">
                <a:solidFill>
                  <a:schemeClr val="accent5">
                    <a:lumMod val="75000"/>
                  </a:schemeClr>
                </a:solidFill>
                <a:latin typeface="Arial" panose="020B0604020202020204" pitchFamily="34" charset="0"/>
                <a:cs typeface="Arial" panose="020B0604020202020204" pitchFamily="34" charset="0"/>
              </a:rPr>
              <a:t> </a:t>
            </a:r>
          </a:p>
          <a:p>
            <a:r>
              <a:rPr lang="de-DE" sz="6500" b="1" dirty="0">
                <a:solidFill>
                  <a:schemeClr val="accent5">
                    <a:lumMod val="75000"/>
                  </a:schemeClr>
                </a:solidFill>
                <a:latin typeface="Arial" panose="020B0604020202020204" pitchFamily="34" charset="0"/>
                <a:cs typeface="Arial" panose="020B0604020202020204" pitchFamily="34" charset="0"/>
              </a:rPr>
              <a:t>               </a:t>
            </a:r>
            <a:r>
              <a:rPr lang="de-DE" sz="4600" b="1" dirty="0">
                <a:solidFill>
                  <a:srgbClr val="00B050"/>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p>
          <a:p>
            <a:r>
              <a:rPr lang="de-DE" sz="4600" b="1" dirty="0">
                <a:solidFill>
                  <a:schemeClr val="accent5">
                    <a:lumMod val="75000"/>
                  </a:schemeClr>
                </a:solidFill>
                <a:latin typeface="Arial" panose="020B0604020202020204" pitchFamily="34" charset="0"/>
                <a:cs typeface="Arial" panose="020B0604020202020204" pitchFamily="34" charset="0"/>
              </a:rPr>
              <a:t>            </a:t>
            </a:r>
            <a:endParaRPr lang="de-DE" sz="4600" dirty="0">
              <a:latin typeface="Arial" panose="020B0604020202020204" pitchFamily="34" charset="0"/>
              <a:cs typeface="Arial" panose="020B0604020202020204" pitchFamily="34" charset="0"/>
            </a:endParaRPr>
          </a:p>
          <a:p>
            <a:r>
              <a:rPr lang="de-DE" sz="3600" dirty="0">
                <a:latin typeface="Arial" panose="020B0604020202020204" pitchFamily="34" charset="0"/>
                <a:cs typeface="Arial" panose="020B0604020202020204" pitchFamily="34" charset="0"/>
              </a:rPr>
              <a:t>                            </a:t>
            </a:r>
            <a:endParaRPr lang="ru-RU" dirty="0"/>
          </a:p>
        </p:txBody>
      </p:sp>
      <p:sp>
        <p:nvSpPr>
          <p:cNvPr id="4" name="Заголовок 3"/>
          <p:cNvSpPr>
            <a:spLocks noGrp="1"/>
          </p:cNvSpPr>
          <p:nvPr>
            <p:ph type="ctrTitle"/>
          </p:nvPr>
        </p:nvSpPr>
        <p:spPr>
          <a:xfrm>
            <a:off x="154545" y="115910"/>
            <a:ext cx="11848565" cy="1487980"/>
          </a:xfrm>
          <a:solidFill>
            <a:srgbClr val="0070C0"/>
          </a:solidFill>
        </p:spPr>
        <p:txBody>
          <a:bodyPr>
            <a:normAutofit/>
          </a:bodyPr>
          <a:lstStyle/>
          <a:p>
            <a:r>
              <a:rPr lang="de-DE" sz="8000" b="1" dirty="0">
                <a:solidFill>
                  <a:schemeClr val="bg1"/>
                </a:solidFill>
                <a:latin typeface="Arial" panose="020B0604020202020204" pitchFamily="34" charset="0"/>
                <a:cs typeface="Arial" panose="020B0604020202020204" pitchFamily="34" charset="0"/>
              </a:rPr>
              <a:t>DEUTSCH</a:t>
            </a:r>
            <a:endParaRPr lang="ru-RU" sz="8000" b="1" dirty="0">
              <a:solidFill>
                <a:schemeClr val="bg1"/>
              </a:solidFill>
              <a:latin typeface="Arial" panose="020B0604020202020204" pitchFamily="34" charset="0"/>
              <a:cs typeface="Arial" panose="020B0604020202020204" pitchFamily="34" charset="0"/>
            </a:endParaRPr>
          </a:p>
        </p:txBody>
      </p:sp>
      <p:sp>
        <p:nvSpPr>
          <p:cNvPr id="5" name="Прямоугольник 4"/>
          <p:cNvSpPr/>
          <p:nvPr/>
        </p:nvSpPr>
        <p:spPr>
          <a:xfrm>
            <a:off x="9544050" y="242887"/>
            <a:ext cx="1559379" cy="13430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dirty="0">
                <a:latin typeface="Arial" panose="020B0604020202020204" pitchFamily="34" charset="0"/>
                <a:cs typeface="Arial" panose="020B0604020202020204" pitchFamily="34" charset="0"/>
              </a:rPr>
              <a:t>10.</a:t>
            </a:r>
            <a:endParaRPr lang="de-DE" sz="5400" dirty="0">
              <a:latin typeface="Arial" panose="020B0604020202020204" pitchFamily="34" charset="0"/>
              <a:cs typeface="Arial" panose="020B0604020202020204" pitchFamily="34" charset="0"/>
            </a:endParaRPr>
          </a:p>
          <a:p>
            <a:pPr algn="ctr"/>
            <a:r>
              <a:rPr lang="en-US" sz="3200" dirty="0" err="1">
                <a:latin typeface="Arial" panose="020B0604020202020204" pitchFamily="34" charset="0"/>
                <a:cs typeface="Arial" panose="020B0604020202020204" pitchFamily="34" charset="0"/>
              </a:rPr>
              <a:t>Klasse</a:t>
            </a:r>
            <a:endParaRPr lang="ru-RU" sz="3200" dirty="0">
              <a:latin typeface="Arial" panose="020B0604020202020204" pitchFamily="34" charset="0"/>
              <a:cs typeface="Arial" panose="020B0604020202020204" pitchFamily="34" charset="0"/>
            </a:endParaRPr>
          </a:p>
        </p:txBody>
      </p:sp>
      <p:sp>
        <p:nvSpPr>
          <p:cNvPr id="2" name="Прямоугольник 1"/>
          <p:cNvSpPr/>
          <p:nvPr/>
        </p:nvSpPr>
        <p:spPr>
          <a:xfrm>
            <a:off x="645459" y="2062891"/>
            <a:ext cx="1332395" cy="338316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884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 calcmode="lin" valueType="num">
                                      <p:cBhvr>
                                        <p:cTn id="21"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3502855" y="998808"/>
            <a:ext cx="5219113" cy="689316"/>
          </a:xfrm>
        </p:spPr>
        <p:txBody>
          <a:bodyPr>
            <a:normAutofit fontScale="70000" lnSpcReduction="20000"/>
          </a:bodyPr>
          <a:lstStyle/>
          <a:p>
            <a:pPr marL="0" indent="0" algn="ctr">
              <a:buNone/>
            </a:pPr>
            <a:r>
              <a:rPr lang="de-AT" sz="4600" b="1" dirty="0">
                <a:solidFill>
                  <a:srgbClr val="FF0000"/>
                </a:solidFill>
              </a:rPr>
              <a:t>Zweiteilige Konnektoren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505241"/>
            <a:ext cx="12056012" cy="5352759"/>
          </a:xfrm>
          <a:prstGeom prst="rect">
            <a:avLst/>
          </a:prstGeom>
        </p:spPr>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3600" b="1" dirty="0"/>
              <a:t>Die unterschiedlichen mehrteiligen Konjunktionen</a:t>
            </a:r>
          </a:p>
          <a:p>
            <a:r>
              <a:rPr lang="de-DE" sz="3600" b="1" dirty="0"/>
              <a:t>„sowohl… als auch… “</a:t>
            </a:r>
            <a:r>
              <a:rPr lang="de-DE" sz="3600" dirty="0"/>
              <a:t> </a:t>
            </a:r>
            <a:r>
              <a:rPr lang="de-DE" sz="3600" b="1" dirty="0"/>
              <a:t>Bedeutung:</a:t>
            </a:r>
            <a:r>
              <a:rPr lang="de-DE" sz="3600" dirty="0"/>
              <a:t> Doppelte Aufzählung</a:t>
            </a:r>
          </a:p>
          <a:p>
            <a:pPr marL="0" indent="0">
              <a:buNone/>
            </a:pPr>
            <a:r>
              <a:rPr lang="de-DE" sz="3600" i="1" dirty="0"/>
              <a:t>            „Meine Freundin sollte </a:t>
            </a:r>
            <a:r>
              <a:rPr lang="de-DE" sz="3600" b="1" i="1" dirty="0">
                <a:solidFill>
                  <a:srgbClr val="002060"/>
                </a:solidFill>
              </a:rPr>
              <a:t>sowohl</a:t>
            </a:r>
            <a:r>
              <a:rPr lang="de-DE" sz="3600" i="1" dirty="0"/>
              <a:t> </a:t>
            </a:r>
            <a:r>
              <a:rPr lang="de-DE" sz="3600" i="1" u="sng" dirty="0"/>
              <a:t>hübsch</a:t>
            </a:r>
            <a:r>
              <a:rPr lang="de-DE" sz="3600" i="1" dirty="0"/>
              <a:t> </a:t>
            </a:r>
            <a:r>
              <a:rPr lang="de-DE" sz="3600" b="1" i="1" dirty="0">
                <a:solidFill>
                  <a:srgbClr val="002060"/>
                </a:solidFill>
              </a:rPr>
              <a:t>als auch</a:t>
            </a:r>
            <a:r>
              <a:rPr lang="de-DE" sz="3600" b="1" i="1" dirty="0"/>
              <a:t> </a:t>
            </a:r>
            <a:r>
              <a:rPr lang="de-DE" sz="3600" i="1" u="sng" dirty="0"/>
              <a:t>intelligent sein</a:t>
            </a:r>
            <a:r>
              <a:rPr lang="de-DE" sz="3600" i="1" dirty="0"/>
              <a:t>.“</a:t>
            </a:r>
            <a:endParaRPr lang="de-DE" sz="3600" dirty="0"/>
          </a:p>
          <a:p>
            <a:r>
              <a:rPr lang="de-DE" sz="3600" b="1" dirty="0"/>
              <a:t>„nicht nur… sondern auch… “</a:t>
            </a:r>
            <a:r>
              <a:rPr lang="de-DE" sz="3600" dirty="0"/>
              <a:t> </a:t>
            </a:r>
            <a:r>
              <a:rPr lang="de-DE" sz="3600" b="1" dirty="0"/>
              <a:t>Bedeutung:</a:t>
            </a:r>
            <a:r>
              <a:rPr lang="de-DE" sz="3600" dirty="0"/>
              <a:t> Doppelte Aufzählung</a:t>
            </a:r>
          </a:p>
          <a:p>
            <a:pPr marL="0" indent="0">
              <a:buNone/>
            </a:pPr>
            <a:r>
              <a:rPr lang="de-DE" sz="3600" i="1" dirty="0"/>
              <a:t>          „Max war </a:t>
            </a:r>
            <a:r>
              <a:rPr lang="de-DE" sz="3600" b="1" i="1" dirty="0">
                <a:solidFill>
                  <a:srgbClr val="002060"/>
                </a:solidFill>
              </a:rPr>
              <a:t>nicht nur</a:t>
            </a:r>
            <a:r>
              <a:rPr lang="de-DE" sz="3600" i="1" dirty="0"/>
              <a:t> </a:t>
            </a:r>
            <a:r>
              <a:rPr lang="de-DE" sz="3600" i="1" u="sng" dirty="0"/>
              <a:t>in Brasilien </a:t>
            </a:r>
            <a:r>
              <a:rPr lang="de-DE" sz="3600" b="1" i="1" dirty="0">
                <a:solidFill>
                  <a:srgbClr val="002060"/>
                </a:solidFill>
              </a:rPr>
              <a:t>sondern auch</a:t>
            </a:r>
            <a:r>
              <a:rPr lang="de-DE" sz="3600" i="1" dirty="0"/>
              <a:t> </a:t>
            </a:r>
            <a:r>
              <a:rPr lang="de-DE" sz="3600" i="1" u="sng" dirty="0"/>
              <a:t>in Kolumbien</a:t>
            </a:r>
            <a:r>
              <a:rPr lang="de-DE" sz="3600" i="1" dirty="0"/>
              <a:t>.“</a:t>
            </a:r>
            <a:endParaRPr lang="de-DE" sz="3600" dirty="0"/>
          </a:p>
          <a:p>
            <a:r>
              <a:rPr lang="de-DE" sz="3600" b="1" dirty="0"/>
              <a:t>„weder… noch… “</a:t>
            </a:r>
            <a:r>
              <a:rPr lang="de-DE" sz="3600" dirty="0"/>
              <a:t> </a:t>
            </a:r>
            <a:r>
              <a:rPr lang="de-DE" sz="3600" b="1" dirty="0"/>
              <a:t>Bedeutung:</a:t>
            </a:r>
            <a:r>
              <a:rPr lang="de-DE" sz="3600" dirty="0"/>
              <a:t> Doppelte Verneinung</a:t>
            </a:r>
          </a:p>
          <a:p>
            <a:pPr marL="0" indent="0">
              <a:buNone/>
            </a:pPr>
            <a:r>
              <a:rPr lang="de-DE" sz="3600" i="1" dirty="0"/>
              <a:t>          „Max war </a:t>
            </a:r>
            <a:r>
              <a:rPr lang="de-DE" sz="3600" b="1" i="1" dirty="0">
                <a:solidFill>
                  <a:srgbClr val="002060"/>
                </a:solidFill>
              </a:rPr>
              <a:t>weder</a:t>
            </a:r>
            <a:r>
              <a:rPr lang="de-DE" sz="3600" i="1" dirty="0">
                <a:solidFill>
                  <a:srgbClr val="002060"/>
                </a:solidFill>
              </a:rPr>
              <a:t> </a:t>
            </a:r>
            <a:r>
              <a:rPr lang="de-DE" sz="3600" i="1" u="sng" dirty="0"/>
              <a:t>in Brasilien</a:t>
            </a:r>
            <a:r>
              <a:rPr lang="de-DE" sz="3600" i="1" dirty="0"/>
              <a:t> </a:t>
            </a:r>
            <a:r>
              <a:rPr lang="de-DE" sz="3600" b="1" i="1" dirty="0">
                <a:solidFill>
                  <a:srgbClr val="002060"/>
                </a:solidFill>
              </a:rPr>
              <a:t>noch</a:t>
            </a:r>
            <a:r>
              <a:rPr lang="de-DE" sz="3600" i="1" dirty="0"/>
              <a:t> </a:t>
            </a:r>
            <a:r>
              <a:rPr lang="de-DE" sz="3600" i="1" u="sng" dirty="0"/>
              <a:t>in Kolumbien</a:t>
            </a:r>
            <a:r>
              <a:rPr lang="de-DE" sz="3600" i="1" dirty="0"/>
              <a:t>.“</a:t>
            </a:r>
            <a:endParaRPr lang="de-DE" sz="3600" dirty="0"/>
          </a:p>
          <a:p>
            <a:r>
              <a:rPr lang="de-DE" sz="3600" b="1" dirty="0"/>
              <a:t>„zwar…, aber… “</a:t>
            </a:r>
            <a:r>
              <a:rPr lang="de-DE" sz="3600" dirty="0"/>
              <a:t> </a:t>
            </a:r>
            <a:r>
              <a:rPr lang="de-DE" sz="3600" b="1" dirty="0"/>
              <a:t>Bedeutung:</a:t>
            </a:r>
            <a:r>
              <a:rPr lang="de-DE" sz="3600" dirty="0"/>
              <a:t> Gegensatz (positiv ⇒⇐ negativ)</a:t>
            </a:r>
          </a:p>
          <a:p>
            <a:pPr marL="0" indent="0">
              <a:buNone/>
            </a:pPr>
            <a:r>
              <a:rPr lang="de-DE" sz="3600" i="1" dirty="0"/>
              <a:t>          „Meine Freundin ist </a:t>
            </a:r>
            <a:r>
              <a:rPr lang="de-DE" sz="3600" b="1" i="1" dirty="0">
                <a:solidFill>
                  <a:srgbClr val="002060"/>
                </a:solidFill>
              </a:rPr>
              <a:t>zwar</a:t>
            </a:r>
            <a:r>
              <a:rPr lang="de-DE" sz="3600" i="1" dirty="0">
                <a:solidFill>
                  <a:srgbClr val="002060"/>
                </a:solidFill>
              </a:rPr>
              <a:t> </a:t>
            </a:r>
            <a:r>
              <a:rPr lang="de-DE" sz="3600" i="1" u="sng" dirty="0"/>
              <a:t>hübsch</a:t>
            </a:r>
            <a:r>
              <a:rPr lang="de-DE" sz="3600" i="1" dirty="0"/>
              <a:t>, </a:t>
            </a:r>
            <a:r>
              <a:rPr lang="de-DE" sz="3600" b="1" i="1" dirty="0">
                <a:solidFill>
                  <a:srgbClr val="002060"/>
                </a:solidFill>
              </a:rPr>
              <a:t>aber</a:t>
            </a:r>
            <a:r>
              <a:rPr lang="de-DE" sz="3600" i="1" dirty="0"/>
              <a:t> </a:t>
            </a:r>
            <a:r>
              <a:rPr lang="de-DE" sz="3600" i="1" u="sng" dirty="0"/>
              <a:t>nicht sehr intelligent</a:t>
            </a:r>
            <a:r>
              <a:rPr lang="de-DE" sz="3600" i="1" dirty="0"/>
              <a:t>.“</a:t>
            </a:r>
            <a:endParaRPr lang="de-DE" sz="3600" dirty="0"/>
          </a:p>
          <a:p>
            <a:r>
              <a:rPr lang="de-DE" sz="3600" b="1" dirty="0"/>
              <a:t>„entweder… oder… “</a:t>
            </a:r>
            <a:r>
              <a:rPr lang="de-DE" sz="3600" dirty="0"/>
              <a:t> </a:t>
            </a:r>
            <a:r>
              <a:rPr lang="de-DE" sz="3600" b="1" dirty="0"/>
              <a:t>Bedeutung:</a:t>
            </a:r>
            <a:r>
              <a:rPr lang="de-DE" sz="3600" dirty="0"/>
              <a:t> Alternative</a:t>
            </a:r>
          </a:p>
          <a:p>
            <a:pPr marL="0" indent="0">
              <a:buNone/>
            </a:pPr>
            <a:r>
              <a:rPr lang="de-DE" sz="3600" i="1" dirty="0"/>
              <a:t>          „Max will </a:t>
            </a:r>
            <a:r>
              <a:rPr lang="de-DE" sz="3600" b="1" i="1" dirty="0">
                <a:solidFill>
                  <a:srgbClr val="002060"/>
                </a:solidFill>
              </a:rPr>
              <a:t>entweder</a:t>
            </a:r>
            <a:r>
              <a:rPr lang="de-DE" sz="3600" i="1" dirty="0"/>
              <a:t> </a:t>
            </a:r>
            <a:r>
              <a:rPr lang="de-DE" sz="3600" i="1" u="sng" dirty="0"/>
              <a:t>nach Brasilien</a:t>
            </a:r>
            <a:r>
              <a:rPr lang="de-DE" sz="3600" i="1" dirty="0"/>
              <a:t> </a:t>
            </a:r>
            <a:r>
              <a:rPr lang="de-DE" sz="3600" b="1" i="1" dirty="0">
                <a:solidFill>
                  <a:srgbClr val="002060"/>
                </a:solidFill>
              </a:rPr>
              <a:t>oder</a:t>
            </a:r>
            <a:r>
              <a:rPr lang="de-DE" sz="3600" i="1" dirty="0"/>
              <a:t> </a:t>
            </a:r>
            <a:r>
              <a:rPr lang="de-DE" sz="3600" i="1" u="sng" dirty="0"/>
              <a:t>nach Peru fliegen</a:t>
            </a:r>
            <a:r>
              <a:rPr lang="de-DE" sz="3600" i="1" dirty="0"/>
              <a:t>.“</a:t>
            </a:r>
            <a:endParaRPr lang="de-DE" sz="3600" dirty="0"/>
          </a:p>
          <a:p>
            <a:pPr marL="0" indent="0">
              <a:buNone/>
            </a:pPr>
            <a:endParaRPr lang="ru-RU" sz="3300" dirty="0"/>
          </a:p>
        </p:txBody>
      </p:sp>
    </p:spTree>
    <p:extLst>
      <p:ext uri="{BB962C8B-B14F-4D97-AF65-F5344CB8AC3E}">
        <p14:creationId xmlns:p14="http://schemas.microsoft.com/office/powerpoint/2010/main" val="270043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 calcmode="lin" valueType="num">
                                      <p:cBhvr>
                                        <p:cTn id="28"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 calcmode="lin" valueType="num">
                                      <p:cBhvr>
                                        <p:cTn id="35"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7">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7">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 calcmode="lin" valueType="num">
                                      <p:cBhvr>
                                        <p:cTn id="42"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7">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7">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7">
                                            <p:txEl>
                                              <p:pRg st="6" end="6"/>
                                            </p:txEl>
                                          </p:spTgt>
                                        </p:tgtEl>
                                        <p:attrNameLst>
                                          <p:attrName>style.visibility</p:attrName>
                                        </p:attrNameLst>
                                      </p:cBhvr>
                                      <p:to>
                                        <p:strVal val="visible"/>
                                      </p:to>
                                    </p:set>
                                    <p:anim calcmode="lin" valueType="num">
                                      <p:cBhvr>
                                        <p:cTn id="49" dur="500" fill="hold"/>
                                        <p:tgtEl>
                                          <p:spTgt spid="7">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7">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7">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7">
                                            <p:txEl>
                                              <p:pRg st="7" end="7"/>
                                            </p:txEl>
                                          </p:spTgt>
                                        </p:tgtEl>
                                        <p:attrNameLst>
                                          <p:attrName>style.visibility</p:attrName>
                                        </p:attrNameLst>
                                      </p:cBhvr>
                                      <p:to>
                                        <p:strVal val="visible"/>
                                      </p:to>
                                    </p:set>
                                    <p:anim calcmode="lin" valueType="num">
                                      <p:cBhvr>
                                        <p:cTn id="56" dur="500" fill="hold"/>
                                        <p:tgtEl>
                                          <p:spTgt spid="7">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7">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7">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nodeType="clickEffect">
                                  <p:stCondLst>
                                    <p:cond delay="0"/>
                                  </p:stCondLst>
                                  <p:childTnLst>
                                    <p:set>
                                      <p:cBhvr>
                                        <p:cTn id="62" dur="1" fill="hold">
                                          <p:stCondLst>
                                            <p:cond delay="0"/>
                                          </p:stCondLst>
                                        </p:cTn>
                                        <p:tgtEl>
                                          <p:spTgt spid="7">
                                            <p:txEl>
                                              <p:pRg st="8" end="8"/>
                                            </p:txEl>
                                          </p:spTgt>
                                        </p:tgtEl>
                                        <p:attrNameLst>
                                          <p:attrName>style.visibility</p:attrName>
                                        </p:attrNameLst>
                                      </p:cBhvr>
                                      <p:to>
                                        <p:strVal val="visible"/>
                                      </p:to>
                                    </p:set>
                                    <p:anim calcmode="lin" valueType="num">
                                      <p:cBhvr>
                                        <p:cTn id="63" dur="500" fill="hold"/>
                                        <p:tgtEl>
                                          <p:spTgt spid="7">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7">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7">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nodeType="clickEffect">
                                  <p:stCondLst>
                                    <p:cond delay="0"/>
                                  </p:stCondLst>
                                  <p:childTnLst>
                                    <p:set>
                                      <p:cBhvr>
                                        <p:cTn id="69" dur="1" fill="hold">
                                          <p:stCondLst>
                                            <p:cond delay="0"/>
                                          </p:stCondLst>
                                        </p:cTn>
                                        <p:tgtEl>
                                          <p:spTgt spid="7">
                                            <p:txEl>
                                              <p:pRg st="9" end="9"/>
                                            </p:txEl>
                                          </p:spTgt>
                                        </p:tgtEl>
                                        <p:attrNameLst>
                                          <p:attrName>style.visibility</p:attrName>
                                        </p:attrNameLst>
                                      </p:cBhvr>
                                      <p:to>
                                        <p:strVal val="visible"/>
                                      </p:to>
                                    </p:set>
                                    <p:anim calcmode="lin" valueType="num">
                                      <p:cBhvr>
                                        <p:cTn id="70" dur="500" fill="hold"/>
                                        <p:tgtEl>
                                          <p:spTgt spid="7">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7">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7">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nodeType="clickEffect">
                                  <p:stCondLst>
                                    <p:cond delay="0"/>
                                  </p:stCondLst>
                                  <p:childTnLst>
                                    <p:set>
                                      <p:cBhvr>
                                        <p:cTn id="76" dur="1" fill="hold">
                                          <p:stCondLst>
                                            <p:cond delay="0"/>
                                          </p:stCondLst>
                                        </p:cTn>
                                        <p:tgtEl>
                                          <p:spTgt spid="7">
                                            <p:txEl>
                                              <p:pRg st="10" end="10"/>
                                            </p:txEl>
                                          </p:spTgt>
                                        </p:tgtEl>
                                        <p:attrNameLst>
                                          <p:attrName>style.visibility</p:attrName>
                                        </p:attrNameLst>
                                      </p:cBhvr>
                                      <p:to>
                                        <p:strVal val="visible"/>
                                      </p:to>
                                    </p:set>
                                    <p:anim calcmode="lin" valueType="num">
                                      <p:cBhvr>
                                        <p:cTn id="77" dur="500" fill="hold"/>
                                        <p:tgtEl>
                                          <p:spTgt spid="7">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7">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7" name="Объект 4"/>
          <p:cNvSpPr txBox="1">
            <a:spLocks/>
          </p:cNvSpPr>
          <p:nvPr/>
        </p:nvSpPr>
        <p:spPr>
          <a:xfrm>
            <a:off x="0" y="1505241"/>
            <a:ext cx="12056012" cy="535275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ru-RU" sz="3300" dirty="0"/>
          </a:p>
        </p:txBody>
      </p:sp>
      <p:pic>
        <p:nvPicPr>
          <p:cNvPr id="2" name="Рисунок 1"/>
          <p:cNvPicPr>
            <a:picLocks noChangeAspect="1"/>
          </p:cNvPicPr>
          <p:nvPr/>
        </p:nvPicPr>
        <p:blipFill>
          <a:blip r:embed="rId2"/>
          <a:stretch>
            <a:fillRect/>
          </a:stretch>
        </p:blipFill>
        <p:spPr>
          <a:xfrm>
            <a:off x="147918" y="1027299"/>
            <a:ext cx="11618259" cy="1245254"/>
          </a:xfrm>
          <a:prstGeom prst="rect">
            <a:avLst/>
          </a:prstGeom>
        </p:spPr>
      </p:pic>
      <p:pic>
        <p:nvPicPr>
          <p:cNvPr id="8" name="Рисунок 7"/>
          <p:cNvPicPr>
            <a:picLocks noChangeAspect="1"/>
          </p:cNvPicPr>
          <p:nvPr/>
        </p:nvPicPr>
        <p:blipFill>
          <a:blip r:embed="rId3"/>
          <a:stretch>
            <a:fillRect/>
          </a:stretch>
        </p:blipFill>
        <p:spPr>
          <a:xfrm>
            <a:off x="161365" y="2286000"/>
            <a:ext cx="11887199" cy="4426043"/>
          </a:xfrm>
          <a:prstGeom prst="rect">
            <a:avLst/>
          </a:prstGeom>
        </p:spPr>
      </p:pic>
      <p:sp>
        <p:nvSpPr>
          <p:cNvPr id="10" name="Объект 9"/>
          <p:cNvSpPr>
            <a:spLocks noGrp="1"/>
          </p:cNvSpPr>
          <p:nvPr>
            <p:ph idx="1"/>
          </p:nvPr>
        </p:nvSpPr>
        <p:spPr>
          <a:xfrm>
            <a:off x="8875058" y="2282826"/>
            <a:ext cx="1546413" cy="473821"/>
          </a:xfrm>
        </p:spPr>
        <p:txBody>
          <a:bodyPr>
            <a:normAutofit lnSpcReduction="10000"/>
          </a:bodyPr>
          <a:lstStyle/>
          <a:p>
            <a:pPr marL="0" indent="0">
              <a:buNone/>
            </a:pPr>
            <a:r>
              <a:rPr lang="de-AT" b="1" dirty="0">
                <a:solidFill>
                  <a:srgbClr val="FF0000"/>
                </a:solidFill>
              </a:rPr>
              <a:t>nicht nur</a:t>
            </a:r>
            <a:endParaRPr lang="ru-RU" b="1" dirty="0">
              <a:solidFill>
                <a:srgbClr val="FF0000"/>
              </a:solidFill>
            </a:endParaRPr>
          </a:p>
        </p:txBody>
      </p:sp>
      <p:sp>
        <p:nvSpPr>
          <p:cNvPr id="11" name="Объект 9"/>
          <p:cNvSpPr txBox="1">
            <a:spLocks/>
          </p:cNvSpPr>
          <p:nvPr/>
        </p:nvSpPr>
        <p:spPr>
          <a:xfrm>
            <a:off x="3213847" y="2838638"/>
            <a:ext cx="2366682"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sondern auch</a:t>
            </a:r>
            <a:endParaRPr lang="ru-RU" b="1" dirty="0">
              <a:solidFill>
                <a:srgbClr val="FF0000"/>
              </a:solidFill>
            </a:endParaRPr>
          </a:p>
        </p:txBody>
      </p:sp>
      <p:sp>
        <p:nvSpPr>
          <p:cNvPr id="12" name="Объект 9"/>
          <p:cNvSpPr txBox="1">
            <a:spLocks/>
          </p:cNvSpPr>
          <p:nvPr/>
        </p:nvSpPr>
        <p:spPr>
          <a:xfrm>
            <a:off x="1775010" y="3259979"/>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zwar</a:t>
            </a:r>
            <a:endParaRPr lang="ru-RU" b="1" dirty="0">
              <a:solidFill>
                <a:srgbClr val="FF0000"/>
              </a:solidFill>
            </a:endParaRPr>
          </a:p>
        </p:txBody>
      </p:sp>
      <p:sp>
        <p:nvSpPr>
          <p:cNvPr id="13" name="Объект 9"/>
          <p:cNvSpPr txBox="1">
            <a:spLocks/>
          </p:cNvSpPr>
          <p:nvPr/>
        </p:nvSpPr>
        <p:spPr>
          <a:xfrm>
            <a:off x="7198657" y="3251014"/>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aber</a:t>
            </a:r>
            <a:endParaRPr lang="ru-RU" b="1" dirty="0">
              <a:solidFill>
                <a:srgbClr val="FF0000"/>
              </a:solidFill>
            </a:endParaRPr>
          </a:p>
        </p:txBody>
      </p:sp>
      <p:sp>
        <p:nvSpPr>
          <p:cNvPr id="14" name="Объект 9"/>
          <p:cNvSpPr txBox="1">
            <a:spLocks/>
          </p:cNvSpPr>
          <p:nvPr/>
        </p:nvSpPr>
        <p:spPr>
          <a:xfrm>
            <a:off x="1004045" y="4143002"/>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Einerseits</a:t>
            </a:r>
            <a:endParaRPr lang="ru-RU" b="1" dirty="0">
              <a:solidFill>
                <a:srgbClr val="FF0000"/>
              </a:solidFill>
            </a:endParaRPr>
          </a:p>
        </p:txBody>
      </p:sp>
      <p:sp>
        <p:nvSpPr>
          <p:cNvPr id="15" name="Объект 9"/>
          <p:cNvSpPr txBox="1">
            <a:spLocks/>
          </p:cNvSpPr>
          <p:nvPr/>
        </p:nvSpPr>
        <p:spPr>
          <a:xfrm>
            <a:off x="8668868" y="4062320"/>
            <a:ext cx="2182908"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andererseits</a:t>
            </a:r>
            <a:endParaRPr lang="ru-RU" b="1" dirty="0">
              <a:solidFill>
                <a:srgbClr val="FF0000"/>
              </a:solidFill>
            </a:endParaRPr>
          </a:p>
        </p:txBody>
      </p:sp>
      <p:sp>
        <p:nvSpPr>
          <p:cNvPr id="16" name="Объект 9"/>
          <p:cNvSpPr txBox="1">
            <a:spLocks/>
          </p:cNvSpPr>
          <p:nvPr/>
        </p:nvSpPr>
        <p:spPr>
          <a:xfrm>
            <a:off x="5562598" y="4976720"/>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entweder</a:t>
            </a:r>
            <a:endParaRPr lang="ru-RU" b="1" dirty="0">
              <a:solidFill>
                <a:srgbClr val="FF0000"/>
              </a:solidFill>
            </a:endParaRPr>
          </a:p>
        </p:txBody>
      </p:sp>
      <p:sp>
        <p:nvSpPr>
          <p:cNvPr id="17" name="Объект 9"/>
          <p:cNvSpPr txBox="1">
            <a:spLocks/>
          </p:cNvSpPr>
          <p:nvPr/>
        </p:nvSpPr>
        <p:spPr>
          <a:xfrm>
            <a:off x="1219198" y="5407026"/>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oder</a:t>
            </a:r>
            <a:endParaRPr lang="ru-RU" b="1" dirty="0">
              <a:solidFill>
                <a:srgbClr val="FF0000"/>
              </a:solidFill>
            </a:endParaRPr>
          </a:p>
        </p:txBody>
      </p:sp>
      <p:sp>
        <p:nvSpPr>
          <p:cNvPr id="18" name="Объект 9"/>
          <p:cNvSpPr txBox="1">
            <a:spLocks/>
          </p:cNvSpPr>
          <p:nvPr/>
        </p:nvSpPr>
        <p:spPr>
          <a:xfrm>
            <a:off x="1232645" y="5877673"/>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Je</a:t>
            </a:r>
            <a:endParaRPr lang="ru-RU" b="1" dirty="0">
              <a:solidFill>
                <a:srgbClr val="FF0000"/>
              </a:solidFill>
            </a:endParaRPr>
          </a:p>
        </p:txBody>
      </p:sp>
      <p:sp>
        <p:nvSpPr>
          <p:cNvPr id="19" name="Объект 9"/>
          <p:cNvSpPr txBox="1">
            <a:spLocks/>
          </p:cNvSpPr>
          <p:nvPr/>
        </p:nvSpPr>
        <p:spPr>
          <a:xfrm>
            <a:off x="8399928" y="5823884"/>
            <a:ext cx="1685365" cy="47382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b="1" dirty="0">
                <a:solidFill>
                  <a:srgbClr val="FF0000"/>
                </a:solidFill>
              </a:rPr>
              <a:t>desto</a:t>
            </a:r>
            <a:endParaRPr lang="ru-RU" b="1" dirty="0">
              <a:solidFill>
                <a:srgbClr val="FF0000"/>
              </a:solidFill>
            </a:endParaRPr>
          </a:p>
        </p:txBody>
      </p:sp>
    </p:spTree>
    <p:extLst>
      <p:ext uri="{BB962C8B-B14F-4D97-AF65-F5344CB8AC3E}">
        <p14:creationId xmlns:p14="http://schemas.microsoft.com/office/powerpoint/2010/main" val="885521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nodePh="1">
                                  <p:stCondLst>
                                    <p:cond delay="0"/>
                                  </p:stCondLst>
                                  <p:endCondLst>
                                    <p:cond evt="begin" delay="0">
                                      <p:tn val="5"/>
                                    </p:cond>
                                  </p:end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 calcmode="lin" valueType="num">
                                      <p:cBhvr>
                                        <p:cTn id="21"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10">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10">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p:cTn id="35" dur="500" fill="hold"/>
                                        <p:tgtEl>
                                          <p:spTgt spid="12"/>
                                        </p:tgtEl>
                                        <p:attrNameLst>
                                          <p:attrName>ppt_w</p:attrName>
                                        </p:attrNameLst>
                                      </p:cBhvr>
                                      <p:tavLst>
                                        <p:tav tm="0">
                                          <p:val>
                                            <p:fltVal val="0"/>
                                          </p:val>
                                        </p:tav>
                                        <p:tav tm="100000">
                                          <p:val>
                                            <p:strVal val="#ppt_w"/>
                                          </p:val>
                                        </p:tav>
                                      </p:tavLst>
                                    </p:anim>
                                    <p:anim calcmode="lin" valueType="num">
                                      <p:cBhvr>
                                        <p:cTn id="36" dur="500" fill="hold"/>
                                        <p:tgtEl>
                                          <p:spTgt spid="12"/>
                                        </p:tgtEl>
                                        <p:attrNameLst>
                                          <p:attrName>ppt_h</p:attrName>
                                        </p:attrNameLst>
                                      </p:cBhvr>
                                      <p:tavLst>
                                        <p:tav tm="0">
                                          <p:val>
                                            <p:fltVal val="0"/>
                                          </p:val>
                                        </p:tav>
                                        <p:tav tm="100000">
                                          <p:val>
                                            <p:strVal val="#ppt_h"/>
                                          </p:val>
                                        </p:tav>
                                      </p:tavLst>
                                    </p:anim>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p:cTn id="49" dur="500" fill="hold"/>
                                        <p:tgtEl>
                                          <p:spTgt spid="14"/>
                                        </p:tgtEl>
                                        <p:attrNameLst>
                                          <p:attrName>ppt_w</p:attrName>
                                        </p:attrNameLst>
                                      </p:cBhvr>
                                      <p:tavLst>
                                        <p:tav tm="0">
                                          <p:val>
                                            <p:fltVal val="0"/>
                                          </p:val>
                                        </p:tav>
                                        <p:tav tm="100000">
                                          <p:val>
                                            <p:strVal val="#ppt_w"/>
                                          </p:val>
                                        </p:tav>
                                      </p:tavLst>
                                    </p:anim>
                                    <p:anim calcmode="lin" valueType="num">
                                      <p:cBhvr>
                                        <p:cTn id="50" dur="500" fill="hold"/>
                                        <p:tgtEl>
                                          <p:spTgt spid="14"/>
                                        </p:tgtEl>
                                        <p:attrNameLst>
                                          <p:attrName>ppt_h</p:attrName>
                                        </p:attrNameLst>
                                      </p:cBhvr>
                                      <p:tavLst>
                                        <p:tav tm="0">
                                          <p:val>
                                            <p:fltVal val="0"/>
                                          </p:val>
                                        </p:tav>
                                        <p:tav tm="100000">
                                          <p:val>
                                            <p:strVal val="#ppt_h"/>
                                          </p:val>
                                        </p:tav>
                                      </p:tavLst>
                                    </p:anim>
                                    <p:animEffect transition="in" filter="fade">
                                      <p:cBhvr>
                                        <p:cTn id="51" dur="500"/>
                                        <p:tgtEl>
                                          <p:spTgt spid="14"/>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5"/>
                                        </p:tgtEl>
                                        <p:attrNameLst>
                                          <p:attrName>style.visibility</p:attrName>
                                        </p:attrNameLst>
                                      </p:cBhvr>
                                      <p:to>
                                        <p:strVal val="visible"/>
                                      </p:to>
                                    </p:set>
                                    <p:anim calcmode="lin" valueType="num">
                                      <p:cBhvr>
                                        <p:cTn id="56" dur="500" fill="hold"/>
                                        <p:tgtEl>
                                          <p:spTgt spid="15"/>
                                        </p:tgtEl>
                                        <p:attrNameLst>
                                          <p:attrName>ppt_w</p:attrName>
                                        </p:attrNameLst>
                                      </p:cBhvr>
                                      <p:tavLst>
                                        <p:tav tm="0">
                                          <p:val>
                                            <p:fltVal val="0"/>
                                          </p:val>
                                        </p:tav>
                                        <p:tav tm="100000">
                                          <p:val>
                                            <p:strVal val="#ppt_w"/>
                                          </p:val>
                                        </p:tav>
                                      </p:tavLst>
                                    </p:anim>
                                    <p:anim calcmode="lin" valueType="num">
                                      <p:cBhvr>
                                        <p:cTn id="57" dur="500" fill="hold"/>
                                        <p:tgtEl>
                                          <p:spTgt spid="15"/>
                                        </p:tgtEl>
                                        <p:attrNameLst>
                                          <p:attrName>ppt_h</p:attrName>
                                        </p:attrNameLst>
                                      </p:cBhvr>
                                      <p:tavLst>
                                        <p:tav tm="0">
                                          <p:val>
                                            <p:fltVal val="0"/>
                                          </p:val>
                                        </p:tav>
                                        <p:tav tm="100000">
                                          <p:val>
                                            <p:strVal val="#ppt_h"/>
                                          </p:val>
                                        </p:tav>
                                      </p:tavLst>
                                    </p:anim>
                                    <p:animEffect transition="in" filter="fade">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p:cTn id="63" dur="500" fill="hold"/>
                                        <p:tgtEl>
                                          <p:spTgt spid="16"/>
                                        </p:tgtEl>
                                        <p:attrNameLst>
                                          <p:attrName>ppt_w</p:attrName>
                                        </p:attrNameLst>
                                      </p:cBhvr>
                                      <p:tavLst>
                                        <p:tav tm="0">
                                          <p:val>
                                            <p:fltVal val="0"/>
                                          </p:val>
                                        </p:tav>
                                        <p:tav tm="100000">
                                          <p:val>
                                            <p:strVal val="#ppt_w"/>
                                          </p:val>
                                        </p:tav>
                                      </p:tavLst>
                                    </p:anim>
                                    <p:anim calcmode="lin" valueType="num">
                                      <p:cBhvr>
                                        <p:cTn id="64" dur="500" fill="hold"/>
                                        <p:tgtEl>
                                          <p:spTgt spid="16"/>
                                        </p:tgtEl>
                                        <p:attrNameLst>
                                          <p:attrName>ppt_h</p:attrName>
                                        </p:attrNameLst>
                                      </p:cBhvr>
                                      <p:tavLst>
                                        <p:tav tm="0">
                                          <p:val>
                                            <p:fltVal val="0"/>
                                          </p:val>
                                        </p:tav>
                                        <p:tav tm="100000">
                                          <p:val>
                                            <p:strVal val="#ppt_h"/>
                                          </p:val>
                                        </p:tav>
                                      </p:tavLst>
                                    </p:anim>
                                    <p:animEffect transition="in" filter="fade">
                                      <p:cBhvr>
                                        <p:cTn id="65" dur="500"/>
                                        <p:tgtEl>
                                          <p:spTgt spid="16"/>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 calcmode="lin" valueType="num">
                                      <p:cBhvr>
                                        <p:cTn id="70" dur="500" fill="hold"/>
                                        <p:tgtEl>
                                          <p:spTgt spid="17"/>
                                        </p:tgtEl>
                                        <p:attrNameLst>
                                          <p:attrName>ppt_w</p:attrName>
                                        </p:attrNameLst>
                                      </p:cBhvr>
                                      <p:tavLst>
                                        <p:tav tm="0">
                                          <p:val>
                                            <p:fltVal val="0"/>
                                          </p:val>
                                        </p:tav>
                                        <p:tav tm="100000">
                                          <p:val>
                                            <p:strVal val="#ppt_w"/>
                                          </p:val>
                                        </p:tav>
                                      </p:tavLst>
                                    </p:anim>
                                    <p:anim calcmode="lin" valueType="num">
                                      <p:cBhvr>
                                        <p:cTn id="71" dur="500" fill="hold"/>
                                        <p:tgtEl>
                                          <p:spTgt spid="17"/>
                                        </p:tgtEl>
                                        <p:attrNameLst>
                                          <p:attrName>ppt_h</p:attrName>
                                        </p:attrNameLst>
                                      </p:cBhvr>
                                      <p:tavLst>
                                        <p:tav tm="0">
                                          <p:val>
                                            <p:fltVal val="0"/>
                                          </p:val>
                                        </p:tav>
                                        <p:tav tm="100000">
                                          <p:val>
                                            <p:strVal val="#ppt_h"/>
                                          </p:val>
                                        </p:tav>
                                      </p:tavLst>
                                    </p:anim>
                                    <p:animEffect transition="in" filter="fade">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 calcmode="lin" valueType="num">
                                      <p:cBhvr>
                                        <p:cTn id="77" dur="500" fill="hold"/>
                                        <p:tgtEl>
                                          <p:spTgt spid="18"/>
                                        </p:tgtEl>
                                        <p:attrNameLst>
                                          <p:attrName>ppt_w</p:attrName>
                                        </p:attrNameLst>
                                      </p:cBhvr>
                                      <p:tavLst>
                                        <p:tav tm="0">
                                          <p:val>
                                            <p:fltVal val="0"/>
                                          </p:val>
                                        </p:tav>
                                        <p:tav tm="100000">
                                          <p:val>
                                            <p:strVal val="#ppt_w"/>
                                          </p:val>
                                        </p:tav>
                                      </p:tavLst>
                                    </p:anim>
                                    <p:anim calcmode="lin" valueType="num">
                                      <p:cBhvr>
                                        <p:cTn id="78" dur="500" fill="hold"/>
                                        <p:tgtEl>
                                          <p:spTgt spid="18"/>
                                        </p:tgtEl>
                                        <p:attrNameLst>
                                          <p:attrName>ppt_h</p:attrName>
                                        </p:attrNameLst>
                                      </p:cBhvr>
                                      <p:tavLst>
                                        <p:tav tm="0">
                                          <p:val>
                                            <p:fltVal val="0"/>
                                          </p:val>
                                        </p:tav>
                                        <p:tav tm="100000">
                                          <p:val>
                                            <p:strVal val="#ppt_h"/>
                                          </p:val>
                                        </p:tav>
                                      </p:tavLst>
                                    </p:anim>
                                    <p:animEffect transition="in" filter="fade">
                                      <p:cBhvr>
                                        <p:cTn id="79" dur="500"/>
                                        <p:tgtEl>
                                          <p:spTgt spid="18"/>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 calcmode="lin" valueType="num">
                                      <p:cBhvr>
                                        <p:cTn id="84" dur="500" fill="hold"/>
                                        <p:tgtEl>
                                          <p:spTgt spid="19"/>
                                        </p:tgtEl>
                                        <p:attrNameLst>
                                          <p:attrName>ppt_w</p:attrName>
                                        </p:attrNameLst>
                                      </p:cBhvr>
                                      <p:tavLst>
                                        <p:tav tm="0">
                                          <p:val>
                                            <p:fltVal val="0"/>
                                          </p:val>
                                        </p:tav>
                                        <p:tav tm="100000">
                                          <p:val>
                                            <p:strVal val="#ppt_w"/>
                                          </p:val>
                                        </p:tav>
                                      </p:tavLst>
                                    </p:anim>
                                    <p:anim calcmode="lin" valueType="num">
                                      <p:cBhvr>
                                        <p:cTn id="85" dur="500" fill="hold"/>
                                        <p:tgtEl>
                                          <p:spTgt spid="19"/>
                                        </p:tgtEl>
                                        <p:attrNameLst>
                                          <p:attrName>ppt_h</p:attrName>
                                        </p:attrNameLst>
                                      </p:cBhvr>
                                      <p:tavLst>
                                        <p:tav tm="0">
                                          <p:val>
                                            <p:fltVal val="0"/>
                                          </p:val>
                                        </p:tav>
                                        <p:tav tm="100000">
                                          <p:val>
                                            <p:strVal val="#ppt_h"/>
                                          </p:val>
                                        </p:tav>
                                      </p:tavLst>
                                    </p:anim>
                                    <p:animEffect transition="in" filter="fade">
                                      <p:cBhvr>
                                        <p:cTn id="86"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11" grpId="0"/>
      <p:bldP spid="12" grpId="0"/>
      <p:bldP spid="13" grpId="0"/>
      <p:bldP spid="14" grpId="0"/>
      <p:bldP spid="15" grpId="0"/>
      <p:bldP spid="16" grpId="0"/>
      <p:bldP spid="17" grpId="0"/>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title"/>
          </p:nvPr>
        </p:nvSpPr>
        <p:spPr>
          <a:solidFill>
            <a:srgbClr val="0070C0"/>
          </a:solidFill>
        </p:spPr>
        <p:txBody>
          <a:bodyPr>
            <a:normAutofit/>
          </a:bodyPr>
          <a:lstStyle/>
          <a:p>
            <a:pPr algn="ctr"/>
            <a:r>
              <a:rPr lang="de-DE" sz="8000" b="1" dirty="0">
                <a:solidFill>
                  <a:schemeClr val="bg1"/>
                </a:solidFill>
                <a:latin typeface="Arial" panose="020B0604020202020204" pitchFamily="34" charset="0"/>
                <a:cs typeface="Arial" panose="020B0604020202020204" pitchFamily="34" charset="0"/>
              </a:rPr>
              <a:t>Selbständige Arbeit</a:t>
            </a:r>
            <a:r>
              <a:rPr lang="de-DE" sz="8000" b="1" dirty="0">
                <a:solidFill>
                  <a:schemeClr val="accent1">
                    <a:lumMod val="40000"/>
                    <a:lumOff val="60000"/>
                  </a:schemeClr>
                </a:solidFill>
                <a:latin typeface="Arial" panose="020B0604020202020204" pitchFamily="34" charset="0"/>
                <a:cs typeface="Arial" panose="020B0604020202020204" pitchFamily="34" charset="0"/>
              </a:rPr>
              <a:t>:</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sz="half" idx="1"/>
          </p:nvPr>
        </p:nvSpPr>
        <p:spPr>
          <a:xfrm>
            <a:off x="360513" y="1744393"/>
            <a:ext cx="11627892" cy="2236763"/>
          </a:xfrm>
        </p:spPr>
        <p:txBody>
          <a:bodyPr>
            <a:normAutofit/>
          </a:bodyPr>
          <a:lstStyle/>
          <a:p>
            <a:pPr marL="0" indent="0" algn="ctr">
              <a:buNone/>
            </a:pPr>
            <a:r>
              <a:rPr lang="de-AT" sz="4000" b="1" dirty="0">
                <a:solidFill>
                  <a:srgbClr val="002060"/>
                </a:solidFill>
              </a:rPr>
              <a:t>Schreiben Sie eine Einladungskarte. LB S. 119 Üb 5</a:t>
            </a:r>
          </a:p>
        </p:txBody>
      </p:sp>
      <p:pic>
        <p:nvPicPr>
          <p:cNvPr id="3" name="Рисунок 2"/>
          <p:cNvPicPr>
            <a:picLocks noChangeAspect="1"/>
          </p:cNvPicPr>
          <p:nvPr/>
        </p:nvPicPr>
        <p:blipFill>
          <a:blip r:embed="rId2"/>
          <a:stretch>
            <a:fillRect/>
          </a:stretch>
        </p:blipFill>
        <p:spPr>
          <a:xfrm>
            <a:off x="2347032" y="2691911"/>
            <a:ext cx="7610475" cy="3162300"/>
          </a:xfrm>
          <a:prstGeom prst="rect">
            <a:avLst/>
          </a:prstGeom>
        </p:spPr>
      </p:pic>
    </p:spTree>
    <p:extLst>
      <p:ext uri="{BB962C8B-B14F-4D97-AF65-F5344CB8AC3E}">
        <p14:creationId xmlns:p14="http://schemas.microsoft.com/office/powerpoint/2010/main" val="365436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71487" y="157164"/>
            <a:ext cx="11215687" cy="844322"/>
          </a:xfrm>
          <a:solidFill>
            <a:srgbClr val="0070C0"/>
          </a:solidFill>
        </p:spPr>
        <p:txBody>
          <a:bodyPr>
            <a:normAutofit/>
          </a:bodyPr>
          <a:lstStyle/>
          <a:p>
            <a:r>
              <a:rPr lang="de-DE" sz="4800" b="1" dirty="0">
                <a:solidFill>
                  <a:schemeClr val="bg1"/>
                </a:solidFill>
                <a:latin typeface="Arial" panose="020B0604020202020204" pitchFamily="34" charset="0"/>
                <a:cs typeface="Arial" panose="020B0604020202020204" pitchFamily="34" charset="0"/>
              </a:rPr>
              <a:t>Ende der Stunde</a:t>
            </a:r>
            <a:endParaRPr lang="ru-RU" sz="4800" b="1" dirty="0">
              <a:solidFill>
                <a:schemeClr val="bg1"/>
              </a:solidFill>
              <a:latin typeface="Arial" panose="020B0604020202020204" pitchFamily="34" charset="0"/>
              <a:cs typeface="Arial" panose="020B0604020202020204" pitchFamily="34" charset="0"/>
            </a:endParaRPr>
          </a:p>
        </p:txBody>
      </p:sp>
      <p:sp>
        <p:nvSpPr>
          <p:cNvPr id="5" name="Подзаголовок 4"/>
          <p:cNvSpPr>
            <a:spLocks noGrp="1"/>
          </p:cNvSpPr>
          <p:nvPr>
            <p:ph type="subTitle" idx="1"/>
          </p:nvPr>
        </p:nvSpPr>
        <p:spPr>
          <a:xfrm>
            <a:off x="471487" y="1161143"/>
            <a:ext cx="11215687" cy="5125358"/>
          </a:xfrm>
          <a:ln w="57150">
            <a:solidFill>
              <a:srgbClr val="00B0F0"/>
            </a:solidFill>
          </a:ln>
        </p:spPr>
        <p:txBody>
          <a:bodyPr>
            <a:normAutofit/>
          </a:bodyPr>
          <a:lstStyle/>
          <a:p>
            <a:r>
              <a:rPr lang="de-DE" sz="5400" b="1" dirty="0">
                <a:solidFill>
                  <a:srgbClr val="0070C0"/>
                </a:solidFill>
                <a:latin typeface="Arial" panose="020B0604020202020204" pitchFamily="34" charset="0"/>
                <a:cs typeface="Arial" panose="020B0604020202020204" pitchFamily="34" charset="0"/>
              </a:rPr>
              <a:t>Unsere Stunde ist zu Ende.</a:t>
            </a:r>
          </a:p>
          <a:p>
            <a:endParaRPr lang="de-DE" sz="5400" b="1" dirty="0">
              <a:solidFill>
                <a:srgbClr val="0070C0"/>
              </a:solidFill>
              <a:latin typeface="Arial" panose="020B0604020202020204" pitchFamily="34" charset="0"/>
              <a:cs typeface="Arial" panose="020B0604020202020204" pitchFamily="34" charset="0"/>
            </a:endParaRPr>
          </a:p>
          <a:p>
            <a:r>
              <a:rPr lang="de-DE" sz="5400" b="1" dirty="0">
                <a:solidFill>
                  <a:srgbClr val="7030A0"/>
                </a:solidFill>
                <a:latin typeface="Arial" panose="020B0604020202020204" pitchFamily="34" charset="0"/>
                <a:cs typeface="Arial" panose="020B0604020202020204" pitchFamily="34" charset="0"/>
              </a:rPr>
              <a:t>Danke für Aufmerksamkeit!</a:t>
            </a:r>
          </a:p>
          <a:p>
            <a:endParaRPr lang="de-DE" sz="5400" b="1" dirty="0">
              <a:solidFill>
                <a:srgbClr val="7030A0"/>
              </a:solidFill>
              <a:latin typeface="Arial" panose="020B0604020202020204" pitchFamily="34" charset="0"/>
              <a:cs typeface="Arial" panose="020B0604020202020204" pitchFamily="34" charset="0"/>
            </a:endParaRPr>
          </a:p>
          <a:p>
            <a:r>
              <a:rPr lang="de-DE" sz="5400" b="1" dirty="0">
                <a:solidFill>
                  <a:srgbClr val="C00000"/>
                </a:solidFill>
                <a:latin typeface="Arial" panose="020B0604020202020204" pitchFamily="34" charset="0"/>
                <a:cs typeface="Arial" panose="020B0604020202020204" pitchFamily="34" charset="0"/>
              </a:rPr>
              <a:t>Auf Wiedersehen!</a:t>
            </a:r>
          </a:p>
        </p:txBody>
      </p:sp>
    </p:spTree>
    <p:extLst>
      <p:ext uri="{BB962C8B-B14F-4D97-AF65-F5344CB8AC3E}">
        <p14:creationId xmlns:p14="http://schemas.microsoft.com/office/powerpoint/2010/main" val="35631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Прямоугольник 22"/>
          <p:cNvSpPr/>
          <p:nvPr/>
        </p:nvSpPr>
        <p:spPr>
          <a:xfrm>
            <a:off x="3971365" y="4294094"/>
            <a:ext cx="3913094" cy="7620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Ausfüllen</a:t>
            </a:r>
            <a:r>
              <a:rPr lang="en-GB" sz="8000" b="1" dirty="0">
                <a:solidFill>
                  <a:schemeClr val="bg1"/>
                </a:solidFill>
                <a:latin typeface="Arial" panose="020B0604020202020204" pitchFamily="34" charset="0"/>
                <a:cs typeface="Arial" panose="020B0604020202020204" pitchFamily="34" charset="0"/>
              </a:rPr>
              <a:t> des </a:t>
            </a:r>
            <a:r>
              <a:rPr lang="en-GB" sz="8000" b="1" dirty="0" err="1">
                <a:solidFill>
                  <a:schemeClr val="bg1"/>
                </a:solidFill>
                <a:latin typeface="Arial" panose="020B0604020202020204" pitchFamily="34" charset="0"/>
                <a:cs typeface="Arial" panose="020B0604020202020204" pitchFamily="34" charset="0"/>
              </a:rPr>
              <a:t>Antragsformulars</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3806102382"/>
              </p:ext>
            </p:extLst>
          </p:nvPr>
        </p:nvGraphicFramePr>
        <p:xfrm>
          <a:off x="140676" y="1024327"/>
          <a:ext cx="11887200" cy="5833673"/>
        </p:xfrm>
        <a:graphic>
          <a:graphicData uri="http://schemas.openxmlformats.org/drawingml/2006/table">
            <a:tbl>
              <a:tblPr firstRow="1" bandRow="1">
                <a:tableStyleId>{C4B1156A-380E-4F78-BDF5-A606A8083BF9}</a:tableStyleId>
              </a:tblPr>
              <a:tblGrid>
                <a:gridCol w="4375053">
                  <a:extLst>
                    <a:ext uri="{9D8B030D-6E8A-4147-A177-3AD203B41FA5}">
                      <a16:colId xmlns:a16="http://schemas.microsoft.com/office/drawing/2014/main" val="20000"/>
                    </a:ext>
                  </a:extLst>
                </a:gridCol>
                <a:gridCol w="3549747">
                  <a:extLst>
                    <a:ext uri="{9D8B030D-6E8A-4147-A177-3AD203B41FA5}">
                      <a16:colId xmlns:a16="http://schemas.microsoft.com/office/drawing/2014/main" val="20001"/>
                    </a:ext>
                  </a:extLst>
                </a:gridCol>
                <a:gridCol w="3962400">
                  <a:extLst>
                    <a:ext uri="{9D8B030D-6E8A-4147-A177-3AD203B41FA5}">
                      <a16:colId xmlns:a16="http://schemas.microsoft.com/office/drawing/2014/main" val="20002"/>
                    </a:ext>
                  </a:extLst>
                </a:gridCol>
              </a:tblGrid>
              <a:tr h="550125">
                <a:tc>
                  <a:txBody>
                    <a:bodyPr/>
                    <a:lstStyle/>
                    <a:p>
                      <a:pPr algn="ctr"/>
                      <a:r>
                        <a:rPr lang="de-AT" sz="3200" dirty="0"/>
                        <a:t>A </a:t>
                      </a:r>
                      <a:endParaRPr lang="ru-RU" sz="3200" dirty="0"/>
                    </a:p>
                  </a:txBody>
                  <a:tcPr>
                    <a:solidFill>
                      <a:schemeClr val="accent2">
                        <a:lumMod val="40000"/>
                        <a:lumOff val="60000"/>
                      </a:schemeClr>
                    </a:solidFill>
                  </a:tcPr>
                </a:tc>
                <a:tc>
                  <a:txBody>
                    <a:bodyPr/>
                    <a:lstStyle/>
                    <a:p>
                      <a:pPr algn="ctr"/>
                      <a:r>
                        <a:rPr lang="de-AT" sz="3200" dirty="0"/>
                        <a:t>B</a:t>
                      </a:r>
                      <a:endParaRPr lang="ru-RU" sz="3200" dirty="0"/>
                    </a:p>
                  </a:txBody>
                  <a:tcPr>
                    <a:solidFill>
                      <a:schemeClr val="accent2">
                        <a:lumMod val="40000"/>
                        <a:lumOff val="60000"/>
                      </a:schemeClr>
                    </a:solidFill>
                  </a:tcPr>
                </a:tc>
                <a:tc>
                  <a:txBody>
                    <a:bodyPr/>
                    <a:lstStyle/>
                    <a:p>
                      <a:pPr algn="ctr"/>
                      <a:r>
                        <a:rPr lang="de-AT" sz="3200" dirty="0"/>
                        <a:t>C</a:t>
                      </a:r>
                      <a:endParaRPr lang="ru-RU" sz="3200" dirty="0"/>
                    </a:p>
                  </a:txBody>
                  <a:tcPr>
                    <a:solidFill>
                      <a:schemeClr val="accent2">
                        <a:lumMod val="40000"/>
                        <a:lumOff val="60000"/>
                      </a:schemeClr>
                    </a:solidFill>
                  </a:tcPr>
                </a:tc>
                <a:extLst>
                  <a:ext uri="{0D108BD9-81ED-4DB2-BD59-A6C34878D82A}">
                    <a16:rowId xmlns:a16="http://schemas.microsoft.com/office/drawing/2014/main" val="10000"/>
                  </a:ext>
                </a:extLst>
              </a:tr>
              <a:tr h="434309">
                <a:tc>
                  <a:txBody>
                    <a:bodyPr/>
                    <a:lstStyle/>
                    <a:p>
                      <a:r>
                        <a:rPr lang="de-AT" sz="2400" b="1" dirty="0">
                          <a:effectLst>
                            <a:outerShdw blurRad="38100" dist="38100" dir="2700000" algn="tl">
                              <a:srgbClr val="000000">
                                <a:alpha val="43137"/>
                              </a:srgbClr>
                            </a:outerShdw>
                          </a:effectLst>
                        </a:rPr>
                        <a:t>Wie alt sind Sie?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err="1"/>
                        <a:t>hamidov</a:t>
                      </a:r>
                      <a:r>
                        <a:rPr lang="en-US" sz="2400" dirty="0"/>
                        <a:t>@</a:t>
                      </a:r>
                      <a:r>
                        <a:rPr lang="de-AT" sz="2400" dirty="0"/>
                        <a:t>gmail.uz</a:t>
                      </a:r>
                      <a:endParaRPr lang="ru-RU" sz="2400" dirty="0"/>
                    </a:p>
                  </a:txBody>
                  <a:tcPr>
                    <a:solidFill>
                      <a:schemeClr val="bg1"/>
                    </a:solidFill>
                  </a:tcPr>
                </a:tc>
                <a:tc>
                  <a:txBody>
                    <a:bodyPr/>
                    <a:lstStyle/>
                    <a:p>
                      <a:pPr algn="ctr"/>
                      <a:r>
                        <a:rPr lang="de-AT" sz="2400" dirty="0"/>
                        <a:t>Name</a:t>
                      </a:r>
                      <a:endParaRPr lang="ru-RU" sz="2400" dirty="0"/>
                    </a:p>
                  </a:txBody>
                  <a:tcPr>
                    <a:solidFill>
                      <a:schemeClr val="bg1"/>
                    </a:solidFill>
                  </a:tcPr>
                </a:tc>
                <a:extLst>
                  <a:ext uri="{0D108BD9-81ED-4DB2-BD59-A6C34878D82A}">
                    <a16:rowId xmlns:a16="http://schemas.microsoft.com/office/drawing/2014/main" val="10001"/>
                  </a:ext>
                </a:extLst>
              </a:tr>
              <a:tr h="6735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400" b="1" dirty="0">
                          <a:effectLst>
                            <a:outerShdw blurRad="38100" dist="38100" dir="2700000" algn="tl">
                              <a:srgbClr val="000000">
                                <a:alpha val="43137"/>
                              </a:srgbClr>
                            </a:outerShdw>
                          </a:effectLst>
                        </a:rPr>
                        <a:t>Woher sind Sie gekommen?</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College für Wirtschaft</a:t>
                      </a:r>
                      <a:endParaRPr lang="ru-RU" sz="2400" dirty="0"/>
                    </a:p>
                  </a:txBody>
                  <a:tcPr>
                    <a:solidFill>
                      <a:schemeClr val="bg1"/>
                    </a:solidFill>
                  </a:tcPr>
                </a:tc>
                <a:tc>
                  <a:txBody>
                    <a:bodyPr/>
                    <a:lstStyle/>
                    <a:p>
                      <a:pPr algn="ctr"/>
                      <a:r>
                        <a:rPr lang="de-AT" sz="2400" dirty="0"/>
                        <a:t>Alter</a:t>
                      </a:r>
                      <a:endParaRPr lang="ru-RU" sz="2400" dirty="0"/>
                    </a:p>
                  </a:txBody>
                  <a:tcPr>
                    <a:solidFill>
                      <a:schemeClr val="bg1"/>
                    </a:solidFill>
                  </a:tcPr>
                </a:tc>
                <a:extLst>
                  <a:ext uri="{0D108BD9-81ED-4DB2-BD59-A6C34878D82A}">
                    <a16:rowId xmlns:a16="http://schemas.microsoft.com/office/drawing/2014/main" val="10002"/>
                  </a:ext>
                </a:extLst>
              </a:tr>
              <a:tr h="43430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400" b="1" dirty="0">
                          <a:effectLst>
                            <a:outerShdw blurRad="38100" dist="38100" dir="2700000" algn="tl">
                              <a:srgbClr val="000000">
                                <a:alpha val="43137"/>
                              </a:srgbClr>
                            </a:outerShdw>
                          </a:effectLst>
                        </a:rPr>
                        <a:t>Wie ist Ihr Vorname?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Deutsch, Usbekisch</a:t>
                      </a:r>
                      <a:endParaRPr lang="ru-RU" sz="2400" dirty="0"/>
                    </a:p>
                  </a:txBody>
                  <a:tcPr>
                    <a:solidFill>
                      <a:schemeClr val="bg1"/>
                    </a:solidFill>
                  </a:tcPr>
                </a:tc>
                <a:tc>
                  <a:txBody>
                    <a:bodyPr/>
                    <a:lstStyle/>
                    <a:p>
                      <a:pPr algn="ctr"/>
                      <a:r>
                        <a:rPr lang="de-AT" sz="2400" dirty="0"/>
                        <a:t>Vorname</a:t>
                      </a:r>
                      <a:endParaRPr lang="ru-RU" sz="2400" dirty="0"/>
                    </a:p>
                  </a:txBody>
                  <a:tcPr>
                    <a:solidFill>
                      <a:schemeClr val="bg1"/>
                    </a:solidFill>
                  </a:tcPr>
                </a:tc>
                <a:extLst>
                  <a:ext uri="{0D108BD9-81ED-4DB2-BD59-A6C34878D82A}">
                    <a16:rowId xmlns:a16="http://schemas.microsoft.com/office/drawing/2014/main" val="10003"/>
                  </a:ext>
                </a:extLst>
              </a:tr>
              <a:tr h="78175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2400" b="1" dirty="0">
                          <a:effectLst>
                            <a:outerShdw blurRad="38100" dist="38100" dir="2700000" algn="tl">
                              <a:srgbClr val="000000">
                                <a:alpha val="43137"/>
                              </a:srgbClr>
                            </a:outerShdw>
                          </a:effectLst>
                        </a:rPr>
                        <a:t>Wie lautet Ihre</a:t>
                      </a:r>
                      <a:r>
                        <a:rPr lang="de-AT" sz="2400" b="1" baseline="0" dirty="0">
                          <a:effectLst>
                            <a:outerShdw blurRad="38100" dist="38100" dir="2700000" algn="tl">
                              <a:srgbClr val="000000">
                                <a:alpha val="43137"/>
                              </a:srgbClr>
                            </a:outerShdw>
                          </a:effectLst>
                        </a:rPr>
                        <a:t> E-Mailadresse?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Samarkand</a:t>
                      </a:r>
                      <a:endParaRPr lang="ru-RU" sz="2400" dirty="0"/>
                    </a:p>
                  </a:txBody>
                  <a:tcPr>
                    <a:solidFill>
                      <a:schemeClr val="bg1"/>
                    </a:solidFill>
                  </a:tcPr>
                </a:tc>
                <a:tc>
                  <a:txBody>
                    <a:bodyPr/>
                    <a:lstStyle/>
                    <a:p>
                      <a:pPr algn="ctr"/>
                      <a:r>
                        <a:rPr lang="de-AT" sz="2400" dirty="0"/>
                        <a:t>Ort</a:t>
                      </a:r>
                      <a:endParaRPr lang="ru-RU" sz="2400" dirty="0"/>
                    </a:p>
                  </a:txBody>
                  <a:tcPr>
                    <a:solidFill>
                      <a:schemeClr val="bg1"/>
                    </a:solidFill>
                  </a:tcPr>
                </a:tc>
                <a:extLst>
                  <a:ext uri="{0D108BD9-81ED-4DB2-BD59-A6C34878D82A}">
                    <a16:rowId xmlns:a16="http://schemas.microsoft.com/office/drawing/2014/main" val="10004"/>
                  </a:ext>
                </a:extLst>
              </a:tr>
              <a:tr h="434309">
                <a:tc>
                  <a:txBody>
                    <a:bodyPr/>
                    <a:lstStyle/>
                    <a:p>
                      <a:r>
                        <a:rPr lang="de-AT" sz="2400" b="1" dirty="0">
                          <a:effectLst>
                            <a:outerShdw blurRad="38100" dist="38100" dir="2700000" algn="tl">
                              <a:srgbClr val="000000">
                                <a:alpha val="43137"/>
                              </a:srgbClr>
                            </a:outerShdw>
                          </a:effectLst>
                        </a:rPr>
                        <a:t>Wie ist Ihr Name?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Mathematik und Physik</a:t>
                      </a:r>
                      <a:endParaRPr lang="ru-RU" sz="2400" dirty="0"/>
                    </a:p>
                  </a:txBody>
                  <a:tcPr>
                    <a:solidFill>
                      <a:schemeClr val="bg1"/>
                    </a:solidFill>
                  </a:tcPr>
                </a:tc>
                <a:tc>
                  <a:txBody>
                    <a:bodyPr/>
                    <a:lstStyle/>
                    <a:p>
                      <a:pPr algn="ctr"/>
                      <a:r>
                        <a:rPr lang="de-AT" sz="2400" dirty="0"/>
                        <a:t>Sprache</a:t>
                      </a:r>
                      <a:endParaRPr lang="ru-RU" sz="2400" dirty="0"/>
                    </a:p>
                  </a:txBody>
                  <a:tcPr>
                    <a:solidFill>
                      <a:schemeClr val="bg1"/>
                    </a:solidFill>
                  </a:tcPr>
                </a:tc>
                <a:extLst>
                  <a:ext uri="{0D108BD9-81ED-4DB2-BD59-A6C34878D82A}">
                    <a16:rowId xmlns:a16="http://schemas.microsoft.com/office/drawing/2014/main" val="10005"/>
                  </a:ext>
                </a:extLst>
              </a:tr>
              <a:tr h="781757">
                <a:tc>
                  <a:txBody>
                    <a:bodyPr/>
                    <a:lstStyle/>
                    <a:p>
                      <a:r>
                        <a:rPr lang="de-AT" sz="2400" b="1" dirty="0">
                          <a:effectLst>
                            <a:outerShdw blurRad="38100" dist="38100" dir="2700000" algn="tl">
                              <a:srgbClr val="000000">
                                <a:alpha val="43137"/>
                              </a:srgbClr>
                            </a:outerShdw>
                          </a:effectLst>
                        </a:rPr>
                        <a:t>In welcher</a:t>
                      </a:r>
                      <a:r>
                        <a:rPr lang="de-AT" sz="2400" b="1" baseline="0" dirty="0">
                          <a:effectLst>
                            <a:outerShdw blurRad="38100" dist="38100" dir="2700000" algn="tl">
                              <a:srgbClr val="000000">
                                <a:alpha val="43137"/>
                              </a:srgbClr>
                            </a:outerShdw>
                          </a:effectLst>
                        </a:rPr>
                        <a:t> Sprache sprechen Sie?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17</a:t>
                      </a:r>
                      <a:endParaRPr lang="ru-RU" sz="2400" dirty="0"/>
                    </a:p>
                  </a:txBody>
                  <a:tcPr>
                    <a:solidFill>
                      <a:schemeClr val="bg1"/>
                    </a:solidFill>
                  </a:tcPr>
                </a:tc>
                <a:tc>
                  <a:txBody>
                    <a:bodyPr/>
                    <a:lstStyle/>
                    <a:p>
                      <a:pPr algn="ctr"/>
                      <a:r>
                        <a:rPr lang="de-AT" sz="2400" dirty="0"/>
                        <a:t>Fach</a:t>
                      </a:r>
                      <a:endParaRPr lang="ru-RU" sz="2400" dirty="0"/>
                    </a:p>
                  </a:txBody>
                  <a:tcPr>
                    <a:solidFill>
                      <a:schemeClr val="bg1"/>
                    </a:solidFill>
                  </a:tcPr>
                </a:tc>
                <a:extLst>
                  <a:ext uri="{0D108BD9-81ED-4DB2-BD59-A6C34878D82A}">
                    <a16:rowId xmlns:a16="http://schemas.microsoft.com/office/drawing/2014/main" val="10006"/>
                  </a:ext>
                </a:extLst>
              </a:tr>
              <a:tr h="781757">
                <a:tc>
                  <a:txBody>
                    <a:bodyPr/>
                    <a:lstStyle/>
                    <a:p>
                      <a:r>
                        <a:rPr lang="de-AT" sz="2400" b="1" dirty="0">
                          <a:effectLst>
                            <a:outerShdw blurRad="38100" dist="38100" dir="2700000" algn="tl">
                              <a:srgbClr val="000000">
                                <a:alpha val="43137"/>
                              </a:srgbClr>
                            </a:outerShdw>
                          </a:effectLst>
                        </a:rPr>
                        <a:t>Welches Lyzeum</a:t>
                      </a:r>
                      <a:r>
                        <a:rPr lang="ru-RU" sz="2400" b="1" baseline="0" dirty="0">
                          <a:effectLst>
                            <a:outerShdw blurRad="38100" dist="38100" dir="2700000" algn="tl">
                              <a:srgbClr val="000000">
                                <a:alpha val="43137"/>
                              </a:srgbClr>
                            </a:outerShdw>
                          </a:effectLst>
                        </a:rPr>
                        <a:t>/</a:t>
                      </a:r>
                      <a:r>
                        <a:rPr lang="de-AT" sz="2400" b="1" baseline="0" dirty="0">
                          <a:effectLst>
                            <a:outerShdw blurRad="38100" dist="38100" dir="2700000" algn="tl">
                              <a:srgbClr val="000000">
                                <a:alpha val="43137"/>
                              </a:srgbClr>
                            </a:outerShdw>
                          </a:effectLst>
                        </a:rPr>
                        <a:t>College besuchen Sie?</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err="1"/>
                        <a:t>Hamidov</a:t>
                      </a:r>
                      <a:endParaRPr lang="ru-RU" sz="2400" dirty="0"/>
                    </a:p>
                  </a:txBody>
                  <a:tcPr>
                    <a:solidFill>
                      <a:schemeClr val="bg1"/>
                    </a:solidFill>
                  </a:tcPr>
                </a:tc>
                <a:tc>
                  <a:txBody>
                    <a:bodyPr/>
                    <a:lstStyle/>
                    <a:p>
                      <a:pPr algn="ctr"/>
                      <a:r>
                        <a:rPr lang="de-AT" sz="2400" dirty="0"/>
                        <a:t>E-Mail</a:t>
                      </a:r>
                      <a:endParaRPr lang="ru-RU" sz="2400" dirty="0"/>
                    </a:p>
                  </a:txBody>
                  <a:tcPr>
                    <a:solidFill>
                      <a:schemeClr val="bg1"/>
                    </a:solidFill>
                  </a:tcPr>
                </a:tc>
                <a:extLst>
                  <a:ext uri="{0D108BD9-81ED-4DB2-BD59-A6C34878D82A}">
                    <a16:rowId xmlns:a16="http://schemas.microsoft.com/office/drawing/2014/main" val="10007"/>
                  </a:ext>
                </a:extLst>
              </a:tr>
              <a:tr h="781757">
                <a:tc>
                  <a:txBody>
                    <a:bodyPr/>
                    <a:lstStyle/>
                    <a:p>
                      <a:r>
                        <a:rPr lang="de-AT" sz="2400" b="1" dirty="0">
                          <a:effectLst>
                            <a:outerShdw blurRad="38100" dist="38100" dir="2700000" algn="tl">
                              <a:srgbClr val="000000">
                                <a:alpha val="43137"/>
                              </a:srgbClr>
                            </a:outerShdw>
                          </a:effectLst>
                        </a:rPr>
                        <a:t>Welches Fach mögen Sie gern?</a:t>
                      </a:r>
                      <a:endParaRPr lang="ru-RU" sz="2400" b="1" dirty="0">
                        <a:effectLst>
                          <a:outerShdw blurRad="38100" dist="38100" dir="2700000" algn="tl">
                            <a:srgbClr val="000000">
                              <a:alpha val="43137"/>
                            </a:srgbClr>
                          </a:outerShdw>
                        </a:effectLst>
                      </a:endParaRPr>
                    </a:p>
                  </a:txBody>
                  <a:tcPr>
                    <a:solidFill>
                      <a:schemeClr val="bg1"/>
                    </a:solidFill>
                  </a:tcPr>
                </a:tc>
                <a:tc>
                  <a:txBody>
                    <a:bodyPr/>
                    <a:lstStyle/>
                    <a:p>
                      <a:pPr algn="ctr"/>
                      <a:r>
                        <a:rPr lang="de-AT" sz="2400" dirty="0"/>
                        <a:t>Timur</a:t>
                      </a:r>
                      <a:endParaRPr lang="ru-RU" sz="2400" dirty="0"/>
                    </a:p>
                  </a:txBody>
                  <a:tcPr>
                    <a:solidFill>
                      <a:schemeClr val="bg1"/>
                    </a:solidFill>
                  </a:tcPr>
                </a:tc>
                <a:tc>
                  <a:txBody>
                    <a:bodyPr/>
                    <a:lstStyle/>
                    <a:p>
                      <a:pPr algn="ctr"/>
                      <a:r>
                        <a:rPr lang="de-AT" sz="2400" dirty="0"/>
                        <a:t>College</a:t>
                      </a:r>
                      <a:r>
                        <a:rPr lang="uz-Cyrl-UZ" sz="2400" dirty="0"/>
                        <a:t>/</a:t>
                      </a:r>
                      <a:r>
                        <a:rPr lang="de-AT" sz="2400" dirty="0" err="1"/>
                        <a:t>Lyceum</a:t>
                      </a:r>
                      <a:endParaRPr lang="ru-RU" sz="2400" dirty="0"/>
                    </a:p>
                  </a:txBody>
                  <a:tcPr>
                    <a:solidFill>
                      <a:schemeClr val="bg1"/>
                    </a:solidFill>
                  </a:tcPr>
                </a:tc>
                <a:extLst>
                  <a:ext uri="{0D108BD9-81ED-4DB2-BD59-A6C34878D82A}">
                    <a16:rowId xmlns:a16="http://schemas.microsoft.com/office/drawing/2014/main" val="10008"/>
                  </a:ext>
                </a:extLst>
              </a:tr>
            </a:tbl>
          </a:graphicData>
        </a:graphic>
      </p:graphicFrame>
      <p:cxnSp>
        <p:nvCxnSpPr>
          <p:cNvPr id="11" name="Прямая со стрелкой 10"/>
          <p:cNvCxnSpPr/>
          <p:nvPr/>
        </p:nvCxnSpPr>
        <p:spPr>
          <a:xfrm>
            <a:off x="3910818" y="1730326"/>
            <a:ext cx="562708" cy="3179299"/>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flipV="1">
            <a:off x="8102991" y="2321170"/>
            <a:ext cx="1477107" cy="2602522"/>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p:cNvCxnSpPr/>
          <p:nvPr/>
        </p:nvCxnSpPr>
        <p:spPr>
          <a:xfrm>
            <a:off x="4234375" y="2447778"/>
            <a:ext cx="900333" cy="1167619"/>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0" name="Прямая со стрелкой 29"/>
          <p:cNvCxnSpPr/>
          <p:nvPr/>
        </p:nvCxnSpPr>
        <p:spPr>
          <a:xfrm>
            <a:off x="7734886" y="3598985"/>
            <a:ext cx="1803010" cy="2345"/>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Прямая со стрелкой 31"/>
          <p:cNvCxnSpPr/>
          <p:nvPr/>
        </p:nvCxnSpPr>
        <p:spPr>
          <a:xfrm>
            <a:off x="3767797" y="2909667"/>
            <a:ext cx="1141828" cy="3772487"/>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p:nvPr/>
        </p:nvCxnSpPr>
        <p:spPr>
          <a:xfrm flipV="1">
            <a:off x="8088923" y="2883877"/>
            <a:ext cx="956603" cy="3756074"/>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flipV="1">
            <a:off x="3559126" y="1800665"/>
            <a:ext cx="1406769" cy="2053883"/>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p:nvPr/>
        </p:nvCxnSpPr>
        <p:spPr>
          <a:xfrm>
            <a:off x="7875563" y="1798320"/>
            <a:ext cx="1141828" cy="4152314"/>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Прямая со стрелкой 41"/>
          <p:cNvCxnSpPr/>
          <p:nvPr/>
        </p:nvCxnSpPr>
        <p:spPr>
          <a:xfrm>
            <a:off x="2940148" y="4290646"/>
            <a:ext cx="2447778" cy="1702191"/>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Прямая со стрелкой 44"/>
          <p:cNvCxnSpPr/>
          <p:nvPr/>
        </p:nvCxnSpPr>
        <p:spPr>
          <a:xfrm flipV="1">
            <a:off x="7737231" y="1814732"/>
            <a:ext cx="1519311" cy="3995225"/>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8" name="Прямая со стрелкой 47"/>
          <p:cNvCxnSpPr/>
          <p:nvPr/>
        </p:nvCxnSpPr>
        <p:spPr>
          <a:xfrm flipV="1">
            <a:off x="3629465" y="2940148"/>
            <a:ext cx="1350498" cy="2180493"/>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a:off x="7537938" y="2839330"/>
            <a:ext cx="1662333" cy="1437248"/>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4" name="Прямая со стрелкой 53"/>
          <p:cNvCxnSpPr/>
          <p:nvPr/>
        </p:nvCxnSpPr>
        <p:spPr>
          <a:xfrm flipV="1">
            <a:off x="3770142" y="2363372"/>
            <a:ext cx="1125415" cy="3488788"/>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p:nvPr/>
        </p:nvCxnSpPr>
        <p:spPr>
          <a:xfrm>
            <a:off x="7678615" y="2403230"/>
            <a:ext cx="1141828" cy="4124179"/>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Прямая со стрелкой 58"/>
          <p:cNvCxnSpPr/>
          <p:nvPr/>
        </p:nvCxnSpPr>
        <p:spPr>
          <a:xfrm flipV="1">
            <a:off x="4121834" y="4276578"/>
            <a:ext cx="717452" cy="2166425"/>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62" name="Прямая со стрелкой 61"/>
          <p:cNvCxnSpPr/>
          <p:nvPr/>
        </p:nvCxnSpPr>
        <p:spPr>
          <a:xfrm>
            <a:off x="7891975" y="4248443"/>
            <a:ext cx="1716259" cy="1012874"/>
          </a:xfrm>
          <a:prstGeom prst="straightConnector1">
            <a:avLst/>
          </a:prstGeom>
          <a:ln w="57150">
            <a:solidFill>
              <a:srgbClr val="FFC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093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nodeType="with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p:cTn id="12" dur="500" fill="hold"/>
                                        <p:tgtEl>
                                          <p:spTgt spid="25"/>
                                        </p:tgtEl>
                                        <p:attrNameLst>
                                          <p:attrName>ppt_w</p:attrName>
                                        </p:attrNameLst>
                                      </p:cBhvr>
                                      <p:tavLst>
                                        <p:tav tm="0">
                                          <p:val>
                                            <p:fltVal val="0"/>
                                          </p:val>
                                        </p:tav>
                                        <p:tav tm="100000">
                                          <p:val>
                                            <p:strVal val="#ppt_w"/>
                                          </p:val>
                                        </p:tav>
                                      </p:tavLst>
                                    </p:anim>
                                    <p:anim calcmode="lin" valueType="num">
                                      <p:cBhvr>
                                        <p:cTn id="13" dur="500" fill="hold"/>
                                        <p:tgtEl>
                                          <p:spTgt spid="25"/>
                                        </p:tgtEl>
                                        <p:attrNameLst>
                                          <p:attrName>ppt_h</p:attrName>
                                        </p:attrNameLst>
                                      </p:cBhvr>
                                      <p:tavLst>
                                        <p:tav tm="0">
                                          <p:val>
                                            <p:fltVal val="0"/>
                                          </p:val>
                                        </p:tav>
                                        <p:tav tm="100000">
                                          <p:val>
                                            <p:strVal val="#ppt_h"/>
                                          </p:val>
                                        </p:tav>
                                      </p:tavLst>
                                    </p:anim>
                                    <p:animEffect transition="in" filter="fade">
                                      <p:cBhvr>
                                        <p:cTn id="14" dur="500"/>
                                        <p:tgtEl>
                                          <p:spTgt spid="25"/>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p:cTn id="19" dur="500" fill="hold"/>
                                        <p:tgtEl>
                                          <p:spTgt spid="27"/>
                                        </p:tgtEl>
                                        <p:attrNameLst>
                                          <p:attrName>ppt_w</p:attrName>
                                        </p:attrNameLst>
                                      </p:cBhvr>
                                      <p:tavLst>
                                        <p:tav tm="0">
                                          <p:val>
                                            <p:fltVal val="0"/>
                                          </p:val>
                                        </p:tav>
                                        <p:tav tm="100000">
                                          <p:val>
                                            <p:strVal val="#ppt_w"/>
                                          </p:val>
                                        </p:tav>
                                      </p:tavLst>
                                    </p:anim>
                                    <p:anim calcmode="lin" valueType="num">
                                      <p:cBhvr>
                                        <p:cTn id="20" dur="500" fill="hold"/>
                                        <p:tgtEl>
                                          <p:spTgt spid="27"/>
                                        </p:tgtEl>
                                        <p:attrNameLst>
                                          <p:attrName>ppt_h</p:attrName>
                                        </p:attrNameLst>
                                      </p:cBhvr>
                                      <p:tavLst>
                                        <p:tav tm="0">
                                          <p:val>
                                            <p:fltVal val="0"/>
                                          </p:val>
                                        </p:tav>
                                        <p:tav tm="100000">
                                          <p:val>
                                            <p:strVal val="#ppt_h"/>
                                          </p:val>
                                        </p:tav>
                                      </p:tavLst>
                                    </p:anim>
                                    <p:animEffect transition="in" filter="fade">
                                      <p:cBhvr>
                                        <p:cTn id="21" dur="500"/>
                                        <p:tgtEl>
                                          <p:spTgt spid="27"/>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0"/>
                                        </p:tgtEl>
                                        <p:attrNameLst>
                                          <p:attrName>style.visibility</p:attrName>
                                        </p:attrNameLst>
                                      </p:cBhvr>
                                      <p:to>
                                        <p:strVal val="visible"/>
                                      </p:to>
                                    </p:set>
                                    <p:anim calcmode="lin" valueType="num">
                                      <p:cBhvr>
                                        <p:cTn id="26" dur="500" fill="hold"/>
                                        <p:tgtEl>
                                          <p:spTgt spid="30"/>
                                        </p:tgtEl>
                                        <p:attrNameLst>
                                          <p:attrName>ppt_w</p:attrName>
                                        </p:attrNameLst>
                                      </p:cBhvr>
                                      <p:tavLst>
                                        <p:tav tm="0">
                                          <p:val>
                                            <p:fltVal val="0"/>
                                          </p:val>
                                        </p:tav>
                                        <p:tav tm="100000">
                                          <p:val>
                                            <p:strVal val="#ppt_w"/>
                                          </p:val>
                                        </p:tav>
                                      </p:tavLst>
                                    </p:anim>
                                    <p:anim calcmode="lin" valueType="num">
                                      <p:cBhvr>
                                        <p:cTn id="27" dur="500" fill="hold"/>
                                        <p:tgtEl>
                                          <p:spTgt spid="30"/>
                                        </p:tgtEl>
                                        <p:attrNameLst>
                                          <p:attrName>ppt_h</p:attrName>
                                        </p:attrNameLst>
                                      </p:cBhvr>
                                      <p:tavLst>
                                        <p:tav tm="0">
                                          <p:val>
                                            <p:fltVal val="0"/>
                                          </p:val>
                                        </p:tav>
                                        <p:tav tm="100000">
                                          <p:val>
                                            <p:strVal val="#ppt_h"/>
                                          </p:val>
                                        </p:tav>
                                      </p:tavLst>
                                    </p:anim>
                                    <p:animEffect transition="in" filter="fade">
                                      <p:cBhvr>
                                        <p:cTn id="28" dur="500"/>
                                        <p:tgtEl>
                                          <p:spTgt spid="30"/>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2"/>
                                        </p:tgtEl>
                                        <p:attrNameLst>
                                          <p:attrName>style.visibility</p:attrName>
                                        </p:attrNameLst>
                                      </p:cBhvr>
                                      <p:to>
                                        <p:strVal val="visible"/>
                                      </p:to>
                                    </p:set>
                                    <p:anim calcmode="lin" valueType="num">
                                      <p:cBhvr>
                                        <p:cTn id="33" dur="500" fill="hold"/>
                                        <p:tgtEl>
                                          <p:spTgt spid="32"/>
                                        </p:tgtEl>
                                        <p:attrNameLst>
                                          <p:attrName>ppt_w</p:attrName>
                                        </p:attrNameLst>
                                      </p:cBhvr>
                                      <p:tavLst>
                                        <p:tav tm="0">
                                          <p:val>
                                            <p:fltVal val="0"/>
                                          </p:val>
                                        </p:tav>
                                        <p:tav tm="100000">
                                          <p:val>
                                            <p:strVal val="#ppt_w"/>
                                          </p:val>
                                        </p:tav>
                                      </p:tavLst>
                                    </p:anim>
                                    <p:anim calcmode="lin" valueType="num">
                                      <p:cBhvr>
                                        <p:cTn id="34" dur="500" fill="hold"/>
                                        <p:tgtEl>
                                          <p:spTgt spid="32"/>
                                        </p:tgtEl>
                                        <p:attrNameLst>
                                          <p:attrName>ppt_h</p:attrName>
                                        </p:attrNameLst>
                                      </p:cBhvr>
                                      <p:tavLst>
                                        <p:tav tm="0">
                                          <p:val>
                                            <p:fltVal val="0"/>
                                          </p:val>
                                        </p:tav>
                                        <p:tav tm="100000">
                                          <p:val>
                                            <p:strVal val="#ppt_h"/>
                                          </p:val>
                                        </p:tav>
                                      </p:tavLst>
                                    </p:anim>
                                    <p:animEffect transition="in" filter="fade">
                                      <p:cBhvr>
                                        <p:cTn id="35" dur="500"/>
                                        <p:tgtEl>
                                          <p:spTgt spid="32"/>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34"/>
                                        </p:tgtEl>
                                        <p:attrNameLst>
                                          <p:attrName>style.visibility</p:attrName>
                                        </p:attrNameLst>
                                      </p:cBhvr>
                                      <p:to>
                                        <p:strVal val="visible"/>
                                      </p:to>
                                    </p:set>
                                    <p:anim calcmode="lin" valueType="num">
                                      <p:cBhvr>
                                        <p:cTn id="40" dur="500" fill="hold"/>
                                        <p:tgtEl>
                                          <p:spTgt spid="34"/>
                                        </p:tgtEl>
                                        <p:attrNameLst>
                                          <p:attrName>ppt_w</p:attrName>
                                        </p:attrNameLst>
                                      </p:cBhvr>
                                      <p:tavLst>
                                        <p:tav tm="0">
                                          <p:val>
                                            <p:fltVal val="0"/>
                                          </p:val>
                                        </p:tav>
                                        <p:tav tm="100000">
                                          <p:val>
                                            <p:strVal val="#ppt_w"/>
                                          </p:val>
                                        </p:tav>
                                      </p:tavLst>
                                    </p:anim>
                                    <p:anim calcmode="lin" valueType="num">
                                      <p:cBhvr>
                                        <p:cTn id="41" dur="500" fill="hold"/>
                                        <p:tgtEl>
                                          <p:spTgt spid="34"/>
                                        </p:tgtEl>
                                        <p:attrNameLst>
                                          <p:attrName>ppt_h</p:attrName>
                                        </p:attrNameLst>
                                      </p:cBhvr>
                                      <p:tavLst>
                                        <p:tav tm="0">
                                          <p:val>
                                            <p:fltVal val="0"/>
                                          </p:val>
                                        </p:tav>
                                        <p:tav tm="100000">
                                          <p:val>
                                            <p:strVal val="#ppt_h"/>
                                          </p:val>
                                        </p:tav>
                                      </p:tavLst>
                                    </p:anim>
                                    <p:animEffect transition="in" filter="fade">
                                      <p:cBhvr>
                                        <p:cTn id="42" dur="500"/>
                                        <p:tgtEl>
                                          <p:spTgt spid="34"/>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37"/>
                                        </p:tgtEl>
                                        <p:attrNameLst>
                                          <p:attrName>style.visibility</p:attrName>
                                        </p:attrNameLst>
                                      </p:cBhvr>
                                      <p:to>
                                        <p:strVal val="visible"/>
                                      </p:to>
                                    </p:set>
                                    <p:anim calcmode="lin" valueType="num">
                                      <p:cBhvr>
                                        <p:cTn id="47" dur="500" fill="hold"/>
                                        <p:tgtEl>
                                          <p:spTgt spid="37"/>
                                        </p:tgtEl>
                                        <p:attrNameLst>
                                          <p:attrName>ppt_w</p:attrName>
                                        </p:attrNameLst>
                                      </p:cBhvr>
                                      <p:tavLst>
                                        <p:tav tm="0">
                                          <p:val>
                                            <p:fltVal val="0"/>
                                          </p:val>
                                        </p:tav>
                                        <p:tav tm="100000">
                                          <p:val>
                                            <p:strVal val="#ppt_w"/>
                                          </p:val>
                                        </p:tav>
                                      </p:tavLst>
                                    </p:anim>
                                    <p:anim calcmode="lin" valueType="num">
                                      <p:cBhvr>
                                        <p:cTn id="48" dur="500" fill="hold"/>
                                        <p:tgtEl>
                                          <p:spTgt spid="37"/>
                                        </p:tgtEl>
                                        <p:attrNameLst>
                                          <p:attrName>ppt_h</p:attrName>
                                        </p:attrNameLst>
                                      </p:cBhvr>
                                      <p:tavLst>
                                        <p:tav tm="0">
                                          <p:val>
                                            <p:fltVal val="0"/>
                                          </p:val>
                                        </p:tav>
                                        <p:tav tm="100000">
                                          <p:val>
                                            <p:strVal val="#ppt_h"/>
                                          </p:val>
                                        </p:tav>
                                      </p:tavLst>
                                    </p:anim>
                                    <p:animEffect transition="in" filter="fade">
                                      <p:cBhvr>
                                        <p:cTn id="49" dur="500"/>
                                        <p:tgtEl>
                                          <p:spTgt spid="37"/>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nodeType="clickEffect">
                                  <p:stCondLst>
                                    <p:cond delay="0"/>
                                  </p:stCondLst>
                                  <p:childTnLst>
                                    <p:set>
                                      <p:cBhvr>
                                        <p:cTn id="53" dur="1" fill="hold">
                                          <p:stCondLst>
                                            <p:cond delay="0"/>
                                          </p:stCondLst>
                                        </p:cTn>
                                        <p:tgtEl>
                                          <p:spTgt spid="40"/>
                                        </p:tgtEl>
                                        <p:attrNameLst>
                                          <p:attrName>style.visibility</p:attrName>
                                        </p:attrNameLst>
                                      </p:cBhvr>
                                      <p:to>
                                        <p:strVal val="visible"/>
                                      </p:to>
                                    </p:set>
                                    <p:anim calcmode="lin" valueType="num">
                                      <p:cBhvr>
                                        <p:cTn id="54" dur="500" fill="hold"/>
                                        <p:tgtEl>
                                          <p:spTgt spid="40"/>
                                        </p:tgtEl>
                                        <p:attrNameLst>
                                          <p:attrName>ppt_w</p:attrName>
                                        </p:attrNameLst>
                                      </p:cBhvr>
                                      <p:tavLst>
                                        <p:tav tm="0">
                                          <p:val>
                                            <p:fltVal val="0"/>
                                          </p:val>
                                        </p:tav>
                                        <p:tav tm="100000">
                                          <p:val>
                                            <p:strVal val="#ppt_w"/>
                                          </p:val>
                                        </p:tav>
                                      </p:tavLst>
                                    </p:anim>
                                    <p:anim calcmode="lin" valueType="num">
                                      <p:cBhvr>
                                        <p:cTn id="55" dur="500" fill="hold"/>
                                        <p:tgtEl>
                                          <p:spTgt spid="40"/>
                                        </p:tgtEl>
                                        <p:attrNameLst>
                                          <p:attrName>ppt_h</p:attrName>
                                        </p:attrNameLst>
                                      </p:cBhvr>
                                      <p:tavLst>
                                        <p:tav tm="0">
                                          <p:val>
                                            <p:fltVal val="0"/>
                                          </p:val>
                                        </p:tav>
                                        <p:tav tm="100000">
                                          <p:val>
                                            <p:strVal val="#ppt_h"/>
                                          </p:val>
                                        </p:tav>
                                      </p:tavLst>
                                    </p:anim>
                                    <p:animEffect transition="in" filter="fade">
                                      <p:cBhvr>
                                        <p:cTn id="56" dur="500"/>
                                        <p:tgtEl>
                                          <p:spTgt spid="40"/>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nodeType="clickEffect">
                                  <p:stCondLst>
                                    <p:cond delay="0"/>
                                  </p:stCondLst>
                                  <p:childTnLst>
                                    <p:set>
                                      <p:cBhvr>
                                        <p:cTn id="60" dur="1" fill="hold">
                                          <p:stCondLst>
                                            <p:cond delay="0"/>
                                          </p:stCondLst>
                                        </p:cTn>
                                        <p:tgtEl>
                                          <p:spTgt spid="42"/>
                                        </p:tgtEl>
                                        <p:attrNameLst>
                                          <p:attrName>style.visibility</p:attrName>
                                        </p:attrNameLst>
                                      </p:cBhvr>
                                      <p:to>
                                        <p:strVal val="visible"/>
                                      </p:to>
                                    </p:set>
                                    <p:anim calcmode="lin" valueType="num">
                                      <p:cBhvr>
                                        <p:cTn id="61" dur="500" fill="hold"/>
                                        <p:tgtEl>
                                          <p:spTgt spid="42"/>
                                        </p:tgtEl>
                                        <p:attrNameLst>
                                          <p:attrName>ppt_w</p:attrName>
                                        </p:attrNameLst>
                                      </p:cBhvr>
                                      <p:tavLst>
                                        <p:tav tm="0">
                                          <p:val>
                                            <p:fltVal val="0"/>
                                          </p:val>
                                        </p:tav>
                                        <p:tav tm="100000">
                                          <p:val>
                                            <p:strVal val="#ppt_w"/>
                                          </p:val>
                                        </p:tav>
                                      </p:tavLst>
                                    </p:anim>
                                    <p:anim calcmode="lin" valueType="num">
                                      <p:cBhvr>
                                        <p:cTn id="62" dur="500" fill="hold"/>
                                        <p:tgtEl>
                                          <p:spTgt spid="42"/>
                                        </p:tgtEl>
                                        <p:attrNameLst>
                                          <p:attrName>ppt_h</p:attrName>
                                        </p:attrNameLst>
                                      </p:cBhvr>
                                      <p:tavLst>
                                        <p:tav tm="0">
                                          <p:val>
                                            <p:fltVal val="0"/>
                                          </p:val>
                                        </p:tav>
                                        <p:tav tm="100000">
                                          <p:val>
                                            <p:strVal val="#ppt_h"/>
                                          </p:val>
                                        </p:tav>
                                      </p:tavLst>
                                    </p:anim>
                                    <p:animEffect transition="in" filter="fade">
                                      <p:cBhvr>
                                        <p:cTn id="63" dur="500"/>
                                        <p:tgtEl>
                                          <p:spTgt spid="42"/>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nodeType="clickEffect">
                                  <p:stCondLst>
                                    <p:cond delay="0"/>
                                  </p:stCondLst>
                                  <p:childTnLst>
                                    <p:set>
                                      <p:cBhvr>
                                        <p:cTn id="67" dur="1" fill="hold">
                                          <p:stCondLst>
                                            <p:cond delay="0"/>
                                          </p:stCondLst>
                                        </p:cTn>
                                        <p:tgtEl>
                                          <p:spTgt spid="45"/>
                                        </p:tgtEl>
                                        <p:attrNameLst>
                                          <p:attrName>style.visibility</p:attrName>
                                        </p:attrNameLst>
                                      </p:cBhvr>
                                      <p:to>
                                        <p:strVal val="visible"/>
                                      </p:to>
                                    </p:set>
                                    <p:anim calcmode="lin" valueType="num">
                                      <p:cBhvr>
                                        <p:cTn id="68" dur="500" fill="hold"/>
                                        <p:tgtEl>
                                          <p:spTgt spid="45"/>
                                        </p:tgtEl>
                                        <p:attrNameLst>
                                          <p:attrName>ppt_w</p:attrName>
                                        </p:attrNameLst>
                                      </p:cBhvr>
                                      <p:tavLst>
                                        <p:tav tm="0">
                                          <p:val>
                                            <p:fltVal val="0"/>
                                          </p:val>
                                        </p:tav>
                                        <p:tav tm="100000">
                                          <p:val>
                                            <p:strVal val="#ppt_w"/>
                                          </p:val>
                                        </p:tav>
                                      </p:tavLst>
                                    </p:anim>
                                    <p:anim calcmode="lin" valueType="num">
                                      <p:cBhvr>
                                        <p:cTn id="69" dur="500" fill="hold"/>
                                        <p:tgtEl>
                                          <p:spTgt spid="45"/>
                                        </p:tgtEl>
                                        <p:attrNameLst>
                                          <p:attrName>ppt_h</p:attrName>
                                        </p:attrNameLst>
                                      </p:cBhvr>
                                      <p:tavLst>
                                        <p:tav tm="0">
                                          <p:val>
                                            <p:fltVal val="0"/>
                                          </p:val>
                                        </p:tav>
                                        <p:tav tm="100000">
                                          <p:val>
                                            <p:strVal val="#ppt_h"/>
                                          </p:val>
                                        </p:tav>
                                      </p:tavLst>
                                    </p:anim>
                                    <p:animEffect transition="in" filter="fade">
                                      <p:cBhvr>
                                        <p:cTn id="70" dur="500"/>
                                        <p:tgtEl>
                                          <p:spTgt spid="45"/>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nodeType="clickEffect">
                                  <p:stCondLst>
                                    <p:cond delay="0"/>
                                  </p:stCondLst>
                                  <p:childTnLst>
                                    <p:set>
                                      <p:cBhvr>
                                        <p:cTn id="74" dur="1" fill="hold">
                                          <p:stCondLst>
                                            <p:cond delay="0"/>
                                          </p:stCondLst>
                                        </p:cTn>
                                        <p:tgtEl>
                                          <p:spTgt spid="48"/>
                                        </p:tgtEl>
                                        <p:attrNameLst>
                                          <p:attrName>style.visibility</p:attrName>
                                        </p:attrNameLst>
                                      </p:cBhvr>
                                      <p:to>
                                        <p:strVal val="visible"/>
                                      </p:to>
                                    </p:set>
                                    <p:anim calcmode="lin" valueType="num">
                                      <p:cBhvr>
                                        <p:cTn id="75" dur="500" fill="hold"/>
                                        <p:tgtEl>
                                          <p:spTgt spid="48"/>
                                        </p:tgtEl>
                                        <p:attrNameLst>
                                          <p:attrName>ppt_w</p:attrName>
                                        </p:attrNameLst>
                                      </p:cBhvr>
                                      <p:tavLst>
                                        <p:tav tm="0">
                                          <p:val>
                                            <p:fltVal val="0"/>
                                          </p:val>
                                        </p:tav>
                                        <p:tav tm="100000">
                                          <p:val>
                                            <p:strVal val="#ppt_w"/>
                                          </p:val>
                                        </p:tav>
                                      </p:tavLst>
                                    </p:anim>
                                    <p:anim calcmode="lin" valueType="num">
                                      <p:cBhvr>
                                        <p:cTn id="76" dur="500" fill="hold"/>
                                        <p:tgtEl>
                                          <p:spTgt spid="48"/>
                                        </p:tgtEl>
                                        <p:attrNameLst>
                                          <p:attrName>ppt_h</p:attrName>
                                        </p:attrNameLst>
                                      </p:cBhvr>
                                      <p:tavLst>
                                        <p:tav tm="0">
                                          <p:val>
                                            <p:fltVal val="0"/>
                                          </p:val>
                                        </p:tav>
                                        <p:tav tm="100000">
                                          <p:val>
                                            <p:strVal val="#ppt_h"/>
                                          </p:val>
                                        </p:tav>
                                      </p:tavLst>
                                    </p:anim>
                                    <p:animEffect transition="in" filter="fade">
                                      <p:cBhvr>
                                        <p:cTn id="77" dur="500"/>
                                        <p:tgtEl>
                                          <p:spTgt spid="48"/>
                                        </p:tgtEl>
                                      </p:cBhvr>
                                    </p:animEffect>
                                  </p:childTnLst>
                                </p:cTn>
                              </p:par>
                            </p:childTnLst>
                          </p:cTn>
                        </p:par>
                      </p:childTnLst>
                    </p:cTn>
                  </p:par>
                  <p:par>
                    <p:cTn id="78" fill="hold">
                      <p:stCondLst>
                        <p:cond delay="indefinite"/>
                      </p:stCondLst>
                      <p:childTnLst>
                        <p:par>
                          <p:cTn id="79" fill="hold">
                            <p:stCondLst>
                              <p:cond delay="0"/>
                            </p:stCondLst>
                            <p:childTnLst>
                              <p:par>
                                <p:cTn id="80" presetID="53" presetClass="entr" presetSubtype="16" fill="hold" nodeType="clickEffect">
                                  <p:stCondLst>
                                    <p:cond delay="0"/>
                                  </p:stCondLst>
                                  <p:childTnLst>
                                    <p:set>
                                      <p:cBhvr>
                                        <p:cTn id="81" dur="1" fill="hold">
                                          <p:stCondLst>
                                            <p:cond delay="0"/>
                                          </p:stCondLst>
                                        </p:cTn>
                                        <p:tgtEl>
                                          <p:spTgt spid="52"/>
                                        </p:tgtEl>
                                        <p:attrNameLst>
                                          <p:attrName>style.visibility</p:attrName>
                                        </p:attrNameLst>
                                      </p:cBhvr>
                                      <p:to>
                                        <p:strVal val="visible"/>
                                      </p:to>
                                    </p:set>
                                    <p:anim calcmode="lin" valueType="num">
                                      <p:cBhvr>
                                        <p:cTn id="82" dur="500" fill="hold"/>
                                        <p:tgtEl>
                                          <p:spTgt spid="52"/>
                                        </p:tgtEl>
                                        <p:attrNameLst>
                                          <p:attrName>ppt_w</p:attrName>
                                        </p:attrNameLst>
                                      </p:cBhvr>
                                      <p:tavLst>
                                        <p:tav tm="0">
                                          <p:val>
                                            <p:fltVal val="0"/>
                                          </p:val>
                                        </p:tav>
                                        <p:tav tm="100000">
                                          <p:val>
                                            <p:strVal val="#ppt_w"/>
                                          </p:val>
                                        </p:tav>
                                      </p:tavLst>
                                    </p:anim>
                                    <p:anim calcmode="lin" valueType="num">
                                      <p:cBhvr>
                                        <p:cTn id="83" dur="500" fill="hold"/>
                                        <p:tgtEl>
                                          <p:spTgt spid="52"/>
                                        </p:tgtEl>
                                        <p:attrNameLst>
                                          <p:attrName>ppt_h</p:attrName>
                                        </p:attrNameLst>
                                      </p:cBhvr>
                                      <p:tavLst>
                                        <p:tav tm="0">
                                          <p:val>
                                            <p:fltVal val="0"/>
                                          </p:val>
                                        </p:tav>
                                        <p:tav tm="100000">
                                          <p:val>
                                            <p:strVal val="#ppt_h"/>
                                          </p:val>
                                        </p:tav>
                                      </p:tavLst>
                                    </p:anim>
                                    <p:animEffect transition="in" filter="fade">
                                      <p:cBhvr>
                                        <p:cTn id="84" dur="500"/>
                                        <p:tgtEl>
                                          <p:spTgt spid="52"/>
                                        </p:tgtEl>
                                      </p:cBhvr>
                                    </p:animEffect>
                                  </p:childTnLst>
                                </p:cTn>
                              </p:par>
                            </p:childTnLst>
                          </p:cTn>
                        </p:par>
                      </p:childTnLst>
                    </p:cTn>
                  </p:par>
                  <p:par>
                    <p:cTn id="85" fill="hold">
                      <p:stCondLst>
                        <p:cond delay="indefinite"/>
                      </p:stCondLst>
                      <p:childTnLst>
                        <p:par>
                          <p:cTn id="86" fill="hold">
                            <p:stCondLst>
                              <p:cond delay="0"/>
                            </p:stCondLst>
                            <p:childTnLst>
                              <p:par>
                                <p:cTn id="87" presetID="53" presetClass="entr" presetSubtype="16" fill="hold" nodeType="clickEffect">
                                  <p:stCondLst>
                                    <p:cond delay="0"/>
                                  </p:stCondLst>
                                  <p:childTnLst>
                                    <p:set>
                                      <p:cBhvr>
                                        <p:cTn id="88" dur="1" fill="hold">
                                          <p:stCondLst>
                                            <p:cond delay="0"/>
                                          </p:stCondLst>
                                        </p:cTn>
                                        <p:tgtEl>
                                          <p:spTgt spid="54"/>
                                        </p:tgtEl>
                                        <p:attrNameLst>
                                          <p:attrName>style.visibility</p:attrName>
                                        </p:attrNameLst>
                                      </p:cBhvr>
                                      <p:to>
                                        <p:strVal val="visible"/>
                                      </p:to>
                                    </p:set>
                                    <p:anim calcmode="lin" valueType="num">
                                      <p:cBhvr>
                                        <p:cTn id="89" dur="500" fill="hold"/>
                                        <p:tgtEl>
                                          <p:spTgt spid="54"/>
                                        </p:tgtEl>
                                        <p:attrNameLst>
                                          <p:attrName>ppt_w</p:attrName>
                                        </p:attrNameLst>
                                      </p:cBhvr>
                                      <p:tavLst>
                                        <p:tav tm="0">
                                          <p:val>
                                            <p:fltVal val="0"/>
                                          </p:val>
                                        </p:tav>
                                        <p:tav tm="100000">
                                          <p:val>
                                            <p:strVal val="#ppt_w"/>
                                          </p:val>
                                        </p:tav>
                                      </p:tavLst>
                                    </p:anim>
                                    <p:anim calcmode="lin" valueType="num">
                                      <p:cBhvr>
                                        <p:cTn id="90" dur="500" fill="hold"/>
                                        <p:tgtEl>
                                          <p:spTgt spid="54"/>
                                        </p:tgtEl>
                                        <p:attrNameLst>
                                          <p:attrName>ppt_h</p:attrName>
                                        </p:attrNameLst>
                                      </p:cBhvr>
                                      <p:tavLst>
                                        <p:tav tm="0">
                                          <p:val>
                                            <p:fltVal val="0"/>
                                          </p:val>
                                        </p:tav>
                                        <p:tav tm="100000">
                                          <p:val>
                                            <p:strVal val="#ppt_h"/>
                                          </p:val>
                                        </p:tav>
                                      </p:tavLst>
                                    </p:anim>
                                    <p:animEffect transition="in" filter="fade">
                                      <p:cBhvr>
                                        <p:cTn id="91" dur="500"/>
                                        <p:tgtEl>
                                          <p:spTgt spid="54"/>
                                        </p:tgtEl>
                                      </p:cBhvr>
                                    </p:animEffect>
                                  </p:childTnLst>
                                </p:cTn>
                              </p:par>
                            </p:childTnLst>
                          </p:cTn>
                        </p:par>
                      </p:childTnLst>
                    </p:cTn>
                  </p:par>
                  <p:par>
                    <p:cTn id="92" fill="hold">
                      <p:stCondLst>
                        <p:cond delay="indefinite"/>
                      </p:stCondLst>
                      <p:childTnLst>
                        <p:par>
                          <p:cTn id="93" fill="hold">
                            <p:stCondLst>
                              <p:cond delay="0"/>
                            </p:stCondLst>
                            <p:childTnLst>
                              <p:par>
                                <p:cTn id="94" presetID="53" presetClass="entr" presetSubtype="16" fill="hold" nodeType="clickEffect">
                                  <p:stCondLst>
                                    <p:cond delay="0"/>
                                  </p:stCondLst>
                                  <p:childTnLst>
                                    <p:set>
                                      <p:cBhvr>
                                        <p:cTn id="95" dur="1" fill="hold">
                                          <p:stCondLst>
                                            <p:cond delay="0"/>
                                          </p:stCondLst>
                                        </p:cTn>
                                        <p:tgtEl>
                                          <p:spTgt spid="57"/>
                                        </p:tgtEl>
                                        <p:attrNameLst>
                                          <p:attrName>style.visibility</p:attrName>
                                        </p:attrNameLst>
                                      </p:cBhvr>
                                      <p:to>
                                        <p:strVal val="visible"/>
                                      </p:to>
                                    </p:set>
                                    <p:anim calcmode="lin" valueType="num">
                                      <p:cBhvr>
                                        <p:cTn id="96" dur="500" fill="hold"/>
                                        <p:tgtEl>
                                          <p:spTgt spid="57"/>
                                        </p:tgtEl>
                                        <p:attrNameLst>
                                          <p:attrName>ppt_w</p:attrName>
                                        </p:attrNameLst>
                                      </p:cBhvr>
                                      <p:tavLst>
                                        <p:tav tm="0">
                                          <p:val>
                                            <p:fltVal val="0"/>
                                          </p:val>
                                        </p:tav>
                                        <p:tav tm="100000">
                                          <p:val>
                                            <p:strVal val="#ppt_w"/>
                                          </p:val>
                                        </p:tav>
                                      </p:tavLst>
                                    </p:anim>
                                    <p:anim calcmode="lin" valueType="num">
                                      <p:cBhvr>
                                        <p:cTn id="97" dur="500" fill="hold"/>
                                        <p:tgtEl>
                                          <p:spTgt spid="57"/>
                                        </p:tgtEl>
                                        <p:attrNameLst>
                                          <p:attrName>ppt_h</p:attrName>
                                        </p:attrNameLst>
                                      </p:cBhvr>
                                      <p:tavLst>
                                        <p:tav tm="0">
                                          <p:val>
                                            <p:fltVal val="0"/>
                                          </p:val>
                                        </p:tav>
                                        <p:tav tm="100000">
                                          <p:val>
                                            <p:strVal val="#ppt_h"/>
                                          </p:val>
                                        </p:tav>
                                      </p:tavLst>
                                    </p:anim>
                                    <p:animEffect transition="in" filter="fade">
                                      <p:cBhvr>
                                        <p:cTn id="98" dur="500"/>
                                        <p:tgtEl>
                                          <p:spTgt spid="57"/>
                                        </p:tgtEl>
                                      </p:cBhvr>
                                    </p:animEffect>
                                  </p:childTnLst>
                                </p:cTn>
                              </p:par>
                            </p:childTnLst>
                          </p:cTn>
                        </p:par>
                      </p:childTnLst>
                    </p:cTn>
                  </p:par>
                  <p:par>
                    <p:cTn id="99" fill="hold">
                      <p:stCondLst>
                        <p:cond delay="indefinite"/>
                      </p:stCondLst>
                      <p:childTnLst>
                        <p:par>
                          <p:cTn id="100" fill="hold">
                            <p:stCondLst>
                              <p:cond delay="0"/>
                            </p:stCondLst>
                            <p:childTnLst>
                              <p:par>
                                <p:cTn id="101" presetID="53" presetClass="entr" presetSubtype="16" fill="hold" nodeType="clickEffect">
                                  <p:stCondLst>
                                    <p:cond delay="0"/>
                                  </p:stCondLst>
                                  <p:childTnLst>
                                    <p:set>
                                      <p:cBhvr>
                                        <p:cTn id="102" dur="1" fill="hold">
                                          <p:stCondLst>
                                            <p:cond delay="0"/>
                                          </p:stCondLst>
                                        </p:cTn>
                                        <p:tgtEl>
                                          <p:spTgt spid="59"/>
                                        </p:tgtEl>
                                        <p:attrNameLst>
                                          <p:attrName>style.visibility</p:attrName>
                                        </p:attrNameLst>
                                      </p:cBhvr>
                                      <p:to>
                                        <p:strVal val="visible"/>
                                      </p:to>
                                    </p:set>
                                    <p:anim calcmode="lin" valueType="num">
                                      <p:cBhvr>
                                        <p:cTn id="103" dur="500" fill="hold"/>
                                        <p:tgtEl>
                                          <p:spTgt spid="59"/>
                                        </p:tgtEl>
                                        <p:attrNameLst>
                                          <p:attrName>ppt_w</p:attrName>
                                        </p:attrNameLst>
                                      </p:cBhvr>
                                      <p:tavLst>
                                        <p:tav tm="0">
                                          <p:val>
                                            <p:fltVal val="0"/>
                                          </p:val>
                                        </p:tav>
                                        <p:tav tm="100000">
                                          <p:val>
                                            <p:strVal val="#ppt_w"/>
                                          </p:val>
                                        </p:tav>
                                      </p:tavLst>
                                    </p:anim>
                                    <p:anim calcmode="lin" valueType="num">
                                      <p:cBhvr>
                                        <p:cTn id="104" dur="500" fill="hold"/>
                                        <p:tgtEl>
                                          <p:spTgt spid="59"/>
                                        </p:tgtEl>
                                        <p:attrNameLst>
                                          <p:attrName>ppt_h</p:attrName>
                                        </p:attrNameLst>
                                      </p:cBhvr>
                                      <p:tavLst>
                                        <p:tav tm="0">
                                          <p:val>
                                            <p:fltVal val="0"/>
                                          </p:val>
                                        </p:tav>
                                        <p:tav tm="100000">
                                          <p:val>
                                            <p:strVal val="#ppt_h"/>
                                          </p:val>
                                        </p:tav>
                                      </p:tavLst>
                                    </p:anim>
                                    <p:animEffect transition="in" filter="fade">
                                      <p:cBhvr>
                                        <p:cTn id="105" dur="500"/>
                                        <p:tgtEl>
                                          <p:spTgt spid="59"/>
                                        </p:tgtEl>
                                      </p:cBhvr>
                                    </p:animEffect>
                                  </p:childTnLst>
                                </p:cTn>
                              </p:par>
                            </p:childTnLst>
                          </p:cTn>
                        </p:par>
                      </p:childTnLst>
                    </p:cTn>
                  </p:par>
                  <p:par>
                    <p:cTn id="106" fill="hold">
                      <p:stCondLst>
                        <p:cond delay="indefinite"/>
                      </p:stCondLst>
                      <p:childTnLst>
                        <p:par>
                          <p:cTn id="107" fill="hold">
                            <p:stCondLst>
                              <p:cond delay="0"/>
                            </p:stCondLst>
                            <p:childTnLst>
                              <p:par>
                                <p:cTn id="108" presetID="53" presetClass="entr" presetSubtype="16" fill="hold" nodeType="clickEffect">
                                  <p:stCondLst>
                                    <p:cond delay="0"/>
                                  </p:stCondLst>
                                  <p:childTnLst>
                                    <p:set>
                                      <p:cBhvr>
                                        <p:cTn id="109" dur="1" fill="hold">
                                          <p:stCondLst>
                                            <p:cond delay="0"/>
                                          </p:stCondLst>
                                        </p:cTn>
                                        <p:tgtEl>
                                          <p:spTgt spid="62"/>
                                        </p:tgtEl>
                                        <p:attrNameLst>
                                          <p:attrName>style.visibility</p:attrName>
                                        </p:attrNameLst>
                                      </p:cBhvr>
                                      <p:to>
                                        <p:strVal val="visible"/>
                                      </p:to>
                                    </p:set>
                                    <p:anim calcmode="lin" valueType="num">
                                      <p:cBhvr>
                                        <p:cTn id="110" dur="500" fill="hold"/>
                                        <p:tgtEl>
                                          <p:spTgt spid="62"/>
                                        </p:tgtEl>
                                        <p:attrNameLst>
                                          <p:attrName>ppt_w</p:attrName>
                                        </p:attrNameLst>
                                      </p:cBhvr>
                                      <p:tavLst>
                                        <p:tav tm="0">
                                          <p:val>
                                            <p:fltVal val="0"/>
                                          </p:val>
                                        </p:tav>
                                        <p:tav tm="100000">
                                          <p:val>
                                            <p:strVal val="#ppt_w"/>
                                          </p:val>
                                        </p:tav>
                                      </p:tavLst>
                                    </p:anim>
                                    <p:anim calcmode="lin" valueType="num">
                                      <p:cBhvr>
                                        <p:cTn id="111" dur="500" fill="hold"/>
                                        <p:tgtEl>
                                          <p:spTgt spid="62"/>
                                        </p:tgtEl>
                                        <p:attrNameLst>
                                          <p:attrName>ppt_h</p:attrName>
                                        </p:attrNameLst>
                                      </p:cBhvr>
                                      <p:tavLst>
                                        <p:tav tm="0">
                                          <p:val>
                                            <p:fltVal val="0"/>
                                          </p:val>
                                        </p:tav>
                                        <p:tav tm="100000">
                                          <p:val>
                                            <p:strVal val="#ppt_h"/>
                                          </p:val>
                                        </p:tav>
                                      </p:tavLst>
                                    </p:anim>
                                    <p:animEffect transition="in" filter="fade">
                                      <p:cBhvr>
                                        <p:cTn id="112"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Ausfüllen</a:t>
            </a:r>
            <a:r>
              <a:rPr lang="en-GB" sz="8000" b="1" dirty="0">
                <a:solidFill>
                  <a:schemeClr val="bg1"/>
                </a:solidFill>
                <a:latin typeface="Arial" panose="020B0604020202020204" pitchFamily="34" charset="0"/>
                <a:cs typeface="Arial" panose="020B0604020202020204" pitchFamily="34" charset="0"/>
              </a:rPr>
              <a:t> des </a:t>
            </a:r>
            <a:r>
              <a:rPr lang="en-GB" sz="8000" b="1" dirty="0" err="1">
                <a:solidFill>
                  <a:schemeClr val="bg1"/>
                </a:solidFill>
                <a:latin typeface="Arial" panose="020B0604020202020204" pitchFamily="34" charset="0"/>
                <a:cs typeface="Arial" panose="020B0604020202020204" pitchFamily="34" charset="0"/>
              </a:rPr>
              <a:t>Antragsformulars</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2" name="Объект 1"/>
          <p:cNvSpPr>
            <a:spLocks noGrp="1"/>
          </p:cNvSpPr>
          <p:nvPr>
            <p:ph idx="1"/>
          </p:nvPr>
        </p:nvSpPr>
        <p:spPr>
          <a:xfrm>
            <a:off x="112541" y="1012873"/>
            <a:ext cx="11901268" cy="534573"/>
          </a:xfrm>
        </p:spPr>
        <p:txBody>
          <a:bodyPr/>
          <a:lstStyle/>
          <a:p>
            <a:pPr marL="0" indent="0">
              <a:buNone/>
            </a:pPr>
            <a:r>
              <a:rPr lang="de-AT" dirty="0"/>
              <a:t>Finden Sie die richtige Definition der folgenden Wörter und Ausdrücke</a:t>
            </a:r>
            <a:endParaRPr lang="ru-RU" dirty="0"/>
          </a:p>
        </p:txBody>
      </p:sp>
      <p:sp>
        <p:nvSpPr>
          <p:cNvPr id="3" name="Прямоугольник 2"/>
          <p:cNvSpPr/>
          <p:nvPr/>
        </p:nvSpPr>
        <p:spPr>
          <a:xfrm>
            <a:off x="0" y="1645920"/>
            <a:ext cx="4403188" cy="661181"/>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Lebenslauf</a:t>
            </a:r>
            <a:endParaRPr lang="ru-RU" sz="3200" b="1" dirty="0">
              <a:solidFill>
                <a:schemeClr val="tx1"/>
              </a:solidFill>
            </a:endParaRPr>
          </a:p>
        </p:txBody>
      </p:sp>
      <p:sp>
        <p:nvSpPr>
          <p:cNvPr id="24" name="Прямоугольник 23"/>
          <p:cNvSpPr/>
          <p:nvPr/>
        </p:nvSpPr>
        <p:spPr>
          <a:xfrm>
            <a:off x="0" y="2417299"/>
            <a:ext cx="4403188" cy="649459"/>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Qualifikation</a:t>
            </a:r>
            <a:endParaRPr lang="ru-RU" sz="3200" b="1" dirty="0">
              <a:solidFill>
                <a:schemeClr val="tx1"/>
              </a:solidFill>
            </a:endParaRPr>
          </a:p>
        </p:txBody>
      </p:sp>
      <p:sp>
        <p:nvSpPr>
          <p:cNvPr id="26" name="Прямоугольник 25"/>
          <p:cNvSpPr/>
          <p:nvPr/>
        </p:nvSpPr>
        <p:spPr>
          <a:xfrm>
            <a:off x="0" y="3191021"/>
            <a:ext cx="4403188" cy="649459"/>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Erfahrung</a:t>
            </a:r>
            <a:endParaRPr lang="ru-RU" sz="3200" b="1" dirty="0">
              <a:solidFill>
                <a:schemeClr val="tx1"/>
              </a:solidFill>
            </a:endParaRPr>
          </a:p>
        </p:txBody>
      </p:sp>
      <p:sp>
        <p:nvSpPr>
          <p:cNvPr id="28" name="Прямоугольник 27"/>
          <p:cNvSpPr/>
          <p:nvPr/>
        </p:nvSpPr>
        <p:spPr>
          <a:xfrm>
            <a:off x="0" y="3978815"/>
            <a:ext cx="4403188" cy="63539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Referenz</a:t>
            </a:r>
            <a:endParaRPr lang="ru-RU" sz="3200" b="1" dirty="0">
              <a:solidFill>
                <a:schemeClr val="tx1"/>
              </a:solidFill>
            </a:endParaRPr>
          </a:p>
        </p:txBody>
      </p:sp>
      <p:sp>
        <p:nvSpPr>
          <p:cNvPr id="29" name="Прямоугольник 28"/>
          <p:cNvSpPr/>
          <p:nvPr/>
        </p:nvSpPr>
        <p:spPr>
          <a:xfrm>
            <a:off x="0" y="4738468"/>
            <a:ext cx="4403188" cy="62132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Familienstand</a:t>
            </a:r>
            <a:endParaRPr lang="ru-RU" sz="3200" b="1" dirty="0">
              <a:solidFill>
                <a:schemeClr val="tx1"/>
              </a:solidFill>
            </a:endParaRPr>
          </a:p>
        </p:txBody>
      </p:sp>
      <p:sp>
        <p:nvSpPr>
          <p:cNvPr id="31" name="Прямоугольник 30"/>
          <p:cNvSpPr/>
          <p:nvPr/>
        </p:nvSpPr>
        <p:spPr>
          <a:xfrm>
            <a:off x="0" y="5537981"/>
            <a:ext cx="4403188" cy="62132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200" b="1" dirty="0">
                <a:solidFill>
                  <a:schemeClr val="tx1"/>
                </a:solidFill>
              </a:rPr>
              <a:t>Verantwortung</a:t>
            </a:r>
            <a:endParaRPr lang="ru-RU" sz="3200" b="1" dirty="0">
              <a:solidFill>
                <a:schemeClr val="tx1"/>
              </a:solidFill>
            </a:endParaRPr>
          </a:p>
        </p:txBody>
      </p:sp>
      <p:sp>
        <p:nvSpPr>
          <p:cNvPr id="33" name="Прямоугольник 32"/>
          <p:cNvSpPr/>
          <p:nvPr/>
        </p:nvSpPr>
        <p:spPr>
          <a:xfrm>
            <a:off x="4811151" y="1575583"/>
            <a:ext cx="738084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a) Ein Text, in dem j-d die wichtigsten Ereignisse seines Lebens angibt</a:t>
            </a:r>
            <a:endParaRPr lang="ru-RU" sz="2400" dirty="0">
              <a:solidFill>
                <a:schemeClr val="tx1"/>
              </a:solidFill>
            </a:endParaRPr>
          </a:p>
        </p:txBody>
      </p:sp>
      <p:sp>
        <p:nvSpPr>
          <p:cNvPr id="35" name="Прямоугольник 34"/>
          <p:cNvSpPr/>
          <p:nvPr/>
        </p:nvSpPr>
        <p:spPr>
          <a:xfrm>
            <a:off x="4780671" y="2431368"/>
            <a:ext cx="741132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b) Ein Wissen oder Können, das man nicht theoretisch aus Büchern, sondern in der Praxis bekommt</a:t>
            </a:r>
            <a:endParaRPr lang="ru-RU" sz="2400" dirty="0">
              <a:solidFill>
                <a:schemeClr val="tx1"/>
              </a:solidFill>
            </a:endParaRPr>
          </a:p>
        </p:txBody>
      </p:sp>
      <p:sp>
        <p:nvSpPr>
          <p:cNvPr id="36" name="Прямоугольник 35"/>
          <p:cNvSpPr/>
          <p:nvPr/>
        </p:nvSpPr>
        <p:spPr>
          <a:xfrm>
            <a:off x="4780671" y="3287153"/>
            <a:ext cx="741132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c) Der soziale Status einer Person im Hinblick darauf, ob sie ledig, verheiratet, geschieden oder verwitwet ist</a:t>
            </a:r>
            <a:endParaRPr lang="ru-RU" sz="2400" dirty="0">
              <a:solidFill>
                <a:schemeClr val="tx1"/>
              </a:solidFill>
            </a:endParaRPr>
          </a:p>
        </p:txBody>
      </p:sp>
      <p:sp>
        <p:nvSpPr>
          <p:cNvPr id="38" name="Прямоугольник 37"/>
          <p:cNvSpPr/>
          <p:nvPr/>
        </p:nvSpPr>
        <p:spPr>
          <a:xfrm>
            <a:off x="4780671" y="4145280"/>
            <a:ext cx="741132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d) Die Pflicht, dafür zu sorgen, dass j-m nichts passiert oder, dass etwas in Ordnung ist, zustande</a:t>
            </a:r>
            <a:endParaRPr lang="ru-RU" sz="2400" dirty="0">
              <a:solidFill>
                <a:schemeClr val="tx1"/>
              </a:solidFill>
            </a:endParaRPr>
          </a:p>
        </p:txBody>
      </p:sp>
      <p:sp>
        <p:nvSpPr>
          <p:cNvPr id="39" name="Прямоугольник 38"/>
          <p:cNvSpPr/>
          <p:nvPr/>
        </p:nvSpPr>
        <p:spPr>
          <a:xfrm>
            <a:off x="4780671" y="4986997"/>
            <a:ext cx="741132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e) Die Voraussetzungen für eine bestimmte Tätigkeit</a:t>
            </a:r>
            <a:endParaRPr lang="ru-RU" sz="2400" dirty="0">
              <a:solidFill>
                <a:schemeClr val="tx1"/>
              </a:solidFill>
            </a:endParaRPr>
          </a:p>
        </p:txBody>
      </p:sp>
      <p:sp>
        <p:nvSpPr>
          <p:cNvPr id="41" name="Прямоугольник 40"/>
          <p:cNvSpPr/>
          <p:nvPr/>
        </p:nvSpPr>
        <p:spPr>
          <a:xfrm>
            <a:off x="4780671" y="5802924"/>
            <a:ext cx="7411329" cy="815925"/>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2400" dirty="0">
                <a:solidFill>
                  <a:schemeClr val="tx1"/>
                </a:solidFill>
              </a:rPr>
              <a:t>f) Schriftliche Information über jeden Charakter, Fähigkeiten</a:t>
            </a:r>
            <a:endParaRPr lang="ru-RU" sz="2400" dirty="0">
              <a:solidFill>
                <a:schemeClr val="tx1"/>
              </a:solidFill>
            </a:endParaRPr>
          </a:p>
        </p:txBody>
      </p:sp>
      <p:sp>
        <p:nvSpPr>
          <p:cNvPr id="7" name="Прямоугольник 6"/>
          <p:cNvSpPr/>
          <p:nvPr/>
        </p:nvSpPr>
        <p:spPr>
          <a:xfrm>
            <a:off x="3671667" y="1659987"/>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a</a:t>
            </a:r>
            <a:endParaRPr lang="ru-RU" sz="3600" b="1" dirty="0"/>
          </a:p>
        </p:txBody>
      </p:sp>
      <p:sp>
        <p:nvSpPr>
          <p:cNvPr id="43" name="Прямоугольник 42"/>
          <p:cNvSpPr/>
          <p:nvPr/>
        </p:nvSpPr>
        <p:spPr>
          <a:xfrm>
            <a:off x="3697458" y="2431365"/>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b</a:t>
            </a:r>
            <a:endParaRPr lang="ru-RU" sz="3600" b="1" dirty="0"/>
          </a:p>
        </p:txBody>
      </p:sp>
      <p:sp>
        <p:nvSpPr>
          <p:cNvPr id="44" name="Прямоугольник 43"/>
          <p:cNvSpPr/>
          <p:nvPr/>
        </p:nvSpPr>
        <p:spPr>
          <a:xfrm>
            <a:off x="3739661" y="3205089"/>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e</a:t>
            </a:r>
            <a:endParaRPr lang="ru-RU" sz="3600" b="1" dirty="0"/>
          </a:p>
        </p:txBody>
      </p:sp>
      <p:sp>
        <p:nvSpPr>
          <p:cNvPr id="46" name="Прямоугольник 45"/>
          <p:cNvSpPr/>
          <p:nvPr/>
        </p:nvSpPr>
        <p:spPr>
          <a:xfrm>
            <a:off x="3711525" y="3992879"/>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f</a:t>
            </a:r>
            <a:endParaRPr lang="ru-RU" sz="3600" b="1" dirty="0"/>
          </a:p>
        </p:txBody>
      </p:sp>
      <p:sp>
        <p:nvSpPr>
          <p:cNvPr id="47" name="Прямоугольник 46"/>
          <p:cNvSpPr/>
          <p:nvPr/>
        </p:nvSpPr>
        <p:spPr>
          <a:xfrm>
            <a:off x="3725593" y="4738466"/>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c</a:t>
            </a:r>
            <a:endParaRPr lang="ru-RU" sz="3600" b="1" dirty="0"/>
          </a:p>
        </p:txBody>
      </p:sp>
      <p:sp>
        <p:nvSpPr>
          <p:cNvPr id="49" name="Прямоугольник 48"/>
          <p:cNvSpPr/>
          <p:nvPr/>
        </p:nvSpPr>
        <p:spPr>
          <a:xfrm>
            <a:off x="3711525" y="5540326"/>
            <a:ext cx="661182" cy="618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sz="3600" b="1" dirty="0"/>
              <a:t>d</a:t>
            </a:r>
            <a:endParaRPr lang="ru-RU" sz="3600" b="1" dirty="0"/>
          </a:p>
        </p:txBody>
      </p:sp>
    </p:spTree>
    <p:extLst>
      <p:ext uri="{BB962C8B-B14F-4D97-AF65-F5344CB8AC3E}">
        <p14:creationId xmlns:p14="http://schemas.microsoft.com/office/powerpoint/2010/main" val="174076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3"/>
                                        </p:tgtEl>
                                        <p:attrNameLst>
                                          <p:attrName>style.visibility</p:attrName>
                                        </p:attrNameLst>
                                      </p:cBhvr>
                                      <p:to>
                                        <p:strVal val="visible"/>
                                      </p:to>
                                    </p:set>
                                    <p:anim calcmode="lin" valueType="num">
                                      <p:cBhvr>
                                        <p:cTn id="14" dur="500" fill="hold"/>
                                        <p:tgtEl>
                                          <p:spTgt spid="43"/>
                                        </p:tgtEl>
                                        <p:attrNameLst>
                                          <p:attrName>ppt_w</p:attrName>
                                        </p:attrNameLst>
                                      </p:cBhvr>
                                      <p:tavLst>
                                        <p:tav tm="0">
                                          <p:val>
                                            <p:fltVal val="0"/>
                                          </p:val>
                                        </p:tav>
                                        <p:tav tm="100000">
                                          <p:val>
                                            <p:strVal val="#ppt_w"/>
                                          </p:val>
                                        </p:tav>
                                      </p:tavLst>
                                    </p:anim>
                                    <p:anim calcmode="lin" valueType="num">
                                      <p:cBhvr>
                                        <p:cTn id="15" dur="500" fill="hold"/>
                                        <p:tgtEl>
                                          <p:spTgt spid="43"/>
                                        </p:tgtEl>
                                        <p:attrNameLst>
                                          <p:attrName>ppt_h</p:attrName>
                                        </p:attrNameLst>
                                      </p:cBhvr>
                                      <p:tavLst>
                                        <p:tav tm="0">
                                          <p:val>
                                            <p:fltVal val="0"/>
                                          </p:val>
                                        </p:tav>
                                        <p:tav tm="100000">
                                          <p:val>
                                            <p:strVal val="#ppt_h"/>
                                          </p:val>
                                        </p:tav>
                                      </p:tavLst>
                                    </p:anim>
                                    <p:animEffect transition="in" filter="fade">
                                      <p:cBhvr>
                                        <p:cTn id="16" dur="500"/>
                                        <p:tgtEl>
                                          <p:spTgt spid="43"/>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7"/>
                                        </p:tgtEl>
                                        <p:attrNameLst>
                                          <p:attrName>style.visibility</p:attrName>
                                        </p:attrNameLst>
                                      </p:cBhvr>
                                      <p:to>
                                        <p:strVal val="visible"/>
                                      </p:to>
                                    </p:set>
                                    <p:anim calcmode="lin" valueType="num">
                                      <p:cBhvr>
                                        <p:cTn id="21" dur="500" fill="hold"/>
                                        <p:tgtEl>
                                          <p:spTgt spid="47"/>
                                        </p:tgtEl>
                                        <p:attrNameLst>
                                          <p:attrName>ppt_w</p:attrName>
                                        </p:attrNameLst>
                                      </p:cBhvr>
                                      <p:tavLst>
                                        <p:tav tm="0">
                                          <p:val>
                                            <p:fltVal val="0"/>
                                          </p:val>
                                        </p:tav>
                                        <p:tav tm="100000">
                                          <p:val>
                                            <p:strVal val="#ppt_w"/>
                                          </p:val>
                                        </p:tav>
                                      </p:tavLst>
                                    </p:anim>
                                    <p:anim calcmode="lin" valueType="num">
                                      <p:cBhvr>
                                        <p:cTn id="22" dur="500" fill="hold"/>
                                        <p:tgtEl>
                                          <p:spTgt spid="47"/>
                                        </p:tgtEl>
                                        <p:attrNameLst>
                                          <p:attrName>ppt_h</p:attrName>
                                        </p:attrNameLst>
                                      </p:cBhvr>
                                      <p:tavLst>
                                        <p:tav tm="0">
                                          <p:val>
                                            <p:fltVal val="0"/>
                                          </p:val>
                                        </p:tav>
                                        <p:tav tm="100000">
                                          <p:val>
                                            <p:strVal val="#ppt_h"/>
                                          </p:val>
                                        </p:tav>
                                      </p:tavLst>
                                    </p:anim>
                                    <p:animEffect transition="in" filter="fade">
                                      <p:cBhvr>
                                        <p:cTn id="23" dur="500"/>
                                        <p:tgtEl>
                                          <p:spTgt spid="4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animEffect transition="in" filter="fade">
                                      <p:cBhvr>
                                        <p:cTn id="30" dur="500"/>
                                        <p:tgtEl>
                                          <p:spTgt spid="4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anim calcmode="lin" valueType="num">
                                      <p:cBhvr>
                                        <p:cTn id="35" dur="500" fill="hold"/>
                                        <p:tgtEl>
                                          <p:spTgt spid="44"/>
                                        </p:tgtEl>
                                        <p:attrNameLst>
                                          <p:attrName>ppt_w</p:attrName>
                                        </p:attrNameLst>
                                      </p:cBhvr>
                                      <p:tavLst>
                                        <p:tav tm="0">
                                          <p:val>
                                            <p:fltVal val="0"/>
                                          </p:val>
                                        </p:tav>
                                        <p:tav tm="100000">
                                          <p:val>
                                            <p:strVal val="#ppt_w"/>
                                          </p:val>
                                        </p:tav>
                                      </p:tavLst>
                                    </p:anim>
                                    <p:anim calcmode="lin" valueType="num">
                                      <p:cBhvr>
                                        <p:cTn id="36" dur="500" fill="hold"/>
                                        <p:tgtEl>
                                          <p:spTgt spid="44"/>
                                        </p:tgtEl>
                                        <p:attrNameLst>
                                          <p:attrName>ppt_h</p:attrName>
                                        </p:attrNameLst>
                                      </p:cBhvr>
                                      <p:tavLst>
                                        <p:tav tm="0">
                                          <p:val>
                                            <p:fltVal val="0"/>
                                          </p:val>
                                        </p:tav>
                                        <p:tav tm="100000">
                                          <p:val>
                                            <p:strVal val="#ppt_h"/>
                                          </p:val>
                                        </p:tav>
                                      </p:tavLst>
                                    </p:anim>
                                    <p:animEffect transition="in" filter="fade">
                                      <p:cBhvr>
                                        <p:cTn id="37" dur="500"/>
                                        <p:tgtEl>
                                          <p:spTgt spid="4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6"/>
                                        </p:tgtEl>
                                        <p:attrNameLst>
                                          <p:attrName>style.visibility</p:attrName>
                                        </p:attrNameLst>
                                      </p:cBhvr>
                                      <p:to>
                                        <p:strVal val="visible"/>
                                      </p:to>
                                    </p:set>
                                    <p:anim calcmode="lin" valueType="num">
                                      <p:cBhvr>
                                        <p:cTn id="42" dur="500" fill="hold"/>
                                        <p:tgtEl>
                                          <p:spTgt spid="46"/>
                                        </p:tgtEl>
                                        <p:attrNameLst>
                                          <p:attrName>ppt_w</p:attrName>
                                        </p:attrNameLst>
                                      </p:cBhvr>
                                      <p:tavLst>
                                        <p:tav tm="0">
                                          <p:val>
                                            <p:fltVal val="0"/>
                                          </p:val>
                                        </p:tav>
                                        <p:tav tm="100000">
                                          <p:val>
                                            <p:strVal val="#ppt_w"/>
                                          </p:val>
                                        </p:tav>
                                      </p:tavLst>
                                    </p:anim>
                                    <p:anim calcmode="lin" valueType="num">
                                      <p:cBhvr>
                                        <p:cTn id="43" dur="500" fill="hold"/>
                                        <p:tgtEl>
                                          <p:spTgt spid="46"/>
                                        </p:tgtEl>
                                        <p:attrNameLst>
                                          <p:attrName>ppt_h</p:attrName>
                                        </p:attrNameLst>
                                      </p:cBhvr>
                                      <p:tavLst>
                                        <p:tav tm="0">
                                          <p:val>
                                            <p:fltVal val="0"/>
                                          </p:val>
                                        </p:tav>
                                        <p:tav tm="100000">
                                          <p:val>
                                            <p:strVal val="#ppt_h"/>
                                          </p:val>
                                        </p:tav>
                                      </p:tavLst>
                                    </p:anim>
                                    <p:animEffect transition="in" filter="fade">
                                      <p:cBhvr>
                                        <p:cTn id="44"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3" grpId="0" animBg="1"/>
      <p:bldP spid="44" grpId="0" animBg="1"/>
      <p:bldP spid="46" grpId="0" animBg="1"/>
      <p:bldP spid="47" grpId="0" animBg="1"/>
      <p:bldP spid="4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Ausfüllen</a:t>
            </a:r>
            <a:r>
              <a:rPr lang="en-GB" sz="8000" b="1" dirty="0">
                <a:solidFill>
                  <a:schemeClr val="bg1"/>
                </a:solidFill>
                <a:latin typeface="Arial" panose="020B0604020202020204" pitchFamily="34" charset="0"/>
                <a:cs typeface="Arial" panose="020B0604020202020204" pitchFamily="34" charset="0"/>
              </a:rPr>
              <a:t> des </a:t>
            </a:r>
            <a:r>
              <a:rPr lang="en-GB" sz="8000" b="1" dirty="0" err="1">
                <a:solidFill>
                  <a:schemeClr val="bg1"/>
                </a:solidFill>
                <a:latin typeface="Arial" panose="020B0604020202020204" pitchFamily="34" charset="0"/>
                <a:cs typeface="Arial" panose="020B0604020202020204" pitchFamily="34" charset="0"/>
              </a:rPr>
              <a:t>Antragsformulars</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0" y="1026942"/>
            <a:ext cx="11353800" cy="5950633"/>
          </a:xfrm>
        </p:spPr>
        <p:txBody>
          <a:bodyPr>
            <a:normAutofit fontScale="92500" lnSpcReduction="10000"/>
          </a:bodyPr>
          <a:lstStyle/>
          <a:p>
            <a:pPr marL="0" indent="0" algn="ctr">
              <a:buNone/>
            </a:pPr>
            <a:r>
              <a:rPr lang="de-AT" b="1" dirty="0"/>
              <a:t>Wann und wie man Formulare ausfüllt.</a:t>
            </a:r>
          </a:p>
          <a:p>
            <a:r>
              <a:rPr lang="de-AT" sz="3300" b="1" i="1" dirty="0"/>
              <a:t>Interviewer</a:t>
            </a:r>
            <a:r>
              <a:rPr lang="de-AT" sz="3300" dirty="0"/>
              <a:t>: Also, wo leben Sie?</a:t>
            </a:r>
          </a:p>
          <a:p>
            <a:r>
              <a:rPr lang="de-AT" sz="3300" b="1" i="1" dirty="0" err="1"/>
              <a:t>Nodira</a:t>
            </a:r>
            <a:r>
              <a:rPr lang="de-AT" sz="3300" dirty="0"/>
              <a:t>: In Tashkent. </a:t>
            </a:r>
            <a:endParaRPr lang="ru-RU" sz="3300" dirty="0"/>
          </a:p>
          <a:p>
            <a:r>
              <a:rPr lang="de-AT" sz="3300" b="1" i="1" dirty="0"/>
              <a:t>Interviewer</a:t>
            </a:r>
            <a:r>
              <a:rPr lang="de-AT" sz="3300" dirty="0"/>
              <a:t>: Wann haben Sie die Medizin in </a:t>
            </a:r>
            <a:r>
              <a:rPr lang="de-AT" sz="3300" dirty="0" err="1"/>
              <a:t>Tasch-kent</a:t>
            </a:r>
            <a:r>
              <a:rPr lang="de-AT" sz="3300" dirty="0"/>
              <a:t> studiert? </a:t>
            </a:r>
            <a:endParaRPr lang="ru-RU" sz="3300" dirty="0"/>
          </a:p>
          <a:p>
            <a:r>
              <a:rPr lang="de-AT" sz="3300" b="1" i="1" dirty="0" err="1"/>
              <a:t>Nodira</a:t>
            </a:r>
            <a:r>
              <a:rPr lang="de-AT" sz="3300" b="1" dirty="0"/>
              <a:t>: </a:t>
            </a:r>
            <a:r>
              <a:rPr lang="de-AT" sz="3300" dirty="0"/>
              <a:t>Von 2008 bis 2010 habe ich Medizin in</a:t>
            </a:r>
            <a:r>
              <a:rPr lang="de-AT" sz="3300" i="1" dirty="0"/>
              <a:t> </a:t>
            </a:r>
            <a:r>
              <a:rPr lang="de-AT" sz="3300" dirty="0"/>
              <a:t>Taschkent studiert. </a:t>
            </a:r>
            <a:endParaRPr lang="ru-RU" sz="3300" dirty="0"/>
          </a:p>
          <a:p>
            <a:r>
              <a:rPr lang="de-AT" sz="3300" b="1" i="1" dirty="0"/>
              <a:t>Interviewer</a:t>
            </a:r>
            <a:r>
              <a:rPr lang="de-AT" sz="3300" b="1" dirty="0"/>
              <a:t>: </a:t>
            </a:r>
            <a:r>
              <a:rPr lang="de-AT" sz="3300" dirty="0"/>
              <a:t>Was haben Sie dort studieren? </a:t>
            </a:r>
            <a:endParaRPr lang="ru-RU" sz="3300" dirty="0"/>
          </a:p>
          <a:p>
            <a:r>
              <a:rPr lang="de-AT" sz="3300" b="1" i="1" dirty="0" err="1"/>
              <a:t>Nodira</a:t>
            </a:r>
            <a:r>
              <a:rPr lang="de-AT" sz="3300" dirty="0"/>
              <a:t>: Krankenpflege. </a:t>
            </a:r>
            <a:endParaRPr lang="ru-RU" sz="3300" dirty="0"/>
          </a:p>
          <a:p>
            <a:r>
              <a:rPr lang="de-AT" sz="3300" b="1" i="1" dirty="0"/>
              <a:t>Interviewer</a:t>
            </a:r>
            <a:r>
              <a:rPr lang="de-AT" sz="3300" dirty="0"/>
              <a:t>: In welcher Fremdsprache können Sie</a:t>
            </a:r>
            <a:r>
              <a:rPr lang="de-AT" sz="3300" b="1" i="1" dirty="0"/>
              <a:t> </a:t>
            </a:r>
            <a:r>
              <a:rPr lang="de-AT" sz="3300" dirty="0"/>
              <a:t>sprechen? </a:t>
            </a:r>
            <a:endParaRPr lang="ru-RU" sz="3300" dirty="0"/>
          </a:p>
          <a:p>
            <a:r>
              <a:rPr lang="de-AT" sz="3300" b="1" i="1" dirty="0" err="1"/>
              <a:t>Nodira</a:t>
            </a:r>
            <a:r>
              <a:rPr lang="de-AT" sz="3300" dirty="0"/>
              <a:t>: Ich spreche Russisch und Deutsch fließend. </a:t>
            </a:r>
            <a:endParaRPr lang="ru-RU" sz="3300" dirty="0"/>
          </a:p>
          <a:p>
            <a:r>
              <a:rPr lang="de-AT" sz="3300" b="1" i="1" dirty="0"/>
              <a:t>Interviewer</a:t>
            </a:r>
            <a:r>
              <a:rPr lang="de-AT" sz="3300" dirty="0"/>
              <a:t>: Haben Sie Arbeitserfahrung? </a:t>
            </a:r>
            <a:endParaRPr lang="ru-RU" sz="3300" dirty="0"/>
          </a:p>
          <a:p>
            <a:r>
              <a:rPr lang="de-AT" sz="3300" b="1" i="1" dirty="0" err="1"/>
              <a:t>Nodira</a:t>
            </a:r>
            <a:r>
              <a:rPr lang="de-AT" sz="3300" dirty="0"/>
              <a:t>: Ja, ich habe Arbeitserfahrung. </a:t>
            </a:r>
            <a:endParaRPr lang="ru-RU" sz="3300" dirty="0"/>
          </a:p>
          <a:p>
            <a:endParaRPr lang="ru-RU" sz="3300" dirty="0"/>
          </a:p>
        </p:txBody>
      </p:sp>
    </p:spTree>
    <p:extLst>
      <p:ext uri="{BB962C8B-B14F-4D97-AF65-F5344CB8AC3E}">
        <p14:creationId xmlns:p14="http://schemas.microsoft.com/office/powerpoint/2010/main" val="74238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Ausfüllen</a:t>
            </a:r>
            <a:r>
              <a:rPr lang="en-GB" sz="8000" b="1" dirty="0">
                <a:solidFill>
                  <a:schemeClr val="bg1"/>
                </a:solidFill>
                <a:latin typeface="Arial" panose="020B0604020202020204" pitchFamily="34" charset="0"/>
                <a:cs typeface="Arial" panose="020B0604020202020204" pitchFamily="34" charset="0"/>
              </a:rPr>
              <a:t> des </a:t>
            </a:r>
            <a:r>
              <a:rPr lang="en-GB" sz="8000" b="1" dirty="0" err="1">
                <a:solidFill>
                  <a:schemeClr val="bg1"/>
                </a:solidFill>
                <a:latin typeface="Arial" panose="020B0604020202020204" pitchFamily="34" charset="0"/>
                <a:cs typeface="Arial" panose="020B0604020202020204" pitchFamily="34" charset="0"/>
              </a:rPr>
              <a:t>Antragsformulars</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0" y="1026942"/>
            <a:ext cx="11353800" cy="5950633"/>
          </a:xfrm>
        </p:spPr>
        <p:txBody>
          <a:bodyPr>
            <a:normAutofit/>
          </a:bodyPr>
          <a:lstStyle/>
          <a:p>
            <a:pPr marL="0" indent="0" algn="ctr">
              <a:buNone/>
            </a:pPr>
            <a:r>
              <a:rPr lang="de-AT" b="1" dirty="0"/>
              <a:t>Wann und wie man Formulare ausfüllt.</a:t>
            </a:r>
          </a:p>
          <a:p>
            <a:r>
              <a:rPr lang="de-AT" sz="3300" b="1" i="1" dirty="0"/>
              <a:t>Interviewer</a:t>
            </a:r>
            <a:r>
              <a:rPr lang="de-AT" sz="3300" dirty="0"/>
              <a:t>: Welche Arbeit hat Sie getan? </a:t>
            </a:r>
            <a:endParaRPr lang="ru-RU" sz="3300" dirty="0"/>
          </a:p>
          <a:p>
            <a:r>
              <a:rPr lang="de-AT" sz="3300" b="1" i="1" dirty="0" err="1"/>
              <a:t>Nodira</a:t>
            </a:r>
            <a:r>
              <a:rPr lang="de-AT" sz="3300" dirty="0"/>
              <a:t>: Ich habe als Krankenschwester an einer</a:t>
            </a:r>
            <a:r>
              <a:rPr lang="de-AT" sz="3300" b="1" i="1" dirty="0"/>
              <a:t> </a:t>
            </a:r>
            <a:r>
              <a:rPr lang="de-AT" sz="3300" dirty="0"/>
              <a:t>Klinik gearbeitet. </a:t>
            </a:r>
            <a:endParaRPr lang="ru-RU" sz="3300" dirty="0"/>
          </a:p>
          <a:p>
            <a:r>
              <a:rPr lang="de-AT" sz="3300" b="1" i="1" dirty="0"/>
              <a:t>Interviewer</a:t>
            </a:r>
            <a:r>
              <a:rPr lang="de-AT" sz="3300" dirty="0"/>
              <a:t>: Was machten Sie dort? </a:t>
            </a:r>
            <a:endParaRPr lang="ru-RU" sz="3300" dirty="0"/>
          </a:p>
          <a:p>
            <a:r>
              <a:rPr lang="de-AT" sz="3300" b="1" i="1" dirty="0" err="1"/>
              <a:t>Nodira</a:t>
            </a:r>
            <a:r>
              <a:rPr lang="de-AT" sz="3300" dirty="0"/>
              <a:t>: Ich arbeite als Krankenschwester dort. </a:t>
            </a:r>
            <a:endParaRPr lang="ru-RU" sz="3300" dirty="0"/>
          </a:p>
          <a:p>
            <a:r>
              <a:rPr lang="de-AT" sz="3300" b="1" i="1" dirty="0"/>
              <a:t>Interviewer</a:t>
            </a:r>
            <a:r>
              <a:rPr lang="de-AT" sz="3300" dirty="0"/>
              <a:t>: Seit wann arbeiten Sie dort? </a:t>
            </a:r>
            <a:endParaRPr lang="ru-RU" sz="3300" dirty="0"/>
          </a:p>
          <a:p>
            <a:r>
              <a:rPr lang="de-AT" sz="3300" b="1" i="1" dirty="0" err="1"/>
              <a:t>Nodira</a:t>
            </a:r>
            <a:r>
              <a:rPr lang="de-AT" sz="3300" dirty="0"/>
              <a:t>: Seit März 2013. </a:t>
            </a:r>
            <a:endParaRPr lang="ru-RU" sz="3300" dirty="0"/>
          </a:p>
          <a:p>
            <a:r>
              <a:rPr lang="de-AT" sz="3300" b="1" i="1" dirty="0"/>
              <a:t>Interviewer</a:t>
            </a:r>
            <a:r>
              <a:rPr lang="de-AT" sz="3300" dirty="0"/>
              <a:t>: Welche Charakterzüge haben Sie? </a:t>
            </a:r>
            <a:endParaRPr lang="ru-RU" sz="3300" dirty="0"/>
          </a:p>
          <a:p>
            <a:r>
              <a:rPr lang="de-AT" sz="3300" b="1" i="1" dirty="0" err="1"/>
              <a:t>Nodira</a:t>
            </a:r>
            <a:r>
              <a:rPr lang="de-AT" sz="3300" dirty="0"/>
              <a:t>: Ich bin umgänglich und fleißig.</a:t>
            </a:r>
            <a:endParaRPr lang="ru-RU" sz="3300" dirty="0"/>
          </a:p>
          <a:p>
            <a:endParaRPr lang="ru-RU" sz="3300" dirty="0"/>
          </a:p>
        </p:txBody>
      </p:sp>
    </p:spTree>
    <p:extLst>
      <p:ext uri="{BB962C8B-B14F-4D97-AF65-F5344CB8AC3E}">
        <p14:creationId xmlns:p14="http://schemas.microsoft.com/office/powerpoint/2010/main" val="3658104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8000" b="1" dirty="0" err="1">
                <a:solidFill>
                  <a:schemeClr val="bg1"/>
                </a:solidFill>
                <a:latin typeface="Arial" panose="020B0604020202020204" pitchFamily="34" charset="0"/>
                <a:cs typeface="Arial" panose="020B0604020202020204" pitchFamily="34" charset="0"/>
              </a:rPr>
              <a:t>Ausfüllen</a:t>
            </a:r>
            <a:r>
              <a:rPr lang="en-GB" sz="8000" b="1" dirty="0">
                <a:solidFill>
                  <a:schemeClr val="bg1"/>
                </a:solidFill>
                <a:latin typeface="Arial" panose="020B0604020202020204" pitchFamily="34" charset="0"/>
                <a:cs typeface="Arial" panose="020B0604020202020204" pitchFamily="34" charset="0"/>
              </a:rPr>
              <a:t> des </a:t>
            </a:r>
            <a:r>
              <a:rPr lang="en-GB" sz="8000" b="1" dirty="0" err="1">
                <a:solidFill>
                  <a:schemeClr val="bg1"/>
                </a:solidFill>
                <a:latin typeface="Arial" panose="020B0604020202020204" pitchFamily="34" charset="0"/>
                <a:cs typeface="Arial" panose="020B0604020202020204" pitchFamily="34" charset="0"/>
              </a:rPr>
              <a:t>Antragsformulars</a:t>
            </a:r>
            <a:r>
              <a:rPr lang="en-GB" sz="8000" b="1" dirty="0">
                <a:solidFill>
                  <a:schemeClr val="bg1"/>
                </a:solidFill>
                <a:latin typeface="Arial" panose="020B0604020202020204" pitchFamily="34" charset="0"/>
                <a:cs typeface="Arial" panose="020B0604020202020204" pitchFamily="34" charset="0"/>
              </a:rPr>
              <a:t> </a:t>
            </a:r>
            <a:endParaRPr lang="ru-RU" sz="8000" b="1" dirty="0">
              <a:solidFill>
                <a:schemeClr val="accent1">
                  <a:lumMod val="40000"/>
                  <a:lumOff val="60000"/>
                </a:schemeClr>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717452" y="1026942"/>
            <a:ext cx="10636348" cy="562707"/>
          </a:xfrm>
        </p:spPr>
        <p:txBody>
          <a:bodyPr>
            <a:normAutofit/>
          </a:bodyPr>
          <a:lstStyle/>
          <a:p>
            <a:pPr marL="0" indent="0" algn="ctr">
              <a:buNone/>
            </a:pPr>
            <a:r>
              <a:rPr lang="de-AT" sz="3300" dirty="0"/>
              <a:t>Entscheiden Sie , ob die Sätze richtig oder falsch sind.</a:t>
            </a:r>
            <a:endParaRPr lang="ru-RU" sz="3300" dirty="0"/>
          </a:p>
          <a:p>
            <a:endParaRPr lang="ru-RU" sz="3300" dirty="0"/>
          </a:p>
        </p:txBody>
      </p:sp>
      <p:pic>
        <p:nvPicPr>
          <p:cNvPr id="2" name="Рисунок 1"/>
          <p:cNvPicPr>
            <a:picLocks noChangeAspect="1"/>
          </p:cNvPicPr>
          <p:nvPr/>
        </p:nvPicPr>
        <p:blipFill>
          <a:blip r:embed="rId2"/>
          <a:stretch>
            <a:fillRect/>
          </a:stretch>
        </p:blipFill>
        <p:spPr>
          <a:xfrm>
            <a:off x="306851" y="1795564"/>
            <a:ext cx="11730404" cy="4169137"/>
          </a:xfrm>
          <a:prstGeom prst="rect">
            <a:avLst/>
          </a:prstGeom>
        </p:spPr>
      </p:pic>
      <p:sp>
        <p:nvSpPr>
          <p:cNvPr id="6" name="Объект 4"/>
          <p:cNvSpPr txBox="1">
            <a:spLocks/>
          </p:cNvSpPr>
          <p:nvPr/>
        </p:nvSpPr>
        <p:spPr>
          <a:xfrm>
            <a:off x="7779433" y="3022210"/>
            <a:ext cx="1589650" cy="562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3300" i="1" dirty="0">
                <a:solidFill>
                  <a:schemeClr val="accent5">
                    <a:lumMod val="75000"/>
                  </a:schemeClr>
                </a:solidFill>
              </a:rPr>
              <a:t>richtig</a:t>
            </a:r>
            <a:endParaRPr lang="ru-RU" sz="3300" i="1" dirty="0">
              <a:solidFill>
                <a:schemeClr val="accent5">
                  <a:lumMod val="75000"/>
                </a:schemeClr>
              </a:solidFill>
            </a:endParaRPr>
          </a:p>
          <a:p>
            <a:endParaRPr lang="ru-RU" sz="3300" dirty="0"/>
          </a:p>
        </p:txBody>
      </p:sp>
      <p:sp>
        <p:nvSpPr>
          <p:cNvPr id="7" name="Объект 4"/>
          <p:cNvSpPr txBox="1">
            <a:spLocks/>
          </p:cNvSpPr>
          <p:nvPr/>
        </p:nvSpPr>
        <p:spPr>
          <a:xfrm>
            <a:off x="7847428" y="2471226"/>
            <a:ext cx="1589650" cy="562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3300" i="1" dirty="0">
                <a:solidFill>
                  <a:schemeClr val="accent5">
                    <a:lumMod val="75000"/>
                  </a:schemeClr>
                </a:solidFill>
              </a:rPr>
              <a:t>richtig</a:t>
            </a:r>
            <a:endParaRPr lang="ru-RU" sz="3300" i="1" dirty="0">
              <a:solidFill>
                <a:schemeClr val="accent5">
                  <a:lumMod val="75000"/>
                </a:schemeClr>
              </a:solidFill>
            </a:endParaRPr>
          </a:p>
          <a:p>
            <a:pPr marL="0" indent="0">
              <a:buNone/>
            </a:pPr>
            <a:endParaRPr lang="ru-RU" sz="3300" dirty="0"/>
          </a:p>
        </p:txBody>
      </p:sp>
      <p:sp>
        <p:nvSpPr>
          <p:cNvPr id="8" name="Объект 4"/>
          <p:cNvSpPr txBox="1">
            <a:spLocks/>
          </p:cNvSpPr>
          <p:nvPr/>
        </p:nvSpPr>
        <p:spPr>
          <a:xfrm>
            <a:off x="7791156" y="3582573"/>
            <a:ext cx="1589650" cy="562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3300" i="1" dirty="0">
                <a:solidFill>
                  <a:schemeClr val="accent5">
                    <a:lumMod val="75000"/>
                  </a:schemeClr>
                </a:solidFill>
              </a:rPr>
              <a:t>richtig</a:t>
            </a:r>
            <a:endParaRPr lang="ru-RU" sz="3300" i="1" dirty="0">
              <a:solidFill>
                <a:schemeClr val="accent5">
                  <a:lumMod val="75000"/>
                </a:schemeClr>
              </a:solidFill>
            </a:endParaRPr>
          </a:p>
          <a:p>
            <a:endParaRPr lang="ru-RU" sz="3300" dirty="0"/>
          </a:p>
        </p:txBody>
      </p:sp>
      <p:sp>
        <p:nvSpPr>
          <p:cNvPr id="9" name="Объект 4"/>
          <p:cNvSpPr txBox="1">
            <a:spLocks/>
          </p:cNvSpPr>
          <p:nvPr/>
        </p:nvSpPr>
        <p:spPr>
          <a:xfrm>
            <a:off x="7748953" y="4117146"/>
            <a:ext cx="1589650" cy="562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3300" i="1" dirty="0">
                <a:solidFill>
                  <a:schemeClr val="accent5">
                    <a:lumMod val="75000"/>
                  </a:schemeClr>
                </a:solidFill>
              </a:rPr>
              <a:t>richtig</a:t>
            </a:r>
            <a:endParaRPr lang="ru-RU" sz="3300" i="1" dirty="0">
              <a:solidFill>
                <a:schemeClr val="accent5">
                  <a:lumMod val="75000"/>
                </a:schemeClr>
              </a:solidFill>
            </a:endParaRPr>
          </a:p>
          <a:p>
            <a:endParaRPr lang="ru-RU" sz="3300" dirty="0"/>
          </a:p>
        </p:txBody>
      </p:sp>
      <p:sp>
        <p:nvSpPr>
          <p:cNvPr id="10" name="Объект 4"/>
          <p:cNvSpPr txBox="1">
            <a:spLocks/>
          </p:cNvSpPr>
          <p:nvPr/>
        </p:nvSpPr>
        <p:spPr>
          <a:xfrm>
            <a:off x="7748953" y="4750191"/>
            <a:ext cx="1589650" cy="562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de-AT" sz="3300" i="1" dirty="0">
                <a:solidFill>
                  <a:schemeClr val="accent5">
                    <a:lumMod val="75000"/>
                  </a:schemeClr>
                </a:solidFill>
              </a:rPr>
              <a:t>falsch</a:t>
            </a:r>
            <a:endParaRPr lang="ru-RU" sz="3300" i="1" dirty="0">
              <a:solidFill>
                <a:schemeClr val="accent5">
                  <a:lumMod val="75000"/>
                </a:schemeClr>
              </a:solidFill>
            </a:endParaRPr>
          </a:p>
          <a:p>
            <a:endParaRPr lang="ru-RU" sz="3300" dirty="0"/>
          </a:p>
        </p:txBody>
      </p:sp>
    </p:spTree>
    <p:extLst>
      <p:ext uri="{BB962C8B-B14F-4D97-AF65-F5344CB8AC3E}">
        <p14:creationId xmlns:p14="http://schemas.microsoft.com/office/powerpoint/2010/main" val="1497731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p:cTn id="21" dur="500" fill="hold"/>
                                        <p:tgtEl>
                                          <p:spTgt spid="9"/>
                                        </p:tgtEl>
                                        <p:attrNameLst>
                                          <p:attrName>ppt_w</p:attrName>
                                        </p:attrNameLst>
                                      </p:cBhvr>
                                      <p:tavLst>
                                        <p:tav tm="0">
                                          <p:val>
                                            <p:fltVal val="0"/>
                                          </p:val>
                                        </p:tav>
                                        <p:tav tm="100000">
                                          <p:val>
                                            <p:strVal val="#ppt_w"/>
                                          </p:val>
                                        </p:tav>
                                      </p:tavLst>
                                    </p:anim>
                                    <p:anim calcmode="lin" valueType="num">
                                      <p:cBhvr>
                                        <p:cTn id="22" dur="500" fill="hold"/>
                                        <p:tgtEl>
                                          <p:spTgt spid="9"/>
                                        </p:tgtEl>
                                        <p:attrNameLst>
                                          <p:attrName>ppt_h</p:attrName>
                                        </p:attrNameLst>
                                      </p:cBhvr>
                                      <p:tavLst>
                                        <p:tav tm="0">
                                          <p:val>
                                            <p:fltVal val="0"/>
                                          </p:val>
                                        </p:tav>
                                        <p:tav tm="100000">
                                          <p:val>
                                            <p:strVal val="#ppt_h"/>
                                          </p:val>
                                        </p:tav>
                                      </p:tavLst>
                                    </p:anim>
                                    <p:animEffect transition="in" filter="fade">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Wann</a:t>
            </a:r>
            <a:r>
              <a:rPr lang="en-US" sz="8000" b="1" dirty="0">
                <a:solidFill>
                  <a:schemeClr val="bg1"/>
                </a:solidFill>
                <a:latin typeface="Arial" panose="020B0604020202020204" pitchFamily="34" charset="0"/>
                <a:cs typeface="Arial" panose="020B0604020202020204" pitchFamily="34" charset="0"/>
              </a:rPr>
              <a:t> und </a:t>
            </a:r>
            <a:r>
              <a:rPr lang="en-US" sz="8000" b="1" dirty="0" err="1">
                <a:solidFill>
                  <a:schemeClr val="bg1"/>
                </a:solidFill>
                <a:latin typeface="Arial" panose="020B0604020202020204" pitchFamily="34" charset="0"/>
                <a:cs typeface="Arial" panose="020B0604020202020204" pitchFamily="34" charset="0"/>
              </a:rPr>
              <a:t>wie</a:t>
            </a:r>
            <a:r>
              <a:rPr lang="en-US" sz="8000" b="1" dirty="0">
                <a:solidFill>
                  <a:schemeClr val="bg1"/>
                </a:solidFill>
                <a:latin typeface="Arial" panose="020B0604020202020204" pitchFamily="34" charset="0"/>
                <a:cs typeface="Arial" panose="020B0604020202020204" pitchFamily="34" charset="0"/>
              </a:rPr>
              <a:t> man </a:t>
            </a:r>
            <a:r>
              <a:rPr lang="en-US" sz="8000" b="1" dirty="0" err="1">
                <a:solidFill>
                  <a:schemeClr val="bg1"/>
                </a:solidFill>
                <a:latin typeface="Arial" panose="020B0604020202020204" pitchFamily="34" charset="0"/>
                <a:cs typeface="Arial" panose="020B0604020202020204" pitchFamily="34" charset="0"/>
              </a:rPr>
              <a:t>Formulare</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ausf</a:t>
            </a:r>
            <a:r>
              <a:rPr lang="de-AT" sz="8000" b="1" dirty="0" err="1">
                <a:solidFill>
                  <a:schemeClr val="bg1"/>
                </a:solidFill>
                <a:latin typeface="Arial" panose="020B0604020202020204" pitchFamily="34" charset="0"/>
                <a:cs typeface="Arial" panose="020B0604020202020204" pitchFamily="34" charset="0"/>
              </a:rPr>
              <a:t>üllt</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0" y="1026942"/>
            <a:ext cx="12192000" cy="5950633"/>
          </a:xfrm>
        </p:spPr>
        <p:txBody>
          <a:bodyPr>
            <a:normAutofit fontScale="85000" lnSpcReduction="20000"/>
          </a:bodyPr>
          <a:lstStyle/>
          <a:p>
            <a:pPr marL="0" indent="0">
              <a:buNone/>
            </a:pPr>
            <a:r>
              <a:rPr lang="de-AT" sz="3600" dirty="0"/>
              <a:t>Lesen Sie bitte den Text.</a:t>
            </a:r>
          </a:p>
          <a:p>
            <a:pPr marL="0" indent="0">
              <a:buNone/>
            </a:pPr>
            <a:r>
              <a:rPr lang="de-AT" sz="3600" dirty="0"/>
              <a:t>Facebook wurde von einem Informatik-Studenten von Harvard Mark Zuckerberg, zusammen mit Klassenkameraden Eduardo </a:t>
            </a:r>
            <a:r>
              <a:rPr lang="de-AT" sz="3600" dirty="0" err="1"/>
              <a:t>Saverin</a:t>
            </a:r>
            <a:r>
              <a:rPr lang="de-AT" sz="3600" dirty="0"/>
              <a:t>, Dustin </a:t>
            </a:r>
            <a:r>
              <a:rPr lang="de-AT" sz="3600" dirty="0" err="1"/>
              <a:t>Moskovitz</a:t>
            </a:r>
            <a:r>
              <a:rPr lang="de-AT" sz="3600" dirty="0"/>
              <a:t> und Chris Hughes erfunden. Die Ursprünge zu den Namenhinweisen betreffs der Geschichte von Facebook, wurde die Website </a:t>
            </a:r>
            <a:r>
              <a:rPr lang="de-AT" sz="3600" dirty="0" err="1"/>
              <a:t>Facemash</a:t>
            </a:r>
            <a:r>
              <a:rPr lang="de-AT" sz="3600" dirty="0"/>
              <a:t> ursprünglich und kurz genannt. Mark Zuckerberg war Student des zweiten Studienjahres, als er die Software für die Website von </a:t>
            </a:r>
            <a:r>
              <a:rPr lang="de-AT" sz="3600" dirty="0" err="1"/>
              <a:t>Facemash</a:t>
            </a:r>
            <a:r>
              <a:rPr lang="de-AT" sz="3600" dirty="0"/>
              <a:t> geschrieben hat. Vielleicht war es der Sinn für Humor von Zuckerberg, der ihn dazu gebracht hat, die Seite als ein Typ “heiß oder nicht” Spiel für die Studenten von Harvard zu schaffen, wo Website-Besucher zwei Studentenfotos nebeneinander vergleichen und entscheiden konnten, wer “heiß” war, und wer “nicht”. Mark Zuckerberg hat seine Informatik-Sachkenntnisse zum guten Gebrauch gestellt, in dem er ins Sicherheitsnetz von Harvard gehackt hat, und wo er die Studenten-ID-Images kopiert hat, die durch die Schlafsäle verwendet sind, und sie verwendet hat, um seine Website von </a:t>
            </a:r>
            <a:r>
              <a:rPr lang="de-AT" sz="3600" dirty="0" err="1"/>
              <a:t>Facemash</a:t>
            </a:r>
            <a:r>
              <a:rPr lang="de-AT" sz="3600" dirty="0"/>
              <a:t> zu bevölkern.</a:t>
            </a:r>
            <a:br>
              <a:rPr lang="de-AT" sz="3600" dirty="0"/>
            </a:br>
            <a:endParaRPr lang="ru-RU" sz="3300" dirty="0"/>
          </a:p>
        </p:txBody>
      </p:sp>
    </p:spTree>
    <p:extLst>
      <p:ext uri="{BB962C8B-B14F-4D97-AF65-F5344CB8AC3E}">
        <p14:creationId xmlns:p14="http://schemas.microsoft.com/office/powerpoint/2010/main" val="2912298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err="1">
                <a:solidFill>
                  <a:schemeClr val="bg1"/>
                </a:solidFill>
                <a:latin typeface="Arial" panose="020B0604020202020204" pitchFamily="34" charset="0"/>
                <a:cs typeface="Arial" panose="020B0604020202020204" pitchFamily="34" charset="0"/>
              </a:rPr>
              <a:t>Wann</a:t>
            </a:r>
            <a:r>
              <a:rPr lang="en-US" sz="8000" b="1" dirty="0">
                <a:solidFill>
                  <a:schemeClr val="bg1"/>
                </a:solidFill>
                <a:latin typeface="Arial" panose="020B0604020202020204" pitchFamily="34" charset="0"/>
                <a:cs typeface="Arial" panose="020B0604020202020204" pitchFamily="34" charset="0"/>
              </a:rPr>
              <a:t> und </a:t>
            </a:r>
            <a:r>
              <a:rPr lang="en-US" sz="8000" b="1" dirty="0" err="1">
                <a:solidFill>
                  <a:schemeClr val="bg1"/>
                </a:solidFill>
                <a:latin typeface="Arial" panose="020B0604020202020204" pitchFamily="34" charset="0"/>
                <a:cs typeface="Arial" panose="020B0604020202020204" pitchFamily="34" charset="0"/>
              </a:rPr>
              <a:t>wie</a:t>
            </a:r>
            <a:r>
              <a:rPr lang="en-US" sz="8000" b="1" dirty="0">
                <a:solidFill>
                  <a:schemeClr val="bg1"/>
                </a:solidFill>
                <a:latin typeface="Arial" panose="020B0604020202020204" pitchFamily="34" charset="0"/>
                <a:cs typeface="Arial" panose="020B0604020202020204" pitchFamily="34" charset="0"/>
              </a:rPr>
              <a:t> man </a:t>
            </a:r>
            <a:r>
              <a:rPr lang="en-US" sz="8000" b="1" dirty="0" err="1">
                <a:solidFill>
                  <a:schemeClr val="bg1"/>
                </a:solidFill>
                <a:latin typeface="Arial" panose="020B0604020202020204" pitchFamily="34" charset="0"/>
                <a:cs typeface="Arial" panose="020B0604020202020204" pitchFamily="34" charset="0"/>
              </a:rPr>
              <a:t>Formulare</a:t>
            </a:r>
            <a:r>
              <a:rPr lang="en-US" sz="8000" b="1" dirty="0">
                <a:solidFill>
                  <a:schemeClr val="bg1"/>
                </a:solidFill>
                <a:latin typeface="Arial" panose="020B0604020202020204" pitchFamily="34" charset="0"/>
                <a:cs typeface="Arial" panose="020B0604020202020204" pitchFamily="34" charset="0"/>
              </a:rPr>
              <a:t> </a:t>
            </a:r>
            <a:r>
              <a:rPr lang="en-US" sz="8000" b="1" dirty="0" err="1">
                <a:solidFill>
                  <a:schemeClr val="bg1"/>
                </a:solidFill>
                <a:latin typeface="Arial" panose="020B0604020202020204" pitchFamily="34" charset="0"/>
                <a:cs typeface="Arial" panose="020B0604020202020204" pitchFamily="34" charset="0"/>
              </a:rPr>
              <a:t>ausf</a:t>
            </a:r>
            <a:r>
              <a:rPr lang="de-AT" sz="8000" b="1" dirty="0" err="1">
                <a:solidFill>
                  <a:schemeClr val="bg1"/>
                </a:solidFill>
                <a:latin typeface="Arial" panose="020B0604020202020204" pitchFamily="34" charset="0"/>
                <a:cs typeface="Arial" panose="020B0604020202020204" pitchFamily="34" charset="0"/>
              </a:rPr>
              <a:t>üllt</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0" y="1026942"/>
            <a:ext cx="12192000" cy="5950633"/>
          </a:xfrm>
        </p:spPr>
        <p:txBody>
          <a:bodyPr>
            <a:normAutofit/>
          </a:bodyPr>
          <a:lstStyle/>
          <a:p>
            <a:pPr marL="0" indent="0">
              <a:buNone/>
            </a:pPr>
            <a:r>
              <a:rPr lang="de-AT" sz="3600" dirty="0"/>
              <a:t>Beantworten Sie bitte die Fragen:</a:t>
            </a:r>
            <a:endParaRPr lang="uz-Cyrl-UZ" sz="3600" dirty="0"/>
          </a:p>
          <a:p>
            <a:pPr marL="0" indent="0">
              <a:buNone/>
            </a:pPr>
            <a:r>
              <a:rPr lang="de-DE" dirty="0"/>
              <a:t>1.Von wem wurde Facebook erfunden?</a:t>
            </a:r>
          </a:p>
          <a:p>
            <a:pPr marL="0" indent="0">
              <a:buNone/>
            </a:pPr>
            <a:r>
              <a:rPr lang="de-DE" dirty="0"/>
              <a:t>2. Mit wem hat Mark Zuckerberg zusammen gearbeitet?</a:t>
            </a:r>
          </a:p>
          <a:p>
            <a:pPr marL="0" indent="0">
              <a:buNone/>
            </a:pPr>
            <a:endParaRPr lang="de-DE" dirty="0"/>
          </a:p>
          <a:p>
            <a:pPr marL="0" indent="0">
              <a:buNone/>
            </a:pPr>
            <a:r>
              <a:rPr lang="de-DE" dirty="0"/>
              <a:t>3. Wann hatte Mark Zuckerberg die Software für die Website von </a:t>
            </a:r>
            <a:r>
              <a:rPr lang="de-DE" sz="3300" dirty="0" err="1"/>
              <a:t>Facemash</a:t>
            </a:r>
            <a:r>
              <a:rPr lang="de-DE" sz="3300" dirty="0"/>
              <a:t> </a:t>
            </a:r>
            <a:r>
              <a:rPr lang="de-DE" dirty="0"/>
              <a:t>geschrieben?</a:t>
            </a:r>
          </a:p>
          <a:p>
            <a:pPr marL="0" indent="0">
              <a:buNone/>
            </a:pPr>
            <a:r>
              <a:rPr lang="de-DE" dirty="0"/>
              <a:t>4.Was für ein Spiel hat Mark Zuckerberg für die Studenten von Harvard geschaffen?</a:t>
            </a:r>
          </a:p>
          <a:p>
            <a:pPr marL="0" indent="0">
              <a:buNone/>
            </a:pPr>
            <a:endParaRPr lang="de-DE" dirty="0"/>
          </a:p>
          <a:p>
            <a:pPr marL="0" indent="0">
              <a:buNone/>
            </a:pPr>
            <a:r>
              <a:rPr lang="de-DE" dirty="0"/>
              <a:t>5. Wo hat Mark Zuckerberg ID-Images kopiert?</a:t>
            </a:r>
            <a:br>
              <a:rPr lang="de-AT" dirty="0"/>
            </a:br>
            <a:endParaRPr lang="ru-RU" dirty="0"/>
          </a:p>
        </p:txBody>
      </p:sp>
      <p:sp>
        <p:nvSpPr>
          <p:cNvPr id="6" name="Объект 4"/>
          <p:cNvSpPr txBox="1">
            <a:spLocks/>
          </p:cNvSpPr>
          <p:nvPr/>
        </p:nvSpPr>
        <p:spPr>
          <a:xfrm>
            <a:off x="5836851" y="1661161"/>
            <a:ext cx="5150223" cy="4477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Von Harvard Mark Zuckerberg</a:t>
            </a:r>
            <a:endParaRPr lang="uz-Cyrl-UZ" b="1" dirty="0">
              <a:solidFill>
                <a:srgbClr val="FF0000"/>
              </a:solidFill>
            </a:endParaRPr>
          </a:p>
        </p:txBody>
      </p:sp>
      <p:sp>
        <p:nvSpPr>
          <p:cNvPr id="7" name="Объект 4"/>
          <p:cNvSpPr txBox="1">
            <a:spLocks/>
          </p:cNvSpPr>
          <p:nvPr/>
        </p:nvSpPr>
        <p:spPr>
          <a:xfrm>
            <a:off x="188259" y="2612938"/>
            <a:ext cx="12003741" cy="447752"/>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sz="3600" b="1" dirty="0">
                <a:solidFill>
                  <a:srgbClr val="FF0000"/>
                </a:solidFill>
              </a:rPr>
              <a:t>Mit seinen Klassenkameraden – Eduardo </a:t>
            </a:r>
            <a:r>
              <a:rPr lang="de-AT" sz="3600" b="1" dirty="0" err="1">
                <a:solidFill>
                  <a:srgbClr val="FF0000"/>
                </a:solidFill>
              </a:rPr>
              <a:t>Saverin</a:t>
            </a:r>
            <a:r>
              <a:rPr lang="de-AT" sz="3600" b="1" dirty="0">
                <a:solidFill>
                  <a:srgbClr val="FF0000"/>
                </a:solidFill>
              </a:rPr>
              <a:t>, Dustin </a:t>
            </a:r>
            <a:r>
              <a:rPr lang="de-AT" sz="3600" b="1" dirty="0" err="1">
                <a:solidFill>
                  <a:srgbClr val="FF0000"/>
                </a:solidFill>
              </a:rPr>
              <a:t>Moskovitz</a:t>
            </a:r>
            <a:r>
              <a:rPr lang="de-AT" sz="3600" b="1" dirty="0">
                <a:solidFill>
                  <a:srgbClr val="FF0000"/>
                </a:solidFill>
              </a:rPr>
              <a:t> und Chris Hughes</a:t>
            </a:r>
            <a:endParaRPr lang="uz-Cyrl-UZ" sz="3600" b="1" dirty="0">
              <a:solidFill>
                <a:srgbClr val="FF0000"/>
              </a:solidFill>
            </a:endParaRPr>
          </a:p>
        </p:txBody>
      </p:sp>
      <p:sp>
        <p:nvSpPr>
          <p:cNvPr id="8" name="Объект 4"/>
          <p:cNvSpPr txBox="1">
            <a:spLocks/>
          </p:cNvSpPr>
          <p:nvPr/>
        </p:nvSpPr>
        <p:spPr>
          <a:xfrm>
            <a:off x="1983958" y="3624503"/>
            <a:ext cx="12003741" cy="4477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Als er Student des zweiten Studienjahres war.</a:t>
            </a:r>
            <a:endParaRPr lang="uz-Cyrl-UZ" b="1" dirty="0">
              <a:solidFill>
                <a:srgbClr val="FF0000"/>
              </a:solidFill>
            </a:endParaRPr>
          </a:p>
        </p:txBody>
      </p:sp>
      <p:sp>
        <p:nvSpPr>
          <p:cNvPr id="9" name="Объект 4"/>
          <p:cNvSpPr txBox="1">
            <a:spLocks/>
          </p:cNvSpPr>
          <p:nvPr/>
        </p:nvSpPr>
        <p:spPr>
          <a:xfrm>
            <a:off x="1845765" y="4522489"/>
            <a:ext cx="3176402" cy="4477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e-AT" b="1" dirty="0">
                <a:solidFill>
                  <a:srgbClr val="FF0000"/>
                </a:solidFill>
              </a:rPr>
              <a:t>„heiß oder nicht“</a:t>
            </a:r>
            <a:endParaRPr lang="uz-Cyrl-UZ" b="1" dirty="0">
              <a:solidFill>
                <a:srgbClr val="FF0000"/>
              </a:solidFill>
            </a:endParaRPr>
          </a:p>
        </p:txBody>
      </p:sp>
      <p:sp>
        <p:nvSpPr>
          <p:cNvPr id="10" name="Объект 4"/>
          <p:cNvSpPr txBox="1">
            <a:spLocks/>
          </p:cNvSpPr>
          <p:nvPr/>
        </p:nvSpPr>
        <p:spPr>
          <a:xfrm>
            <a:off x="134472" y="5641146"/>
            <a:ext cx="12196482" cy="1216854"/>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AT" sz="3600" b="1" dirty="0">
                <a:solidFill>
                  <a:srgbClr val="FF0000"/>
                </a:solidFill>
              </a:rPr>
              <a:t>Mark Zuckerberg hat seine Informatik-Sachkenntnisse zum guten Gebrauch gestellt, in dem er ins Sicherheitsnetz von Harvard gehackt hat, und wo er die Studenten-ID-Images kopiert hat, die durch die Schlafsäle verwendet sind.</a:t>
            </a:r>
            <a:endParaRPr lang="uz-Cyrl-UZ" sz="3600" b="1" dirty="0">
              <a:solidFill>
                <a:srgbClr val="FF0000"/>
              </a:solidFill>
            </a:endParaRPr>
          </a:p>
        </p:txBody>
      </p:sp>
    </p:spTree>
    <p:extLst>
      <p:ext uri="{BB962C8B-B14F-4D97-AF65-F5344CB8AC3E}">
        <p14:creationId xmlns:p14="http://schemas.microsoft.com/office/powerpoint/2010/main" val="458650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500" fill="hold"/>
                                        <p:tgtEl>
                                          <p:spTgt spid="8"/>
                                        </p:tgtEl>
                                        <p:attrNameLst>
                                          <p:attrName>ppt_w</p:attrName>
                                        </p:attrNameLst>
                                      </p:cBhvr>
                                      <p:tavLst>
                                        <p:tav tm="0">
                                          <p:val>
                                            <p:fltVal val="0"/>
                                          </p:val>
                                        </p:tav>
                                        <p:tav tm="100000">
                                          <p:val>
                                            <p:strVal val="#ppt_w"/>
                                          </p:val>
                                        </p:tav>
                                      </p:tavLst>
                                    </p:anim>
                                    <p:anim calcmode="lin" valueType="num">
                                      <p:cBhvr>
                                        <p:cTn id="22" dur="500" fill="hold"/>
                                        <p:tgtEl>
                                          <p:spTgt spid="8"/>
                                        </p:tgtEl>
                                        <p:attrNameLst>
                                          <p:attrName>ppt_h</p:attrName>
                                        </p:attrNameLst>
                                      </p:cBhvr>
                                      <p:tavLst>
                                        <p:tav tm="0">
                                          <p:val>
                                            <p:fltVal val="0"/>
                                          </p:val>
                                        </p:tav>
                                        <p:tav tm="100000">
                                          <p:val>
                                            <p:strVal val="#ppt_h"/>
                                          </p:val>
                                        </p:tav>
                                      </p:tavLst>
                                    </p:anim>
                                    <p:animEffect transition="in" filter="fade">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p:cTn id="35" dur="500" fill="hold"/>
                                        <p:tgtEl>
                                          <p:spTgt spid="10"/>
                                        </p:tgtEl>
                                        <p:attrNameLst>
                                          <p:attrName>ppt_w</p:attrName>
                                        </p:attrNameLst>
                                      </p:cBhvr>
                                      <p:tavLst>
                                        <p:tav tm="0">
                                          <p:val>
                                            <p:fltVal val="0"/>
                                          </p:val>
                                        </p:tav>
                                        <p:tav tm="100000">
                                          <p:val>
                                            <p:strVal val="#ppt_w"/>
                                          </p:val>
                                        </p:tav>
                                      </p:tavLst>
                                    </p:anim>
                                    <p:anim calcmode="lin" valueType="num">
                                      <p:cBhvr>
                                        <p:cTn id="36" dur="500" fill="hold"/>
                                        <p:tgtEl>
                                          <p:spTgt spid="10"/>
                                        </p:tgtEl>
                                        <p:attrNameLst>
                                          <p:attrName>ppt_h</p:attrName>
                                        </p:attrNameLst>
                                      </p:cBhvr>
                                      <p:tavLst>
                                        <p:tav tm="0">
                                          <p:val>
                                            <p:fltVal val="0"/>
                                          </p:val>
                                        </p:tav>
                                        <p:tav tm="100000">
                                          <p:val>
                                            <p:strVal val="#ppt_h"/>
                                          </p:val>
                                        </p:tav>
                                      </p:tavLst>
                                    </p:anim>
                                    <p:animEffect transition="in" filter="fade">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p:cNvSpPr>
          <p:nvPr/>
        </p:nvSpPr>
        <p:spPr>
          <a:xfrm>
            <a:off x="0" y="1"/>
            <a:ext cx="12191999" cy="968187"/>
          </a:xfrm>
          <a:prstGeom prst="rect">
            <a:avLst/>
          </a:prstGeom>
          <a:solidFill>
            <a:srgbClr val="0070C0"/>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8000" b="1" dirty="0">
                <a:solidFill>
                  <a:schemeClr val="bg1"/>
                </a:solidFill>
                <a:latin typeface="Arial" panose="020B0604020202020204" pitchFamily="34" charset="0"/>
                <a:cs typeface="Arial" panose="020B0604020202020204" pitchFamily="34" charset="0"/>
              </a:rPr>
              <a:t>Grammatik</a:t>
            </a:r>
            <a:endParaRPr lang="ru-RU" sz="8000" b="1" dirty="0">
              <a:solidFill>
                <a:schemeClr val="bg1"/>
              </a:solidFill>
              <a:latin typeface="Arial" panose="020B0604020202020204" pitchFamily="34" charset="0"/>
              <a:cs typeface="Arial" panose="020B0604020202020204" pitchFamily="34" charset="0"/>
            </a:endParaRPr>
          </a:p>
        </p:txBody>
      </p:sp>
      <p:sp>
        <p:nvSpPr>
          <p:cNvPr id="5" name="Объект 4"/>
          <p:cNvSpPr>
            <a:spLocks noGrp="1"/>
          </p:cNvSpPr>
          <p:nvPr>
            <p:ph idx="1"/>
          </p:nvPr>
        </p:nvSpPr>
        <p:spPr>
          <a:xfrm>
            <a:off x="3502855" y="998808"/>
            <a:ext cx="5219113" cy="689316"/>
          </a:xfrm>
        </p:spPr>
        <p:txBody>
          <a:bodyPr>
            <a:normAutofit fontScale="70000" lnSpcReduction="20000"/>
          </a:bodyPr>
          <a:lstStyle/>
          <a:p>
            <a:pPr marL="0" indent="0" algn="ctr">
              <a:buNone/>
            </a:pPr>
            <a:r>
              <a:rPr lang="de-AT" sz="4600" b="1" dirty="0">
                <a:solidFill>
                  <a:srgbClr val="FF0000"/>
                </a:solidFill>
              </a:rPr>
              <a:t>Zweiteilige Konnektoren</a:t>
            </a:r>
            <a:br>
              <a:rPr lang="de-AT" sz="3600" dirty="0"/>
            </a:br>
            <a:endParaRPr lang="ru-RU" sz="3300" dirty="0"/>
          </a:p>
        </p:txBody>
      </p:sp>
      <p:sp>
        <p:nvSpPr>
          <p:cNvPr id="6" name="Объект 4"/>
          <p:cNvSpPr txBox="1">
            <a:spLocks/>
          </p:cNvSpPr>
          <p:nvPr/>
        </p:nvSpPr>
        <p:spPr>
          <a:xfrm>
            <a:off x="309490" y="1474765"/>
            <a:ext cx="5219113" cy="68931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br>
              <a:rPr lang="de-AT" sz="3600" dirty="0"/>
            </a:br>
            <a:endParaRPr lang="ru-RU" sz="3300" dirty="0"/>
          </a:p>
        </p:txBody>
      </p:sp>
      <p:sp>
        <p:nvSpPr>
          <p:cNvPr id="7" name="Объект 4"/>
          <p:cNvSpPr txBox="1">
            <a:spLocks/>
          </p:cNvSpPr>
          <p:nvPr/>
        </p:nvSpPr>
        <p:spPr>
          <a:xfrm>
            <a:off x="0" y="1505241"/>
            <a:ext cx="12056012" cy="28416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3200" dirty="0"/>
              <a:t>- Sie haben also keinen Einfluss auf die Wortstellung und verbinden immer Hauptsätze oder gleichrangige Satzteile miteinander.</a:t>
            </a:r>
          </a:p>
          <a:p>
            <a:pPr marL="0" indent="0">
              <a:buNone/>
            </a:pPr>
            <a:r>
              <a:rPr lang="de-DE" sz="3200" dirty="0"/>
              <a:t>- Sie bestehen aus mindestens zwei Teilen.</a:t>
            </a:r>
          </a:p>
          <a:p>
            <a:pPr marL="0" indent="0">
              <a:buNone/>
            </a:pPr>
            <a:r>
              <a:rPr lang="de-DE" sz="3200" b="1" dirty="0"/>
              <a:t>             Beispiel:</a:t>
            </a:r>
            <a:endParaRPr lang="de-DE" sz="3200" dirty="0"/>
          </a:p>
          <a:p>
            <a:r>
              <a:rPr lang="de-DE" sz="3200" i="1" dirty="0"/>
              <a:t>„Ich war </a:t>
            </a:r>
            <a:r>
              <a:rPr lang="de-DE" sz="3200" b="1" i="1" dirty="0">
                <a:solidFill>
                  <a:srgbClr val="FF0000"/>
                </a:solidFill>
              </a:rPr>
              <a:t>sowohl</a:t>
            </a:r>
            <a:r>
              <a:rPr lang="de-DE" sz="3200" i="1" dirty="0">
                <a:solidFill>
                  <a:srgbClr val="FF0000"/>
                </a:solidFill>
              </a:rPr>
              <a:t> </a:t>
            </a:r>
            <a:r>
              <a:rPr lang="de-DE" sz="3200" i="1" u="sng" dirty="0"/>
              <a:t>in Indien</a:t>
            </a:r>
            <a:r>
              <a:rPr lang="de-DE" sz="3200" i="1" dirty="0"/>
              <a:t> </a:t>
            </a:r>
            <a:r>
              <a:rPr lang="de-DE" sz="3200" b="1" i="1" dirty="0">
                <a:solidFill>
                  <a:srgbClr val="FF0000"/>
                </a:solidFill>
              </a:rPr>
              <a:t>als auch</a:t>
            </a:r>
            <a:r>
              <a:rPr lang="de-DE" sz="3200" b="1" i="1" dirty="0"/>
              <a:t> </a:t>
            </a:r>
            <a:r>
              <a:rPr lang="de-DE" sz="3200" i="1" u="sng" dirty="0"/>
              <a:t>in China</a:t>
            </a:r>
            <a:r>
              <a:rPr lang="de-DE" sz="3200" i="1" dirty="0"/>
              <a:t>.“</a:t>
            </a:r>
          </a:p>
          <a:p>
            <a:endParaRPr lang="ru-RU" sz="3300" dirty="0"/>
          </a:p>
        </p:txBody>
      </p:sp>
    </p:spTree>
    <p:extLst>
      <p:ext uri="{BB962C8B-B14F-4D97-AF65-F5344CB8AC3E}">
        <p14:creationId xmlns:p14="http://schemas.microsoft.com/office/powerpoint/2010/main" val="989310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 calcmode="lin" valueType="num">
                                      <p:cBhvr>
                                        <p:cTn id="14"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7">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 calcmode="lin" valueType="num">
                                      <p:cBhvr>
                                        <p:cTn id="21"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7">
                                            <p:txEl>
                                              <p:pRg st="2" end="2"/>
                                            </p:txEl>
                                          </p:spTgt>
                                        </p:tgtEl>
                                      </p:cBhvr>
                                    </p:animEffect>
                                  </p:childTnLst>
                                </p:cTn>
                              </p:par>
                              <p:par>
                                <p:cTn id="24" presetID="53" presetClass="entr" presetSubtype="16" fill="hold" nodeType="withEffect">
                                  <p:stCondLst>
                                    <p:cond delay="0"/>
                                  </p:stCondLst>
                                  <p:childTnLst>
                                    <p:set>
                                      <p:cBhvr>
                                        <p:cTn id="25" dur="1" fill="hold">
                                          <p:stCondLst>
                                            <p:cond delay="0"/>
                                          </p:stCondLst>
                                        </p:cTn>
                                        <p:tgtEl>
                                          <p:spTgt spid="7">
                                            <p:txEl>
                                              <p:pRg st="3" end="3"/>
                                            </p:txEl>
                                          </p:spTgt>
                                        </p:tgtEl>
                                        <p:attrNameLst>
                                          <p:attrName>style.visibility</p:attrName>
                                        </p:attrNameLst>
                                      </p:cBhvr>
                                      <p:to>
                                        <p:strVal val="visible"/>
                                      </p:to>
                                    </p:set>
                                    <p:anim calcmode="lin" valueType="num">
                                      <p:cBhvr>
                                        <p:cTn id="26"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7">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1551</TotalTime>
  <Words>930</Words>
  <Application>Microsoft Office PowerPoint</Application>
  <PresentationFormat>Широкоэкранный</PresentationFormat>
  <Paragraphs>149</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vt:lpstr>
      <vt:lpstr>Calibri Light</vt:lpstr>
      <vt:lpstr>Тема Office</vt:lpstr>
      <vt:lpstr>DEUTSCH</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Selbständige Arbeit:</vt:lpstr>
      <vt:lpstr>Ende der Stunde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dc:title>
  <dc:creator>Asus</dc:creator>
  <cp:lastModifiedBy>Аскарова Комила</cp:lastModifiedBy>
  <cp:revision>257</cp:revision>
  <cp:lastPrinted>2020-10-06T17:09:25Z</cp:lastPrinted>
  <dcterms:created xsi:type="dcterms:W3CDTF">2020-09-30T13:15:45Z</dcterms:created>
  <dcterms:modified xsi:type="dcterms:W3CDTF">2022-07-19T07:52:45Z</dcterms:modified>
</cp:coreProperties>
</file>