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01" r:id="rId3"/>
    <p:sldId id="302" r:id="rId4"/>
    <p:sldId id="308" r:id="rId5"/>
    <p:sldId id="281" r:id="rId6"/>
    <p:sldId id="315" r:id="rId7"/>
    <p:sldId id="319" r:id="rId8"/>
    <p:sldId id="320" r:id="rId9"/>
    <p:sldId id="305" r:id="rId10"/>
    <p:sldId id="313" r:id="rId11"/>
    <p:sldId id="259" r:id="rId12"/>
    <p:sldId id="260"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Средний стиль 3 — акцент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Сред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660B408-B3CF-4A94-85FC-2B1E0A45F4A2}" styleName="Темный стиль 2 — акцент 1/акцент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Темный стиль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Темный стиль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00" autoAdjust="0"/>
    <p:restoredTop sz="94660"/>
  </p:normalViewPr>
  <p:slideViewPr>
    <p:cSldViewPr snapToGrid="0" showGuides="1">
      <p:cViewPr varScale="1">
        <p:scale>
          <a:sx n="89" d="100"/>
          <a:sy n="89" d="100"/>
        </p:scale>
        <p:origin x="96" y="6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4048250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4022988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2521009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86697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3494539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0A0E835D-C732-4F75-B7D2-67D1244CD1C9}" type="datetimeFigureOut">
              <a:rPr lang="ru-RU" smtClean="0"/>
              <a:t>19.07.2022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388514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0A0E835D-C732-4F75-B7D2-67D1244CD1C9}" type="datetimeFigureOut">
              <a:rPr lang="ru-RU" smtClean="0"/>
              <a:t>19.07.2022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3601763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0A0E835D-C732-4F75-B7D2-67D1244CD1C9}" type="datetimeFigureOut">
              <a:rPr lang="ru-RU" smtClean="0"/>
              <a:t>19.07.2022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1259982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A0E835D-C732-4F75-B7D2-67D1244CD1C9}" type="datetimeFigureOut">
              <a:rPr lang="ru-RU" smtClean="0"/>
              <a:t>19.07.2022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2878353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0A0E835D-C732-4F75-B7D2-67D1244CD1C9}" type="datetimeFigureOut">
              <a:rPr lang="ru-RU" smtClean="0"/>
              <a:t>19.07.2022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1594289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0A0E835D-C732-4F75-B7D2-67D1244CD1C9}" type="datetimeFigureOut">
              <a:rPr lang="ru-RU" smtClean="0"/>
              <a:t>19.07.2022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189876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1D841A-F634-4A81-BCDA-09F701FE7B36}" type="slidenum">
              <a:rPr lang="ru-RU" smtClean="0"/>
              <a:t>‹#›</a:t>
            </a:fld>
            <a:endParaRPr lang="ru-RU"/>
          </a:p>
        </p:txBody>
      </p:sp>
    </p:spTree>
    <p:extLst>
      <p:ext uri="{BB962C8B-B14F-4D97-AF65-F5344CB8AC3E}">
        <p14:creationId xmlns:p14="http://schemas.microsoft.com/office/powerpoint/2010/main" val="25744489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https://learnattack.de/schuelerlexikon/deutsch/objekte" TargetMode="External"/><Relationship Id="rId2" Type="http://schemas.openxmlformats.org/officeDocument/2006/relationships/hyperlink" Target="https://learnattack.de/schuelerlexikon/deutsch/nebensatz-gliedsatz" TargetMode="External"/><Relationship Id="rId1" Type="http://schemas.openxmlformats.org/officeDocument/2006/relationships/slideLayout" Target="../slideLayouts/slideLayout5.xml"/><Relationship Id="rId5" Type="http://schemas.openxmlformats.org/officeDocument/2006/relationships/hyperlink" Target="https://learnattack.de/schuelerlexikon/deutsch/dativ" TargetMode="External"/><Relationship Id="rId4" Type="http://schemas.openxmlformats.org/officeDocument/2006/relationships/hyperlink" Target="https://learnattack.de/schuelerlexikon/deutsch/geniti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19697" y="2631267"/>
            <a:ext cx="11629624" cy="4132604"/>
          </a:xfrm>
        </p:spPr>
        <p:txBody>
          <a:bodyPr>
            <a:normAutofit fontScale="70000" lnSpcReduction="20000"/>
          </a:bodyPr>
          <a:lstStyle/>
          <a:p>
            <a:endParaRPr lang="en-US" sz="5000" b="1" dirty="0">
              <a:solidFill>
                <a:srgbClr val="00B050"/>
              </a:solidFill>
              <a:latin typeface="Arial" panose="020B0604020202020204" pitchFamily="34" charset="0"/>
              <a:cs typeface="Arial" panose="020B0604020202020204" pitchFamily="34" charset="0"/>
            </a:endParaRPr>
          </a:p>
          <a:p>
            <a:r>
              <a:rPr lang="en-US" sz="6500" b="1" dirty="0">
                <a:solidFill>
                  <a:srgbClr val="00B050"/>
                </a:solidFill>
                <a:latin typeface="Arial" panose="020B0604020202020204" pitchFamily="34" charset="0"/>
                <a:cs typeface="Arial" panose="020B0604020202020204" pitchFamily="34" charset="0"/>
              </a:rPr>
              <a:t>           DAS </a:t>
            </a:r>
            <a:r>
              <a:rPr lang="de-DE" sz="6500" b="1" dirty="0">
                <a:solidFill>
                  <a:srgbClr val="00B050"/>
                </a:solidFill>
                <a:latin typeface="Arial" panose="020B0604020202020204" pitchFamily="34" charset="0"/>
                <a:cs typeface="Arial" panose="020B0604020202020204" pitchFamily="34" charset="0"/>
              </a:rPr>
              <a:t>THEMA DER STUNDE</a:t>
            </a:r>
          </a:p>
          <a:p>
            <a:r>
              <a:rPr lang="de-DE" sz="6500" b="1" dirty="0">
                <a:solidFill>
                  <a:schemeClr val="accent5">
                    <a:lumMod val="75000"/>
                  </a:schemeClr>
                </a:solidFill>
                <a:latin typeface="Arial" panose="020B0604020202020204" pitchFamily="34" charset="0"/>
                <a:cs typeface="Arial" panose="020B0604020202020204" pitchFamily="34" charset="0"/>
              </a:rPr>
              <a:t>„Sportmannschaften“</a:t>
            </a:r>
          </a:p>
          <a:p>
            <a:r>
              <a:rPr lang="de-DE" sz="4600" b="1" dirty="0">
                <a:solidFill>
                  <a:srgbClr val="00B050"/>
                </a:solidFill>
                <a:latin typeface="Arial" panose="020B0604020202020204" pitchFamily="34" charset="0"/>
                <a:cs typeface="Arial" panose="020B0604020202020204" pitchFamily="34" charset="0"/>
              </a:rPr>
              <a:t>           </a:t>
            </a:r>
          </a:p>
          <a:p>
            <a:r>
              <a:rPr lang="de-DE" sz="4600" b="1" dirty="0">
                <a:solidFill>
                  <a:schemeClr val="accent5">
                    <a:lumMod val="75000"/>
                  </a:schemeClr>
                </a:solidFill>
                <a:latin typeface="Arial" panose="020B0604020202020204" pitchFamily="34" charset="0"/>
                <a:cs typeface="Arial" panose="020B0604020202020204" pitchFamily="34" charset="0"/>
              </a:rPr>
              <a:t>             </a:t>
            </a:r>
          </a:p>
          <a:p>
            <a:r>
              <a:rPr lang="de-DE" sz="4600" b="1" dirty="0">
                <a:solidFill>
                  <a:schemeClr val="accent5">
                    <a:lumMod val="75000"/>
                  </a:schemeClr>
                </a:solidFill>
                <a:latin typeface="Arial" panose="020B0604020202020204" pitchFamily="34" charset="0"/>
                <a:cs typeface="Arial" panose="020B0604020202020204" pitchFamily="34" charset="0"/>
              </a:rPr>
              <a:t>        </a:t>
            </a:r>
          </a:p>
          <a:p>
            <a:r>
              <a:rPr lang="de-DE" sz="4600" b="1" dirty="0">
                <a:solidFill>
                  <a:schemeClr val="accent5">
                    <a:lumMod val="75000"/>
                  </a:schemeClr>
                </a:solidFill>
                <a:latin typeface="Arial" panose="020B0604020202020204" pitchFamily="34" charset="0"/>
                <a:cs typeface="Arial" panose="020B0604020202020204" pitchFamily="34" charset="0"/>
              </a:rPr>
              <a:t>            </a:t>
            </a:r>
            <a:endParaRPr lang="de-DE" sz="4600" dirty="0">
              <a:latin typeface="Arial" panose="020B0604020202020204" pitchFamily="34" charset="0"/>
              <a:cs typeface="Arial" panose="020B0604020202020204" pitchFamily="34" charset="0"/>
            </a:endParaRPr>
          </a:p>
          <a:p>
            <a:r>
              <a:rPr lang="de-DE" sz="3600" dirty="0">
                <a:latin typeface="Arial" panose="020B0604020202020204" pitchFamily="34" charset="0"/>
                <a:cs typeface="Arial" panose="020B0604020202020204" pitchFamily="34" charset="0"/>
              </a:rPr>
              <a:t>                            </a:t>
            </a:r>
            <a:endParaRPr lang="ru-RU" dirty="0"/>
          </a:p>
        </p:txBody>
      </p:sp>
      <p:sp>
        <p:nvSpPr>
          <p:cNvPr id="4" name="Заголовок 3"/>
          <p:cNvSpPr>
            <a:spLocks noGrp="1"/>
          </p:cNvSpPr>
          <p:nvPr>
            <p:ph type="ctrTitle"/>
          </p:nvPr>
        </p:nvSpPr>
        <p:spPr>
          <a:xfrm>
            <a:off x="154545" y="115910"/>
            <a:ext cx="11848565" cy="1487980"/>
          </a:xfrm>
          <a:solidFill>
            <a:srgbClr val="0070C0"/>
          </a:solidFill>
        </p:spPr>
        <p:txBody>
          <a:bodyPr>
            <a:normAutofit/>
          </a:bodyPr>
          <a:lstStyle/>
          <a:p>
            <a:r>
              <a:rPr lang="de-DE" sz="8000" b="1" dirty="0">
                <a:solidFill>
                  <a:schemeClr val="bg1"/>
                </a:solidFill>
                <a:latin typeface="Arial" panose="020B0604020202020204" pitchFamily="34" charset="0"/>
                <a:cs typeface="Arial" panose="020B0604020202020204" pitchFamily="34" charset="0"/>
              </a:rPr>
              <a:t>DEUTSCH</a:t>
            </a:r>
            <a:endParaRPr lang="ru-RU" sz="8000" b="1" dirty="0">
              <a:solidFill>
                <a:schemeClr val="bg1"/>
              </a:solidFill>
              <a:latin typeface="Arial" panose="020B0604020202020204" pitchFamily="34" charset="0"/>
              <a:cs typeface="Arial" panose="020B0604020202020204" pitchFamily="34" charset="0"/>
            </a:endParaRPr>
          </a:p>
        </p:txBody>
      </p:sp>
      <p:sp>
        <p:nvSpPr>
          <p:cNvPr id="5" name="Прямоугольник 4"/>
          <p:cNvSpPr/>
          <p:nvPr/>
        </p:nvSpPr>
        <p:spPr>
          <a:xfrm>
            <a:off x="9544050" y="242887"/>
            <a:ext cx="1559379" cy="13430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5400" dirty="0">
                <a:latin typeface="Arial" panose="020B0604020202020204" pitchFamily="34" charset="0"/>
                <a:cs typeface="Arial" panose="020B0604020202020204" pitchFamily="34" charset="0"/>
              </a:rPr>
              <a:t>10.</a:t>
            </a:r>
            <a:endParaRPr lang="de-DE" sz="5400" dirty="0">
              <a:latin typeface="Arial" panose="020B0604020202020204" pitchFamily="34" charset="0"/>
              <a:cs typeface="Arial" panose="020B0604020202020204" pitchFamily="34" charset="0"/>
            </a:endParaRPr>
          </a:p>
          <a:p>
            <a:pPr algn="ctr"/>
            <a:r>
              <a:rPr lang="en-US" sz="3200" dirty="0" err="1">
                <a:latin typeface="Arial" panose="020B0604020202020204" pitchFamily="34" charset="0"/>
                <a:cs typeface="Arial" panose="020B0604020202020204" pitchFamily="34" charset="0"/>
              </a:rPr>
              <a:t>Klasse</a:t>
            </a:r>
            <a:endParaRPr lang="ru-RU" sz="3200" dirty="0">
              <a:latin typeface="Arial" panose="020B0604020202020204" pitchFamily="34" charset="0"/>
              <a:cs typeface="Arial" panose="020B0604020202020204" pitchFamily="34" charset="0"/>
            </a:endParaRPr>
          </a:p>
        </p:txBody>
      </p:sp>
      <p:sp>
        <p:nvSpPr>
          <p:cNvPr id="2" name="Прямоугольник 1"/>
          <p:cNvSpPr/>
          <p:nvPr/>
        </p:nvSpPr>
        <p:spPr>
          <a:xfrm>
            <a:off x="1641111" y="3057975"/>
            <a:ext cx="888642" cy="1300766"/>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Рисунок 5"/>
          <p:cNvPicPr>
            <a:picLocks noChangeAspect="1"/>
          </p:cNvPicPr>
          <p:nvPr/>
        </p:nvPicPr>
        <p:blipFill>
          <a:blip r:embed="rId2"/>
          <a:stretch>
            <a:fillRect/>
          </a:stretch>
        </p:blipFill>
        <p:spPr>
          <a:xfrm>
            <a:off x="7812741" y="4718390"/>
            <a:ext cx="3640511" cy="1821924"/>
          </a:xfrm>
          <a:prstGeom prst="rect">
            <a:avLst/>
          </a:prstGeom>
        </p:spPr>
      </p:pic>
    </p:spTree>
    <p:extLst>
      <p:ext uri="{BB962C8B-B14F-4D97-AF65-F5344CB8AC3E}">
        <p14:creationId xmlns:p14="http://schemas.microsoft.com/office/powerpoint/2010/main" val="2788458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3"/>
          <p:cNvSpPr txBox="1">
            <a:spLocks/>
          </p:cNvSpPr>
          <p:nvPr/>
        </p:nvSpPr>
        <p:spPr>
          <a:xfrm>
            <a:off x="842683" y="0"/>
            <a:ext cx="10515600" cy="1325563"/>
          </a:xfrm>
          <a:prstGeom prst="rect">
            <a:avLst/>
          </a:prstGeom>
          <a:solidFill>
            <a:srgbClr val="0070C0"/>
          </a:solidFill>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DE" sz="8000" b="1" dirty="0">
                <a:solidFill>
                  <a:schemeClr val="bg1"/>
                </a:solidFill>
                <a:latin typeface="Arial" panose="020B0604020202020204" pitchFamily="34" charset="0"/>
                <a:cs typeface="Arial" panose="020B0604020202020204" pitchFamily="34" charset="0"/>
              </a:rPr>
              <a:t>Grammatik</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13" name="Объект 6"/>
          <p:cNvSpPr>
            <a:spLocks noGrp="1"/>
          </p:cNvSpPr>
          <p:nvPr>
            <p:ph sz="half" idx="2"/>
          </p:nvPr>
        </p:nvSpPr>
        <p:spPr>
          <a:xfrm>
            <a:off x="0" y="1910687"/>
            <a:ext cx="12192000" cy="4947313"/>
          </a:xfrm>
        </p:spPr>
        <p:txBody>
          <a:bodyPr>
            <a:normAutofit/>
          </a:bodyPr>
          <a:lstStyle/>
          <a:p>
            <a:pPr marL="514350" indent="-514350">
              <a:buAutoNum type="arabicPeriod"/>
            </a:pPr>
            <a:r>
              <a:rPr lang="de-DE" sz="3200" dirty="0"/>
              <a:t>Nach und nach erreichte die Lehrerin, …     sich der Junge wieder normal beträgt.</a:t>
            </a:r>
          </a:p>
          <a:p>
            <a:pPr marL="514350" indent="-514350">
              <a:buAutoNum type="arabicPeriod"/>
            </a:pPr>
            <a:r>
              <a:rPr lang="de-DE" sz="3200" dirty="0"/>
              <a:t>Ich </a:t>
            </a:r>
            <a:r>
              <a:rPr lang="de-DE" sz="3200" dirty="0" err="1"/>
              <a:t>weiss</a:t>
            </a:r>
            <a:r>
              <a:rPr lang="de-DE" sz="3200" dirty="0"/>
              <a:t> nicht, …    heute zu mir kommt.</a:t>
            </a:r>
          </a:p>
          <a:p>
            <a:pPr marL="514350" indent="-514350">
              <a:buAutoNum type="arabicPeriod"/>
            </a:pPr>
            <a:r>
              <a:rPr lang="de-DE" sz="3200" dirty="0"/>
              <a:t>Sie fragte mich oft, …     ich besonders in der Kleidung bevorzuge.</a:t>
            </a:r>
          </a:p>
          <a:p>
            <a:pPr marL="514350" indent="-514350">
              <a:buAutoNum type="arabicPeriod"/>
            </a:pPr>
            <a:r>
              <a:rPr lang="de-DE" sz="3200" dirty="0"/>
              <a:t>Die Lehrer nehmen Rücksicht darauf, …    geistige Arbeit schwer ist.</a:t>
            </a:r>
          </a:p>
          <a:p>
            <a:pPr marL="514350" indent="-514350">
              <a:buAutoNum type="arabicPeriod"/>
            </a:pPr>
            <a:r>
              <a:rPr lang="de-DE" sz="3200" dirty="0"/>
              <a:t>Ich erinnere mich daran, …     wir den Sommer verbracht haben.</a:t>
            </a:r>
          </a:p>
          <a:p>
            <a:pPr marL="514350" indent="-514350">
              <a:buAutoNum type="arabicPeriod"/>
            </a:pPr>
            <a:r>
              <a:rPr lang="de-DE" sz="3200" dirty="0"/>
              <a:t>Er fragt, … die Studenten das neue Thema verstanden haben. </a:t>
            </a:r>
          </a:p>
        </p:txBody>
      </p:sp>
      <p:sp>
        <p:nvSpPr>
          <p:cNvPr id="6" name="Объект 5"/>
          <p:cNvSpPr>
            <a:spLocks noGrp="1"/>
          </p:cNvSpPr>
          <p:nvPr>
            <p:ph sz="half" idx="2"/>
          </p:nvPr>
        </p:nvSpPr>
        <p:spPr>
          <a:xfrm>
            <a:off x="556147" y="1325563"/>
            <a:ext cx="10712488" cy="653362"/>
          </a:xfrm>
        </p:spPr>
        <p:txBody>
          <a:bodyPr>
            <a:normAutofit fontScale="92500"/>
          </a:bodyPr>
          <a:lstStyle/>
          <a:p>
            <a:pPr marL="0" indent="0" algn="ctr">
              <a:buNone/>
            </a:pPr>
            <a:r>
              <a:rPr lang="de-DE" sz="3600" b="1" dirty="0"/>
              <a:t>Setzen Sie Objektsätze „dass“, „wie“, „wer“, „was “ „ob“ ein </a:t>
            </a:r>
          </a:p>
        </p:txBody>
      </p:sp>
      <p:sp>
        <p:nvSpPr>
          <p:cNvPr id="9" name="Объект 5"/>
          <p:cNvSpPr>
            <a:spLocks noGrp="1"/>
          </p:cNvSpPr>
          <p:nvPr>
            <p:ph sz="half" idx="2"/>
          </p:nvPr>
        </p:nvSpPr>
        <p:spPr>
          <a:xfrm>
            <a:off x="6656293" y="1728973"/>
            <a:ext cx="1123933" cy="610815"/>
          </a:xfrm>
        </p:spPr>
        <p:txBody>
          <a:bodyPr>
            <a:normAutofit/>
          </a:bodyPr>
          <a:lstStyle/>
          <a:p>
            <a:pPr marL="0" indent="0" algn="ctr">
              <a:buNone/>
            </a:pPr>
            <a:r>
              <a:rPr lang="de-DE" sz="3600" b="1" dirty="0">
                <a:solidFill>
                  <a:srgbClr val="FF0000"/>
                </a:solidFill>
              </a:rPr>
              <a:t>dass  </a:t>
            </a:r>
          </a:p>
        </p:txBody>
      </p:sp>
      <p:sp>
        <p:nvSpPr>
          <p:cNvPr id="10" name="Объект 5"/>
          <p:cNvSpPr>
            <a:spLocks noGrp="1"/>
          </p:cNvSpPr>
          <p:nvPr>
            <p:ph sz="half" idx="2"/>
          </p:nvPr>
        </p:nvSpPr>
        <p:spPr>
          <a:xfrm>
            <a:off x="2998694" y="2809223"/>
            <a:ext cx="927847" cy="512202"/>
          </a:xfrm>
        </p:spPr>
        <p:txBody>
          <a:bodyPr>
            <a:normAutofit fontScale="92500" lnSpcReduction="10000"/>
          </a:bodyPr>
          <a:lstStyle/>
          <a:p>
            <a:pPr marL="0" indent="0" algn="ctr">
              <a:buNone/>
            </a:pPr>
            <a:r>
              <a:rPr lang="de-DE" sz="3600" b="1" dirty="0">
                <a:solidFill>
                  <a:srgbClr val="FF0000"/>
                </a:solidFill>
              </a:rPr>
              <a:t>wer </a:t>
            </a:r>
          </a:p>
        </p:txBody>
      </p:sp>
      <p:sp>
        <p:nvSpPr>
          <p:cNvPr id="11" name="Объект 5"/>
          <p:cNvSpPr>
            <a:spLocks noGrp="1"/>
          </p:cNvSpPr>
          <p:nvPr>
            <p:ph sz="half" idx="2"/>
          </p:nvPr>
        </p:nvSpPr>
        <p:spPr>
          <a:xfrm>
            <a:off x="3590364" y="3391928"/>
            <a:ext cx="968189" cy="534614"/>
          </a:xfrm>
        </p:spPr>
        <p:txBody>
          <a:bodyPr>
            <a:normAutofit fontScale="92500" lnSpcReduction="10000"/>
          </a:bodyPr>
          <a:lstStyle/>
          <a:p>
            <a:pPr marL="0" indent="0" algn="ctr">
              <a:buNone/>
            </a:pPr>
            <a:r>
              <a:rPr lang="de-DE" sz="3600" b="1" dirty="0">
                <a:solidFill>
                  <a:srgbClr val="FF0000"/>
                </a:solidFill>
              </a:rPr>
              <a:t>was</a:t>
            </a:r>
          </a:p>
        </p:txBody>
      </p:sp>
      <p:sp>
        <p:nvSpPr>
          <p:cNvPr id="12" name="Объект 5"/>
          <p:cNvSpPr>
            <a:spLocks noGrp="1"/>
          </p:cNvSpPr>
          <p:nvPr>
            <p:ph sz="half" idx="2"/>
          </p:nvPr>
        </p:nvSpPr>
        <p:spPr>
          <a:xfrm>
            <a:off x="6513193" y="3974634"/>
            <a:ext cx="976819" cy="653362"/>
          </a:xfrm>
        </p:spPr>
        <p:txBody>
          <a:bodyPr>
            <a:normAutofit fontScale="92500"/>
          </a:bodyPr>
          <a:lstStyle/>
          <a:p>
            <a:pPr marL="0" indent="0" algn="ctr">
              <a:buNone/>
            </a:pPr>
            <a:r>
              <a:rPr lang="de-DE" sz="3600" b="1" dirty="0">
                <a:solidFill>
                  <a:srgbClr val="FF0000"/>
                </a:solidFill>
              </a:rPr>
              <a:t>dass </a:t>
            </a:r>
          </a:p>
        </p:txBody>
      </p:sp>
      <p:sp>
        <p:nvSpPr>
          <p:cNvPr id="14" name="Объект 5"/>
          <p:cNvSpPr>
            <a:spLocks noGrp="1"/>
          </p:cNvSpPr>
          <p:nvPr>
            <p:ph sz="half" idx="2"/>
          </p:nvPr>
        </p:nvSpPr>
        <p:spPr>
          <a:xfrm>
            <a:off x="4419935" y="4476658"/>
            <a:ext cx="1133700" cy="653362"/>
          </a:xfrm>
        </p:spPr>
        <p:txBody>
          <a:bodyPr>
            <a:normAutofit/>
          </a:bodyPr>
          <a:lstStyle/>
          <a:p>
            <a:pPr marL="0" indent="0" algn="ctr">
              <a:buNone/>
            </a:pPr>
            <a:r>
              <a:rPr lang="de-DE" sz="3600" b="1" dirty="0">
                <a:solidFill>
                  <a:srgbClr val="FF0000"/>
                </a:solidFill>
              </a:rPr>
              <a:t>wie </a:t>
            </a:r>
          </a:p>
        </p:txBody>
      </p:sp>
      <p:sp>
        <p:nvSpPr>
          <p:cNvPr id="16" name="Объект 5"/>
          <p:cNvSpPr>
            <a:spLocks noGrp="1"/>
          </p:cNvSpPr>
          <p:nvPr>
            <p:ph sz="half" idx="2"/>
          </p:nvPr>
        </p:nvSpPr>
        <p:spPr>
          <a:xfrm>
            <a:off x="1658806" y="5023503"/>
            <a:ext cx="882689" cy="653362"/>
          </a:xfrm>
        </p:spPr>
        <p:txBody>
          <a:bodyPr>
            <a:normAutofit/>
          </a:bodyPr>
          <a:lstStyle/>
          <a:p>
            <a:pPr marL="0" indent="0" algn="ctr">
              <a:buNone/>
            </a:pPr>
            <a:r>
              <a:rPr lang="de-DE" sz="3600" b="1" dirty="0">
                <a:solidFill>
                  <a:srgbClr val="FF0000"/>
                </a:solidFill>
              </a:rPr>
              <a:t>ob </a:t>
            </a:r>
          </a:p>
        </p:txBody>
      </p:sp>
      <p:sp>
        <p:nvSpPr>
          <p:cNvPr id="3" name="Объект 2"/>
          <p:cNvSpPr>
            <a:spLocks noGrp="1"/>
          </p:cNvSpPr>
          <p:nvPr>
            <p:ph sz="half" idx="2"/>
          </p:nvPr>
        </p:nvSpPr>
        <p:spPr/>
        <p:txBody>
          <a:bodyPr/>
          <a:lstStyle/>
          <a:p>
            <a:endParaRPr lang="ru-RU"/>
          </a:p>
        </p:txBody>
      </p:sp>
    </p:spTree>
    <p:extLst>
      <p:ext uri="{BB962C8B-B14F-4D97-AF65-F5344CB8AC3E}">
        <p14:creationId xmlns:p14="http://schemas.microsoft.com/office/powerpoint/2010/main" val="813744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p:cTn id="7" dur="5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3">
                                            <p:txEl>
                                              <p:pRg st="1" end="1"/>
                                            </p:txEl>
                                          </p:spTgt>
                                        </p:tgtEl>
                                        <p:attrNameLst>
                                          <p:attrName>style.visibility</p:attrName>
                                        </p:attrNameLst>
                                      </p:cBhvr>
                                      <p:to>
                                        <p:strVal val="visible"/>
                                      </p:to>
                                    </p:set>
                                    <p:anim calcmode="lin" valueType="num">
                                      <p:cBhvr>
                                        <p:cTn id="14" dur="500" fill="hold"/>
                                        <p:tgtEl>
                                          <p:spTgt spid="1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1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1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13">
                                            <p:txEl>
                                              <p:pRg st="2" end="2"/>
                                            </p:txEl>
                                          </p:spTgt>
                                        </p:tgtEl>
                                        <p:attrNameLst>
                                          <p:attrName>style.visibility</p:attrName>
                                        </p:attrNameLst>
                                      </p:cBhvr>
                                      <p:to>
                                        <p:strVal val="visible"/>
                                      </p:to>
                                    </p:set>
                                    <p:anim calcmode="lin" valueType="num">
                                      <p:cBhvr>
                                        <p:cTn id="21" dur="500" fill="hold"/>
                                        <p:tgtEl>
                                          <p:spTgt spid="1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1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1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13">
                                            <p:txEl>
                                              <p:pRg st="3" end="3"/>
                                            </p:txEl>
                                          </p:spTgt>
                                        </p:tgtEl>
                                        <p:attrNameLst>
                                          <p:attrName>style.visibility</p:attrName>
                                        </p:attrNameLst>
                                      </p:cBhvr>
                                      <p:to>
                                        <p:strVal val="visible"/>
                                      </p:to>
                                    </p:set>
                                    <p:anim calcmode="lin" valueType="num">
                                      <p:cBhvr>
                                        <p:cTn id="28" dur="500" fill="hold"/>
                                        <p:tgtEl>
                                          <p:spTgt spid="1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1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1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13">
                                            <p:txEl>
                                              <p:pRg st="4" end="4"/>
                                            </p:txEl>
                                          </p:spTgt>
                                        </p:tgtEl>
                                        <p:attrNameLst>
                                          <p:attrName>style.visibility</p:attrName>
                                        </p:attrNameLst>
                                      </p:cBhvr>
                                      <p:to>
                                        <p:strVal val="visible"/>
                                      </p:to>
                                    </p:set>
                                    <p:anim calcmode="lin" valueType="num">
                                      <p:cBhvr>
                                        <p:cTn id="35" dur="500" fill="hold"/>
                                        <p:tgtEl>
                                          <p:spTgt spid="1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1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1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13">
                                            <p:txEl>
                                              <p:pRg st="5" end="5"/>
                                            </p:txEl>
                                          </p:spTgt>
                                        </p:tgtEl>
                                        <p:attrNameLst>
                                          <p:attrName>style.visibility</p:attrName>
                                        </p:attrNameLst>
                                      </p:cBhvr>
                                      <p:to>
                                        <p:strVal val="visible"/>
                                      </p:to>
                                    </p:set>
                                    <p:anim calcmode="lin" valueType="num">
                                      <p:cBhvr>
                                        <p:cTn id="42" dur="500" fill="hold"/>
                                        <p:tgtEl>
                                          <p:spTgt spid="1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1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1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9">
                                            <p:txEl>
                                              <p:pRg st="0" end="0"/>
                                            </p:txEl>
                                          </p:spTgt>
                                        </p:tgtEl>
                                        <p:attrNameLst>
                                          <p:attrName>style.visibility</p:attrName>
                                        </p:attrNameLst>
                                      </p:cBhvr>
                                      <p:to>
                                        <p:strVal val="visible"/>
                                      </p:to>
                                    </p:set>
                                    <p:anim calcmode="lin" valueType="num">
                                      <p:cBhvr>
                                        <p:cTn id="49"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50"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51" dur="500"/>
                                        <p:tgtEl>
                                          <p:spTgt spid="9">
                                            <p:txEl>
                                              <p:pRg st="0" end="0"/>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10">
                                            <p:txEl>
                                              <p:pRg st="0" end="0"/>
                                            </p:txEl>
                                          </p:spTgt>
                                        </p:tgtEl>
                                        <p:attrNameLst>
                                          <p:attrName>style.visibility</p:attrName>
                                        </p:attrNameLst>
                                      </p:cBhvr>
                                      <p:to>
                                        <p:strVal val="visible"/>
                                      </p:to>
                                    </p:set>
                                    <p:anim calcmode="lin" valueType="num">
                                      <p:cBhvr>
                                        <p:cTn id="56" dur="500" fill="hold"/>
                                        <p:tgtEl>
                                          <p:spTgt spid="10">
                                            <p:txEl>
                                              <p:pRg st="0" end="0"/>
                                            </p:txEl>
                                          </p:spTgt>
                                        </p:tgtEl>
                                        <p:attrNameLst>
                                          <p:attrName>ppt_w</p:attrName>
                                        </p:attrNameLst>
                                      </p:cBhvr>
                                      <p:tavLst>
                                        <p:tav tm="0">
                                          <p:val>
                                            <p:fltVal val="0"/>
                                          </p:val>
                                        </p:tav>
                                        <p:tav tm="100000">
                                          <p:val>
                                            <p:strVal val="#ppt_w"/>
                                          </p:val>
                                        </p:tav>
                                      </p:tavLst>
                                    </p:anim>
                                    <p:anim calcmode="lin" valueType="num">
                                      <p:cBhvr>
                                        <p:cTn id="57" dur="500" fill="hold"/>
                                        <p:tgtEl>
                                          <p:spTgt spid="10">
                                            <p:txEl>
                                              <p:pRg st="0" end="0"/>
                                            </p:txEl>
                                          </p:spTgt>
                                        </p:tgtEl>
                                        <p:attrNameLst>
                                          <p:attrName>ppt_h</p:attrName>
                                        </p:attrNameLst>
                                      </p:cBhvr>
                                      <p:tavLst>
                                        <p:tav tm="0">
                                          <p:val>
                                            <p:fltVal val="0"/>
                                          </p:val>
                                        </p:tav>
                                        <p:tav tm="100000">
                                          <p:val>
                                            <p:strVal val="#ppt_h"/>
                                          </p:val>
                                        </p:tav>
                                      </p:tavLst>
                                    </p:anim>
                                    <p:animEffect transition="in" filter="fade">
                                      <p:cBhvr>
                                        <p:cTn id="58" dur="500"/>
                                        <p:tgtEl>
                                          <p:spTgt spid="10">
                                            <p:txEl>
                                              <p:pRg st="0" end="0"/>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11">
                                            <p:txEl>
                                              <p:pRg st="0" end="0"/>
                                            </p:txEl>
                                          </p:spTgt>
                                        </p:tgtEl>
                                        <p:attrNameLst>
                                          <p:attrName>style.visibility</p:attrName>
                                        </p:attrNameLst>
                                      </p:cBhvr>
                                      <p:to>
                                        <p:strVal val="visible"/>
                                      </p:to>
                                    </p:set>
                                    <p:anim calcmode="lin" valueType="num">
                                      <p:cBhvr>
                                        <p:cTn id="63" dur="500" fill="hold"/>
                                        <p:tgtEl>
                                          <p:spTgt spid="11">
                                            <p:txEl>
                                              <p:pRg st="0" end="0"/>
                                            </p:txEl>
                                          </p:spTgt>
                                        </p:tgtEl>
                                        <p:attrNameLst>
                                          <p:attrName>ppt_w</p:attrName>
                                        </p:attrNameLst>
                                      </p:cBhvr>
                                      <p:tavLst>
                                        <p:tav tm="0">
                                          <p:val>
                                            <p:fltVal val="0"/>
                                          </p:val>
                                        </p:tav>
                                        <p:tav tm="100000">
                                          <p:val>
                                            <p:strVal val="#ppt_w"/>
                                          </p:val>
                                        </p:tav>
                                      </p:tavLst>
                                    </p:anim>
                                    <p:anim calcmode="lin" valueType="num">
                                      <p:cBhvr>
                                        <p:cTn id="64" dur="500" fill="hold"/>
                                        <p:tgtEl>
                                          <p:spTgt spid="11">
                                            <p:txEl>
                                              <p:pRg st="0" end="0"/>
                                            </p:txEl>
                                          </p:spTgt>
                                        </p:tgtEl>
                                        <p:attrNameLst>
                                          <p:attrName>ppt_h</p:attrName>
                                        </p:attrNameLst>
                                      </p:cBhvr>
                                      <p:tavLst>
                                        <p:tav tm="0">
                                          <p:val>
                                            <p:fltVal val="0"/>
                                          </p:val>
                                        </p:tav>
                                        <p:tav tm="100000">
                                          <p:val>
                                            <p:strVal val="#ppt_h"/>
                                          </p:val>
                                        </p:tav>
                                      </p:tavLst>
                                    </p:anim>
                                    <p:animEffect transition="in" filter="fade">
                                      <p:cBhvr>
                                        <p:cTn id="65" dur="500"/>
                                        <p:tgtEl>
                                          <p:spTgt spid="11">
                                            <p:txEl>
                                              <p:pRg st="0" end="0"/>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12">
                                            <p:txEl>
                                              <p:pRg st="0" end="0"/>
                                            </p:txEl>
                                          </p:spTgt>
                                        </p:tgtEl>
                                        <p:attrNameLst>
                                          <p:attrName>style.visibility</p:attrName>
                                        </p:attrNameLst>
                                      </p:cBhvr>
                                      <p:to>
                                        <p:strVal val="visible"/>
                                      </p:to>
                                    </p:set>
                                    <p:anim calcmode="lin" valueType="num">
                                      <p:cBhvr>
                                        <p:cTn id="70" dur="5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71" dur="5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72" dur="500"/>
                                        <p:tgtEl>
                                          <p:spTgt spid="12">
                                            <p:txEl>
                                              <p:pRg st="0" end="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14">
                                            <p:txEl>
                                              <p:pRg st="0" end="0"/>
                                            </p:txEl>
                                          </p:spTgt>
                                        </p:tgtEl>
                                        <p:attrNameLst>
                                          <p:attrName>style.visibility</p:attrName>
                                        </p:attrNameLst>
                                      </p:cBhvr>
                                      <p:to>
                                        <p:strVal val="visible"/>
                                      </p:to>
                                    </p:set>
                                    <p:anim calcmode="lin" valueType="num">
                                      <p:cBhvr>
                                        <p:cTn id="77" dur="500" fill="hold"/>
                                        <p:tgtEl>
                                          <p:spTgt spid="14">
                                            <p:txEl>
                                              <p:pRg st="0" end="0"/>
                                            </p:txEl>
                                          </p:spTgt>
                                        </p:tgtEl>
                                        <p:attrNameLst>
                                          <p:attrName>ppt_w</p:attrName>
                                        </p:attrNameLst>
                                      </p:cBhvr>
                                      <p:tavLst>
                                        <p:tav tm="0">
                                          <p:val>
                                            <p:fltVal val="0"/>
                                          </p:val>
                                        </p:tav>
                                        <p:tav tm="100000">
                                          <p:val>
                                            <p:strVal val="#ppt_w"/>
                                          </p:val>
                                        </p:tav>
                                      </p:tavLst>
                                    </p:anim>
                                    <p:anim calcmode="lin" valueType="num">
                                      <p:cBhvr>
                                        <p:cTn id="78" dur="500" fill="hold"/>
                                        <p:tgtEl>
                                          <p:spTgt spid="14">
                                            <p:txEl>
                                              <p:pRg st="0" end="0"/>
                                            </p:txEl>
                                          </p:spTgt>
                                        </p:tgtEl>
                                        <p:attrNameLst>
                                          <p:attrName>ppt_h</p:attrName>
                                        </p:attrNameLst>
                                      </p:cBhvr>
                                      <p:tavLst>
                                        <p:tav tm="0">
                                          <p:val>
                                            <p:fltVal val="0"/>
                                          </p:val>
                                        </p:tav>
                                        <p:tav tm="100000">
                                          <p:val>
                                            <p:strVal val="#ppt_h"/>
                                          </p:val>
                                        </p:tav>
                                      </p:tavLst>
                                    </p:anim>
                                    <p:animEffect transition="in" filter="fade">
                                      <p:cBhvr>
                                        <p:cTn id="79" dur="500"/>
                                        <p:tgtEl>
                                          <p:spTgt spid="14">
                                            <p:txEl>
                                              <p:pRg st="0" end="0"/>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grpId="0" nodeType="clickEffect">
                                  <p:stCondLst>
                                    <p:cond delay="0"/>
                                  </p:stCondLst>
                                  <p:childTnLst>
                                    <p:set>
                                      <p:cBhvr>
                                        <p:cTn id="83" dur="1" fill="hold">
                                          <p:stCondLst>
                                            <p:cond delay="0"/>
                                          </p:stCondLst>
                                        </p:cTn>
                                        <p:tgtEl>
                                          <p:spTgt spid="16">
                                            <p:txEl>
                                              <p:pRg st="0" end="0"/>
                                            </p:txEl>
                                          </p:spTgt>
                                        </p:tgtEl>
                                        <p:attrNameLst>
                                          <p:attrName>style.visibility</p:attrName>
                                        </p:attrNameLst>
                                      </p:cBhvr>
                                      <p:to>
                                        <p:strVal val="visible"/>
                                      </p:to>
                                    </p:set>
                                    <p:anim calcmode="lin" valueType="num">
                                      <p:cBhvr>
                                        <p:cTn id="84" dur="500" fill="hold"/>
                                        <p:tgtEl>
                                          <p:spTgt spid="16">
                                            <p:txEl>
                                              <p:pRg st="0" end="0"/>
                                            </p:txEl>
                                          </p:spTgt>
                                        </p:tgtEl>
                                        <p:attrNameLst>
                                          <p:attrName>ppt_w</p:attrName>
                                        </p:attrNameLst>
                                      </p:cBhvr>
                                      <p:tavLst>
                                        <p:tav tm="0">
                                          <p:val>
                                            <p:fltVal val="0"/>
                                          </p:val>
                                        </p:tav>
                                        <p:tav tm="100000">
                                          <p:val>
                                            <p:strVal val="#ppt_w"/>
                                          </p:val>
                                        </p:tav>
                                      </p:tavLst>
                                    </p:anim>
                                    <p:anim calcmode="lin" valueType="num">
                                      <p:cBhvr>
                                        <p:cTn id="85" dur="500" fill="hold"/>
                                        <p:tgtEl>
                                          <p:spTgt spid="16">
                                            <p:txEl>
                                              <p:pRg st="0" end="0"/>
                                            </p:txEl>
                                          </p:spTgt>
                                        </p:tgtEl>
                                        <p:attrNameLst>
                                          <p:attrName>ppt_h</p:attrName>
                                        </p:attrNameLst>
                                      </p:cBhvr>
                                      <p:tavLst>
                                        <p:tav tm="0">
                                          <p:val>
                                            <p:fltVal val="0"/>
                                          </p:val>
                                        </p:tav>
                                        <p:tav tm="100000">
                                          <p:val>
                                            <p:strVal val="#ppt_h"/>
                                          </p:val>
                                        </p:tav>
                                      </p:tavLst>
                                    </p:anim>
                                    <p:animEffect transition="in" filter="fade">
                                      <p:cBhvr>
                                        <p:cTn id="86"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build="p"/>
      <p:bldP spid="11" grpId="0" build="p"/>
      <p:bldP spid="12" grpId="0" build="p"/>
      <p:bldP spid="14" grpId="0" build="p"/>
      <p:bldP spid="1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3"/>
          <p:cNvSpPr>
            <a:spLocks noGrp="1"/>
          </p:cNvSpPr>
          <p:nvPr>
            <p:ph type="title"/>
          </p:nvPr>
        </p:nvSpPr>
        <p:spPr>
          <a:solidFill>
            <a:srgbClr val="0070C0"/>
          </a:solidFill>
        </p:spPr>
        <p:txBody>
          <a:bodyPr>
            <a:normAutofit/>
          </a:bodyPr>
          <a:lstStyle/>
          <a:p>
            <a:pPr algn="ctr"/>
            <a:r>
              <a:rPr lang="de-DE" sz="8000" b="1" dirty="0">
                <a:solidFill>
                  <a:schemeClr val="bg1"/>
                </a:solidFill>
                <a:latin typeface="Arial" panose="020B0604020202020204" pitchFamily="34" charset="0"/>
                <a:cs typeface="Arial" panose="020B0604020202020204" pitchFamily="34" charset="0"/>
              </a:rPr>
              <a:t>Selbständige Arbeit</a:t>
            </a:r>
            <a:r>
              <a:rPr lang="de-DE" sz="8000" b="1" dirty="0">
                <a:solidFill>
                  <a:schemeClr val="accent1">
                    <a:lumMod val="40000"/>
                    <a:lumOff val="60000"/>
                  </a:schemeClr>
                </a:solidFill>
                <a:latin typeface="Arial" panose="020B0604020202020204" pitchFamily="34" charset="0"/>
                <a:cs typeface="Arial" panose="020B0604020202020204" pitchFamily="34" charset="0"/>
              </a:rPr>
              <a:t>:</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2" name="Объект 1"/>
          <p:cNvSpPr>
            <a:spLocks noGrp="1"/>
          </p:cNvSpPr>
          <p:nvPr>
            <p:ph sz="half" idx="1"/>
          </p:nvPr>
        </p:nvSpPr>
        <p:spPr>
          <a:xfrm>
            <a:off x="405820" y="2861615"/>
            <a:ext cx="11627892" cy="1696938"/>
          </a:xfrm>
        </p:spPr>
        <p:txBody>
          <a:bodyPr>
            <a:normAutofit/>
          </a:bodyPr>
          <a:lstStyle/>
          <a:p>
            <a:pPr marL="0" indent="0" algn="ctr">
              <a:buNone/>
            </a:pPr>
            <a:r>
              <a:rPr lang="de-AT" sz="4800" b="1" dirty="0">
                <a:solidFill>
                  <a:srgbClr val="002060"/>
                </a:solidFill>
              </a:rPr>
              <a:t>Welche Sportarten kennen </a:t>
            </a:r>
            <a:r>
              <a:rPr lang="de-AT" sz="4800" b="1">
                <a:solidFill>
                  <a:srgbClr val="002060"/>
                </a:solidFill>
              </a:rPr>
              <a:t>Sie?</a:t>
            </a:r>
          </a:p>
          <a:p>
            <a:pPr marL="0" indent="0" algn="ctr">
              <a:buNone/>
            </a:pPr>
            <a:r>
              <a:rPr lang="de-AT" sz="4800" b="1">
                <a:solidFill>
                  <a:srgbClr val="002060"/>
                </a:solidFill>
              </a:rPr>
              <a:t> </a:t>
            </a:r>
            <a:r>
              <a:rPr lang="de-AT" sz="4800" b="1" dirty="0">
                <a:solidFill>
                  <a:srgbClr val="002060"/>
                </a:solidFill>
              </a:rPr>
              <a:t>Erzählen Sie bitte darüber.</a:t>
            </a:r>
          </a:p>
        </p:txBody>
      </p:sp>
    </p:spTree>
    <p:extLst>
      <p:ext uri="{BB962C8B-B14F-4D97-AF65-F5344CB8AC3E}">
        <p14:creationId xmlns:p14="http://schemas.microsoft.com/office/powerpoint/2010/main" val="3654368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 calcmode="lin" valueType="num">
                                      <p:cBhvr>
                                        <p:cTn id="14"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71487" y="157164"/>
            <a:ext cx="11215687" cy="844322"/>
          </a:xfrm>
          <a:solidFill>
            <a:srgbClr val="0070C0"/>
          </a:solidFill>
        </p:spPr>
        <p:txBody>
          <a:bodyPr>
            <a:normAutofit/>
          </a:bodyPr>
          <a:lstStyle/>
          <a:p>
            <a:r>
              <a:rPr lang="de-DE" sz="4800" b="1" dirty="0">
                <a:solidFill>
                  <a:schemeClr val="bg1"/>
                </a:solidFill>
                <a:latin typeface="Arial" panose="020B0604020202020204" pitchFamily="34" charset="0"/>
                <a:cs typeface="Arial" panose="020B0604020202020204" pitchFamily="34" charset="0"/>
              </a:rPr>
              <a:t>Ende der Stunde</a:t>
            </a:r>
            <a:endParaRPr lang="ru-RU" sz="48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471487" y="1161143"/>
            <a:ext cx="11215687" cy="5125358"/>
          </a:xfrm>
          <a:ln w="57150">
            <a:solidFill>
              <a:srgbClr val="00B0F0"/>
            </a:solidFill>
          </a:ln>
        </p:spPr>
        <p:txBody>
          <a:bodyPr>
            <a:normAutofit/>
          </a:bodyPr>
          <a:lstStyle/>
          <a:p>
            <a:r>
              <a:rPr lang="de-DE" sz="5400" b="1" dirty="0">
                <a:solidFill>
                  <a:srgbClr val="0070C0"/>
                </a:solidFill>
                <a:latin typeface="Arial" panose="020B0604020202020204" pitchFamily="34" charset="0"/>
                <a:cs typeface="Arial" panose="020B0604020202020204" pitchFamily="34" charset="0"/>
              </a:rPr>
              <a:t>Unsere Stunde ist zu Ende.</a:t>
            </a:r>
          </a:p>
          <a:p>
            <a:endParaRPr lang="de-DE" sz="5400" b="1" dirty="0">
              <a:solidFill>
                <a:srgbClr val="0070C0"/>
              </a:solidFill>
              <a:latin typeface="Arial" panose="020B0604020202020204" pitchFamily="34" charset="0"/>
              <a:cs typeface="Arial" panose="020B0604020202020204" pitchFamily="34" charset="0"/>
            </a:endParaRPr>
          </a:p>
          <a:p>
            <a:r>
              <a:rPr lang="de-DE" sz="5400" b="1" dirty="0">
                <a:solidFill>
                  <a:srgbClr val="7030A0"/>
                </a:solidFill>
                <a:latin typeface="Arial" panose="020B0604020202020204" pitchFamily="34" charset="0"/>
                <a:cs typeface="Arial" panose="020B0604020202020204" pitchFamily="34" charset="0"/>
              </a:rPr>
              <a:t>Danke für Aufmerksamkeit!</a:t>
            </a:r>
          </a:p>
          <a:p>
            <a:endParaRPr lang="de-DE" sz="5400" b="1" dirty="0">
              <a:solidFill>
                <a:srgbClr val="7030A0"/>
              </a:solidFill>
              <a:latin typeface="Arial" panose="020B0604020202020204" pitchFamily="34" charset="0"/>
              <a:cs typeface="Arial" panose="020B0604020202020204" pitchFamily="34" charset="0"/>
            </a:endParaRPr>
          </a:p>
          <a:p>
            <a:r>
              <a:rPr lang="de-DE" sz="5400" b="1" dirty="0">
                <a:solidFill>
                  <a:srgbClr val="C00000"/>
                </a:solidFill>
                <a:latin typeface="Arial" panose="020B0604020202020204" pitchFamily="34" charset="0"/>
                <a:cs typeface="Arial" panose="020B0604020202020204" pitchFamily="34" charset="0"/>
              </a:rPr>
              <a:t>Auf Wiedersehen!</a:t>
            </a:r>
          </a:p>
        </p:txBody>
      </p:sp>
    </p:spTree>
    <p:extLst>
      <p:ext uri="{BB962C8B-B14F-4D97-AF65-F5344CB8AC3E}">
        <p14:creationId xmlns:p14="http://schemas.microsoft.com/office/powerpoint/2010/main" val="35631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143000" y="1064375"/>
            <a:ext cx="10668000" cy="522380"/>
          </a:xfrm>
        </p:spPr>
        <p:txBody>
          <a:bodyPr>
            <a:normAutofit fontScale="90000"/>
          </a:bodyPr>
          <a:lstStyle/>
          <a:p>
            <a:r>
              <a:rPr lang="de-DE" sz="3200" b="1" dirty="0">
                <a:latin typeface="+mn-lt"/>
              </a:rPr>
              <a:t>Lesen Sie die W</a:t>
            </a:r>
            <a:r>
              <a:rPr lang="de-AT" sz="3200" b="1" dirty="0" err="1">
                <a:latin typeface="+mn-lt"/>
              </a:rPr>
              <a:t>örter</a:t>
            </a:r>
            <a:r>
              <a:rPr lang="de-AT" sz="3200" b="1" dirty="0">
                <a:latin typeface="+mn-lt"/>
              </a:rPr>
              <a:t> 1-7 und finden Sie die Synonyme a-g</a:t>
            </a:r>
            <a:endParaRPr lang="de-DE" sz="3200" b="1" dirty="0">
              <a:latin typeface="+mn-lt"/>
            </a:endParaRPr>
          </a:p>
        </p:txBody>
      </p:sp>
      <p:sp>
        <p:nvSpPr>
          <p:cNvPr id="4" name="Заголовок 3"/>
          <p:cNvSpPr txBox="1">
            <a:spLocks/>
          </p:cNvSpPr>
          <p:nvPr/>
        </p:nvSpPr>
        <p:spPr>
          <a:xfrm>
            <a:off x="1385047" y="1"/>
            <a:ext cx="9973235" cy="968187"/>
          </a:xfrm>
          <a:prstGeom prst="rect">
            <a:avLst/>
          </a:prstGeom>
          <a:solidFill>
            <a:srgbClr val="0070C0"/>
          </a:solidFill>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8000" b="1" dirty="0" err="1">
                <a:solidFill>
                  <a:schemeClr val="bg1"/>
                </a:solidFill>
                <a:latin typeface="Arial" panose="020B0604020202020204" pitchFamily="34" charset="0"/>
                <a:cs typeface="Arial" panose="020B0604020202020204" pitchFamily="34" charset="0"/>
              </a:rPr>
              <a:t>Sportmannschaften</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6" name="Овал 5"/>
          <p:cNvSpPr/>
          <p:nvPr/>
        </p:nvSpPr>
        <p:spPr>
          <a:xfrm>
            <a:off x="10703922" y="0"/>
            <a:ext cx="1277470" cy="870417"/>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DE" sz="2000" dirty="0">
                <a:latin typeface="Arial" panose="020B0604020202020204" pitchFamily="34" charset="0"/>
                <a:cs typeface="Arial" panose="020B0604020202020204" pitchFamily="34" charset="0"/>
              </a:rPr>
              <a:t>S.86 </a:t>
            </a:r>
          </a:p>
          <a:p>
            <a:pPr algn="ctr"/>
            <a:r>
              <a:rPr lang="de-DE" sz="2000" dirty="0">
                <a:latin typeface="Arial" panose="020B0604020202020204" pitchFamily="34" charset="0"/>
                <a:cs typeface="Arial" panose="020B0604020202020204" pitchFamily="34" charset="0"/>
              </a:rPr>
              <a:t>Üb.2</a:t>
            </a:r>
            <a:endParaRPr lang="ru-RU" sz="2000" dirty="0">
              <a:latin typeface="Arial" panose="020B0604020202020204" pitchFamily="34" charset="0"/>
              <a:cs typeface="Arial" panose="020B0604020202020204" pitchFamily="34" charset="0"/>
            </a:endParaRPr>
          </a:p>
        </p:txBody>
      </p:sp>
      <p:sp>
        <p:nvSpPr>
          <p:cNvPr id="15" name="Объект 14"/>
          <p:cNvSpPr>
            <a:spLocks noGrp="1"/>
          </p:cNvSpPr>
          <p:nvPr>
            <p:ph sz="half" idx="2"/>
          </p:nvPr>
        </p:nvSpPr>
        <p:spPr/>
        <p:txBody>
          <a:bodyPr/>
          <a:lstStyle/>
          <a:p>
            <a:endParaRPr lang="ru-RU"/>
          </a:p>
        </p:txBody>
      </p:sp>
      <p:sp>
        <p:nvSpPr>
          <p:cNvPr id="16" name="Объект 15"/>
          <p:cNvSpPr>
            <a:spLocks noGrp="1"/>
          </p:cNvSpPr>
          <p:nvPr>
            <p:ph sz="half" idx="2"/>
          </p:nvPr>
        </p:nvSpPr>
        <p:spPr/>
        <p:txBody>
          <a:bodyPr/>
          <a:lstStyle/>
          <a:p>
            <a:endParaRPr lang="ru-RU"/>
          </a:p>
        </p:txBody>
      </p:sp>
      <p:sp>
        <p:nvSpPr>
          <p:cNvPr id="17" name="Объект 16"/>
          <p:cNvSpPr>
            <a:spLocks noGrp="1"/>
          </p:cNvSpPr>
          <p:nvPr>
            <p:ph sz="half" idx="2"/>
          </p:nvPr>
        </p:nvSpPr>
        <p:spPr/>
        <p:txBody>
          <a:bodyPr/>
          <a:lstStyle/>
          <a:p>
            <a:endParaRPr lang="ru-RU"/>
          </a:p>
        </p:txBody>
      </p:sp>
      <p:sp>
        <p:nvSpPr>
          <p:cNvPr id="18" name="Объект 17"/>
          <p:cNvSpPr>
            <a:spLocks noGrp="1"/>
          </p:cNvSpPr>
          <p:nvPr>
            <p:ph sz="half" idx="2"/>
          </p:nvPr>
        </p:nvSpPr>
        <p:spPr/>
        <p:txBody>
          <a:bodyPr/>
          <a:lstStyle/>
          <a:p>
            <a:endParaRPr lang="ru-RU"/>
          </a:p>
        </p:txBody>
      </p:sp>
      <p:sp>
        <p:nvSpPr>
          <p:cNvPr id="19" name="Объект 18"/>
          <p:cNvSpPr>
            <a:spLocks noGrp="1"/>
          </p:cNvSpPr>
          <p:nvPr>
            <p:ph sz="half" idx="2"/>
          </p:nvPr>
        </p:nvSpPr>
        <p:spPr/>
        <p:txBody>
          <a:bodyPr/>
          <a:lstStyle/>
          <a:p>
            <a:endParaRPr lang="ru-RU"/>
          </a:p>
        </p:txBody>
      </p:sp>
      <p:pic>
        <p:nvPicPr>
          <p:cNvPr id="21" name="Рисунок 20"/>
          <p:cNvPicPr>
            <a:picLocks noChangeAspect="1"/>
          </p:cNvPicPr>
          <p:nvPr/>
        </p:nvPicPr>
        <p:blipFill>
          <a:blip r:embed="rId2"/>
          <a:stretch>
            <a:fillRect/>
          </a:stretch>
        </p:blipFill>
        <p:spPr>
          <a:xfrm>
            <a:off x="172850" y="1915086"/>
            <a:ext cx="5095875" cy="4533900"/>
          </a:xfrm>
          <a:prstGeom prst="rect">
            <a:avLst/>
          </a:prstGeom>
        </p:spPr>
      </p:pic>
      <p:pic>
        <p:nvPicPr>
          <p:cNvPr id="22" name="Рисунок 21"/>
          <p:cNvPicPr>
            <a:picLocks noChangeAspect="1"/>
          </p:cNvPicPr>
          <p:nvPr/>
        </p:nvPicPr>
        <p:blipFill>
          <a:blip r:embed="rId3"/>
          <a:stretch>
            <a:fillRect/>
          </a:stretch>
        </p:blipFill>
        <p:spPr>
          <a:xfrm>
            <a:off x="6987708" y="1828519"/>
            <a:ext cx="4886325" cy="4733925"/>
          </a:xfrm>
          <a:prstGeom prst="rect">
            <a:avLst/>
          </a:prstGeom>
        </p:spPr>
      </p:pic>
      <p:cxnSp>
        <p:nvCxnSpPr>
          <p:cNvPr id="26" name="Прямая со стрелкой 25"/>
          <p:cNvCxnSpPr/>
          <p:nvPr/>
        </p:nvCxnSpPr>
        <p:spPr>
          <a:xfrm>
            <a:off x="4800600" y="3576917"/>
            <a:ext cx="2433918" cy="1842248"/>
          </a:xfrm>
          <a:prstGeom prst="straightConnector1">
            <a:avLst/>
          </a:prstGeom>
          <a:ln w="3810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p:nvPr/>
        </p:nvCxnSpPr>
        <p:spPr>
          <a:xfrm flipV="1">
            <a:off x="4827494" y="3603812"/>
            <a:ext cx="2366682" cy="1358153"/>
          </a:xfrm>
          <a:prstGeom prst="straightConnector1">
            <a:avLst/>
          </a:prstGeom>
          <a:ln w="3810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p:nvPr/>
        </p:nvCxnSpPr>
        <p:spPr>
          <a:xfrm flipV="1">
            <a:off x="4746812" y="2971800"/>
            <a:ext cx="2608729" cy="1344706"/>
          </a:xfrm>
          <a:prstGeom prst="straightConnector1">
            <a:avLst/>
          </a:prstGeom>
          <a:ln w="3810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p:nvPr/>
        </p:nvCxnSpPr>
        <p:spPr>
          <a:xfrm flipV="1">
            <a:off x="4746812" y="2259106"/>
            <a:ext cx="2514600" cy="3348318"/>
          </a:xfrm>
          <a:prstGeom prst="straightConnector1">
            <a:avLst/>
          </a:prstGeom>
          <a:ln w="3810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0" name="Прямая со стрелкой 29"/>
          <p:cNvCxnSpPr/>
          <p:nvPr/>
        </p:nvCxnSpPr>
        <p:spPr>
          <a:xfrm>
            <a:off x="5087470" y="2909047"/>
            <a:ext cx="2268070" cy="1272988"/>
          </a:xfrm>
          <a:prstGeom prst="straightConnector1">
            <a:avLst/>
          </a:prstGeom>
          <a:ln w="3810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1" name="Прямая со стрелкой 30"/>
          <p:cNvCxnSpPr/>
          <p:nvPr/>
        </p:nvCxnSpPr>
        <p:spPr>
          <a:xfrm flipV="1">
            <a:off x="4558552" y="4881282"/>
            <a:ext cx="2595283" cy="1331259"/>
          </a:xfrm>
          <a:prstGeom prst="straightConnector1">
            <a:avLst/>
          </a:prstGeom>
          <a:ln w="3810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2" name="Прямая со стрелкой 31"/>
          <p:cNvCxnSpPr/>
          <p:nvPr/>
        </p:nvCxnSpPr>
        <p:spPr>
          <a:xfrm>
            <a:off x="2622177" y="2245658"/>
            <a:ext cx="4545105" cy="3993777"/>
          </a:xfrm>
          <a:prstGeom prst="straightConnector1">
            <a:avLst/>
          </a:prstGeom>
          <a:ln w="3810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3126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anim calcmode="lin" valueType="num">
                                      <p:cBhvr>
                                        <p:cTn id="7" dur="500" fill="hold"/>
                                        <p:tgtEl>
                                          <p:spTgt spid="32"/>
                                        </p:tgtEl>
                                        <p:attrNameLst>
                                          <p:attrName>ppt_w</p:attrName>
                                        </p:attrNameLst>
                                      </p:cBhvr>
                                      <p:tavLst>
                                        <p:tav tm="0">
                                          <p:val>
                                            <p:fltVal val="0"/>
                                          </p:val>
                                        </p:tav>
                                        <p:tav tm="100000">
                                          <p:val>
                                            <p:strVal val="#ppt_w"/>
                                          </p:val>
                                        </p:tav>
                                      </p:tavLst>
                                    </p:anim>
                                    <p:anim calcmode="lin" valueType="num">
                                      <p:cBhvr>
                                        <p:cTn id="8" dur="500" fill="hold"/>
                                        <p:tgtEl>
                                          <p:spTgt spid="32"/>
                                        </p:tgtEl>
                                        <p:attrNameLst>
                                          <p:attrName>ppt_h</p:attrName>
                                        </p:attrNameLst>
                                      </p:cBhvr>
                                      <p:tavLst>
                                        <p:tav tm="0">
                                          <p:val>
                                            <p:fltVal val="0"/>
                                          </p:val>
                                        </p:tav>
                                        <p:tav tm="100000">
                                          <p:val>
                                            <p:strVal val="#ppt_h"/>
                                          </p:val>
                                        </p:tav>
                                      </p:tavLst>
                                    </p:anim>
                                    <p:animEffect transition="in" filter="fade">
                                      <p:cBhvr>
                                        <p:cTn id="9" dur="500"/>
                                        <p:tgtEl>
                                          <p:spTgt spid="3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0"/>
                                        </p:tgtEl>
                                        <p:attrNameLst>
                                          <p:attrName>style.visibility</p:attrName>
                                        </p:attrNameLst>
                                      </p:cBhvr>
                                      <p:to>
                                        <p:strVal val="visible"/>
                                      </p:to>
                                    </p:set>
                                    <p:anim calcmode="lin" valueType="num">
                                      <p:cBhvr>
                                        <p:cTn id="14" dur="500" fill="hold"/>
                                        <p:tgtEl>
                                          <p:spTgt spid="30"/>
                                        </p:tgtEl>
                                        <p:attrNameLst>
                                          <p:attrName>ppt_w</p:attrName>
                                        </p:attrNameLst>
                                      </p:cBhvr>
                                      <p:tavLst>
                                        <p:tav tm="0">
                                          <p:val>
                                            <p:fltVal val="0"/>
                                          </p:val>
                                        </p:tav>
                                        <p:tav tm="100000">
                                          <p:val>
                                            <p:strVal val="#ppt_w"/>
                                          </p:val>
                                        </p:tav>
                                      </p:tavLst>
                                    </p:anim>
                                    <p:anim calcmode="lin" valueType="num">
                                      <p:cBhvr>
                                        <p:cTn id="15" dur="500" fill="hold"/>
                                        <p:tgtEl>
                                          <p:spTgt spid="30"/>
                                        </p:tgtEl>
                                        <p:attrNameLst>
                                          <p:attrName>ppt_h</p:attrName>
                                        </p:attrNameLst>
                                      </p:cBhvr>
                                      <p:tavLst>
                                        <p:tav tm="0">
                                          <p:val>
                                            <p:fltVal val="0"/>
                                          </p:val>
                                        </p:tav>
                                        <p:tav tm="100000">
                                          <p:val>
                                            <p:strVal val="#ppt_h"/>
                                          </p:val>
                                        </p:tav>
                                      </p:tavLst>
                                    </p:anim>
                                    <p:animEffect transition="in" filter="fade">
                                      <p:cBhvr>
                                        <p:cTn id="16" dur="500"/>
                                        <p:tgtEl>
                                          <p:spTgt spid="30"/>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6"/>
                                        </p:tgtEl>
                                        <p:attrNameLst>
                                          <p:attrName>style.visibility</p:attrName>
                                        </p:attrNameLst>
                                      </p:cBhvr>
                                      <p:to>
                                        <p:strVal val="visible"/>
                                      </p:to>
                                    </p:set>
                                    <p:anim calcmode="lin" valueType="num">
                                      <p:cBhvr>
                                        <p:cTn id="21" dur="500" fill="hold"/>
                                        <p:tgtEl>
                                          <p:spTgt spid="26"/>
                                        </p:tgtEl>
                                        <p:attrNameLst>
                                          <p:attrName>ppt_w</p:attrName>
                                        </p:attrNameLst>
                                      </p:cBhvr>
                                      <p:tavLst>
                                        <p:tav tm="0">
                                          <p:val>
                                            <p:fltVal val="0"/>
                                          </p:val>
                                        </p:tav>
                                        <p:tav tm="100000">
                                          <p:val>
                                            <p:strVal val="#ppt_w"/>
                                          </p:val>
                                        </p:tav>
                                      </p:tavLst>
                                    </p:anim>
                                    <p:anim calcmode="lin" valueType="num">
                                      <p:cBhvr>
                                        <p:cTn id="22" dur="500" fill="hold"/>
                                        <p:tgtEl>
                                          <p:spTgt spid="26"/>
                                        </p:tgtEl>
                                        <p:attrNameLst>
                                          <p:attrName>ppt_h</p:attrName>
                                        </p:attrNameLst>
                                      </p:cBhvr>
                                      <p:tavLst>
                                        <p:tav tm="0">
                                          <p:val>
                                            <p:fltVal val="0"/>
                                          </p:val>
                                        </p:tav>
                                        <p:tav tm="100000">
                                          <p:val>
                                            <p:strVal val="#ppt_h"/>
                                          </p:val>
                                        </p:tav>
                                      </p:tavLst>
                                    </p:anim>
                                    <p:animEffect transition="in" filter="fade">
                                      <p:cBhvr>
                                        <p:cTn id="23" dur="500"/>
                                        <p:tgtEl>
                                          <p:spTgt spid="26"/>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8"/>
                                        </p:tgtEl>
                                        <p:attrNameLst>
                                          <p:attrName>style.visibility</p:attrName>
                                        </p:attrNameLst>
                                      </p:cBhvr>
                                      <p:to>
                                        <p:strVal val="visible"/>
                                      </p:to>
                                    </p:set>
                                    <p:anim calcmode="lin" valueType="num">
                                      <p:cBhvr>
                                        <p:cTn id="28" dur="500" fill="hold"/>
                                        <p:tgtEl>
                                          <p:spTgt spid="28"/>
                                        </p:tgtEl>
                                        <p:attrNameLst>
                                          <p:attrName>ppt_w</p:attrName>
                                        </p:attrNameLst>
                                      </p:cBhvr>
                                      <p:tavLst>
                                        <p:tav tm="0">
                                          <p:val>
                                            <p:fltVal val="0"/>
                                          </p:val>
                                        </p:tav>
                                        <p:tav tm="100000">
                                          <p:val>
                                            <p:strVal val="#ppt_w"/>
                                          </p:val>
                                        </p:tav>
                                      </p:tavLst>
                                    </p:anim>
                                    <p:anim calcmode="lin" valueType="num">
                                      <p:cBhvr>
                                        <p:cTn id="29" dur="500" fill="hold"/>
                                        <p:tgtEl>
                                          <p:spTgt spid="28"/>
                                        </p:tgtEl>
                                        <p:attrNameLst>
                                          <p:attrName>ppt_h</p:attrName>
                                        </p:attrNameLst>
                                      </p:cBhvr>
                                      <p:tavLst>
                                        <p:tav tm="0">
                                          <p:val>
                                            <p:fltVal val="0"/>
                                          </p:val>
                                        </p:tav>
                                        <p:tav tm="100000">
                                          <p:val>
                                            <p:strVal val="#ppt_h"/>
                                          </p:val>
                                        </p:tav>
                                      </p:tavLst>
                                    </p:anim>
                                    <p:animEffect transition="in" filter="fade">
                                      <p:cBhvr>
                                        <p:cTn id="30" dur="500"/>
                                        <p:tgtEl>
                                          <p:spTgt spid="28"/>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7"/>
                                        </p:tgtEl>
                                        <p:attrNameLst>
                                          <p:attrName>style.visibility</p:attrName>
                                        </p:attrNameLst>
                                      </p:cBhvr>
                                      <p:to>
                                        <p:strVal val="visible"/>
                                      </p:to>
                                    </p:set>
                                    <p:anim calcmode="lin" valueType="num">
                                      <p:cBhvr>
                                        <p:cTn id="35" dur="500" fill="hold"/>
                                        <p:tgtEl>
                                          <p:spTgt spid="27"/>
                                        </p:tgtEl>
                                        <p:attrNameLst>
                                          <p:attrName>ppt_w</p:attrName>
                                        </p:attrNameLst>
                                      </p:cBhvr>
                                      <p:tavLst>
                                        <p:tav tm="0">
                                          <p:val>
                                            <p:fltVal val="0"/>
                                          </p:val>
                                        </p:tav>
                                        <p:tav tm="100000">
                                          <p:val>
                                            <p:strVal val="#ppt_w"/>
                                          </p:val>
                                        </p:tav>
                                      </p:tavLst>
                                    </p:anim>
                                    <p:anim calcmode="lin" valueType="num">
                                      <p:cBhvr>
                                        <p:cTn id="36" dur="500" fill="hold"/>
                                        <p:tgtEl>
                                          <p:spTgt spid="27"/>
                                        </p:tgtEl>
                                        <p:attrNameLst>
                                          <p:attrName>ppt_h</p:attrName>
                                        </p:attrNameLst>
                                      </p:cBhvr>
                                      <p:tavLst>
                                        <p:tav tm="0">
                                          <p:val>
                                            <p:fltVal val="0"/>
                                          </p:val>
                                        </p:tav>
                                        <p:tav tm="100000">
                                          <p:val>
                                            <p:strVal val="#ppt_h"/>
                                          </p:val>
                                        </p:tav>
                                      </p:tavLst>
                                    </p:anim>
                                    <p:animEffect transition="in" filter="fade">
                                      <p:cBhvr>
                                        <p:cTn id="37" dur="500"/>
                                        <p:tgtEl>
                                          <p:spTgt spid="27"/>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9"/>
                                        </p:tgtEl>
                                        <p:attrNameLst>
                                          <p:attrName>style.visibility</p:attrName>
                                        </p:attrNameLst>
                                      </p:cBhvr>
                                      <p:to>
                                        <p:strVal val="visible"/>
                                      </p:to>
                                    </p:set>
                                    <p:anim calcmode="lin" valueType="num">
                                      <p:cBhvr>
                                        <p:cTn id="42" dur="500" fill="hold"/>
                                        <p:tgtEl>
                                          <p:spTgt spid="29"/>
                                        </p:tgtEl>
                                        <p:attrNameLst>
                                          <p:attrName>ppt_w</p:attrName>
                                        </p:attrNameLst>
                                      </p:cBhvr>
                                      <p:tavLst>
                                        <p:tav tm="0">
                                          <p:val>
                                            <p:fltVal val="0"/>
                                          </p:val>
                                        </p:tav>
                                        <p:tav tm="100000">
                                          <p:val>
                                            <p:strVal val="#ppt_w"/>
                                          </p:val>
                                        </p:tav>
                                      </p:tavLst>
                                    </p:anim>
                                    <p:anim calcmode="lin" valueType="num">
                                      <p:cBhvr>
                                        <p:cTn id="43" dur="500" fill="hold"/>
                                        <p:tgtEl>
                                          <p:spTgt spid="29"/>
                                        </p:tgtEl>
                                        <p:attrNameLst>
                                          <p:attrName>ppt_h</p:attrName>
                                        </p:attrNameLst>
                                      </p:cBhvr>
                                      <p:tavLst>
                                        <p:tav tm="0">
                                          <p:val>
                                            <p:fltVal val="0"/>
                                          </p:val>
                                        </p:tav>
                                        <p:tav tm="100000">
                                          <p:val>
                                            <p:strVal val="#ppt_h"/>
                                          </p:val>
                                        </p:tav>
                                      </p:tavLst>
                                    </p:anim>
                                    <p:animEffect transition="in" filter="fade">
                                      <p:cBhvr>
                                        <p:cTn id="44" dur="500"/>
                                        <p:tgtEl>
                                          <p:spTgt spid="29"/>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1"/>
                                        </p:tgtEl>
                                        <p:attrNameLst>
                                          <p:attrName>style.visibility</p:attrName>
                                        </p:attrNameLst>
                                      </p:cBhvr>
                                      <p:to>
                                        <p:strVal val="visible"/>
                                      </p:to>
                                    </p:set>
                                    <p:anim calcmode="lin" valueType="num">
                                      <p:cBhvr>
                                        <p:cTn id="49" dur="500" fill="hold"/>
                                        <p:tgtEl>
                                          <p:spTgt spid="31"/>
                                        </p:tgtEl>
                                        <p:attrNameLst>
                                          <p:attrName>ppt_w</p:attrName>
                                        </p:attrNameLst>
                                      </p:cBhvr>
                                      <p:tavLst>
                                        <p:tav tm="0">
                                          <p:val>
                                            <p:fltVal val="0"/>
                                          </p:val>
                                        </p:tav>
                                        <p:tav tm="100000">
                                          <p:val>
                                            <p:strVal val="#ppt_w"/>
                                          </p:val>
                                        </p:tav>
                                      </p:tavLst>
                                    </p:anim>
                                    <p:anim calcmode="lin" valueType="num">
                                      <p:cBhvr>
                                        <p:cTn id="50" dur="500" fill="hold"/>
                                        <p:tgtEl>
                                          <p:spTgt spid="31"/>
                                        </p:tgtEl>
                                        <p:attrNameLst>
                                          <p:attrName>ppt_h</p:attrName>
                                        </p:attrNameLst>
                                      </p:cBhvr>
                                      <p:tavLst>
                                        <p:tav tm="0">
                                          <p:val>
                                            <p:fltVal val="0"/>
                                          </p:val>
                                        </p:tav>
                                        <p:tav tm="100000">
                                          <p:val>
                                            <p:strVal val="#ppt_h"/>
                                          </p:val>
                                        </p:tav>
                                      </p:tavLst>
                                    </p:anim>
                                    <p:animEffect transition="in" filter="fade">
                                      <p:cBhvr>
                                        <p:cTn id="51"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3"/>
          <p:cNvSpPr txBox="1">
            <a:spLocks/>
          </p:cNvSpPr>
          <p:nvPr/>
        </p:nvSpPr>
        <p:spPr>
          <a:xfrm>
            <a:off x="842683" y="0"/>
            <a:ext cx="10515600" cy="1325563"/>
          </a:xfrm>
          <a:prstGeom prst="rect">
            <a:avLst/>
          </a:prstGeom>
          <a:solidFill>
            <a:srgbClr val="0070C0"/>
          </a:solidFill>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AT" sz="8000" b="1" dirty="0">
                <a:solidFill>
                  <a:schemeClr val="bg1"/>
                </a:solidFill>
                <a:latin typeface="Arial" panose="020B0604020202020204" pitchFamily="34" charset="0"/>
                <a:cs typeface="Arial" panose="020B0604020202020204" pitchFamily="34" charset="0"/>
              </a:rPr>
              <a:t>Sportmannschaften</a:t>
            </a:r>
            <a:endParaRPr lang="ru-RU" sz="8000" b="1"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sz="half" idx="2"/>
          </p:nvPr>
        </p:nvSpPr>
        <p:spPr/>
        <p:txBody>
          <a:bodyPr/>
          <a:lstStyle/>
          <a:p>
            <a:endParaRPr lang="ru-RU"/>
          </a:p>
        </p:txBody>
      </p:sp>
      <p:pic>
        <p:nvPicPr>
          <p:cNvPr id="4" name="Рисунок 3"/>
          <p:cNvPicPr>
            <a:picLocks noChangeAspect="1"/>
          </p:cNvPicPr>
          <p:nvPr/>
        </p:nvPicPr>
        <p:blipFill>
          <a:blip r:embed="rId2"/>
          <a:stretch>
            <a:fillRect/>
          </a:stretch>
        </p:blipFill>
        <p:spPr>
          <a:xfrm>
            <a:off x="0" y="1666993"/>
            <a:ext cx="6696635" cy="4706913"/>
          </a:xfrm>
          <a:prstGeom prst="rect">
            <a:avLst/>
          </a:prstGeom>
        </p:spPr>
      </p:pic>
      <p:pic>
        <p:nvPicPr>
          <p:cNvPr id="8" name="Рисунок 7"/>
          <p:cNvPicPr>
            <a:picLocks noChangeAspect="1"/>
          </p:cNvPicPr>
          <p:nvPr/>
        </p:nvPicPr>
        <p:blipFill>
          <a:blip r:embed="rId3"/>
          <a:stretch>
            <a:fillRect/>
          </a:stretch>
        </p:blipFill>
        <p:spPr>
          <a:xfrm>
            <a:off x="6936064" y="1676033"/>
            <a:ext cx="5018371" cy="4765107"/>
          </a:xfrm>
          <a:prstGeom prst="rect">
            <a:avLst/>
          </a:prstGeom>
        </p:spPr>
      </p:pic>
    </p:spTree>
    <p:extLst>
      <p:ext uri="{BB962C8B-B14F-4D97-AF65-F5344CB8AC3E}">
        <p14:creationId xmlns:p14="http://schemas.microsoft.com/office/powerpoint/2010/main" val="2145945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3"/>
          <p:cNvSpPr txBox="1">
            <a:spLocks/>
          </p:cNvSpPr>
          <p:nvPr/>
        </p:nvSpPr>
        <p:spPr>
          <a:xfrm>
            <a:off x="842683" y="0"/>
            <a:ext cx="10515600" cy="1325563"/>
          </a:xfrm>
          <a:prstGeom prst="rect">
            <a:avLst/>
          </a:prstGeom>
          <a:solidFill>
            <a:srgbClr val="0070C0"/>
          </a:solidFill>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AT" sz="8000" b="1" dirty="0">
                <a:solidFill>
                  <a:schemeClr val="bg1"/>
                </a:solidFill>
                <a:latin typeface="Arial" panose="020B0604020202020204" pitchFamily="34" charset="0"/>
                <a:cs typeface="Arial" panose="020B0604020202020204" pitchFamily="34" charset="0"/>
              </a:rPr>
              <a:t>Sportmannschaften</a:t>
            </a:r>
            <a:endParaRPr lang="ru-RU" sz="8000" b="1" dirty="0">
              <a:solidFill>
                <a:schemeClr val="bg1"/>
              </a:solidFill>
              <a:latin typeface="Arial" panose="020B0604020202020204" pitchFamily="34" charset="0"/>
              <a:cs typeface="Arial" panose="020B0604020202020204" pitchFamily="34" charset="0"/>
            </a:endParaRPr>
          </a:p>
        </p:txBody>
      </p:sp>
      <p:sp>
        <p:nvSpPr>
          <p:cNvPr id="2" name="Объект 1"/>
          <p:cNvSpPr>
            <a:spLocks noGrp="1"/>
          </p:cNvSpPr>
          <p:nvPr>
            <p:ph sz="half" idx="2"/>
          </p:nvPr>
        </p:nvSpPr>
        <p:spPr>
          <a:xfrm>
            <a:off x="0" y="1348518"/>
            <a:ext cx="12192000" cy="5509482"/>
          </a:xfrm>
        </p:spPr>
        <p:txBody>
          <a:bodyPr>
            <a:normAutofit fontScale="92500" lnSpcReduction="10000"/>
          </a:bodyPr>
          <a:lstStyle/>
          <a:p>
            <a:pPr marL="0" indent="0" algn="ctr">
              <a:buNone/>
            </a:pPr>
            <a:r>
              <a:rPr lang="de-DE" b="1" dirty="0"/>
              <a:t>Bildung einer Gruppenarbeit.</a:t>
            </a:r>
          </a:p>
          <a:p>
            <a:pPr marL="0" indent="0">
              <a:buNone/>
            </a:pPr>
            <a:r>
              <a:rPr lang="de-DE" dirty="0"/>
              <a:t>Guten Tag! Mein Name ist </a:t>
            </a:r>
            <a:r>
              <a:rPr lang="de-DE" dirty="0" err="1"/>
              <a:t>Ulugbek</a:t>
            </a:r>
            <a:r>
              <a:rPr lang="de-DE" dirty="0"/>
              <a:t> </a:t>
            </a:r>
            <a:r>
              <a:rPr lang="de-DE" dirty="0" err="1"/>
              <a:t>Jalilov</a:t>
            </a:r>
            <a:r>
              <a:rPr lang="de-DE" dirty="0"/>
              <a:t>. Ich bin ein Reporter vom nationalen Radio-</a:t>
            </a:r>
            <a:r>
              <a:rPr lang="uz-Cyrl-UZ" dirty="0"/>
              <a:t>№1.</a:t>
            </a:r>
            <a:r>
              <a:rPr lang="de-AT" dirty="0"/>
              <a:t> Zuerst einmal über Tennismeisterschaft von Asien</a:t>
            </a:r>
            <a:r>
              <a:rPr lang="uz-Cyrl-UZ" dirty="0"/>
              <a:t>\</a:t>
            </a:r>
            <a:r>
              <a:rPr lang="de-AT" dirty="0"/>
              <a:t>Ozeanischen von „Davis Pokal“, die in der Stadt Namangan in diesem Jahr gehalten wurde. Lassen Sie mich zuerst Ihnen ein bisschen Information über Davis Pokal erzählen. Es ist eine internationale Tennismeisterschaft, die in der ganzen Welt stattfindet. Jedes Jahr setzt die Internationale Tennisföderation den Tag und das Land für den Davis Pokal fest. Es sind 2 Punkte zu nennen: Tennisspieler </a:t>
            </a:r>
            <a:r>
              <a:rPr lang="uz-Cyrl-UZ" dirty="0"/>
              <a:t>№</a:t>
            </a:r>
            <a:r>
              <a:rPr lang="de-AT" dirty="0"/>
              <a:t> 1 arbeiten alle zusammen als ein Befehl, und das zweite: nur Männer nehmen an der Meisterschaft teil. Also, unsere Tennismannschaft hat gegen Australien gespielt. Zum Schluss möchte ich Ihnen über unsere Tennismannschaft erzählen. In diesem Jahr waren Vertreter von Usbekistan Denis </a:t>
            </a:r>
            <a:r>
              <a:rPr lang="de-AT" dirty="0" err="1"/>
              <a:t>Istomin</a:t>
            </a:r>
            <a:r>
              <a:rPr lang="de-AT" dirty="0"/>
              <a:t>, </a:t>
            </a:r>
            <a:r>
              <a:rPr lang="de-AT" dirty="0" err="1"/>
              <a:t>Farrukh</a:t>
            </a:r>
            <a:r>
              <a:rPr lang="de-AT" dirty="0"/>
              <a:t> </a:t>
            </a:r>
            <a:r>
              <a:rPr lang="de-AT" dirty="0" err="1"/>
              <a:t>Dustov</a:t>
            </a:r>
            <a:r>
              <a:rPr lang="de-AT" dirty="0"/>
              <a:t>, </a:t>
            </a:r>
            <a:r>
              <a:rPr lang="de-AT" dirty="0" err="1"/>
              <a:t>Sarvar</a:t>
            </a:r>
            <a:r>
              <a:rPr lang="de-AT" dirty="0"/>
              <a:t> </a:t>
            </a:r>
            <a:r>
              <a:rPr lang="de-AT" dirty="0" err="1"/>
              <a:t>Ikromov</a:t>
            </a:r>
            <a:r>
              <a:rPr lang="de-AT" dirty="0"/>
              <a:t> und Timur </a:t>
            </a:r>
            <a:r>
              <a:rPr lang="de-AT" dirty="0" err="1"/>
              <a:t>Ismailov</a:t>
            </a:r>
            <a:r>
              <a:rPr lang="de-AT" dirty="0"/>
              <a:t>. Sie haben unser Land vollkommen präsentiert. Wissen Sie warum? Weil sie eine starke Mannschaft haben, die als eine Seele spielt. Jedes Mitglied von dieser Mannschaft kommt mit anderen Mitgliedern gut aus. Sie unterstützen einander immer in schwierigen Situationen, und es ist in einem Team sehr wichtig.</a:t>
            </a:r>
            <a:endParaRPr lang="de-DE" dirty="0"/>
          </a:p>
          <a:p>
            <a:pPr marL="0" indent="0">
              <a:buNone/>
            </a:pPr>
            <a:endParaRPr lang="de-DE" sz="3200" dirty="0"/>
          </a:p>
        </p:txBody>
      </p:sp>
    </p:spTree>
    <p:extLst>
      <p:ext uri="{BB962C8B-B14F-4D97-AF65-F5344CB8AC3E}">
        <p14:creationId xmlns:p14="http://schemas.microsoft.com/office/powerpoint/2010/main" val="3121469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 calcmode="lin" valueType="num">
                                      <p:cBhvr>
                                        <p:cTn id="14"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927279" y="0"/>
            <a:ext cx="10431004" cy="907725"/>
          </a:xfrm>
          <a:prstGeom prst="rect">
            <a:avLst/>
          </a:prstGeom>
          <a:solidFill>
            <a:srgbClr val="0070C0"/>
          </a:solidFill>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AT" sz="8000" b="1" dirty="0">
                <a:solidFill>
                  <a:schemeClr val="bg1"/>
                </a:solidFill>
                <a:latin typeface="Arial" panose="020B0604020202020204" pitchFamily="34" charset="0"/>
                <a:cs typeface="Arial" panose="020B0604020202020204" pitchFamily="34" charset="0"/>
              </a:rPr>
              <a:t>Sportmannschaften</a:t>
            </a:r>
            <a:endParaRPr lang="ru-RU" sz="8000" b="1" dirty="0">
              <a:solidFill>
                <a:schemeClr val="bg1"/>
              </a:solidFill>
              <a:latin typeface="Arial" panose="020B0604020202020204" pitchFamily="34" charset="0"/>
              <a:cs typeface="Arial" panose="020B0604020202020204" pitchFamily="34" charset="0"/>
            </a:endParaRPr>
          </a:p>
        </p:txBody>
      </p:sp>
      <p:sp>
        <p:nvSpPr>
          <p:cNvPr id="16" name="Объект 5"/>
          <p:cNvSpPr>
            <a:spLocks noGrp="1"/>
          </p:cNvSpPr>
          <p:nvPr>
            <p:ph idx="1"/>
          </p:nvPr>
        </p:nvSpPr>
        <p:spPr>
          <a:xfrm>
            <a:off x="4329953" y="3200398"/>
            <a:ext cx="2178424" cy="806825"/>
          </a:xfrm>
        </p:spPr>
        <p:txBody>
          <a:bodyPr>
            <a:normAutofit/>
          </a:bodyPr>
          <a:lstStyle/>
          <a:p>
            <a:pPr marL="0" indent="0" algn="ctr">
              <a:buNone/>
            </a:pPr>
            <a:endParaRPr lang="de-AT" dirty="0">
              <a:solidFill>
                <a:srgbClr val="C00000"/>
              </a:solidFill>
            </a:endParaRPr>
          </a:p>
          <a:p>
            <a:pPr marL="0" indent="0" algn="ctr">
              <a:buNone/>
            </a:pPr>
            <a:endParaRPr lang="de-AT" dirty="0">
              <a:solidFill>
                <a:srgbClr val="C00000"/>
              </a:solidFill>
            </a:endParaRPr>
          </a:p>
          <a:p>
            <a:pPr marL="0" indent="0" algn="ctr">
              <a:buNone/>
            </a:pPr>
            <a:endParaRPr lang="de-AT" dirty="0">
              <a:solidFill>
                <a:srgbClr val="C00000"/>
              </a:solidFill>
            </a:endParaRPr>
          </a:p>
        </p:txBody>
      </p:sp>
      <p:sp>
        <p:nvSpPr>
          <p:cNvPr id="29" name="Объект 20"/>
          <p:cNvSpPr>
            <a:spLocks noGrp="1"/>
          </p:cNvSpPr>
          <p:nvPr>
            <p:ph sz="half" idx="1"/>
          </p:nvPr>
        </p:nvSpPr>
        <p:spPr>
          <a:xfrm>
            <a:off x="0" y="1880315"/>
            <a:ext cx="12191999" cy="4977685"/>
          </a:xfrm>
        </p:spPr>
        <p:txBody>
          <a:bodyPr>
            <a:noAutofit/>
          </a:bodyPr>
          <a:lstStyle/>
          <a:p>
            <a:endParaRPr lang="de-AT" sz="2800" dirty="0"/>
          </a:p>
          <a:p>
            <a:endParaRPr lang="de-AT" sz="2800" dirty="0"/>
          </a:p>
        </p:txBody>
      </p:sp>
      <p:sp>
        <p:nvSpPr>
          <p:cNvPr id="13" name="Овал 12"/>
          <p:cNvSpPr/>
          <p:nvPr/>
        </p:nvSpPr>
        <p:spPr>
          <a:xfrm>
            <a:off x="10421535" y="0"/>
            <a:ext cx="1277470" cy="870417"/>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DE" sz="2000" dirty="0">
                <a:latin typeface="Arial" panose="020B0604020202020204" pitchFamily="34" charset="0"/>
                <a:cs typeface="Arial" panose="020B0604020202020204" pitchFamily="34" charset="0"/>
              </a:rPr>
              <a:t>S.87</a:t>
            </a:r>
          </a:p>
          <a:p>
            <a:pPr algn="ctr"/>
            <a:r>
              <a:rPr lang="de-DE" sz="2000" dirty="0">
                <a:latin typeface="Arial" panose="020B0604020202020204" pitchFamily="34" charset="0"/>
                <a:cs typeface="Arial" panose="020B0604020202020204" pitchFamily="34" charset="0"/>
              </a:rPr>
              <a:t>Üb.6</a:t>
            </a:r>
            <a:endParaRPr lang="ru-RU" sz="2000" dirty="0">
              <a:latin typeface="Arial" panose="020B0604020202020204" pitchFamily="34" charset="0"/>
              <a:cs typeface="Arial" panose="020B0604020202020204" pitchFamily="34" charset="0"/>
            </a:endParaRPr>
          </a:p>
        </p:txBody>
      </p:sp>
      <p:sp>
        <p:nvSpPr>
          <p:cNvPr id="7" name="Объект 1"/>
          <p:cNvSpPr>
            <a:spLocks noGrp="1"/>
          </p:cNvSpPr>
          <p:nvPr>
            <p:ph sz="half" idx="2"/>
          </p:nvPr>
        </p:nvSpPr>
        <p:spPr>
          <a:xfrm>
            <a:off x="556255" y="926487"/>
            <a:ext cx="11021654" cy="536553"/>
          </a:xfrm>
        </p:spPr>
        <p:txBody>
          <a:bodyPr>
            <a:normAutofit/>
          </a:bodyPr>
          <a:lstStyle/>
          <a:p>
            <a:pPr marL="0" indent="0">
              <a:buNone/>
            </a:pPr>
            <a:r>
              <a:rPr lang="de-DE" sz="3200" dirty="0"/>
              <a:t>Ergänzen Sie die Sätze mit den Wörtern aus dem Kasten.</a:t>
            </a:r>
          </a:p>
        </p:txBody>
      </p:sp>
      <p:sp>
        <p:nvSpPr>
          <p:cNvPr id="6" name="Прямоугольник 5"/>
          <p:cNvSpPr/>
          <p:nvPr/>
        </p:nvSpPr>
        <p:spPr>
          <a:xfrm>
            <a:off x="389966" y="1425390"/>
            <a:ext cx="11201400" cy="766482"/>
          </a:xfrm>
          <a:prstGeom prst="rect">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3000" b="1" i="1" dirty="0">
                <a:solidFill>
                  <a:schemeClr val="tx1"/>
                </a:solidFill>
              </a:rPr>
              <a:t>Meisterschaft (2), freundlich, gegen, Reporter, Vertreter, Davis Pokal</a:t>
            </a:r>
            <a:endParaRPr lang="ru-RU" sz="3000" b="1" i="1" dirty="0">
              <a:solidFill>
                <a:schemeClr val="tx1"/>
              </a:solidFill>
            </a:endParaRPr>
          </a:p>
        </p:txBody>
      </p:sp>
      <p:sp>
        <p:nvSpPr>
          <p:cNvPr id="11" name="Объект 14"/>
          <p:cNvSpPr>
            <a:spLocks noGrp="1"/>
          </p:cNvSpPr>
          <p:nvPr>
            <p:ph sz="half" idx="2"/>
          </p:nvPr>
        </p:nvSpPr>
        <p:spPr>
          <a:xfrm>
            <a:off x="107577" y="2662518"/>
            <a:ext cx="11967882" cy="3958198"/>
          </a:xfrm>
        </p:spPr>
        <p:txBody>
          <a:bodyPr>
            <a:normAutofit/>
          </a:bodyPr>
          <a:lstStyle/>
          <a:p>
            <a:pPr marL="514350" indent="-514350">
              <a:buAutoNum type="arabicPeriod"/>
            </a:pPr>
            <a:r>
              <a:rPr lang="de-AT" dirty="0"/>
              <a:t>Ich bin __________vom Nationalen Radio </a:t>
            </a:r>
            <a:r>
              <a:rPr lang="uz-Cyrl-UZ" dirty="0"/>
              <a:t>№1.</a:t>
            </a:r>
            <a:endParaRPr lang="de-AT" dirty="0"/>
          </a:p>
          <a:p>
            <a:pPr marL="514350" indent="-514350">
              <a:buAutoNum type="arabicPeriod"/>
            </a:pPr>
            <a:r>
              <a:rPr lang="de-AT" dirty="0"/>
              <a:t>Die ___________ im Tennis findet in diesem Jahr statt.</a:t>
            </a:r>
          </a:p>
          <a:p>
            <a:pPr marL="514350" indent="-514350">
              <a:buAutoNum type="arabicPeriod"/>
            </a:pPr>
            <a:r>
              <a:rPr lang="de-AT" dirty="0"/>
              <a:t>Lassen Sie mich zuerst Ihnen ein bisschen Information über ___________ erzählen.</a:t>
            </a:r>
          </a:p>
          <a:p>
            <a:pPr marL="514350" indent="-514350">
              <a:buAutoNum type="arabicPeriod"/>
            </a:pPr>
            <a:r>
              <a:rPr lang="de-AT" dirty="0"/>
              <a:t>Nur Männer können an dieser  _______________teilnehmen.</a:t>
            </a:r>
          </a:p>
          <a:p>
            <a:pPr marL="514350" indent="-514350">
              <a:buAutoNum type="arabicPeriod"/>
            </a:pPr>
            <a:r>
              <a:rPr lang="de-AT" dirty="0"/>
              <a:t>Unsere Tennismannschaft hat _________Australien gespielt.</a:t>
            </a:r>
          </a:p>
          <a:p>
            <a:pPr marL="514350" indent="-514350">
              <a:buAutoNum type="arabicPeriod"/>
            </a:pPr>
            <a:r>
              <a:rPr lang="de-AT" dirty="0"/>
              <a:t>In diesem Jahr waren _________ von Usbekistan.</a:t>
            </a:r>
          </a:p>
          <a:p>
            <a:pPr marL="514350" indent="-514350">
              <a:buAutoNum type="arabicPeriod"/>
            </a:pPr>
            <a:r>
              <a:rPr lang="de-AT" dirty="0"/>
              <a:t>Usbekistan hat eine starke und __________ Mannschaft.</a:t>
            </a:r>
            <a:endParaRPr lang="ru-RU" dirty="0"/>
          </a:p>
        </p:txBody>
      </p:sp>
      <p:sp>
        <p:nvSpPr>
          <p:cNvPr id="12" name="Объект 5"/>
          <p:cNvSpPr>
            <a:spLocks noGrp="1"/>
          </p:cNvSpPr>
          <p:nvPr>
            <p:ph sz="half" idx="2"/>
          </p:nvPr>
        </p:nvSpPr>
        <p:spPr>
          <a:xfrm>
            <a:off x="1667435" y="2522350"/>
            <a:ext cx="1949824" cy="610815"/>
          </a:xfrm>
        </p:spPr>
        <p:txBody>
          <a:bodyPr>
            <a:normAutofit/>
          </a:bodyPr>
          <a:lstStyle/>
          <a:p>
            <a:pPr marL="0" indent="0" algn="ctr">
              <a:buNone/>
            </a:pPr>
            <a:r>
              <a:rPr lang="de-DE" sz="3600" b="1" dirty="0">
                <a:solidFill>
                  <a:srgbClr val="FF0000"/>
                </a:solidFill>
              </a:rPr>
              <a:t>Reporter </a:t>
            </a:r>
          </a:p>
        </p:txBody>
      </p:sp>
      <p:sp>
        <p:nvSpPr>
          <p:cNvPr id="14" name="Объект 5"/>
          <p:cNvSpPr>
            <a:spLocks noGrp="1"/>
          </p:cNvSpPr>
          <p:nvPr>
            <p:ph sz="half" idx="2"/>
          </p:nvPr>
        </p:nvSpPr>
        <p:spPr>
          <a:xfrm>
            <a:off x="1116106" y="3181257"/>
            <a:ext cx="2218765" cy="610815"/>
          </a:xfrm>
        </p:spPr>
        <p:txBody>
          <a:bodyPr>
            <a:normAutofit fontScale="77500" lnSpcReduction="20000"/>
          </a:bodyPr>
          <a:lstStyle/>
          <a:p>
            <a:pPr marL="0" indent="0" algn="ctr">
              <a:buNone/>
            </a:pPr>
            <a:r>
              <a:rPr lang="de-DE" sz="3600" b="1" dirty="0">
                <a:solidFill>
                  <a:srgbClr val="FF0000"/>
                </a:solidFill>
              </a:rPr>
              <a:t>Meisterschaft </a:t>
            </a:r>
          </a:p>
        </p:txBody>
      </p:sp>
      <p:sp>
        <p:nvSpPr>
          <p:cNvPr id="15" name="Объект 5"/>
          <p:cNvSpPr>
            <a:spLocks noGrp="1"/>
          </p:cNvSpPr>
          <p:nvPr>
            <p:ph sz="half" idx="2"/>
          </p:nvPr>
        </p:nvSpPr>
        <p:spPr>
          <a:xfrm>
            <a:off x="9211235" y="3544326"/>
            <a:ext cx="2407024" cy="785626"/>
          </a:xfrm>
        </p:spPr>
        <p:txBody>
          <a:bodyPr>
            <a:normAutofit/>
          </a:bodyPr>
          <a:lstStyle/>
          <a:p>
            <a:pPr marL="0" indent="0" algn="ctr">
              <a:buNone/>
            </a:pPr>
            <a:r>
              <a:rPr lang="de-DE" sz="3600" b="1" dirty="0">
                <a:solidFill>
                  <a:srgbClr val="FF0000"/>
                </a:solidFill>
              </a:rPr>
              <a:t>Davis Pokal </a:t>
            </a:r>
          </a:p>
        </p:txBody>
      </p:sp>
      <p:sp>
        <p:nvSpPr>
          <p:cNvPr id="17" name="Объект 5"/>
          <p:cNvSpPr>
            <a:spLocks noGrp="1"/>
          </p:cNvSpPr>
          <p:nvPr>
            <p:ph sz="half" idx="2"/>
          </p:nvPr>
        </p:nvSpPr>
        <p:spPr>
          <a:xfrm>
            <a:off x="5150223" y="4351151"/>
            <a:ext cx="1123933" cy="610815"/>
          </a:xfrm>
        </p:spPr>
        <p:txBody>
          <a:bodyPr>
            <a:normAutofit/>
          </a:bodyPr>
          <a:lstStyle/>
          <a:p>
            <a:pPr marL="0" indent="0" algn="ctr">
              <a:buNone/>
            </a:pPr>
            <a:r>
              <a:rPr lang="de-DE" sz="3600" b="1" dirty="0">
                <a:solidFill>
                  <a:srgbClr val="FF0000"/>
                </a:solidFill>
              </a:rPr>
              <a:t> </a:t>
            </a:r>
          </a:p>
        </p:txBody>
      </p:sp>
      <p:sp>
        <p:nvSpPr>
          <p:cNvPr id="18" name="Объект 5"/>
          <p:cNvSpPr>
            <a:spLocks noGrp="1"/>
          </p:cNvSpPr>
          <p:nvPr>
            <p:ph sz="half" idx="2"/>
          </p:nvPr>
        </p:nvSpPr>
        <p:spPr>
          <a:xfrm>
            <a:off x="5096436" y="4942820"/>
            <a:ext cx="1419768" cy="610815"/>
          </a:xfrm>
        </p:spPr>
        <p:txBody>
          <a:bodyPr>
            <a:normAutofit/>
          </a:bodyPr>
          <a:lstStyle/>
          <a:p>
            <a:pPr marL="0" indent="0" algn="ctr">
              <a:buNone/>
            </a:pPr>
            <a:r>
              <a:rPr lang="de-DE" sz="3600" b="1" dirty="0">
                <a:solidFill>
                  <a:srgbClr val="FF0000"/>
                </a:solidFill>
              </a:rPr>
              <a:t>gegen </a:t>
            </a:r>
          </a:p>
        </p:txBody>
      </p:sp>
      <p:sp>
        <p:nvSpPr>
          <p:cNvPr id="19" name="Объект 5"/>
          <p:cNvSpPr>
            <a:spLocks noGrp="1"/>
          </p:cNvSpPr>
          <p:nvPr>
            <p:ph sz="half" idx="2"/>
          </p:nvPr>
        </p:nvSpPr>
        <p:spPr>
          <a:xfrm>
            <a:off x="3751729" y="5453809"/>
            <a:ext cx="1896036" cy="610815"/>
          </a:xfrm>
        </p:spPr>
        <p:txBody>
          <a:bodyPr>
            <a:normAutofit fontScale="92500"/>
          </a:bodyPr>
          <a:lstStyle/>
          <a:p>
            <a:pPr marL="0" indent="0" algn="ctr">
              <a:buNone/>
            </a:pPr>
            <a:r>
              <a:rPr lang="de-DE" sz="3600" b="1" dirty="0">
                <a:solidFill>
                  <a:srgbClr val="FF0000"/>
                </a:solidFill>
              </a:rPr>
              <a:t>Vertreter </a:t>
            </a:r>
          </a:p>
        </p:txBody>
      </p:sp>
      <p:sp>
        <p:nvSpPr>
          <p:cNvPr id="20" name="Объект 5"/>
          <p:cNvSpPr>
            <a:spLocks noGrp="1"/>
          </p:cNvSpPr>
          <p:nvPr>
            <p:ph sz="half" idx="2"/>
          </p:nvPr>
        </p:nvSpPr>
        <p:spPr>
          <a:xfrm>
            <a:off x="5163671" y="6099269"/>
            <a:ext cx="1869141" cy="610815"/>
          </a:xfrm>
        </p:spPr>
        <p:txBody>
          <a:bodyPr>
            <a:normAutofit fontScale="77500" lnSpcReduction="20000"/>
          </a:bodyPr>
          <a:lstStyle/>
          <a:p>
            <a:pPr marL="0" indent="0" algn="ctr">
              <a:buNone/>
            </a:pPr>
            <a:r>
              <a:rPr lang="de-DE" sz="3600" b="1" dirty="0">
                <a:solidFill>
                  <a:srgbClr val="FF0000"/>
                </a:solidFill>
              </a:rPr>
              <a:t>freundliche </a:t>
            </a:r>
          </a:p>
        </p:txBody>
      </p:sp>
      <p:sp>
        <p:nvSpPr>
          <p:cNvPr id="21" name="Объект 5"/>
          <p:cNvSpPr>
            <a:spLocks noGrp="1"/>
          </p:cNvSpPr>
          <p:nvPr>
            <p:ph sz="half" idx="2"/>
          </p:nvPr>
        </p:nvSpPr>
        <p:spPr>
          <a:xfrm>
            <a:off x="5020234" y="4476655"/>
            <a:ext cx="2953872" cy="606334"/>
          </a:xfrm>
        </p:spPr>
        <p:txBody>
          <a:bodyPr>
            <a:normAutofit/>
          </a:bodyPr>
          <a:lstStyle/>
          <a:p>
            <a:pPr marL="0" indent="0" algn="ctr">
              <a:buNone/>
            </a:pPr>
            <a:r>
              <a:rPr lang="de-DE" sz="3600" b="1" dirty="0">
                <a:solidFill>
                  <a:srgbClr val="FF0000"/>
                </a:solidFill>
              </a:rPr>
              <a:t>Meisterschaft </a:t>
            </a:r>
          </a:p>
        </p:txBody>
      </p:sp>
    </p:spTree>
    <p:extLst>
      <p:ext uri="{BB962C8B-B14F-4D97-AF65-F5344CB8AC3E}">
        <p14:creationId xmlns:p14="http://schemas.microsoft.com/office/powerpoint/2010/main" val="3356173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1">
                                            <p:txEl>
                                              <p:pRg st="0" end="0"/>
                                            </p:txEl>
                                          </p:spTgt>
                                        </p:tgtEl>
                                        <p:attrNameLst>
                                          <p:attrName>style.visibility</p:attrName>
                                        </p:attrNameLst>
                                      </p:cBhvr>
                                      <p:to>
                                        <p:strVal val="visible"/>
                                      </p:to>
                                    </p:set>
                                    <p:anim calcmode="lin" valueType="num">
                                      <p:cBhvr>
                                        <p:cTn id="21" dur="500" fill="hold"/>
                                        <p:tgtEl>
                                          <p:spTgt spid="11">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11">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11">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1">
                                            <p:txEl>
                                              <p:pRg st="1" end="1"/>
                                            </p:txEl>
                                          </p:spTgt>
                                        </p:tgtEl>
                                        <p:attrNameLst>
                                          <p:attrName>style.visibility</p:attrName>
                                        </p:attrNameLst>
                                      </p:cBhvr>
                                      <p:to>
                                        <p:strVal val="visible"/>
                                      </p:to>
                                    </p:set>
                                    <p:anim calcmode="lin" valueType="num">
                                      <p:cBhvr>
                                        <p:cTn id="28" dur="500" fill="hold"/>
                                        <p:tgtEl>
                                          <p:spTgt spid="11">
                                            <p:txEl>
                                              <p:pRg st="1" end="1"/>
                                            </p:txEl>
                                          </p:spTgt>
                                        </p:tgtEl>
                                        <p:attrNameLst>
                                          <p:attrName>ppt_w</p:attrName>
                                        </p:attrNameLst>
                                      </p:cBhvr>
                                      <p:tavLst>
                                        <p:tav tm="0">
                                          <p:val>
                                            <p:fltVal val="0"/>
                                          </p:val>
                                        </p:tav>
                                        <p:tav tm="100000">
                                          <p:val>
                                            <p:strVal val="#ppt_w"/>
                                          </p:val>
                                        </p:tav>
                                      </p:tavLst>
                                    </p:anim>
                                    <p:anim calcmode="lin" valueType="num">
                                      <p:cBhvr>
                                        <p:cTn id="29" dur="500" fill="hold"/>
                                        <p:tgtEl>
                                          <p:spTgt spid="11">
                                            <p:txEl>
                                              <p:pRg st="1" end="1"/>
                                            </p:txEl>
                                          </p:spTgt>
                                        </p:tgtEl>
                                        <p:attrNameLst>
                                          <p:attrName>ppt_h</p:attrName>
                                        </p:attrNameLst>
                                      </p:cBhvr>
                                      <p:tavLst>
                                        <p:tav tm="0">
                                          <p:val>
                                            <p:fltVal val="0"/>
                                          </p:val>
                                        </p:tav>
                                        <p:tav tm="100000">
                                          <p:val>
                                            <p:strVal val="#ppt_h"/>
                                          </p:val>
                                        </p:tav>
                                      </p:tavLst>
                                    </p:anim>
                                    <p:animEffect transition="in" filter="fade">
                                      <p:cBhvr>
                                        <p:cTn id="30" dur="500"/>
                                        <p:tgtEl>
                                          <p:spTgt spid="11">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1">
                                            <p:txEl>
                                              <p:pRg st="2" end="2"/>
                                            </p:txEl>
                                          </p:spTgt>
                                        </p:tgtEl>
                                        <p:attrNameLst>
                                          <p:attrName>style.visibility</p:attrName>
                                        </p:attrNameLst>
                                      </p:cBhvr>
                                      <p:to>
                                        <p:strVal val="visible"/>
                                      </p:to>
                                    </p:set>
                                    <p:anim calcmode="lin" valueType="num">
                                      <p:cBhvr>
                                        <p:cTn id="35" dur="500" fill="hold"/>
                                        <p:tgtEl>
                                          <p:spTgt spid="11">
                                            <p:txEl>
                                              <p:pRg st="2" end="2"/>
                                            </p:txEl>
                                          </p:spTgt>
                                        </p:tgtEl>
                                        <p:attrNameLst>
                                          <p:attrName>ppt_w</p:attrName>
                                        </p:attrNameLst>
                                      </p:cBhvr>
                                      <p:tavLst>
                                        <p:tav tm="0">
                                          <p:val>
                                            <p:fltVal val="0"/>
                                          </p:val>
                                        </p:tav>
                                        <p:tav tm="100000">
                                          <p:val>
                                            <p:strVal val="#ppt_w"/>
                                          </p:val>
                                        </p:tav>
                                      </p:tavLst>
                                    </p:anim>
                                    <p:anim calcmode="lin" valueType="num">
                                      <p:cBhvr>
                                        <p:cTn id="36" dur="500" fill="hold"/>
                                        <p:tgtEl>
                                          <p:spTgt spid="11">
                                            <p:txEl>
                                              <p:pRg st="2" end="2"/>
                                            </p:txEl>
                                          </p:spTgt>
                                        </p:tgtEl>
                                        <p:attrNameLst>
                                          <p:attrName>ppt_h</p:attrName>
                                        </p:attrNameLst>
                                      </p:cBhvr>
                                      <p:tavLst>
                                        <p:tav tm="0">
                                          <p:val>
                                            <p:fltVal val="0"/>
                                          </p:val>
                                        </p:tav>
                                        <p:tav tm="100000">
                                          <p:val>
                                            <p:strVal val="#ppt_h"/>
                                          </p:val>
                                        </p:tav>
                                      </p:tavLst>
                                    </p:anim>
                                    <p:animEffect transition="in" filter="fade">
                                      <p:cBhvr>
                                        <p:cTn id="37" dur="500"/>
                                        <p:tgtEl>
                                          <p:spTgt spid="11">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1">
                                            <p:txEl>
                                              <p:pRg st="3" end="3"/>
                                            </p:txEl>
                                          </p:spTgt>
                                        </p:tgtEl>
                                        <p:attrNameLst>
                                          <p:attrName>style.visibility</p:attrName>
                                        </p:attrNameLst>
                                      </p:cBhvr>
                                      <p:to>
                                        <p:strVal val="visible"/>
                                      </p:to>
                                    </p:set>
                                    <p:anim calcmode="lin" valueType="num">
                                      <p:cBhvr>
                                        <p:cTn id="42" dur="500" fill="hold"/>
                                        <p:tgtEl>
                                          <p:spTgt spid="11">
                                            <p:txEl>
                                              <p:pRg st="3" end="3"/>
                                            </p:txEl>
                                          </p:spTgt>
                                        </p:tgtEl>
                                        <p:attrNameLst>
                                          <p:attrName>ppt_w</p:attrName>
                                        </p:attrNameLst>
                                      </p:cBhvr>
                                      <p:tavLst>
                                        <p:tav tm="0">
                                          <p:val>
                                            <p:fltVal val="0"/>
                                          </p:val>
                                        </p:tav>
                                        <p:tav tm="100000">
                                          <p:val>
                                            <p:strVal val="#ppt_w"/>
                                          </p:val>
                                        </p:tav>
                                      </p:tavLst>
                                    </p:anim>
                                    <p:anim calcmode="lin" valueType="num">
                                      <p:cBhvr>
                                        <p:cTn id="43" dur="500" fill="hold"/>
                                        <p:tgtEl>
                                          <p:spTgt spid="11">
                                            <p:txEl>
                                              <p:pRg st="3" end="3"/>
                                            </p:txEl>
                                          </p:spTgt>
                                        </p:tgtEl>
                                        <p:attrNameLst>
                                          <p:attrName>ppt_h</p:attrName>
                                        </p:attrNameLst>
                                      </p:cBhvr>
                                      <p:tavLst>
                                        <p:tav tm="0">
                                          <p:val>
                                            <p:fltVal val="0"/>
                                          </p:val>
                                        </p:tav>
                                        <p:tav tm="100000">
                                          <p:val>
                                            <p:strVal val="#ppt_h"/>
                                          </p:val>
                                        </p:tav>
                                      </p:tavLst>
                                    </p:anim>
                                    <p:animEffect transition="in" filter="fade">
                                      <p:cBhvr>
                                        <p:cTn id="44" dur="500"/>
                                        <p:tgtEl>
                                          <p:spTgt spid="11">
                                            <p:txEl>
                                              <p:pRg st="3" end="3"/>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11">
                                            <p:txEl>
                                              <p:pRg st="4" end="4"/>
                                            </p:txEl>
                                          </p:spTgt>
                                        </p:tgtEl>
                                        <p:attrNameLst>
                                          <p:attrName>style.visibility</p:attrName>
                                        </p:attrNameLst>
                                      </p:cBhvr>
                                      <p:to>
                                        <p:strVal val="visible"/>
                                      </p:to>
                                    </p:set>
                                    <p:anim calcmode="lin" valueType="num">
                                      <p:cBhvr>
                                        <p:cTn id="49" dur="500" fill="hold"/>
                                        <p:tgtEl>
                                          <p:spTgt spid="11">
                                            <p:txEl>
                                              <p:pRg st="4" end="4"/>
                                            </p:txEl>
                                          </p:spTgt>
                                        </p:tgtEl>
                                        <p:attrNameLst>
                                          <p:attrName>ppt_w</p:attrName>
                                        </p:attrNameLst>
                                      </p:cBhvr>
                                      <p:tavLst>
                                        <p:tav tm="0">
                                          <p:val>
                                            <p:fltVal val="0"/>
                                          </p:val>
                                        </p:tav>
                                        <p:tav tm="100000">
                                          <p:val>
                                            <p:strVal val="#ppt_w"/>
                                          </p:val>
                                        </p:tav>
                                      </p:tavLst>
                                    </p:anim>
                                    <p:anim calcmode="lin" valueType="num">
                                      <p:cBhvr>
                                        <p:cTn id="50" dur="500" fill="hold"/>
                                        <p:tgtEl>
                                          <p:spTgt spid="11">
                                            <p:txEl>
                                              <p:pRg st="4" end="4"/>
                                            </p:txEl>
                                          </p:spTgt>
                                        </p:tgtEl>
                                        <p:attrNameLst>
                                          <p:attrName>ppt_h</p:attrName>
                                        </p:attrNameLst>
                                      </p:cBhvr>
                                      <p:tavLst>
                                        <p:tav tm="0">
                                          <p:val>
                                            <p:fltVal val="0"/>
                                          </p:val>
                                        </p:tav>
                                        <p:tav tm="100000">
                                          <p:val>
                                            <p:strVal val="#ppt_h"/>
                                          </p:val>
                                        </p:tav>
                                      </p:tavLst>
                                    </p:anim>
                                    <p:animEffect transition="in" filter="fade">
                                      <p:cBhvr>
                                        <p:cTn id="51" dur="500"/>
                                        <p:tgtEl>
                                          <p:spTgt spid="11">
                                            <p:txEl>
                                              <p:pRg st="4" end="4"/>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11">
                                            <p:txEl>
                                              <p:pRg st="5" end="5"/>
                                            </p:txEl>
                                          </p:spTgt>
                                        </p:tgtEl>
                                        <p:attrNameLst>
                                          <p:attrName>style.visibility</p:attrName>
                                        </p:attrNameLst>
                                      </p:cBhvr>
                                      <p:to>
                                        <p:strVal val="visible"/>
                                      </p:to>
                                    </p:set>
                                    <p:anim calcmode="lin" valueType="num">
                                      <p:cBhvr>
                                        <p:cTn id="56" dur="500" fill="hold"/>
                                        <p:tgtEl>
                                          <p:spTgt spid="11">
                                            <p:txEl>
                                              <p:pRg st="5" end="5"/>
                                            </p:txEl>
                                          </p:spTgt>
                                        </p:tgtEl>
                                        <p:attrNameLst>
                                          <p:attrName>ppt_w</p:attrName>
                                        </p:attrNameLst>
                                      </p:cBhvr>
                                      <p:tavLst>
                                        <p:tav tm="0">
                                          <p:val>
                                            <p:fltVal val="0"/>
                                          </p:val>
                                        </p:tav>
                                        <p:tav tm="100000">
                                          <p:val>
                                            <p:strVal val="#ppt_w"/>
                                          </p:val>
                                        </p:tav>
                                      </p:tavLst>
                                    </p:anim>
                                    <p:anim calcmode="lin" valueType="num">
                                      <p:cBhvr>
                                        <p:cTn id="57" dur="500" fill="hold"/>
                                        <p:tgtEl>
                                          <p:spTgt spid="11">
                                            <p:txEl>
                                              <p:pRg st="5" end="5"/>
                                            </p:txEl>
                                          </p:spTgt>
                                        </p:tgtEl>
                                        <p:attrNameLst>
                                          <p:attrName>ppt_h</p:attrName>
                                        </p:attrNameLst>
                                      </p:cBhvr>
                                      <p:tavLst>
                                        <p:tav tm="0">
                                          <p:val>
                                            <p:fltVal val="0"/>
                                          </p:val>
                                        </p:tav>
                                        <p:tav tm="100000">
                                          <p:val>
                                            <p:strVal val="#ppt_h"/>
                                          </p:val>
                                        </p:tav>
                                      </p:tavLst>
                                    </p:anim>
                                    <p:animEffect transition="in" filter="fade">
                                      <p:cBhvr>
                                        <p:cTn id="58" dur="500"/>
                                        <p:tgtEl>
                                          <p:spTgt spid="11">
                                            <p:txEl>
                                              <p:pRg st="5" end="5"/>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11">
                                            <p:txEl>
                                              <p:pRg st="6" end="6"/>
                                            </p:txEl>
                                          </p:spTgt>
                                        </p:tgtEl>
                                        <p:attrNameLst>
                                          <p:attrName>style.visibility</p:attrName>
                                        </p:attrNameLst>
                                      </p:cBhvr>
                                      <p:to>
                                        <p:strVal val="visible"/>
                                      </p:to>
                                    </p:set>
                                    <p:anim calcmode="lin" valueType="num">
                                      <p:cBhvr>
                                        <p:cTn id="63" dur="500" fill="hold"/>
                                        <p:tgtEl>
                                          <p:spTgt spid="11">
                                            <p:txEl>
                                              <p:pRg st="6" end="6"/>
                                            </p:txEl>
                                          </p:spTgt>
                                        </p:tgtEl>
                                        <p:attrNameLst>
                                          <p:attrName>ppt_w</p:attrName>
                                        </p:attrNameLst>
                                      </p:cBhvr>
                                      <p:tavLst>
                                        <p:tav tm="0">
                                          <p:val>
                                            <p:fltVal val="0"/>
                                          </p:val>
                                        </p:tav>
                                        <p:tav tm="100000">
                                          <p:val>
                                            <p:strVal val="#ppt_w"/>
                                          </p:val>
                                        </p:tav>
                                      </p:tavLst>
                                    </p:anim>
                                    <p:anim calcmode="lin" valueType="num">
                                      <p:cBhvr>
                                        <p:cTn id="64" dur="500" fill="hold"/>
                                        <p:tgtEl>
                                          <p:spTgt spid="11">
                                            <p:txEl>
                                              <p:pRg st="6" end="6"/>
                                            </p:txEl>
                                          </p:spTgt>
                                        </p:tgtEl>
                                        <p:attrNameLst>
                                          <p:attrName>ppt_h</p:attrName>
                                        </p:attrNameLst>
                                      </p:cBhvr>
                                      <p:tavLst>
                                        <p:tav tm="0">
                                          <p:val>
                                            <p:fltVal val="0"/>
                                          </p:val>
                                        </p:tav>
                                        <p:tav tm="100000">
                                          <p:val>
                                            <p:strVal val="#ppt_h"/>
                                          </p:val>
                                        </p:tav>
                                      </p:tavLst>
                                    </p:anim>
                                    <p:animEffect transition="in" filter="fade">
                                      <p:cBhvr>
                                        <p:cTn id="65" dur="500"/>
                                        <p:tgtEl>
                                          <p:spTgt spid="11">
                                            <p:txEl>
                                              <p:pRg st="6" end="6"/>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12">
                                            <p:txEl>
                                              <p:pRg st="0" end="0"/>
                                            </p:txEl>
                                          </p:spTgt>
                                        </p:tgtEl>
                                        <p:attrNameLst>
                                          <p:attrName>style.visibility</p:attrName>
                                        </p:attrNameLst>
                                      </p:cBhvr>
                                      <p:to>
                                        <p:strVal val="visible"/>
                                      </p:to>
                                    </p:set>
                                    <p:anim calcmode="lin" valueType="num">
                                      <p:cBhvr>
                                        <p:cTn id="70" dur="5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71" dur="5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72" dur="500"/>
                                        <p:tgtEl>
                                          <p:spTgt spid="12">
                                            <p:txEl>
                                              <p:pRg st="0" end="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14">
                                            <p:txEl>
                                              <p:pRg st="0" end="0"/>
                                            </p:txEl>
                                          </p:spTgt>
                                        </p:tgtEl>
                                        <p:attrNameLst>
                                          <p:attrName>style.visibility</p:attrName>
                                        </p:attrNameLst>
                                      </p:cBhvr>
                                      <p:to>
                                        <p:strVal val="visible"/>
                                      </p:to>
                                    </p:set>
                                    <p:anim calcmode="lin" valueType="num">
                                      <p:cBhvr>
                                        <p:cTn id="77" dur="500" fill="hold"/>
                                        <p:tgtEl>
                                          <p:spTgt spid="14">
                                            <p:txEl>
                                              <p:pRg st="0" end="0"/>
                                            </p:txEl>
                                          </p:spTgt>
                                        </p:tgtEl>
                                        <p:attrNameLst>
                                          <p:attrName>ppt_w</p:attrName>
                                        </p:attrNameLst>
                                      </p:cBhvr>
                                      <p:tavLst>
                                        <p:tav tm="0">
                                          <p:val>
                                            <p:fltVal val="0"/>
                                          </p:val>
                                        </p:tav>
                                        <p:tav tm="100000">
                                          <p:val>
                                            <p:strVal val="#ppt_w"/>
                                          </p:val>
                                        </p:tav>
                                      </p:tavLst>
                                    </p:anim>
                                    <p:anim calcmode="lin" valueType="num">
                                      <p:cBhvr>
                                        <p:cTn id="78" dur="500" fill="hold"/>
                                        <p:tgtEl>
                                          <p:spTgt spid="14">
                                            <p:txEl>
                                              <p:pRg st="0" end="0"/>
                                            </p:txEl>
                                          </p:spTgt>
                                        </p:tgtEl>
                                        <p:attrNameLst>
                                          <p:attrName>ppt_h</p:attrName>
                                        </p:attrNameLst>
                                      </p:cBhvr>
                                      <p:tavLst>
                                        <p:tav tm="0">
                                          <p:val>
                                            <p:fltVal val="0"/>
                                          </p:val>
                                        </p:tav>
                                        <p:tav tm="100000">
                                          <p:val>
                                            <p:strVal val="#ppt_h"/>
                                          </p:val>
                                        </p:tav>
                                      </p:tavLst>
                                    </p:anim>
                                    <p:animEffect transition="in" filter="fade">
                                      <p:cBhvr>
                                        <p:cTn id="79" dur="500"/>
                                        <p:tgtEl>
                                          <p:spTgt spid="14">
                                            <p:txEl>
                                              <p:pRg st="0" end="0"/>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grpId="0" nodeType="clickEffect">
                                  <p:stCondLst>
                                    <p:cond delay="0"/>
                                  </p:stCondLst>
                                  <p:childTnLst>
                                    <p:set>
                                      <p:cBhvr>
                                        <p:cTn id="83" dur="1" fill="hold">
                                          <p:stCondLst>
                                            <p:cond delay="0"/>
                                          </p:stCondLst>
                                        </p:cTn>
                                        <p:tgtEl>
                                          <p:spTgt spid="15">
                                            <p:txEl>
                                              <p:pRg st="0" end="0"/>
                                            </p:txEl>
                                          </p:spTgt>
                                        </p:tgtEl>
                                        <p:attrNameLst>
                                          <p:attrName>style.visibility</p:attrName>
                                        </p:attrNameLst>
                                      </p:cBhvr>
                                      <p:to>
                                        <p:strVal val="visible"/>
                                      </p:to>
                                    </p:set>
                                    <p:anim calcmode="lin" valueType="num">
                                      <p:cBhvr>
                                        <p:cTn id="84" dur="500" fill="hold"/>
                                        <p:tgtEl>
                                          <p:spTgt spid="15">
                                            <p:txEl>
                                              <p:pRg st="0" end="0"/>
                                            </p:txEl>
                                          </p:spTgt>
                                        </p:tgtEl>
                                        <p:attrNameLst>
                                          <p:attrName>ppt_w</p:attrName>
                                        </p:attrNameLst>
                                      </p:cBhvr>
                                      <p:tavLst>
                                        <p:tav tm="0">
                                          <p:val>
                                            <p:fltVal val="0"/>
                                          </p:val>
                                        </p:tav>
                                        <p:tav tm="100000">
                                          <p:val>
                                            <p:strVal val="#ppt_w"/>
                                          </p:val>
                                        </p:tav>
                                      </p:tavLst>
                                    </p:anim>
                                    <p:anim calcmode="lin" valueType="num">
                                      <p:cBhvr>
                                        <p:cTn id="85" dur="500" fill="hold"/>
                                        <p:tgtEl>
                                          <p:spTgt spid="15">
                                            <p:txEl>
                                              <p:pRg st="0" end="0"/>
                                            </p:txEl>
                                          </p:spTgt>
                                        </p:tgtEl>
                                        <p:attrNameLst>
                                          <p:attrName>ppt_h</p:attrName>
                                        </p:attrNameLst>
                                      </p:cBhvr>
                                      <p:tavLst>
                                        <p:tav tm="0">
                                          <p:val>
                                            <p:fltVal val="0"/>
                                          </p:val>
                                        </p:tav>
                                        <p:tav tm="100000">
                                          <p:val>
                                            <p:strVal val="#ppt_h"/>
                                          </p:val>
                                        </p:tav>
                                      </p:tavLst>
                                    </p:anim>
                                    <p:animEffect transition="in" filter="fade">
                                      <p:cBhvr>
                                        <p:cTn id="86" dur="500"/>
                                        <p:tgtEl>
                                          <p:spTgt spid="15">
                                            <p:txEl>
                                              <p:pRg st="0" end="0"/>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grpId="0" nodeType="clickEffect">
                                  <p:stCondLst>
                                    <p:cond delay="0"/>
                                  </p:stCondLst>
                                  <p:childTnLst>
                                    <p:set>
                                      <p:cBhvr>
                                        <p:cTn id="90" dur="1" fill="hold">
                                          <p:stCondLst>
                                            <p:cond delay="0"/>
                                          </p:stCondLst>
                                        </p:cTn>
                                        <p:tgtEl>
                                          <p:spTgt spid="21">
                                            <p:txEl>
                                              <p:pRg st="0" end="0"/>
                                            </p:txEl>
                                          </p:spTgt>
                                        </p:tgtEl>
                                        <p:attrNameLst>
                                          <p:attrName>style.visibility</p:attrName>
                                        </p:attrNameLst>
                                      </p:cBhvr>
                                      <p:to>
                                        <p:strVal val="visible"/>
                                      </p:to>
                                    </p:set>
                                    <p:anim calcmode="lin" valueType="num">
                                      <p:cBhvr>
                                        <p:cTn id="91" dur="500" fill="hold"/>
                                        <p:tgtEl>
                                          <p:spTgt spid="21">
                                            <p:txEl>
                                              <p:pRg st="0" end="0"/>
                                            </p:txEl>
                                          </p:spTgt>
                                        </p:tgtEl>
                                        <p:attrNameLst>
                                          <p:attrName>ppt_w</p:attrName>
                                        </p:attrNameLst>
                                      </p:cBhvr>
                                      <p:tavLst>
                                        <p:tav tm="0">
                                          <p:val>
                                            <p:fltVal val="0"/>
                                          </p:val>
                                        </p:tav>
                                        <p:tav tm="100000">
                                          <p:val>
                                            <p:strVal val="#ppt_w"/>
                                          </p:val>
                                        </p:tav>
                                      </p:tavLst>
                                    </p:anim>
                                    <p:anim calcmode="lin" valueType="num">
                                      <p:cBhvr>
                                        <p:cTn id="92" dur="500" fill="hold"/>
                                        <p:tgtEl>
                                          <p:spTgt spid="21">
                                            <p:txEl>
                                              <p:pRg st="0" end="0"/>
                                            </p:txEl>
                                          </p:spTgt>
                                        </p:tgtEl>
                                        <p:attrNameLst>
                                          <p:attrName>ppt_h</p:attrName>
                                        </p:attrNameLst>
                                      </p:cBhvr>
                                      <p:tavLst>
                                        <p:tav tm="0">
                                          <p:val>
                                            <p:fltVal val="0"/>
                                          </p:val>
                                        </p:tav>
                                        <p:tav tm="100000">
                                          <p:val>
                                            <p:strVal val="#ppt_h"/>
                                          </p:val>
                                        </p:tav>
                                      </p:tavLst>
                                    </p:anim>
                                    <p:animEffect transition="in" filter="fade">
                                      <p:cBhvr>
                                        <p:cTn id="93" dur="500"/>
                                        <p:tgtEl>
                                          <p:spTgt spid="21">
                                            <p:txEl>
                                              <p:pRg st="0" end="0"/>
                                            </p:txEl>
                                          </p:spTgt>
                                        </p:tgtEl>
                                      </p:cBhvr>
                                    </p:animEffect>
                                  </p:childTnLst>
                                </p:cTn>
                              </p:par>
                            </p:childTnLst>
                          </p:cTn>
                        </p:par>
                      </p:childTnLst>
                    </p:cTn>
                  </p:par>
                  <p:par>
                    <p:cTn id="94" fill="hold">
                      <p:stCondLst>
                        <p:cond delay="indefinite"/>
                      </p:stCondLst>
                      <p:childTnLst>
                        <p:par>
                          <p:cTn id="95" fill="hold">
                            <p:stCondLst>
                              <p:cond delay="0"/>
                            </p:stCondLst>
                            <p:childTnLst>
                              <p:par>
                                <p:cTn id="96" presetID="53" presetClass="entr" presetSubtype="16" fill="hold" grpId="0" nodeType="clickEffect">
                                  <p:stCondLst>
                                    <p:cond delay="0"/>
                                  </p:stCondLst>
                                  <p:childTnLst>
                                    <p:set>
                                      <p:cBhvr>
                                        <p:cTn id="97" dur="1" fill="hold">
                                          <p:stCondLst>
                                            <p:cond delay="0"/>
                                          </p:stCondLst>
                                        </p:cTn>
                                        <p:tgtEl>
                                          <p:spTgt spid="18">
                                            <p:txEl>
                                              <p:pRg st="0" end="0"/>
                                            </p:txEl>
                                          </p:spTgt>
                                        </p:tgtEl>
                                        <p:attrNameLst>
                                          <p:attrName>style.visibility</p:attrName>
                                        </p:attrNameLst>
                                      </p:cBhvr>
                                      <p:to>
                                        <p:strVal val="visible"/>
                                      </p:to>
                                    </p:set>
                                    <p:anim calcmode="lin" valueType="num">
                                      <p:cBhvr>
                                        <p:cTn id="98" dur="500" fill="hold"/>
                                        <p:tgtEl>
                                          <p:spTgt spid="18">
                                            <p:txEl>
                                              <p:pRg st="0" end="0"/>
                                            </p:txEl>
                                          </p:spTgt>
                                        </p:tgtEl>
                                        <p:attrNameLst>
                                          <p:attrName>ppt_w</p:attrName>
                                        </p:attrNameLst>
                                      </p:cBhvr>
                                      <p:tavLst>
                                        <p:tav tm="0">
                                          <p:val>
                                            <p:fltVal val="0"/>
                                          </p:val>
                                        </p:tav>
                                        <p:tav tm="100000">
                                          <p:val>
                                            <p:strVal val="#ppt_w"/>
                                          </p:val>
                                        </p:tav>
                                      </p:tavLst>
                                    </p:anim>
                                    <p:anim calcmode="lin" valueType="num">
                                      <p:cBhvr>
                                        <p:cTn id="99" dur="500" fill="hold"/>
                                        <p:tgtEl>
                                          <p:spTgt spid="18">
                                            <p:txEl>
                                              <p:pRg st="0" end="0"/>
                                            </p:txEl>
                                          </p:spTgt>
                                        </p:tgtEl>
                                        <p:attrNameLst>
                                          <p:attrName>ppt_h</p:attrName>
                                        </p:attrNameLst>
                                      </p:cBhvr>
                                      <p:tavLst>
                                        <p:tav tm="0">
                                          <p:val>
                                            <p:fltVal val="0"/>
                                          </p:val>
                                        </p:tav>
                                        <p:tav tm="100000">
                                          <p:val>
                                            <p:strVal val="#ppt_h"/>
                                          </p:val>
                                        </p:tav>
                                      </p:tavLst>
                                    </p:anim>
                                    <p:animEffect transition="in" filter="fade">
                                      <p:cBhvr>
                                        <p:cTn id="100" dur="500"/>
                                        <p:tgtEl>
                                          <p:spTgt spid="18">
                                            <p:txEl>
                                              <p:pRg st="0" end="0"/>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53" presetClass="entr" presetSubtype="16" fill="hold" grpId="0" nodeType="clickEffect">
                                  <p:stCondLst>
                                    <p:cond delay="0"/>
                                  </p:stCondLst>
                                  <p:childTnLst>
                                    <p:set>
                                      <p:cBhvr>
                                        <p:cTn id="104" dur="1" fill="hold">
                                          <p:stCondLst>
                                            <p:cond delay="0"/>
                                          </p:stCondLst>
                                        </p:cTn>
                                        <p:tgtEl>
                                          <p:spTgt spid="19">
                                            <p:txEl>
                                              <p:pRg st="0" end="0"/>
                                            </p:txEl>
                                          </p:spTgt>
                                        </p:tgtEl>
                                        <p:attrNameLst>
                                          <p:attrName>style.visibility</p:attrName>
                                        </p:attrNameLst>
                                      </p:cBhvr>
                                      <p:to>
                                        <p:strVal val="visible"/>
                                      </p:to>
                                    </p:set>
                                    <p:anim calcmode="lin" valueType="num">
                                      <p:cBhvr>
                                        <p:cTn id="105" dur="500" fill="hold"/>
                                        <p:tgtEl>
                                          <p:spTgt spid="19">
                                            <p:txEl>
                                              <p:pRg st="0" end="0"/>
                                            </p:txEl>
                                          </p:spTgt>
                                        </p:tgtEl>
                                        <p:attrNameLst>
                                          <p:attrName>ppt_w</p:attrName>
                                        </p:attrNameLst>
                                      </p:cBhvr>
                                      <p:tavLst>
                                        <p:tav tm="0">
                                          <p:val>
                                            <p:fltVal val="0"/>
                                          </p:val>
                                        </p:tav>
                                        <p:tav tm="100000">
                                          <p:val>
                                            <p:strVal val="#ppt_w"/>
                                          </p:val>
                                        </p:tav>
                                      </p:tavLst>
                                    </p:anim>
                                    <p:anim calcmode="lin" valueType="num">
                                      <p:cBhvr>
                                        <p:cTn id="106" dur="500" fill="hold"/>
                                        <p:tgtEl>
                                          <p:spTgt spid="19">
                                            <p:txEl>
                                              <p:pRg st="0" end="0"/>
                                            </p:txEl>
                                          </p:spTgt>
                                        </p:tgtEl>
                                        <p:attrNameLst>
                                          <p:attrName>ppt_h</p:attrName>
                                        </p:attrNameLst>
                                      </p:cBhvr>
                                      <p:tavLst>
                                        <p:tav tm="0">
                                          <p:val>
                                            <p:fltVal val="0"/>
                                          </p:val>
                                        </p:tav>
                                        <p:tav tm="100000">
                                          <p:val>
                                            <p:strVal val="#ppt_h"/>
                                          </p:val>
                                        </p:tav>
                                      </p:tavLst>
                                    </p:anim>
                                    <p:animEffect transition="in" filter="fade">
                                      <p:cBhvr>
                                        <p:cTn id="107" dur="500"/>
                                        <p:tgtEl>
                                          <p:spTgt spid="19">
                                            <p:txEl>
                                              <p:pRg st="0" end="0"/>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53" presetClass="entr" presetSubtype="16" fill="hold" grpId="0" nodeType="clickEffect">
                                  <p:stCondLst>
                                    <p:cond delay="0"/>
                                  </p:stCondLst>
                                  <p:childTnLst>
                                    <p:set>
                                      <p:cBhvr>
                                        <p:cTn id="111" dur="1" fill="hold">
                                          <p:stCondLst>
                                            <p:cond delay="0"/>
                                          </p:stCondLst>
                                        </p:cTn>
                                        <p:tgtEl>
                                          <p:spTgt spid="20">
                                            <p:txEl>
                                              <p:pRg st="0" end="0"/>
                                            </p:txEl>
                                          </p:spTgt>
                                        </p:tgtEl>
                                        <p:attrNameLst>
                                          <p:attrName>style.visibility</p:attrName>
                                        </p:attrNameLst>
                                      </p:cBhvr>
                                      <p:to>
                                        <p:strVal val="visible"/>
                                      </p:to>
                                    </p:set>
                                    <p:anim calcmode="lin" valueType="num">
                                      <p:cBhvr>
                                        <p:cTn id="112"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113" dur="50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114"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6" grpId="0" animBg="1"/>
      <p:bldP spid="11" grpId="0" build="p"/>
      <p:bldP spid="12" grpId="0" build="p"/>
      <p:bldP spid="14" grpId="0" build="p"/>
      <p:bldP spid="15" grpId="0" build="p"/>
      <p:bldP spid="18" grpId="0" build="p"/>
      <p:bldP spid="19" grpId="0" build="p"/>
      <p:bldP spid="20" grpId="0" build="p"/>
      <p:bldP spid="2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927279" y="0"/>
            <a:ext cx="10431004" cy="907725"/>
          </a:xfrm>
          <a:prstGeom prst="rect">
            <a:avLst/>
          </a:prstGeom>
          <a:solidFill>
            <a:srgbClr val="0070C0"/>
          </a:solidFill>
        </p:spPr>
        <p:txBody>
          <a:bodyPr vert="horz" lIns="91440" tIns="45720" rIns="91440" bIns="45720" rtlCol="0" anchor="ct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DE" sz="8000" b="1" dirty="0">
                <a:solidFill>
                  <a:schemeClr val="bg1"/>
                </a:solidFill>
                <a:latin typeface="Arial" panose="020B0604020202020204" pitchFamily="34" charset="0"/>
                <a:cs typeface="Arial" panose="020B0604020202020204" pitchFamily="34" charset="0"/>
              </a:rPr>
              <a:t>Sport versammelt Freunde</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16" name="Объект 5"/>
          <p:cNvSpPr>
            <a:spLocks noGrp="1"/>
          </p:cNvSpPr>
          <p:nvPr>
            <p:ph idx="1"/>
          </p:nvPr>
        </p:nvSpPr>
        <p:spPr>
          <a:xfrm>
            <a:off x="4329953" y="3200398"/>
            <a:ext cx="2178424" cy="806825"/>
          </a:xfrm>
        </p:spPr>
        <p:txBody>
          <a:bodyPr>
            <a:normAutofit/>
          </a:bodyPr>
          <a:lstStyle/>
          <a:p>
            <a:pPr marL="0" indent="0" algn="ctr">
              <a:buNone/>
            </a:pPr>
            <a:endParaRPr lang="de-AT" dirty="0">
              <a:solidFill>
                <a:srgbClr val="C00000"/>
              </a:solidFill>
            </a:endParaRPr>
          </a:p>
          <a:p>
            <a:pPr marL="0" indent="0" algn="ctr">
              <a:buNone/>
            </a:pPr>
            <a:endParaRPr lang="de-AT" dirty="0">
              <a:solidFill>
                <a:srgbClr val="C00000"/>
              </a:solidFill>
            </a:endParaRPr>
          </a:p>
          <a:p>
            <a:pPr marL="0" indent="0" algn="ctr">
              <a:buNone/>
            </a:pPr>
            <a:endParaRPr lang="de-AT" dirty="0">
              <a:solidFill>
                <a:srgbClr val="C00000"/>
              </a:solidFill>
            </a:endParaRPr>
          </a:p>
        </p:txBody>
      </p:sp>
      <p:sp>
        <p:nvSpPr>
          <p:cNvPr id="29" name="Объект 20"/>
          <p:cNvSpPr>
            <a:spLocks noGrp="1"/>
          </p:cNvSpPr>
          <p:nvPr>
            <p:ph sz="half" idx="1"/>
          </p:nvPr>
        </p:nvSpPr>
        <p:spPr>
          <a:xfrm>
            <a:off x="0" y="1880315"/>
            <a:ext cx="12191999" cy="4977685"/>
          </a:xfrm>
        </p:spPr>
        <p:txBody>
          <a:bodyPr>
            <a:noAutofit/>
          </a:bodyPr>
          <a:lstStyle/>
          <a:p>
            <a:endParaRPr lang="de-AT" sz="2800" dirty="0"/>
          </a:p>
          <a:p>
            <a:endParaRPr lang="de-AT" sz="2800" dirty="0"/>
          </a:p>
        </p:txBody>
      </p:sp>
      <p:sp>
        <p:nvSpPr>
          <p:cNvPr id="13" name="Овал 12"/>
          <p:cNvSpPr/>
          <p:nvPr/>
        </p:nvSpPr>
        <p:spPr>
          <a:xfrm>
            <a:off x="10914530" y="0"/>
            <a:ext cx="1277470" cy="870417"/>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DE" sz="2000" dirty="0">
                <a:latin typeface="Arial" panose="020B0604020202020204" pitchFamily="34" charset="0"/>
                <a:cs typeface="Arial" panose="020B0604020202020204" pitchFamily="34" charset="0"/>
              </a:rPr>
              <a:t>S.89</a:t>
            </a:r>
          </a:p>
          <a:p>
            <a:pPr algn="ctr"/>
            <a:r>
              <a:rPr lang="de-DE" sz="2000" dirty="0">
                <a:latin typeface="Arial" panose="020B0604020202020204" pitchFamily="34" charset="0"/>
                <a:cs typeface="Arial" panose="020B0604020202020204" pitchFamily="34" charset="0"/>
              </a:rPr>
              <a:t>Üb.6</a:t>
            </a:r>
            <a:endParaRPr lang="ru-RU" sz="2000" dirty="0">
              <a:latin typeface="Arial" panose="020B0604020202020204" pitchFamily="34" charset="0"/>
              <a:cs typeface="Arial" panose="020B0604020202020204" pitchFamily="34" charset="0"/>
            </a:endParaRPr>
          </a:p>
        </p:txBody>
      </p:sp>
      <p:sp>
        <p:nvSpPr>
          <p:cNvPr id="3" name="Объект 2"/>
          <p:cNvSpPr>
            <a:spLocks noGrp="1"/>
          </p:cNvSpPr>
          <p:nvPr>
            <p:ph sz="half" idx="2"/>
          </p:nvPr>
        </p:nvSpPr>
        <p:spPr/>
        <p:txBody>
          <a:bodyPr/>
          <a:lstStyle/>
          <a:p>
            <a:endParaRPr lang="ru-RU"/>
          </a:p>
        </p:txBody>
      </p:sp>
      <p:pic>
        <p:nvPicPr>
          <p:cNvPr id="5" name="Рисунок 4"/>
          <p:cNvPicPr>
            <a:picLocks noChangeAspect="1"/>
          </p:cNvPicPr>
          <p:nvPr/>
        </p:nvPicPr>
        <p:blipFill>
          <a:blip r:embed="rId2"/>
          <a:stretch>
            <a:fillRect/>
          </a:stretch>
        </p:blipFill>
        <p:spPr>
          <a:xfrm>
            <a:off x="241156" y="1815353"/>
            <a:ext cx="8405304" cy="4329951"/>
          </a:xfrm>
          <a:prstGeom prst="rect">
            <a:avLst/>
          </a:prstGeom>
        </p:spPr>
      </p:pic>
      <p:sp>
        <p:nvSpPr>
          <p:cNvPr id="9" name="Заголовок 4"/>
          <p:cNvSpPr>
            <a:spLocks noGrp="1"/>
          </p:cNvSpPr>
          <p:nvPr>
            <p:ph type="title"/>
          </p:nvPr>
        </p:nvSpPr>
        <p:spPr>
          <a:xfrm>
            <a:off x="363070" y="903010"/>
            <a:ext cx="10668000" cy="522380"/>
          </a:xfrm>
        </p:spPr>
        <p:txBody>
          <a:bodyPr>
            <a:normAutofit fontScale="90000"/>
          </a:bodyPr>
          <a:lstStyle/>
          <a:p>
            <a:r>
              <a:rPr lang="de-DE" sz="3200" b="1" dirty="0">
                <a:latin typeface="+mn-lt"/>
              </a:rPr>
              <a:t>Lesen Sie die Paragrafen und ordnen den Titeln 1-3 zu.</a:t>
            </a:r>
          </a:p>
        </p:txBody>
      </p:sp>
      <p:sp>
        <p:nvSpPr>
          <p:cNvPr id="6" name="Прямоугольник 5"/>
          <p:cNvSpPr/>
          <p:nvPr/>
        </p:nvSpPr>
        <p:spPr>
          <a:xfrm>
            <a:off x="8780929" y="1896034"/>
            <a:ext cx="3213849" cy="4128247"/>
          </a:xfrm>
          <a:prstGeom prst="rect">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eriod"/>
            </a:pPr>
            <a:r>
              <a:rPr lang="de-AT" sz="2500" dirty="0">
                <a:solidFill>
                  <a:schemeClr val="tx1"/>
                </a:solidFill>
              </a:rPr>
              <a:t>Die Geschichte von Davis Pokal.</a:t>
            </a:r>
          </a:p>
          <a:p>
            <a:pPr marL="342900" indent="-342900">
              <a:buAutoNum type="arabicPeriod"/>
            </a:pPr>
            <a:r>
              <a:rPr lang="de-AT" sz="2500" dirty="0">
                <a:solidFill>
                  <a:schemeClr val="tx1"/>
                </a:solidFill>
              </a:rPr>
              <a:t>Die Tennismeisterschaft für den Pokal von Davis</a:t>
            </a:r>
          </a:p>
          <a:p>
            <a:pPr marL="342900" indent="-342900">
              <a:buAutoNum type="arabicPeriod"/>
            </a:pPr>
            <a:r>
              <a:rPr lang="de-AT" sz="2500" dirty="0">
                <a:solidFill>
                  <a:schemeClr val="tx1"/>
                </a:solidFill>
              </a:rPr>
              <a:t>Die Regeln der Pokal-Meisterschaft von Davis.</a:t>
            </a:r>
            <a:endParaRPr lang="ru-RU" sz="2500" dirty="0">
              <a:solidFill>
                <a:schemeClr val="tx1"/>
              </a:solidFill>
            </a:endParaRPr>
          </a:p>
        </p:txBody>
      </p:sp>
      <p:cxnSp>
        <p:nvCxnSpPr>
          <p:cNvPr id="8" name="Прямая соединительная линия 7"/>
          <p:cNvCxnSpPr/>
          <p:nvPr/>
        </p:nvCxnSpPr>
        <p:spPr>
          <a:xfrm flipV="1">
            <a:off x="9168384" y="4146272"/>
            <a:ext cx="2622176" cy="13447"/>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4" name="Прямая соединительная линия 13"/>
          <p:cNvCxnSpPr/>
          <p:nvPr/>
        </p:nvCxnSpPr>
        <p:spPr>
          <a:xfrm>
            <a:off x="9245092" y="4588795"/>
            <a:ext cx="1555377" cy="8963"/>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p:nvCxnSpPr>
        <p:spPr>
          <a:xfrm>
            <a:off x="9117106" y="3670300"/>
            <a:ext cx="2622176" cy="6350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638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par>
                                <p:cTn id="17" presetID="53" presetClass="entr" presetSubtype="16"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p:cTn id="19" dur="500" fill="hold"/>
                                        <p:tgtEl>
                                          <p:spTgt spid="14"/>
                                        </p:tgtEl>
                                        <p:attrNameLst>
                                          <p:attrName>ppt_w</p:attrName>
                                        </p:attrNameLst>
                                      </p:cBhvr>
                                      <p:tavLst>
                                        <p:tav tm="0">
                                          <p:val>
                                            <p:fltVal val="0"/>
                                          </p:val>
                                        </p:tav>
                                        <p:tav tm="100000">
                                          <p:val>
                                            <p:strVal val="#ppt_w"/>
                                          </p:val>
                                        </p:tav>
                                      </p:tavLst>
                                    </p:anim>
                                    <p:anim calcmode="lin" valueType="num">
                                      <p:cBhvr>
                                        <p:cTn id="20" dur="500" fill="hold"/>
                                        <p:tgtEl>
                                          <p:spTgt spid="14"/>
                                        </p:tgtEl>
                                        <p:attrNameLst>
                                          <p:attrName>ppt_h</p:attrName>
                                        </p:attrNameLst>
                                      </p:cBhvr>
                                      <p:tavLst>
                                        <p:tav tm="0">
                                          <p:val>
                                            <p:fltVal val="0"/>
                                          </p:val>
                                        </p:tav>
                                        <p:tav tm="100000">
                                          <p:val>
                                            <p:strVal val="#ppt_h"/>
                                          </p:val>
                                        </p:tav>
                                      </p:tavLst>
                                    </p:anim>
                                    <p:animEffect transition="in" filter="fade">
                                      <p:cBhvr>
                                        <p:cTn id="2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927279" y="0"/>
            <a:ext cx="10431004" cy="907725"/>
          </a:xfrm>
          <a:prstGeom prst="rect">
            <a:avLst/>
          </a:prstGeom>
          <a:solidFill>
            <a:srgbClr val="0070C0"/>
          </a:solidFill>
        </p:spPr>
        <p:txBody>
          <a:bodyPr vert="horz" lIns="91440" tIns="45720" rIns="91440" bIns="45720" rtlCol="0" anchor="ct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DE" sz="8000" b="1" dirty="0">
                <a:solidFill>
                  <a:schemeClr val="bg1"/>
                </a:solidFill>
                <a:latin typeface="Arial" panose="020B0604020202020204" pitchFamily="34" charset="0"/>
                <a:cs typeface="Arial" panose="020B0604020202020204" pitchFamily="34" charset="0"/>
              </a:rPr>
              <a:t>Sport versammelt Freunde</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16" name="Объект 5"/>
          <p:cNvSpPr>
            <a:spLocks noGrp="1"/>
          </p:cNvSpPr>
          <p:nvPr>
            <p:ph idx="1"/>
          </p:nvPr>
        </p:nvSpPr>
        <p:spPr>
          <a:xfrm>
            <a:off x="4329953" y="3200398"/>
            <a:ext cx="2178424" cy="806825"/>
          </a:xfrm>
        </p:spPr>
        <p:txBody>
          <a:bodyPr>
            <a:normAutofit/>
          </a:bodyPr>
          <a:lstStyle/>
          <a:p>
            <a:pPr marL="0" indent="0" algn="ctr">
              <a:buNone/>
            </a:pPr>
            <a:endParaRPr lang="de-AT" dirty="0">
              <a:solidFill>
                <a:srgbClr val="C00000"/>
              </a:solidFill>
            </a:endParaRPr>
          </a:p>
          <a:p>
            <a:pPr marL="0" indent="0" algn="ctr">
              <a:buNone/>
            </a:pPr>
            <a:endParaRPr lang="de-AT" dirty="0">
              <a:solidFill>
                <a:srgbClr val="C00000"/>
              </a:solidFill>
            </a:endParaRPr>
          </a:p>
          <a:p>
            <a:pPr marL="0" indent="0" algn="ctr">
              <a:buNone/>
            </a:pPr>
            <a:endParaRPr lang="de-AT" dirty="0">
              <a:solidFill>
                <a:srgbClr val="C00000"/>
              </a:solidFill>
            </a:endParaRPr>
          </a:p>
        </p:txBody>
      </p:sp>
      <p:sp>
        <p:nvSpPr>
          <p:cNvPr id="29" name="Объект 20"/>
          <p:cNvSpPr>
            <a:spLocks noGrp="1"/>
          </p:cNvSpPr>
          <p:nvPr>
            <p:ph sz="half" idx="1"/>
          </p:nvPr>
        </p:nvSpPr>
        <p:spPr>
          <a:xfrm>
            <a:off x="0" y="1880315"/>
            <a:ext cx="12191999" cy="4977685"/>
          </a:xfrm>
        </p:spPr>
        <p:txBody>
          <a:bodyPr>
            <a:noAutofit/>
          </a:bodyPr>
          <a:lstStyle/>
          <a:p>
            <a:endParaRPr lang="de-AT" sz="2800" dirty="0"/>
          </a:p>
          <a:p>
            <a:endParaRPr lang="de-AT" sz="2800" dirty="0"/>
          </a:p>
        </p:txBody>
      </p:sp>
      <p:sp>
        <p:nvSpPr>
          <p:cNvPr id="13" name="Овал 12"/>
          <p:cNvSpPr/>
          <p:nvPr/>
        </p:nvSpPr>
        <p:spPr>
          <a:xfrm>
            <a:off x="10914530" y="0"/>
            <a:ext cx="1277470" cy="870417"/>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DE" sz="2000" dirty="0">
                <a:latin typeface="Arial" panose="020B0604020202020204" pitchFamily="34" charset="0"/>
                <a:cs typeface="Arial" panose="020B0604020202020204" pitchFamily="34" charset="0"/>
              </a:rPr>
              <a:t>S.89</a:t>
            </a:r>
          </a:p>
          <a:p>
            <a:pPr algn="ctr"/>
            <a:r>
              <a:rPr lang="de-DE" sz="2000" dirty="0">
                <a:latin typeface="Arial" panose="020B0604020202020204" pitchFamily="34" charset="0"/>
                <a:cs typeface="Arial" panose="020B0604020202020204" pitchFamily="34" charset="0"/>
              </a:rPr>
              <a:t>Üb.6</a:t>
            </a:r>
            <a:endParaRPr lang="ru-RU" sz="2000" dirty="0">
              <a:latin typeface="Arial" panose="020B0604020202020204" pitchFamily="34" charset="0"/>
              <a:cs typeface="Arial" panose="020B0604020202020204" pitchFamily="34" charset="0"/>
            </a:endParaRPr>
          </a:p>
        </p:txBody>
      </p:sp>
      <p:sp>
        <p:nvSpPr>
          <p:cNvPr id="3" name="Объект 2"/>
          <p:cNvSpPr>
            <a:spLocks noGrp="1"/>
          </p:cNvSpPr>
          <p:nvPr>
            <p:ph sz="half" idx="2"/>
          </p:nvPr>
        </p:nvSpPr>
        <p:spPr/>
        <p:txBody>
          <a:bodyPr/>
          <a:lstStyle/>
          <a:p>
            <a:endParaRPr lang="ru-RU"/>
          </a:p>
        </p:txBody>
      </p:sp>
      <p:sp>
        <p:nvSpPr>
          <p:cNvPr id="9" name="Заголовок 4"/>
          <p:cNvSpPr>
            <a:spLocks noGrp="1"/>
          </p:cNvSpPr>
          <p:nvPr>
            <p:ph type="title"/>
          </p:nvPr>
        </p:nvSpPr>
        <p:spPr>
          <a:xfrm>
            <a:off x="363070" y="903010"/>
            <a:ext cx="10668000" cy="522380"/>
          </a:xfrm>
        </p:spPr>
        <p:txBody>
          <a:bodyPr>
            <a:normAutofit fontScale="90000"/>
          </a:bodyPr>
          <a:lstStyle/>
          <a:p>
            <a:r>
              <a:rPr lang="de-DE" sz="3200" b="1" dirty="0">
                <a:latin typeface="+mn-lt"/>
              </a:rPr>
              <a:t>Lesen Sie die Paragrafen und ordnen den Titeln 1-3 zu.</a:t>
            </a:r>
          </a:p>
        </p:txBody>
      </p:sp>
      <p:sp>
        <p:nvSpPr>
          <p:cNvPr id="6" name="Прямоугольник 5"/>
          <p:cNvSpPr/>
          <p:nvPr/>
        </p:nvSpPr>
        <p:spPr>
          <a:xfrm>
            <a:off x="8780929" y="1896034"/>
            <a:ext cx="3213849" cy="4128247"/>
          </a:xfrm>
          <a:prstGeom prst="rect">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eriod"/>
            </a:pPr>
            <a:r>
              <a:rPr lang="de-AT" sz="2500" dirty="0">
                <a:solidFill>
                  <a:schemeClr val="tx1"/>
                </a:solidFill>
              </a:rPr>
              <a:t>Die Geschichte von Davis Pokal.</a:t>
            </a:r>
          </a:p>
          <a:p>
            <a:pPr marL="342900" indent="-342900">
              <a:buAutoNum type="arabicPeriod"/>
            </a:pPr>
            <a:r>
              <a:rPr lang="de-AT" sz="2500" dirty="0">
                <a:solidFill>
                  <a:schemeClr val="tx1"/>
                </a:solidFill>
              </a:rPr>
              <a:t>Die Tennismeisterschaft für den Pokal von Davis</a:t>
            </a:r>
          </a:p>
          <a:p>
            <a:pPr marL="342900" indent="-342900">
              <a:buAutoNum type="arabicPeriod"/>
            </a:pPr>
            <a:r>
              <a:rPr lang="de-AT" sz="2500" dirty="0">
                <a:solidFill>
                  <a:schemeClr val="tx1"/>
                </a:solidFill>
              </a:rPr>
              <a:t>Die Regeln der Pokal-Meisterschaft von Davis.</a:t>
            </a:r>
            <a:endParaRPr lang="ru-RU" sz="2500" dirty="0">
              <a:solidFill>
                <a:schemeClr val="tx1"/>
              </a:solidFill>
            </a:endParaRPr>
          </a:p>
        </p:txBody>
      </p:sp>
      <p:cxnSp>
        <p:nvCxnSpPr>
          <p:cNvPr id="8" name="Прямая соединительная линия 7"/>
          <p:cNvCxnSpPr/>
          <p:nvPr/>
        </p:nvCxnSpPr>
        <p:spPr>
          <a:xfrm flipV="1">
            <a:off x="9235759" y="2561582"/>
            <a:ext cx="2622176" cy="13447"/>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4" name="Прямая соединительная линия 13"/>
          <p:cNvCxnSpPr/>
          <p:nvPr/>
        </p:nvCxnSpPr>
        <p:spPr>
          <a:xfrm flipV="1">
            <a:off x="9269504" y="2955516"/>
            <a:ext cx="2389095" cy="17931"/>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2" name="Рисунок 1"/>
          <p:cNvPicPr>
            <a:picLocks noChangeAspect="1"/>
          </p:cNvPicPr>
          <p:nvPr/>
        </p:nvPicPr>
        <p:blipFill>
          <a:blip r:embed="rId2"/>
          <a:stretch>
            <a:fillRect/>
          </a:stretch>
        </p:blipFill>
        <p:spPr>
          <a:xfrm>
            <a:off x="377555" y="1875304"/>
            <a:ext cx="8120986" cy="4323790"/>
          </a:xfrm>
          <a:prstGeom prst="rect">
            <a:avLst/>
          </a:prstGeom>
        </p:spPr>
      </p:pic>
    </p:spTree>
    <p:extLst>
      <p:ext uri="{BB962C8B-B14F-4D97-AF65-F5344CB8AC3E}">
        <p14:creationId xmlns:p14="http://schemas.microsoft.com/office/powerpoint/2010/main" val="3900565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par>
                                <p:cTn id="10" presetID="53" presetClass="entr" presetSubtype="16" fill="hold" nodeType="with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p:cTn id="12" dur="500" fill="hold"/>
                                        <p:tgtEl>
                                          <p:spTgt spid="14"/>
                                        </p:tgtEl>
                                        <p:attrNameLst>
                                          <p:attrName>ppt_w</p:attrName>
                                        </p:attrNameLst>
                                      </p:cBhvr>
                                      <p:tavLst>
                                        <p:tav tm="0">
                                          <p:val>
                                            <p:fltVal val="0"/>
                                          </p:val>
                                        </p:tav>
                                        <p:tav tm="100000">
                                          <p:val>
                                            <p:strVal val="#ppt_w"/>
                                          </p:val>
                                        </p:tav>
                                      </p:tavLst>
                                    </p:anim>
                                    <p:anim calcmode="lin" valueType="num">
                                      <p:cBhvr>
                                        <p:cTn id="13" dur="500" fill="hold"/>
                                        <p:tgtEl>
                                          <p:spTgt spid="14"/>
                                        </p:tgtEl>
                                        <p:attrNameLst>
                                          <p:attrName>ppt_h</p:attrName>
                                        </p:attrNameLst>
                                      </p:cBhvr>
                                      <p:tavLst>
                                        <p:tav tm="0">
                                          <p:val>
                                            <p:fltVal val="0"/>
                                          </p:val>
                                        </p:tav>
                                        <p:tav tm="100000">
                                          <p:val>
                                            <p:strVal val="#ppt_h"/>
                                          </p:val>
                                        </p:tav>
                                      </p:tavLst>
                                    </p:anim>
                                    <p:animEffect transition="in" filter="fade">
                                      <p:cBhvr>
                                        <p:cTn id="1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927279" y="0"/>
            <a:ext cx="10431004" cy="907725"/>
          </a:xfrm>
          <a:prstGeom prst="rect">
            <a:avLst/>
          </a:prstGeom>
          <a:solidFill>
            <a:srgbClr val="0070C0"/>
          </a:solidFill>
        </p:spPr>
        <p:txBody>
          <a:bodyPr vert="horz" lIns="91440" tIns="45720" rIns="91440" bIns="45720" rtlCol="0" anchor="ct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DE" sz="8000" b="1" dirty="0">
                <a:solidFill>
                  <a:schemeClr val="bg1"/>
                </a:solidFill>
                <a:latin typeface="Arial" panose="020B0604020202020204" pitchFamily="34" charset="0"/>
                <a:cs typeface="Arial" panose="020B0604020202020204" pitchFamily="34" charset="0"/>
              </a:rPr>
              <a:t>Sport versammelt Freunde</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16" name="Объект 5"/>
          <p:cNvSpPr>
            <a:spLocks noGrp="1"/>
          </p:cNvSpPr>
          <p:nvPr>
            <p:ph idx="1"/>
          </p:nvPr>
        </p:nvSpPr>
        <p:spPr>
          <a:xfrm>
            <a:off x="4329953" y="3200398"/>
            <a:ext cx="2178424" cy="806825"/>
          </a:xfrm>
        </p:spPr>
        <p:txBody>
          <a:bodyPr>
            <a:normAutofit/>
          </a:bodyPr>
          <a:lstStyle/>
          <a:p>
            <a:pPr marL="0" indent="0" algn="ctr">
              <a:buNone/>
            </a:pPr>
            <a:endParaRPr lang="de-AT" dirty="0">
              <a:solidFill>
                <a:srgbClr val="C00000"/>
              </a:solidFill>
            </a:endParaRPr>
          </a:p>
          <a:p>
            <a:pPr marL="0" indent="0" algn="ctr">
              <a:buNone/>
            </a:pPr>
            <a:endParaRPr lang="de-AT" dirty="0">
              <a:solidFill>
                <a:srgbClr val="C00000"/>
              </a:solidFill>
            </a:endParaRPr>
          </a:p>
          <a:p>
            <a:pPr marL="0" indent="0" algn="ctr">
              <a:buNone/>
            </a:pPr>
            <a:endParaRPr lang="de-AT" dirty="0">
              <a:solidFill>
                <a:srgbClr val="C00000"/>
              </a:solidFill>
            </a:endParaRPr>
          </a:p>
        </p:txBody>
      </p:sp>
      <p:sp>
        <p:nvSpPr>
          <p:cNvPr id="29" name="Объект 20"/>
          <p:cNvSpPr>
            <a:spLocks noGrp="1"/>
          </p:cNvSpPr>
          <p:nvPr>
            <p:ph sz="half" idx="1"/>
          </p:nvPr>
        </p:nvSpPr>
        <p:spPr>
          <a:xfrm>
            <a:off x="0" y="1880315"/>
            <a:ext cx="12191999" cy="4977685"/>
          </a:xfrm>
        </p:spPr>
        <p:txBody>
          <a:bodyPr>
            <a:noAutofit/>
          </a:bodyPr>
          <a:lstStyle/>
          <a:p>
            <a:endParaRPr lang="de-AT" sz="2800" dirty="0"/>
          </a:p>
          <a:p>
            <a:endParaRPr lang="de-AT" sz="2800" dirty="0"/>
          </a:p>
        </p:txBody>
      </p:sp>
      <p:sp>
        <p:nvSpPr>
          <p:cNvPr id="13" name="Овал 12"/>
          <p:cNvSpPr/>
          <p:nvPr/>
        </p:nvSpPr>
        <p:spPr>
          <a:xfrm>
            <a:off x="10914530" y="0"/>
            <a:ext cx="1277470" cy="870417"/>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DE" sz="2000" dirty="0">
                <a:latin typeface="Arial" panose="020B0604020202020204" pitchFamily="34" charset="0"/>
                <a:cs typeface="Arial" panose="020B0604020202020204" pitchFamily="34" charset="0"/>
              </a:rPr>
              <a:t>S.89</a:t>
            </a:r>
          </a:p>
          <a:p>
            <a:pPr algn="ctr"/>
            <a:r>
              <a:rPr lang="de-DE" sz="2000" dirty="0">
                <a:latin typeface="Arial" panose="020B0604020202020204" pitchFamily="34" charset="0"/>
                <a:cs typeface="Arial" panose="020B0604020202020204" pitchFamily="34" charset="0"/>
              </a:rPr>
              <a:t>Üb.6</a:t>
            </a:r>
            <a:endParaRPr lang="ru-RU" sz="2000" dirty="0">
              <a:latin typeface="Arial" panose="020B0604020202020204" pitchFamily="34" charset="0"/>
              <a:cs typeface="Arial" panose="020B0604020202020204" pitchFamily="34" charset="0"/>
            </a:endParaRPr>
          </a:p>
        </p:txBody>
      </p:sp>
      <p:sp>
        <p:nvSpPr>
          <p:cNvPr id="3" name="Объект 2"/>
          <p:cNvSpPr>
            <a:spLocks noGrp="1"/>
          </p:cNvSpPr>
          <p:nvPr>
            <p:ph sz="half" idx="2"/>
          </p:nvPr>
        </p:nvSpPr>
        <p:spPr/>
        <p:txBody>
          <a:bodyPr/>
          <a:lstStyle/>
          <a:p>
            <a:endParaRPr lang="ru-RU"/>
          </a:p>
        </p:txBody>
      </p:sp>
      <p:sp>
        <p:nvSpPr>
          <p:cNvPr id="9" name="Заголовок 4"/>
          <p:cNvSpPr>
            <a:spLocks noGrp="1"/>
          </p:cNvSpPr>
          <p:nvPr>
            <p:ph type="title"/>
          </p:nvPr>
        </p:nvSpPr>
        <p:spPr>
          <a:xfrm>
            <a:off x="363070" y="903010"/>
            <a:ext cx="10668000" cy="522380"/>
          </a:xfrm>
        </p:spPr>
        <p:txBody>
          <a:bodyPr>
            <a:normAutofit fontScale="90000"/>
          </a:bodyPr>
          <a:lstStyle/>
          <a:p>
            <a:r>
              <a:rPr lang="de-DE" sz="3200" b="1" dirty="0">
                <a:latin typeface="+mn-lt"/>
              </a:rPr>
              <a:t>Lesen Sie die Paragrafen und ordnen den Titeln 1-3 zu.</a:t>
            </a:r>
          </a:p>
        </p:txBody>
      </p:sp>
      <p:sp>
        <p:nvSpPr>
          <p:cNvPr id="6" name="Прямоугольник 5"/>
          <p:cNvSpPr/>
          <p:nvPr/>
        </p:nvSpPr>
        <p:spPr>
          <a:xfrm>
            <a:off x="8780929" y="1896034"/>
            <a:ext cx="3213849" cy="4128247"/>
          </a:xfrm>
          <a:prstGeom prst="rect">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eriod"/>
            </a:pPr>
            <a:r>
              <a:rPr lang="de-AT" sz="2500" dirty="0">
                <a:solidFill>
                  <a:schemeClr val="tx1"/>
                </a:solidFill>
              </a:rPr>
              <a:t>Die Geschichte von Davis Pokal.</a:t>
            </a:r>
          </a:p>
          <a:p>
            <a:pPr marL="342900" indent="-342900">
              <a:buAutoNum type="arabicPeriod"/>
            </a:pPr>
            <a:r>
              <a:rPr lang="de-AT" sz="2500" dirty="0">
                <a:solidFill>
                  <a:schemeClr val="tx1"/>
                </a:solidFill>
              </a:rPr>
              <a:t>Die Tennismeisterschaft für den Pokal von Davis</a:t>
            </a:r>
          </a:p>
          <a:p>
            <a:pPr marL="342900" indent="-342900">
              <a:buAutoNum type="arabicPeriod"/>
            </a:pPr>
            <a:r>
              <a:rPr lang="de-AT" sz="2500" dirty="0">
                <a:solidFill>
                  <a:schemeClr val="tx1"/>
                </a:solidFill>
              </a:rPr>
              <a:t>Die Regeln der Pokal-Meisterschaft von Davis.</a:t>
            </a:r>
            <a:endParaRPr lang="ru-RU" sz="2500" dirty="0">
              <a:solidFill>
                <a:schemeClr val="tx1"/>
              </a:solidFill>
            </a:endParaRPr>
          </a:p>
        </p:txBody>
      </p:sp>
      <p:cxnSp>
        <p:nvCxnSpPr>
          <p:cNvPr id="8" name="Прямая соединительная линия 7"/>
          <p:cNvCxnSpPr/>
          <p:nvPr/>
        </p:nvCxnSpPr>
        <p:spPr>
          <a:xfrm flipV="1">
            <a:off x="9224682" y="4908176"/>
            <a:ext cx="2622176" cy="13447"/>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4" name="Прямая соединительная линия 13"/>
          <p:cNvCxnSpPr/>
          <p:nvPr/>
        </p:nvCxnSpPr>
        <p:spPr>
          <a:xfrm>
            <a:off x="9242611" y="5302626"/>
            <a:ext cx="2563907" cy="22409"/>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5" name="Рисунок 4"/>
          <p:cNvPicPr>
            <a:picLocks noChangeAspect="1"/>
          </p:cNvPicPr>
          <p:nvPr/>
        </p:nvPicPr>
        <p:blipFill>
          <a:blip r:embed="rId2"/>
          <a:stretch>
            <a:fillRect/>
          </a:stretch>
        </p:blipFill>
        <p:spPr>
          <a:xfrm>
            <a:off x="147918" y="1622552"/>
            <a:ext cx="8368272" cy="5235448"/>
          </a:xfrm>
          <a:prstGeom prst="rect">
            <a:avLst/>
          </a:prstGeom>
        </p:spPr>
      </p:pic>
      <p:cxnSp>
        <p:nvCxnSpPr>
          <p:cNvPr id="15" name="Прямая соединительная линия 14"/>
          <p:cNvCxnSpPr/>
          <p:nvPr/>
        </p:nvCxnSpPr>
        <p:spPr>
          <a:xfrm flipV="1">
            <a:off x="9193305" y="5674659"/>
            <a:ext cx="1295401" cy="8968"/>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2984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par>
                                <p:cTn id="10" presetID="53" presetClass="entr" presetSubtype="16" fill="hold" nodeType="with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p:cTn id="12" dur="500" fill="hold"/>
                                        <p:tgtEl>
                                          <p:spTgt spid="14"/>
                                        </p:tgtEl>
                                        <p:attrNameLst>
                                          <p:attrName>ppt_w</p:attrName>
                                        </p:attrNameLst>
                                      </p:cBhvr>
                                      <p:tavLst>
                                        <p:tav tm="0">
                                          <p:val>
                                            <p:fltVal val="0"/>
                                          </p:val>
                                        </p:tav>
                                        <p:tav tm="100000">
                                          <p:val>
                                            <p:strVal val="#ppt_w"/>
                                          </p:val>
                                        </p:tav>
                                      </p:tavLst>
                                    </p:anim>
                                    <p:anim calcmode="lin" valueType="num">
                                      <p:cBhvr>
                                        <p:cTn id="13" dur="500" fill="hold"/>
                                        <p:tgtEl>
                                          <p:spTgt spid="14"/>
                                        </p:tgtEl>
                                        <p:attrNameLst>
                                          <p:attrName>ppt_h</p:attrName>
                                        </p:attrNameLst>
                                      </p:cBhvr>
                                      <p:tavLst>
                                        <p:tav tm="0">
                                          <p:val>
                                            <p:fltVal val="0"/>
                                          </p:val>
                                        </p:tav>
                                        <p:tav tm="100000">
                                          <p:val>
                                            <p:strVal val="#ppt_h"/>
                                          </p:val>
                                        </p:tav>
                                      </p:tavLst>
                                    </p:anim>
                                    <p:animEffect transition="in" filter="fade">
                                      <p:cBhvr>
                                        <p:cTn id="14" dur="500"/>
                                        <p:tgtEl>
                                          <p:spTgt spid="14"/>
                                        </p:tgtEl>
                                      </p:cBhvr>
                                    </p:animEffect>
                                  </p:childTnLst>
                                </p:cTn>
                              </p:par>
                              <p:par>
                                <p:cTn id="15" presetID="53" presetClass="entr" presetSubtype="16" fill="hold" nodeType="with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p:cTn id="17" dur="500" fill="hold"/>
                                        <p:tgtEl>
                                          <p:spTgt spid="15"/>
                                        </p:tgtEl>
                                        <p:attrNameLst>
                                          <p:attrName>ppt_w</p:attrName>
                                        </p:attrNameLst>
                                      </p:cBhvr>
                                      <p:tavLst>
                                        <p:tav tm="0">
                                          <p:val>
                                            <p:fltVal val="0"/>
                                          </p:val>
                                        </p:tav>
                                        <p:tav tm="100000">
                                          <p:val>
                                            <p:strVal val="#ppt_w"/>
                                          </p:val>
                                        </p:tav>
                                      </p:tavLst>
                                    </p:anim>
                                    <p:anim calcmode="lin" valueType="num">
                                      <p:cBhvr>
                                        <p:cTn id="18" dur="500" fill="hold"/>
                                        <p:tgtEl>
                                          <p:spTgt spid="15"/>
                                        </p:tgtEl>
                                        <p:attrNameLst>
                                          <p:attrName>ppt_h</p:attrName>
                                        </p:attrNameLst>
                                      </p:cBhvr>
                                      <p:tavLst>
                                        <p:tav tm="0">
                                          <p:val>
                                            <p:fltVal val="0"/>
                                          </p:val>
                                        </p:tav>
                                        <p:tav tm="100000">
                                          <p:val>
                                            <p:strVal val="#ppt_h"/>
                                          </p:val>
                                        </p:tav>
                                      </p:tavLst>
                                    </p:anim>
                                    <p:animEffect transition="in" filter="fade">
                                      <p:cBhvr>
                                        <p:cTn id="1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3"/>
          <p:cNvSpPr txBox="1">
            <a:spLocks/>
          </p:cNvSpPr>
          <p:nvPr/>
        </p:nvSpPr>
        <p:spPr>
          <a:xfrm>
            <a:off x="842683" y="0"/>
            <a:ext cx="10515600" cy="1325563"/>
          </a:xfrm>
          <a:prstGeom prst="rect">
            <a:avLst/>
          </a:prstGeom>
          <a:solidFill>
            <a:srgbClr val="0070C0"/>
          </a:solidFill>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DE" sz="8000" b="1" dirty="0">
                <a:solidFill>
                  <a:schemeClr val="bg1"/>
                </a:solidFill>
                <a:latin typeface="Arial" panose="020B0604020202020204" pitchFamily="34" charset="0"/>
                <a:cs typeface="Arial" panose="020B0604020202020204" pitchFamily="34" charset="0"/>
              </a:rPr>
              <a:t>Grammatik</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13" name="Объект 6"/>
          <p:cNvSpPr>
            <a:spLocks noGrp="1"/>
          </p:cNvSpPr>
          <p:nvPr>
            <p:ph sz="half" idx="2"/>
          </p:nvPr>
        </p:nvSpPr>
        <p:spPr>
          <a:xfrm>
            <a:off x="0" y="2743201"/>
            <a:ext cx="12191999" cy="4343400"/>
          </a:xfrm>
        </p:spPr>
        <p:txBody>
          <a:bodyPr>
            <a:normAutofit fontScale="85000" lnSpcReduction="10000"/>
          </a:bodyPr>
          <a:lstStyle/>
          <a:p>
            <a:r>
              <a:rPr lang="de-DE" sz="3200" dirty="0"/>
              <a:t>Beim Objektsatz nimmt der </a:t>
            </a:r>
            <a:r>
              <a:rPr lang="de-DE" sz="3200" b="1" dirty="0"/>
              <a:t>gesamte </a:t>
            </a:r>
            <a:r>
              <a:rPr lang="de-DE" sz="3200" b="1" dirty="0">
                <a:hlinkClick r:id="rId2" tooltip="Nebensatz (Gliedsatz)"/>
              </a:rPr>
              <a:t>Nebensatz</a:t>
            </a:r>
            <a:r>
              <a:rPr lang="de-DE" sz="3200" dirty="0"/>
              <a:t> die Stelle eines </a:t>
            </a:r>
            <a:r>
              <a:rPr lang="de-DE" sz="3200" b="1" dirty="0">
                <a:hlinkClick r:id="rId3" tooltip="Objekte"/>
              </a:rPr>
              <a:t>Objekts</a:t>
            </a:r>
            <a:r>
              <a:rPr lang="de-DE" sz="3200" dirty="0"/>
              <a:t> im Satz ein. Man fragt nach dem Objektsatz mit dem Fragewort, das für den entsprechenden Kasus bestimmt ist: </a:t>
            </a:r>
            <a:r>
              <a:rPr lang="de-DE" sz="3200" b="1" dirty="0"/>
              <a:t>wen</a:t>
            </a:r>
            <a:r>
              <a:rPr lang="de-DE" sz="3200" dirty="0"/>
              <a:t>, </a:t>
            </a:r>
            <a:r>
              <a:rPr lang="de-DE" sz="3200" b="1" dirty="0"/>
              <a:t>was</a:t>
            </a:r>
            <a:r>
              <a:rPr lang="de-DE" sz="3200" dirty="0"/>
              <a:t>, </a:t>
            </a:r>
            <a:r>
              <a:rPr lang="de-DE" sz="3200" b="1" dirty="0"/>
              <a:t>wem</a:t>
            </a:r>
            <a:r>
              <a:rPr lang="de-DE" sz="3200" dirty="0"/>
              <a:t>, </a:t>
            </a:r>
            <a:r>
              <a:rPr lang="de-DE" sz="3200" b="1" dirty="0"/>
              <a:t>wessen?</a:t>
            </a:r>
            <a:r>
              <a:rPr lang="de-DE" sz="3200" dirty="0"/>
              <a:t> Am häufigsten kommen Objektsätze anstelle einer Akkusativergänzung vor, Objektsätze im </a:t>
            </a:r>
            <a:r>
              <a:rPr lang="de-DE" sz="3200" dirty="0">
                <a:hlinkClick r:id="rId4" tooltip="Genitiv"/>
              </a:rPr>
              <a:t>Genitiv</a:t>
            </a:r>
            <a:r>
              <a:rPr lang="de-DE" sz="3200" dirty="0"/>
              <a:t> oder </a:t>
            </a:r>
            <a:r>
              <a:rPr lang="de-DE" sz="3200" dirty="0">
                <a:hlinkClick r:id="rId5" tooltip="Dativ"/>
              </a:rPr>
              <a:t>Dativ</a:t>
            </a:r>
            <a:r>
              <a:rPr lang="de-DE" sz="3200" dirty="0"/>
              <a:t> sind selten.</a:t>
            </a:r>
          </a:p>
          <a:p>
            <a:r>
              <a:rPr lang="de-DE" sz="3200" dirty="0">
                <a:solidFill>
                  <a:srgbClr val="FF0000"/>
                </a:solidFill>
              </a:rPr>
              <a:t>Beispiele: </a:t>
            </a:r>
            <a:br>
              <a:rPr lang="de-DE" sz="3200" dirty="0">
                <a:solidFill>
                  <a:srgbClr val="FF0000"/>
                </a:solidFill>
              </a:rPr>
            </a:br>
            <a:r>
              <a:rPr lang="de-DE" sz="3200" i="1" dirty="0"/>
              <a:t>Sie möchte nicht,</a:t>
            </a:r>
            <a:r>
              <a:rPr lang="de-DE" sz="3200" i="1" dirty="0">
                <a:solidFill>
                  <a:srgbClr val="FF0000"/>
                </a:solidFill>
              </a:rPr>
              <a:t> </a:t>
            </a:r>
            <a:r>
              <a:rPr lang="de-DE" sz="3200" b="1" i="1" dirty="0">
                <a:solidFill>
                  <a:srgbClr val="FF0000"/>
                </a:solidFill>
              </a:rPr>
              <a:t>dass wir kommen</a:t>
            </a:r>
            <a:r>
              <a:rPr lang="de-DE" sz="3200" i="1" dirty="0">
                <a:solidFill>
                  <a:srgbClr val="FF0000"/>
                </a:solidFill>
              </a:rPr>
              <a:t>. </a:t>
            </a:r>
            <a:r>
              <a:rPr lang="de-DE" sz="3200" b="1" i="1" dirty="0">
                <a:solidFill>
                  <a:srgbClr val="FF0000"/>
                </a:solidFill>
              </a:rPr>
              <a:t>Was</a:t>
            </a:r>
            <a:r>
              <a:rPr lang="de-DE" sz="3200" i="1" dirty="0">
                <a:solidFill>
                  <a:srgbClr val="FF0000"/>
                </a:solidFill>
              </a:rPr>
              <a:t> möchte sie nicht? – Unser Kommen (dass wir kommen).</a:t>
            </a:r>
            <a:br>
              <a:rPr lang="de-DE" sz="3200" i="1" dirty="0">
                <a:solidFill>
                  <a:srgbClr val="FF0000"/>
                </a:solidFill>
              </a:rPr>
            </a:br>
            <a:r>
              <a:rPr lang="de-DE" sz="3200" b="1" i="1" dirty="0">
                <a:solidFill>
                  <a:srgbClr val="FF0000"/>
                </a:solidFill>
              </a:rPr>
              <a:t>Wer mein Freund ist</a:t>
            </a:r>
            <a:r>
              <a:rPr lang="de-DE" sz="3200" i="1" dirty="0">
                <a:solidFill>
                  <a:srgbClr val="FF0000"/>
                </a:solidFill>
              </a:rPr>
              <a:t>, </a:t>
            </a:r>
            <a:r>
              <a:rPr lang="de-DE" sz="3200" i="1" dirty="0"/>
              <a:t>dem vertraue ich.</a:t>
            </a:r>
            <a:r>
              <a:rPr lang="de-DE" sz="3200" i="1" dirty="0">
                <a:solidFill>
                  <a:srgbClr val="FF0000"/>
                </a:solidFill>
              </a:rPr>
              <a:t> </a:t>
            </a:r>
            <a:r>
              <a:rPr lang="de-DE" sz="3200" b="1" i="1" dirty="0">
                <a:solidFill>
                  <a:srgbClr val="FF0000"/>
                </a:solidFill>
              </a:rPr>
              <a:t>Wem</a:t>
            </a:r>
            <a:r>
              <a:rPr lang="de-DE" sz="3200" i="1" dirty="0">
                <a:solidFill>
                  <a:srgbClr val="FF0000"/>
                </a:solidFill>
              </a:rPr>
              <a:t> vertraue ich? – Meinem Freund (wer mein Freund ist).</a:t>
            </a:r>
            <a:br>
              <a:rPr lang="de-DE" sz="3200" i="1" dirty="0">
                <a:solidFill>
                  <a:srgbClr val="FF0000"/>
                </a:solidFill>
              </a:rPr>
            </a:br>
            <a:r>
              <a:rPr lang="de-DE" sz="3200" i="1" dirty="0"/>
              <a:t>Wir erinnerten uns,</a:t>
            </a:r>
            <a:r>
              <a:rPr lang="de-DE" sz="3200" i="1" dirty="0">
                <a:solidFill>
                  <a:srgbClr val="FF0000"/>
                </a:solidFill>
              </a:rPr>
              <a:t> </a:t>
            </a:r>
            <a:r>
              <a:rPr lang="de-DE" sz="3200" b="1" i="1" dirty="0">
                <a:solidFill>
                  <a:srgbClr val="FF0000"/>
                </a:solidFill>
              </a:rPr>
              <a:t>dass sie rote Haare hatte</a:t>
            </a:r>
            <a:r>
              <a:rPr lang="de-DE" sz="3200" i="1" dirty="0">
                <a:solidFill>
                  <a:srgbClr val="FF0000"/>
                </a:solidFill>
              </a:rPr>
              <a:t>. </a:t>
            </a:r>
            <a:r>
              <a:rPr lang="de-DE" sz="3200" b="1" i="1" dirty="0">
                <a:solidFill>
                  <a:srgbClr val="FF0000"/>
                </a:solidFill>
              </a:rPr>
              <a:t>Wessen</a:t>
            </a:r>
            <a:r>
              <a:rPr lang="de-DE" sz="3200" i="1" dirty="0">
                <a:solidFill>
                  <a:srgbClr val="FF0000"/>
                </a:solidFill>
              </a:rPr>
              <a:t> erinnerten wir uns? – Ihrer roten Haare.</a:t>
            </a:r>
            <a:br>
              <a:rPr lang="de-DE" sz="3200" dirty="0">
                <a:solidFill>
                  <a:srgbClr val="FF0000"/>
                </a:solidFill>
              </a:rPr>
            </a:br>
            <a:endParaRPr lang="de-DE" sz="3200" dirty="0">
              <a:solidFill>
                <a:srgbClr val="FF0000"/>
              </a:solidFill>
            </a:endParaRPr>
          </a:p>
        </p:txBody>
      </p:sp>
      <p:sp>
        <p:nvSpPr>
          <p:cNvPr id="6" name="Объект 5"/>
          <p:cNvSpPr>
            <a:spLocks noGrp="1"/>
          </p:cNvSpPr>
          <p:nvPr>
            <p:ph sz="half" idx="2"/>
          </p:nvPr>
        </p:nvSpPr>
        <p:spPr>
          <a:xfrm>
            <a:off x="556147" y="1325563"/>
            <a:ext cx="2947916" cy="653362"/>
          </a:xfrm>
        </p:spPr>
        <p:txBody>
          <a:bodyPr>
            <a:normAutofit/>
          </a:bodyPr>
          <a:lstStyle/>
          <a:p>
            <a:pPr marL="0" indent="0" algn="ctr">
              <a:buNone/>
            </a:pPr>
            <a:r>
              <a:rPr lang="de-DE" sz="3600" b="1" dirty="0">
                <a:solidFill>
                  <a:srgbClr val="FF0000"/>
                </a:solidFill>
              </a:rPr>
              <a:t>Objektsatz </a:t>
            </a:r>
          </a:p>
        </p:txBody>
      </p:sp>
      <p:sp>
        <p:nvSpPr>
          <p:cNvPr id="8" name="Объект 5"/>
          <p:cNvSpPr>
            <a:spLocks noGrp="1"/>
          </p:cNvSpPr>
          <p:nvPr>
            <p:ph sz="half" idx="2"/>
          </p:nvPr>
        </p:nvSpPr>
        <p:spPr>
          <a:xfrm>
            <a:off x="939955" y="1903786"/>
            <a:ext cx="2947916" cy="653362"/>
          </a:xfrm>
        </p:spPr>
        <p:txBody>
          <a:bodyPr>
            <a:normAutofit/>
          </a:bodyPr>
          <a:lstStyle/>
          <a:p>
            <a:pPr marL="0" indent="0" algn="ctr">
              <a:buNone/>
            </a:pPr>
            <a:r>
              <a:rPr lang="de-DE" sz="3600" b="1" dirty="0">
                <a:solidFill>
                  <a:schemeClr val="accent6">
                    <a:lumMod val="75000"/>
                  </a:schemeClr>
                </a:solidFill>
              </a:rPr>
              <a:t>Dass, ob</a:t>
            </a:r>
          </a:p>
        </p:txBody>
      </p:sp>
      <p:sp>
        <p:nvSpPr>
          <p:cNvPr id="9" name="Объект 5"/>
          <p:cNvSpPr>
            <a:spLocks noGrp="1"/>
          </p:cNvSpPr>
          <p:nvPr>
            <p:ph sz="half" idx="2"/>
          </p:nvPr>
        </p:nvSpPr>
        <p:spPr>
          <a:xfrm>
            <a:off x="5664354" y="1800693"/>
            <a:ext cx="5214316" cy="996296"/>
          </a:xfrm>
        </p:spPr>
        <p:txBody>
          <a:bodyPr>
            <a:normAutofit fontScale="92500" lnSpcReduction="10000"/>
          </a:bodyPr>
          <a:lstStyle/>
          <a:p>
            <a:pPr marL="0" indent="0" algn="ctr">
              <a:buNone/>
            </a:pPr>
            <a:r>
              <a:rPr lang="de-DE" sz="3600" b="1" dirty="0">
                <a:solidFill>
                  <a:schemeClr val="accent6">
                    <a:lumMod val="75000"/>
                  </a:schemeClr>
                </a:solidFill>
              </a:rPr>
              <a:t>Wer, was, der, welcher, womit, </a:t>
            </a:r>
            <a:r>
              <a:rPr lang="de-DE" sz="3600" b="1" dirty="0" err="1">
                <a:solidFill>
                  <a:schemeClr val="accent6">
                    <a:lumMod val="75000"/>
                  </a:schemeClr>
                </a:solidFill>
              </a:rPr>
              <a:t>wof</a:t>
            </a:r>
            <a:r>
              <a:rPr lang="de-AT" sz="3600" b="1" dirty="0" err="1">
                <a:solidFill>
                  <a:schemeClr val="accent6">
                    <a:lumMod val="75000"/>
                  </a:schemeClr>
                </a:solidFill>
              </a:rPr>
              <a:t>ür</a:t>
            </a:r>
            <a:r>
              <a:rPr lang="de-AT" sz="3600" b="1" dirty="0">
                <a:solidFill>
                  <a:schemeClr val="accent6">
                    <a:lumMod val="75000"/>
                  </a:schemeClr>
                </a:solidFill>
              </a:rPr>
              <a:t> u.a.</a:t>
            </a:r>
            <a:endParaRPr lang="de-DE" sz="3600" b="1" dirty="0">
              <a:solidFill>
                <a:schemeClr val="accent6">
                  <a:lumMod val="75000"/>
                </a:schemeClr>
              </a:solidFill>
            </a:endParaRPr>
          </a:p>
        </p:txBody>
      </p:sp>
    </p:spTree>
    <p:extLst>
      <p:ext uri="{BB962C8B-B14F-4D97-AF65-F5344CB8AC3E}">
        <p14:creationId xmlns:p14="http://schemas.microsoft.com/office/powerpoint/2010/main" val="1615919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 calcmode="lin" valueType="num">
                                      <p:cBhvr>
                                        <p:cTn id="14"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8">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9">
                                            <p:txEl>
                                              <p:pRg st="0" end="0"/>
                                            </p:txEl>
                                          </p:spTgt>
                                        </p:tgtEl>
                                        <p:attrNameLst>
                                          <p:attrName>style.visibility</p:attrName>
                                        </p:attrNameLst>
                                      </p:cBhvr>
                                      <p:to>
                                        <p:strVal val="visible"/>
                                      </p:to>
                                    </p:set>
                                    <p:anim calcmode="lin" valueType="num">
                                      <p:cBhvr>
                                        <p:cTn id="21"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9">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13">
                                            <p:txEl>
                                              <p:pRg st="0" end="0"/>
                                            </p:txEl>
                                          </p:spTgt>
                                        </p:tgtEl>
                                        <p:attrNameLst>
                                          <p:attrName>style.visibility</p:attrName>
                                        </p:attrNameLst>
                                      </p:cBhvr>
                                      <p:to>
                                        <p:strVal val="visible"/>
                                      </p:to>
                                    </p:set>
                                    <p:anim calcmode="lin" valueType="num">
                                      <p:cBhvr>
                                        <p:cTn id="28" dur="5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29" dur="50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30" dur="500"/>
                                        <p:tgtEl>
                                          <p:spTgt spid="13">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13">
                                            <p:txEl>
                                              <p:pRg st="1" end="1"/>
                                            </p:txEl>
                                          </p:spTgt>
                                        </p:tgtEl>
                                        <p:attrNameLst>
                                          <p:attrName>style.visibility</p:attrName>
                                        </p:attrNameLst>
                                      </p:cBhvr>
                                      <p:to>
                                        <p:strVal val="visible"/>
                                      </p:to>
                                    </p:set>
                                    <p:anim calcmode="lin" valueType="num">
                                      <p:cBhvr>
                                        <p:cTn id="35" dur="500" fill="hold"/>
                                        <p:tgtEl>
                                          <p:spTgt spid="13">
                                            <p:txEl>
                                              <p:pRg st="1" end="1"/>
                                            </p:txEl>
                                          </p:spTgt>
                                        </p:tgtEl>
                                        <p:attrNameLst>
                                          <p:attrName>ppt_w</p:attrName>
                                        </p:attrNameLst>
                                      </p:cBhvr>
                                      <p:tavLst>
                                        <p:tav tm="0">
                                          <p:val>
                                            <p:fltVal val="0"/>
                                          </p:val>
                                        </p:tav>
                                        <p:tav tm="100000">
                                          <p:val>
                                            <p:strVal val="#ppt_w"/>
                                          </p:val>
                                        </p:tav>
                                      </p:tavLst>
                                    </p:anim>
                                    <p:anim calcmode="lin" valueType="num">
                                      <p:cBhvr>
                                        <p:cTn id="36" dur="500" fill="hold"/>
                                        <p:tgtEl>
                                          <p:spTgt spid="13">
                                            <p:txEl>
                                              <p:pRg st="1" end="1"/>
                                            </p:txEl>
                                          </p:spTgt>
                                        </p:tgtEl>
                                        <p:attrNameLst>
                                          <p:attrName>ppt_h</p:attrName>
                                        </p:attrNameLst>
                                      </p:cBhvr>
                                      <p:tavLst>
                                        <p:tav tm="0">
                                          <p:val>
                                            <p:fltVal val="0"/>
                                          </p:val>
                                        </p:tav>
                                        <p:tav tm="100000">
                                          <p:val>
                                            <p:strVal val="#ppt_h"/>
                                          </p:val>
                                        </p:tav>
                                      </p:tavLst>
                                    </p:anim>
                                    <p:animEffect transition="in" filter="fade">
                                      <p:cBhvr>
                                        <p:cTn id="37" dur="500"/>
                                        <p:tgtEl>
                                          <p:spTgt spid="1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P spid="9" grpId="0" build="p"/>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192</TotalTime>
  <Words>747</Words>
  <Application>Microsoft Office PowerPoint</Application>
  <PresentationFormat>Широкоэкранный</PresentationFormat>
  <Paragraphs>93</Paragraphs>
  <Slides>12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12</vt:i4>
      </vt:variant>
    </vt:vector>
  </HeadingPairs>
  <TitlesOfParts>
    <vt:vector size="16" baseType="lpstr">
      <vt:lpstr>Arial</vt:lpstr>
      <vt:lpstr>Calibri</vt:lpstr>
      <vt:lpstr>Calibri Light</vt:lpstr>
      <vt:lpstr>Тема Office</vt:lpstr>
      <vt:lpstr>DEUTSCH</vt:lpstr>
      <vt:lpstr>Lesen Sie die Wörter 1-7 und finden Sie die Synonyme a-g</vt:lpstr>
      <vt:lpstr>Презентация PowerPoint</vt:lpstr>
      <vt:lpstr>Презентация PowerPoint</vt:lpstr>
      <vt:lpstr>Презентация PowerPoint</vt:lpstr>
      <vt:lpstr>Lesen Sie die Paragrafen und ordnen den Titeln 1-3 zu.</vt:lpstr>
      <vt:lpstr>Lesen Sie die Paragrafen und ordnen den Titeln 1-3 zu.</vt:lpstr>
      <vt:lpstr>Lesen Sie die Paragrafen und ordnen den Titeln 1-3 zu.</vt:lpstr>
      <vt:lpstr>Презентация PowerPoint</vt:lpstr>
      <vt:lpstr>Презентация PowerPoint</vt:lpstr>
      <vt:lpstr>Selbständige Arbeit:</vt:lpstr>
      <vt:lpstr>Ende der Stunde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dc:title>
  <dc:creator>Asus</dc:creator>
  <cp:lastModifiedBy>Аскарова Комила</cp:lastModifiedBy>
  <cp:revision>121</cp:revision>
  <cp:lastPrinted>2020-10-06T17:09:25Z</cp:lastPrinted>
  <dcterms:created xsi:type="dcterms:W3CDTF">2020-09-30T13:15:45Z</dcterms:created>
  <dcterms:modified xsi:type="dcterms:W3CDTF">2022-07-19T07:47:03Z</dcterms:modified>
</cp:coreProperties>
</file>