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2" r:id="rId4"/>
    <p:sldId id="274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4" r:id="rId1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948" y="-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617" y="222930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3400" dirty="0" smtClean="0"/>
              <a:t>Ona </a:t>
            </a:r>
            <a:r>
              <a:rPr lang="en-US" sz="3400" dirty="0" err="1" smtClean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781958" y="1169100"/>
            <a:ext cx="4082142" cy="18594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>
              <a:spcBef>
                <a:spcPts val="1160"/>
              </a:spcBef>
            </a:pP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b="1" spc="-1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2384" marR="1048385">
              <a:spcBef>
                <a:spcPts val="1160"/>
              </a:spcBef>
            </a:pP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Leksik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vositalarni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nutqiy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uslublarda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qo‘llash.Ma’nodosh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shakldosh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so‘zlar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uslubiyati</a:t>
            </a:r>
            <a:r>
              <a:rPr lang="en-US" b="1" spc="-1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spc="-1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699" y="1276522"/>
            <a:ext cx="1444755" cy="1548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6759" y="212867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01999" y="249024"/>
            <a:ext cx="539943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25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3" name="Picture 2" descr="C:\Users\Mehriddin\Desktop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41" y="1264283"/>
            <a:ext cx="1560513" cy="1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2400" dirty="0" smtClean="0"/>
              <a:t>26-mashq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514599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dirty="0" err="1"/>
              <a:t>she’rlarda</a:t>
            </a:r>
            <a:r>
              <a:rPr lang="en-US" dirty="0"/>
              <a:t> </a:t>
            </a:r>
            <a:r>
              <a:rPr lang="en-US" dirty="0" err="1"/>
              <a:t>qo‘llangan</a:t>
            </a:r>
            <a:r>
              <a:rPr lang="en-US" dirty="0"/>
              <a:t> </a:t>
            </a:r>
            <a:r>
              <a:rPr lang="en-US" dirty="0" err="1"/>
              <a:t>ma’nodosh</a:t>
            </a:r>
            <a:r>
              <a:rPr lang="en-US" dirty="0"/>
              <a:t> </a:t>
            </a:r>
            <a:r>
              <a:rPr lang="en-US" dirty="0" err="1"/>
              <a:t>so‘zlarni</a:t>
            </a:r>
            <a:r>
              <a:rPr lang="en-US" dirty="0"/>
              <a:t> toping,</a:t>
            </a:r>
          </a:p>
          <a:p>
            <a:r>
              <a:rPr lang="en-US" dirty="0" err="1"/>
              <a:t>ma’nodoshlikning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vositalari</a:t>
            </a:r>
            <a:r>
              <a:rPr lang="en-US" dirty="0"/>
              <a:t> </a:t>
            </a:r>
            <a:r>
              <a:rPr lang="en-US" dirty="0" err="1"/>
              <a:t>o‘rtasida</a:t>
            </a:r>
            <a:r>
              <a:rPr lang="en-US" dirty="0"/>
              <a:t> </a:t>
            </a:r>
            <a:r>
              <a:rPr lang="en-US" dirty="0" err="1"/>
              <a:t>yuzaga</a:t>
            </a:r>
            <a:endParaRPr lang="en-US" dirty="0"/>
          </a:p>
          <a:p>
            <a:r>
              <a:rPr lang="en-US" dirty="0" err="1"/>
              <a:t>chiqayotganligiga</a:t>
            </a:r>
            <a:r>
              <a:rPr lang="en-US" dirty="0"/>
              <a:t> </a:t>
            </a:r>
            <a:r>
              <a:rPr lang="en-US" dirty="0" err="1"/>
              <a:t>e’tibor</a:t>
            </a:r>
            <a:r>
              <a:rPr lang="en-US" dirty="0"/>
              <a:t> </a:t>
            </a:r>
            <a:r>
              <a:rPr lang="en-US" dirty="0" err="1"/>
              <a:t>bering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2</a:t>
            </a:r>
            <a:r>
              <a:rPr lang="en-US" dirty="0"/>
              <a:t>. </a:t>
            </a:r>
            <a:r>
              <a:rPr lang="en-US" dirty="0" err="1">
                <a:solidFill>
                  <a:schemeClr val="accent1"/>
                </a:solidFill>
              </a:rPr>
              <a:t>Maqtadim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ko‘kka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ko‘tardim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sizni</a:t>
            </a:r>
            <a:r>
              <a:rPr lang="en-US" dirty="0"/>
              <a:t> men, </a:t>
            </a:r>
            <a:r>
              <a:rPr lang="en-US" dirty="0" smtClean="0"/>
              <a:t>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Endi</a:t>
            </a:r>
            <a:r>
              <a:rPr lang="en-US" dirty="0" smtClean="0"/>
              <a:t> </a:t>
            </a:r>
            <a:r>
              <a:rPr lang="en-US" dirty="0" err="1" smtClean="0"/>
              <a:t>menga</a:t>
            </a:r>
            <a:r>
              <a:rPr lang="en-US" dirty="0" smtClean="0"/>
              <a:t> </a:t>
            </a:r>
            <a:r>
              <a:rPr lang="en-US" dirty="0" err="1" smtClean="0"/>
              <a:t>sizga</a:t>
            </a:r>
            <a:r>
              <a:rPr lang="en-US" dirty="0" smtClean="0"/>
              <a:t> </a:t>
            </a:r>
            <a:r>
              <a:rPr lang="en-US" dirty="0" err="1"/>
              <a:t>yetmaklik</a:t>
            </a:r>
            <a:r>
              <a:rPr lang="en-US" dirty="0"/>
              <a:t> </a:t>
            </a:r>
            <a:r>
              <a:rPr lang="en-US" dirty="0" err="1"/>
              <a:t>qiyin</a:t>
            </a:r>
            <a:r>
              <a:rPr lang="en-US" dirty="0"/>
              <a:t>. (</a:t>
            </a:r>
            <a:r>
              <a:rPr lang="en-US" dirty="0" err="1"/>
              <a:t>Cho‘lpon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3</a:t>
            </a:r>
            <a:r>
              <a:rPr lang="en-US" dirty="0"/>
              <a:t>. </a:t>
            </a:r>
            <a:r>
              <a:rPr lang="en-US" dirty="0" err="1"/>
              <a:t>Asror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qalbida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dard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alam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borligini</a:t>
            </a:r>
            <a:r>
              <a:rPr lang="en-US" dirty="0" smtClean="0"/>
              <a:t> </a:t>
            </a:r>
            <a:r>
              <a:rPr lang="en-US" dirty="0" err="1"/>
              <a:t>sezgan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en-US" sz="2400" dirty="0" smtClean="0"/>
              <a:t>27-mashq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4"/>
            <a:ext cx="2438400" cy="2154436"/>
          </a:xfrm>
        </p:spPr>
        <p:txBody>
          <a:bodyPr/>
          <a:lstStyle/>
          <a:p>
            <a:r>
              <a:rPr lang="en-US" dirty="0" err="1"/>
              <a:t>Anvar</a:t>
            </a:r>
            <a:r>
              <a:rPr lang="en-US" dirty="0"/>
              <a:t> </a:t>
            </a:r>
            <a:r>
              <a:rPr lang="en-US" dirty="0" err="1" smtClean="0"/>
              <a:t>Obidjon</a:t>
            </a:r>
            <a:r>
              <a:rPr lang="en-US" dirty="0" smtClean="0"/>
              <a:t> “Ota </a:t>
            </a:r>
            <a:r>
              <a:rPr lang="en-US" dirty="0" err="1" smtClean="0"/>
              <a:t>o‘giti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so‘z</a:t>
            </a:r>
            <a:r>
              <a:rPr lang="en-US" dirty="0"/>
              <a:t> – </a:t>
            </a:r>
            <a:r>
              <a:rPr lang="en-US" dirty="0" err="1"/>
              <a:t>suvdek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aziz</a:t>
            </a:r>
            <a:r>
              <a:rPr lang="en-US" dirty="0">
                <a:solidFill>
                  <a:schemeClr val="accent1"/>
                </a:solidFill>
              </a:rPr>
              <a:t>,</a:t>
            </a:r>
          </a:p>
          <a:p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so‘z</a:t>
            </a:r>
            <a:r>
              <a:rPr lang="en-US" dirty="0"/>
              <a:t> – </a:t>
            </a:r>
            <a:r>
              <a:rPr lang="en-US" dirty="0" err="1"/>
              <a:t>nondek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uvol</a:t>
            </a:r>
            <a:r>
              <a:rPr lang="en-US" dirty="0"/>
              <a:t>.</a:t>
            </a:r>
          </a:p>
          <a:p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boyligin</a:t>
            </a:r>
            <a:r>
              <a:rPr lang="en-US" dirty="0"/>
              <a:t> bog‘ deb </a:t>
            </a:r>
            <a:r>
              <a:rPr lang="en-US" dirty="0" err="1"/>
              <a:t>bilsak</a:t>
            </a:r>
            <a:r>
              <a:rPr lang="en-US" dirty="0"/>
              <a:t>,</a:t>
            </a:r>
          </a:p>
          <a:p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so‘z</a:t>
            </a:r>
            <a:r>
              <a:rPr lang="en-US" dirty="0"/>
              <a:t> –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nihol</a:t>
            </a:r>
            <a:r>
              <a:rPr lang="en-US" dirty="0"/>
              <a:t>.</a:t>
            </a:r>
          </a:p>
          <a:p>
            <a:r>
              <a:rPr lang="en-US" dirty="0" err="1"/>
              <a:t>Biror</a:t>
            </a:r>
            <a:r>
              <a:rPr lang="en-US" dirty="0"/>
              <a:t> </a:t>
            </a:r>
            <a:r>
              <a:rPr lang="en-US" dirty="0" err="1"/>
              <a:t>so‘zni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isrof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qilmoq</a:t>
            </a:r>
            <a:r>
              <a:rPr lang="en-US" dirty="0"/>
              <a:t>,</a:t>
            </a:r>
          </a:p>
          <a:p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ko‘chatni</a:t>
            </a:r>
            <a:r>
              <a:rPr lang="en-US" dirty="0"/>
              <a:t> </a:t>
            </a:r>
            <a:r>
              <a:rPr lang="en-US" dirty="0" err="1"/>
              <a:t>yulmoqlikdir</a:t>
            </a:r>
            <a:r>
              <a:rPr lang="en-US" dirty="0"/>
              <a:t>.</a:t>
            </a:r>
          </a:p>
          <a:p>
            <a:r>
              <a:rPr lang="en-US" dirty="0" smtClean="0"/>
              <a:t>Bora-bora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meros</a:t>
            </a:r>
            <a:r>
              <a:rPr lang="en-US" dirty="0"/>
              <a:t> –</a:t>
            </a:r>
          </a:p>
          <a:p>
            <a:r>
              <a:rPr lang="en-US" dirty="0" err="1"/>
              <a:t>Bog‘ni</a:t>
            </a:r>
            <a:r>
              <a:rPr lang="en-US" dirty="0"/>
              <a:t> </a:t>
            </a:r>
            <a:r>
              <a:rPr lang="en-US" dirty="0" err="1"/>
              <a:t>xarob</a:t>
            </a:r>
            <a:r>
              <a:rPr lang="en-US" dirty="0"/>
              <a:t> </a:t>
            </a:r>
            <a:r>
              <a:rPr lang="en-US" dirty="0" err="1"/>
              <a:t>qilmoqlikdir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631825"/>
            <a:ext cx="2656713" cy="23698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– </a:t>
            </a:r>
            <a:r>
              <a:rPr lang="en-US" dirty="0" err="1"/>
              <a:t>Ey</a:t>
            </a:r>
            <a:r>
              <a:rPr lang="en-US" dirty="0"/>
              <a:t> </a:t>
            </a:r>
            <a:r>
              <a:rPr lang="en-US" dirty="0" err="1"/>
              <a:t>bolam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1"/>
                </a:solidFill>
              </a:rPr>
              <a:t>yot</a:t>
            </a:r>
            <a:r>
              <a:rPr lang="en-US" dirty="0"/>
              <a:t> </a:t>
            </a:r>
            <a:r>
              <a:rPr lang="en-US" dirty="0" err="1"/>
              <a:t>yurtga</a:t>
            </a:r>
            <a:r>
              <a:rPr lang="en-US" dirty="0"/>
              <a:t> </a:t>
            </a:r>
            <a:r>
              <a:rPr lang="en-US" dirty="0" err="1"/>
              <a:t>borsang</a:t>
            </a:r>
            <a:r>
              <a:rPr lang="en-US" dirty="0"/>
              <a:t>,</a:t>
            </a:r>
          </a:p>
          <a:p>
            <a:r>
              <a:rPr lang="en-US" dirty="0"/>
              <a:t>«Ne </a:t>
            </a:r>
            <a:r>
              <a:rPr lang="en-US" dirty="0" err="1"/>
              <a:t>atalur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eling</a:t>
            </a:r>
            <a:r>
              <a:rPr lang="en-US" dirty="0"/>
              <a:t>?» – </a:t>
            </a:r>
            <a:r>
              <a:rPr lang="en-US" dirty="0" err="1"/>
              <a:t>derlar</a:t>
            </a:r>
            <a:r>
              <a:rPr lang="en-US" dirty="0"/>
              <a:t>.</a:t>
            </a:r>
          </a:p>
          <a:p>
            <a:r>
              <a:rPr lang="en-US" dirty="0"/>
              <a:t>«</a:t>
            </a:r>
            <a:r>
              <a:rPr lang="en-US" dirty="0" err="1"/>
              <a:t>Qay</a:t>
            </a:r>
            <a:r>
              <a:rPr lang="en-US" dirty="0"/>
              <a:t> </a:t>
            </a:r>
            <a:r>
              <a:rPr lang="en-US" dirty="0" err="1"/>
              <a:t>millatning</a:t>
            </a:r>
            <a:r>
              <a:rPr lang="en-US" dirty="0"/>
              <a:t> </a:t>
            </a:r>
            <a:r>
              <a:rPr lang="en-US" dirty="0" err="1"/>
              <a:t>vakilisan</a:t>
            </a:r>
            <a:r>
              <a:rPr lang="en-US" dirty="0"/>
              <a:t>?</a:t>
            </a:r>
          </a:p>
          <a:p>
            <a:r>
              <a:rPr lang="en-US" dirty="0" err="1"/>
              <a:t>Bormi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tiling?» – </a:t>
            </a:r>
            <a:r>
              <a:rPr lang="en-US" dirty="0" err="1"/>
              <a:t>derlar</a:t>
            </a:r>
            <a:r>
              <a:rPr lang="en-US" dirty="0"/>
              <a:t>.</a:t>
            </a:r>
          </a:p>
          <a:p>
            <a:r>
              <a:rPr lang="en-US" dirty="0" err="1"/>
              <a:t>Shunda</a:t>
            </a:r>
            <a:r>
              <a:rPr lang="en-US" dirty="0"/>
              <a:t>: «</a:t>
            </a:r>
            <a:r>
              <a:rPr lang="en-US" dirty="0" err="1"/>
              <a:t>Mening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qutlug</a:t>
            </a:r>
            <a:r>
              <a:rPr lang="en-US" dirty="0">
                <a:solidFill>
                  <a:schemeClr val="accent1"/>
                </a:solidFill>
              </a:rPr>
              <a:t>‘</a:t>
            </a:r>
            <a:r>
              <a:rPr lang="en-US" dirty="0"/>
              <a:t> </a:t>
            </a:r>
            <a:r>
              <a:rPr lang="en-US" dirty="0" err="1"/>
              <a:t>tilim</a:t>
            </a:r>
            <a:r>
              <a:rPr lang="en-US" dirty="0"/>
              <a:t> –</a:t>
            </a:r>
          </a:p>
          <a:p>
            <a:r>
              <a:rPr lang="en-US" dirty="0" err="1"/>
              <a:t>Navoiyning</a:t>
            </a:r>
            <a:r>
              <a:rPr lang="en-US" dirty="0"/>
              <a:t> </a:t>
            </a:r>
            <a:r>
              <a:rPr lang="en-US" dirty="0" err="1"/>
              <a:t>mehri</a:t>
            </a:r>
            <a:r>
              <a:rPr lang="en-US" dirty="0"/>
              <a:t>, – </a:t>
            </a:r>
            <a:r>
              <a:rPr lang="en-US" dirty="0" err="1"/>
              <a:t>degil</a:t>
            </a:r>
            <a:r>
              <a:rPr lang="en-US" dirty="0"/>
              <a:t>.</a:t>
            </a:r>
          </a:p>
          <a:p>
            <a:r>
              <a:rPr lang="en-US" dirty="0"/>
              <a:t>– </a:t>
            </a:r>
            <a:r>
              <a:rPr lang="en-US" dirty="0" err="1">
                <a:solidFill>
                  <a:schemeClr val="accent1"/>
                </a:solidFill>
              </a:rPr>
              <a:t>Yurtim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Ulug‘beg</a:t>
            </a:r>
            <a:r>
              <a:rPr lang="en-US" dirty="0"/>
              <a:t>-u </a:t>
            </a:r>
            <a:r>
              <a:rPr lang="en-US" dirty="0" err="1"/>
              <a:t>Bobur</a:t>
            </a:r>
            <a:r>
              <a:rPr lang="en-US" dirty="0"/>
              <a:t>,</a:t>
            </a:r>
          </a:p>
          <a:p>
            <a:r>
              <a:rPr lang="en-US" dirty="0"/>
              <a:t>Amir </a:t>
            </a:r>
            <a:r>
              <a:rPr lang="en-US" dirty="0" err="1"/>
              <a:t>Temur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yeri</a:t>
            </a:r>
            <a:r>
              <a:rPr lang="en-US" dirty="0"/>
              <a:t>» – </a:t>
            </a:r>
            <a:r>
              <a:rPr lang="en-US" dirty="0" err="1" smtClean="0"/>
              <a:t>degil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7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sz="2400" dirty="0" smtClean="0"/>
              <a:t>                    29-mashq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6215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1. </a:t>
            </a:r>
            <a:r>
              <a:rPr lang="en-US" dirty="0" err="1" smtClean="0"/>
              <a:t>Hunarni</a:t>
            </a:r>
            <a:r>
              <a:rPr lang="en-US" dirty="0" smtClean="0"/>
              <a:t> </a:t>
            </a:r>
            <a:r>
              <a:rPr lang="en-US" dirty="0" err="1"/>
              <a:t>asrabon</a:t>
            </a:r>
            <a:r>
              <a:rPr lang="en-US" dirty="0"/>
              <a:t> </a:t>
            </a:r>
            <a:r>
              <a:rPr lang="en-US" dirty="0" err="1"/>
              <a:t>netkumdur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oxir</a:t>
            </a:r>
            <a:r>
              <a:rPr lang="en-US" dirty="0" smtClean="0"/>
              <a:t> ,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 </a:t>
            </a:r>
            <a:r>
              <a:rPr lang="en-US" dirty="0" err="1" smtClean="0"/>
              <a:t>Olib</a:t>
            </a:r>
            <a:r>
              <a:rPr lang="en-US" dirty="0" smtClean="0"/>
              <a:t> </a:t>
            </a:r>
            <a:r>
              <a:rPr lang="en-US" dirty="0" err="1" smtClean="0"/>
              <a:t>tufroqqamu</a:t>
            </a:r>
            <a:r>
              <a:rPr lang="en-US" dirty="0" smtClean="0"/>
              <a:t> </a:t>
            </a:r>
            <a:r>
              <a:rPr lang="en-US" dirty="0" err="1" smtClean="0"/>
              <a:t>ketkumdur</a:t>
            </a: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oxir</a:t>
            </a:r>
            <a:r>
              <a:rPr lang="en-US" dirty="0" smtClean="0"/>
              <a:t>?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</a:t>
            </a:r>
            <a:r>
              <a:rPr lang="en-US" dirty="0" err="1" smtClean="0"/>
              <a:t>Haq</a:t>
            </a:r>
            <a:r>
              <a:rPr lang="en-US" dirty="0" smtClean="0"/>
              <a:t> </a:t>
            </a:r>
            <a:r>
              <a:rPr lang="en-US" dirty="0" err="1" smtClean="0"/>
              <a:t>yo‘linda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senga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harf</a:t>
            </a:r>
            <a:r>
              <a:rPr lang="en-US" dirty="0" smtClean="0"/>
              <a:t> </a:t>
            </a:r>
            <a:r>
              <a:rPr lang="en-US" dirty="0" err="1" smtClean="0"/>
              <a:t>o‘qutmish</a:t>
            </a:r>
            <a:r>
              <a:rPr lang="en-US" dirty="0" smtClean="0"/>
              <a:t> </a:t>
            </a:r>
            <a:r>
              <a:rPr lang="en-US" dirty="0" err="1" smtClean="0"/>
              <a:t>ranj</a:t>
            </a:r>
            <a:r>
              <a:rPr lang="en-US" dirty="0" smtClean="0"/>
              <a:t> </a:t>
            </a:r>
            <a:r>
              <a:rPr lang="en-US" dirty="0" err="1" smtClean="0"/>
              <a:t>ila</a:t>
            </a:r>
            <a:r>
              <a:rPr lang="en-US" dirty="0" smtClean="0"/>
              <a:t>,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 </a:t>
            </a:r>
            <a:r>
              <a:rPr lang="en-US" dirty="0" err="1" smtClean="0"/>
              <a:t>Aylamak</a:t>
            </a:r>
            <a:r>
              <a:rPr lang="en-US" dirty="0" smtClean="0"/>
              <a:t> </a:t>
            </a:r>
            <a:r>
              <a:rPr lang="en-US" dirty="0" err="1"/>
              <a:t>bo‘lmas</a:t>
            </a:r>
            <a:r>
              <a:rPr lang="en-US" dirty="0"/>
              <a:t> ado </a:t>
            </a:r>
            <a:r>
              <a:rPr lang="en-US" dirty="0" err="1"/>
              <a:t>oning</a:t>
            </a:r>
            <a:r>
              <a:rPr lang="en-US" dirty="0"/>
              <a:t> </a:t>
            </a:r>
            <a:r>
              <a:rPr lang="en-US" dirty="0" err="1"/>
              <a:t>haqin</a:t>
            </a:r>
            <a:r>
              <a:rPr lang="en-US" dirty="0"/>
              <a:t> </a:t>
            </a:r>
            <a:r>
              <a:rPr lang="en-US" dirty="0" err="1"/>
              <a:t>yuz</a:t>
            </a:r>
            <a:r>
              <a:rPr lang="en-US" dirty="0"/>
              <a:t>  </a:t>
            </a:r>
            <a:r>
              <a:rPr lang="en-US" dirty="0" err="1" smtClean="0"/>
              <a:t>ganj</a:t>
            </a:r>
            <a:r>
              <a:rPr lang="en-US" dirty="0" smtClean="0"/>
              <a:t> </a:t>
            </a:r>
            <a:r>
              <a:rPr lang="en-US" dirty="0" err="1"/>
              <a:t>ila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3. </a:t>
            </a:r>
            <a:r>
              <a:rPr lang="en-US" dirty="0" err="1" smtClean="0"/>
              <a:t>Quyoshlig</a:t>
            </a:r>
            <a:r>
              <a:rPr lang="en-US" dirty="0"/>
              <a:t>‘ </a:t>
            </a:r>
            <a:r>
              <a:rPr lang="en-US" dirty="0" err="1"/>
              <a:t>istasang</a:t>
            </a:r>
            <a:r>
              <a:rPr lang="en-US" dirty="0"/>
              <a:t>, </a:t>
            </a:r>
            <a:r>
              <a:rPr lang="en-US" dirty="0" err="1"/>
              <a:t>kasbi</a:t>
            </a:r>
            <a:r>
              <a:rPr lang="en-US" dirty="0"/>
              <a:t> </a:t>
            </a:r>
            <a:r>
              <a:rPr lang="en-US" dirty="0" err="1"/>
              <a:t>kamol</a:t>
            </a:r>
            <a:r>
              <a:rPr lang="en-US" dirty="0"/>
              <a:t> et,  </a:t>
            </a:r>
            <a:r>
              <a:rPr lang="en-US" dirty="0" smtClean="0"/>
              <a:t>            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Kamol</a:t>
            </a:r>
            <a:r>
              <a:rPr lang="en-US" dirty="0" smtClean="0"/>
              <a:t>  </a:t>
            </a:r>
            <a:r>
              <a:rPr lang="en-US" dirty="0" err="1" smtClean="0"/>
              <a:t>kasb</a:t>
            </a:r>
            <a:r>
              <a:rPr lang="en-US" dirty="0" smtClean="0"/>
              <a:t>  </a:t>
            </a:r>
            <a:r>
              <a:rPr lang="en-US" dirty="0" err="1" smtClean="0"/>
              <a:t>etarsen</a:t>
            </a:r>
            <a:r>
              <a:rPr lang="en-US" dirty="0" smtClean="0"/>
              <a:t>, </a:t>
            </a:r>
            <a:r>
              <a:rPr lang="en-US" dirty="0" err="1" smtClean="0"/>
              <a:t>bemalol</a:t>
            </a:r>
            <a:r>
              <a:rPr lang="en-US" dirty="0" smtClean="0"/>
              <a:t> </a:t>
            </a:r>
            <a:r>
              <a:rPr lang="en-US" dirty="0"/>
              <a:t>et.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/>
              <a:t>kishikim</a:t>
            </a:r>
            <a:r>
              <a:rPr lang="en-US" dirty="0"/>
              <a:t>, </a:t>
            </a:r>
            <a:r>
              <a:rPr lang="en-US" dirty="0" err="1"/>
              <a:t>birovga</a:t>
            </a:r>
            <a:r>
              <a:rPr lang="en-US" dirty="0"/>
              <a:t> </a:t>
            </a:r>
            <a:r>
              <a:rPr lang="en-US" dirty="0" err="1"/>
              <a:t>qozg‘ay</a:t>
            </a:r>
            <a:r>
              <a:rPr lang="en-US" dirty="0"/>
              <a:t> </a:t>
            </a:r>
            <a:r>
              <a:rPr lang="en-US" dirty="0" err="1" smtClean="0"/>
              <a:t>choh</a:t>
            </a:r>
            <a:r>
              <a:rPr lang="en-US" dirty="0" smtClean="0"/>
              <a:t>,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Tushgay</a:t>
            </a:r>
            <a:r>
              <a:rPr lang="en-US" dirty="0" smtClean="0"/>
              <a:t> </a:t>
            </a:r>
            <a:r>
              <a:rPr lang="en-US" dirty="0" err="1" smtClean="0"/>
              <a:t>ul</a:t>
            </a:r>
            <a:r>
              <a:rPr lang="en-US" dirty="0" smtClean="0"/>
              <a:t>  </a:t>
            </a:r>
            <a:r>
              <a:rPr lang="en-US" dirty="0" err="1" smtClean="0"/>
              <a:t>choh</a:t>
            </a:r>
            <a:r>
              <a:rPr lang="en-US" dirty="0" smtClean="0"/>
              <a:t> </a:t>
            </a:r>
            <a:r>
              <a:rPr lang="en-US" dirty="0" err="1"/>
              <a:t>aro</a:t>
            </a:r>
            <a:r>
              <a:rPr lang="en-US" dirty="0"/>
              <a:t> </a:t>
            </a:r>
            <a:r>
              <a:rPr lang="en-US" dirty="0" err="1"/>
              <a:t>o‘zi</a:t>
            </a:r>
            <a:r>
              <a:rPr lang="en-US" dirty="0"/>
              <a:t> </a:t>
            </a:r>
            <a:r>
              <a:rPr lang="en-US" dirty="0" err="1"/>
              <a:t>nogoh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 descr="C:\Users\Mehriddin\Desktop\Fw8qhup6aoZTtn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55625"/>
            <a:ext cx="1524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r>
              <a:rPr lang="en-US" sz="2400" dirty="0" smtClean="0"/>
              <a:t>                    30-mashq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585323"/>
          </a:xfrm>
        </p:spPr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hek</a:t>
            </a:r>
            <a:r>
              <a:rPr lang="en-US" dirty="0" smtClean="0"/>
              <a:t> </a:t>
            </a:r>
            <a:r>
              <a:rPr lang="en-US" dirty="0" err="1"/>
              <a:t>so‘zining</a:t>
            </a:r>
            <a:r>
              <a:rPr lang="en-US" dirty="0"/>
              <a:t> </a:t>
            </a:r>
            <a:r>
              <a:rPr lang="en-US" dirty="0" err="1"/>
              <a:t>izohlariga</a:t>
            </a:r>
            <a:r>
              <a:rPr lang="en-US" dirty="0"/>
              <a:t> </a:t>
            </a:r>
            <a:r>
              <a:rPr lang="en-US" dirty="0" err="1"/>
              <a:t>e’tibor</a:t>
            </a:r>
            <a:r>
              <a:rPr lang="en-US" dirty="0"/>
              <a:t> </a:t>
            </a:r>
            <a:r>
              <a:rPr lang="en-US" dirty="0" err="1"/>
              <a:t>bering</a:t>
            </a:r>
            <a:r>
              <a:rPr lang="en-US" dirty="0"/>
              <a:t>.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/>
              <a:t>gap </a:t>
            </a:r>
            <a:r>
              <a:rPr lang="en-US" dirty="0" err="1" smtClean="0"/>
              <a:t>ichida</a:t>
            </a:r>
            <a:r>
              <a:rPr lang="en-US" dirty="0" smtClean="0"/>
              <a:t> </a:t>
            </a:r>
            <a:r>
              <a:rPr lang="en-US" dirty="0" err="1" smtClean="0"/>
              <a:t>qo‘llang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Chek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err="1" smtClean="0"/>
              <a:t>Chegara</a:t>
            </a:r>
            <a:r>
              <a:rPr lang="en-US" dirty="0"/>
              <a:t>,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so‘nggi</a:t>
            </a:r>
            <a:r>
              <a:rPr lang="en-US" dirty="0"/>
              <a:t> </a:t>
            </a:r>
            <a:r>
              <a:rPr lang="en-US" dirty="0" err="1"/>
              <a:t>chegara</a:t>
            </a:r>
            <a:r>
              <a:rPr lang="en-US" dirty="0"/>
              <a:t>. </a:t>
            </a:r>
            <a:r>
              <a:rPr lang="en-US" dirty="0" err="1"/>
              <a:t>Sho‘xliklariga</a:t>
            </a:r>
            <a:r>
              <a:rPr lang="en-US" dirty="0"/>
              <a:t> </a:t>
            </a:r>
            <a:r>
              <a:rPr lang="en-US" dirty="0" err="1"/>
              <a:t>chek</a:t>
            </a:r>
            <a:r>
              <a:rPr lang="en-US" dirty="0"/>
              <a:t> </a:t>
            </a:r>
            <a:r>
              <a:rPr lang="en-US" dirty="0" err="1"/>
              <a:t>qo‘ymoq</a:t>
            </a:r>
            <a:r>
              <a:rPr lang="en-US" dirty="0"/>
              <a:t>.</a:t>
            </a:r>
          </a:p>
          <a:p>
            <a:r>
              <a:rPr lang="en-US" dirty="0" smtClean="0"/>
              <a:t>              </a:t>
            </a:r>
            <a:r>
              <a:rPr lang="en-US" dirty="0" err="1" smtClean="0"/>
              <a:t>Bolalarning</a:t>
            </a:r>
            <a:r>
              <a:rPr lang="en-US" dirty="0" smtClean="0"/>
              <a:t> </a:t>
            </a:r>
            <a:r>
              <a:rPr lang="en-US" dirty="0" err="1"/>
              <a:t>shodligiga</a:t>
            </a:r>
            <a:r>
              <a:rPr lang="en-US" dirty="0"/>
              <a:t> </a:t>
            </a:r>
            <a:r>
              <a:rPr lang="en-US" dirty="0" err="1"/>
              <a:t>chek</a:t>
            </a:r>
            <a:r>
              <a:rPr lang="en-US" dirty="0"/>
              <a:t> </a:t>
            </a:r>
            <a:r>
              <a:rPr lang="en-US" dirty="0" err="1"/>
              <a:t>yo‘q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Chek</a:t>
            </a:r>
            <a:r>
              <a:rPr lang="en-US" dirty="0">
                <a:solidFill>
                  <a:schemeClr val="accent1"/>
                </a:solidFill>
              </a:rPr>
              <a:t> II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/>
              <a:t>Chegaralari</a:t>
            </a:r>
            <a:r>
              <a:rPr lang="en-US" dirty="0" smtClean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belgilangan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uchastkasi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Chek</a:t>
            </a:r>
            <a:r>
              <a:rPr lang="en-US" dirty="0">
                <a:solidFill>
                  <a:schemeClr val="accent1"/>
                </a:solidFill>
              </a:rPr>
              <a:t> III </a:t>
            </a:r>
            <a:r>
              <a:rPr lang="en-US" dirty="0" err="1"/>
              <a:t>Qur’a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ishni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majburiyatini</a:t>
            </a:r>
            <a:r>
              <a:rPr lang="en-US" dirty="0"/>
              <a:t> </a:t>
            </a:r>
            <a:r>
              <a:rPr lang="en-US" dirty="0" err="1"/>
              <a:t>yuklovchi</a:t>
            </a:r>
            <a:r>
              <a:rPr lang="en-US" dirty="0"/>
              <a:t> </a:t>
            </a:r>
            <a:r>
              <a:rPr lang="en-US" dirty="0" err="1" smtClean="0"/>
              <a:t>shartli</a:t>
            </a:r>
            <a:r>
              <a:rPr lang="en-US" dirty="0" smtClean="0"/>
              <a:t> </a:t>
            </a:r>
            <a:r>
              <a:rPr lang="en-US" dirty="0" err="1" smtClean="0"/>
              <a:t>belgi</a:t>
            </a:r>
            <a:r>
              <a:rPr lang="en-US" dirty="0"/>
              <a:t>. </a:t>
            </a:r>
            <a:r>
              <a:rPr lang="en-US" dirty="0" smtClean="0"/>
              <a:t>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err="1" smtClean="0"/>
              <a:t>Chek</a:t>
            </a:r>
            <a:r>
              <a:rPr lang="en-US" dirty="0" smtClean="0"/>
              <a:t> </a:t>
            </a:r>
            <a:r>
              <a:rPr lang="en-US" dirty="0" err="1"/>
              <a:t>tashlamoq</a:t>
            </a:r>
            <a:r>
              <a:rPr lang="en-US" dirty="0"/>
              <a:t>. </a:t>
            </a:r>
            <a:r>
              <a:rPr lang="en-US" dirty="0" err="1"/>
              <a:t>Chek</a:t>
            </a:r>
            <a:r>
              <a:rPr lang="en-US" dirty="0"/>
              <a:t> </a:t>
            </a:r>
            <a:r>
              <a:rPr lang="en-US" dirty="0" err="1"/>
              <a:t>menga</a:t>
            </a:r>
            <a:r>
              <a:rPr lang="en-US" dirty="0"/>
              <a:t> </a:t>
            </a:r>
            <a:r>
              <a:rPr lang="en-US" dirty="0" err="1"/>
              <a:t>chiqdi</a:t>
            </a:r>
            <a:r>
              <a:rPr lang="en-US" dirty="0"/>
              <a:t>.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Chek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IV </a:t>
            </a:r>
            <a:r>
              <a:rPr lang="en-US" dirty="0" err="1"/>
              <a:t>Ma’lum</a:t>
            </a:r>
            <a:r>
              <a:rPr lang="en-US" dirty="0"/>
              <a:t> </a:t>
            </a:r>
            <a:r>
              <a:rPr lang="en-US" dirty="0" err="1"/>
              <a:t>summani</a:t>
            </a:r>
            <a:r>
              <a:rPr lang="en-US" dirty="0"/>
              <a:t> </a:t>
            </a:r>
            <a:r>
              <a:rPr lang="en-US" dirty="0" err="1"/>
              <a:t>bankdan</a:t>
            </a:r>
            <a:r>
              <a:rPr lang="en-US" dirty="0"/>
              <a:t>, </a:t>
            </a:r>
            <a:r>
              <a:rPr lang="en-US" dirty="0" err="1"/>
              <a:t>kassadan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boshqa</a:t>
            </a:r>
            <a:endParaRPr lang="en-US" dirty="0"/>
          </a:p>
          <a:p>
            <a:r>
              <a:rPr lang="en-US" dirty="0" smtClean="0"/>
              <a:t>              </a:t>
            </a:r>
            <a:r>
              <a:rPr lang="en-US" dirty="0" err="1" smtClean="0"/>
              <a:t>yerga</a:t>
            </a:r>
            <a:r>
              <a:rPr lang="en-US" dirty="0" smtClean="0"/>
              <a:t> </a:t>
            </a:r>
            <a:r>
              <a:rPr lang="en-US" dirty="0" err="1"/>
              <a:t>o‘tkazish</a:t>
            </a:r>
            <a:r>
              <a:rPr lang="en-US" dirty="0"/>
              <a:t> </a:t>
            </a:r>
            <a:r>
              <a:rPr lang="en-US" dirty="0" err="1"/>
              <a:t>huquqini</a:t>
            </a:r>
            <a:r>
              <a:rPr lang="en-US" dirty="0"/>
              <a:t> </a:t>
            </a:r>
            <a:r>
              <a:rPr lang="en-US" dirty="0" err="1"/>
              <a:t>beruvchi</a:t>
            </a:r>
            <a:r>
              <a:rPr lang="en-US" dirty="0"/>
              <a:t> </a:t>
            </a:r>
            <a:r>
              <a:rPr lang="en-US" dirty="0" err="1"/>
              <a:t>hujjat</a:t>
            </a:r>
            <a:r>
              <a:rPr lang="en-US" dirty="0"/>
              <a:t>.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bergan</a:t>
            </a:r>
            <a:r>
              <a:rPr lang="en-US" dirty="0"/>
              <a:t> </a:t>
            </a:r>
            <a:r>
              <a:rPr lang="en-US" dirty="0" err="1"/>
              <a:t>chek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bankdan</a:t>
            </a:r>
            <a:r>
              <a:rPr lang="en-US" dirty="0" smtClean="0"/>
              <a:t> </a:t>
            </a:r>
            <a:r>
              <a:rPr lang="en-US" dirty="0" err="1" smtClean="0"/>
              <a:t>pulimni</a:t>
            </a:r>
            <a:r>
              <a:rPr lang="en-US" dirty="0" smtClean="0"/>
              <a:t> </a:t>
            </a:r>
            <a:r>
              <a:rPr lang="en-US" dirty="0" err="1"/>
              <a:t>oldim</a:t>
            </a:r>
            <a:r>
              <a:rPr lang="en-US" dirty="0"/>
              <a:t>.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Chek</a:t>
            </a:r>
            <a:r>
              <a:rPr lang="en-US" dirty="0" smtClean="0">
                <a:solidFill>
                  <a:schemeClr val="accent1"/>
                </a:solidFill>
              </a:rPr>
              <a:t> V</a:t>
            </a:r>
            <a:r>
              <a:rPr lang="en-US" dirty="0" smtClean="0"/>
              <a:t> </a:t>
            </a:r>
            <a:r>
              <a:rPr lang="en-US" dirty="0"/>
              <a:t>1 </a:t>
            </a:r>
            <a:r>
              <a:rPr lang="en-US" dirty="0" err="1"/>
              <a:t>Tortmoq</a:t>
            </a:r>
            <a:r>
              <a:rPr lang="en-US" dirty="0"/>
              <a:t>. </a:t>
            </a:r>
            <a:r>
              <a:rPr lang="en-US" dirty="0" err="1"/>
              <a:t>Iztirob</a:t>
            </a:r>
            <a:r>
              <a:rPr lang="en-US" dirty="0"/>
              <a:t> </a:t>
            </a:r>
            <a:r>
              <a:rPr lang="en-US" dirty="0" err="1"/>
              <a:t>chekmoq</a:t>
            </a:r>
            <a:r>
              <a:rPr lang="en-US" dirty="0"/>
              <a:t>. </a:t>
            </a:r>
            <a:r>
              <a:rPr lang="en-US" dirty="0" err="1"/>
              <a:t>G‘am</a:t>
            </a:r>
            <a:r>
              <a:rPr lang="en-US" dirty="0"/>
              <a:t> </a:t>
            </a:r>
            <a:r>
              <a:rPr lang="en-US" dirty="0" err="1"/>
              <a:t>chekmoq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2 </a:t>
            </a:r>
            <a:r>
              <a:rPr lang="en-US" dirty="0" err="1" smtClean="0"/>
              <a:t>Tushirmoq.Imzo</a:t>
            </a:r>
            <a:r>
              <a:rPr lang="en-US" dirty="0" smtClean="0"/>
              <a:t> </a:t>
            </a:r>
            <a:r>
              <a:rPr lang="en-US" dirty="0" err="1"/>
              <a:t>chekmoq</a:t>
            </a:r>
            <a:r>
              <a:rPr lang="en-US" dirty="0"/>
              <a:t>. Gul </a:t>
            </a:r>
            <a:r>
              <a:rPr lang="en-US" dirty="0" err="1"/>
              <a:t>chekmoq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/>
              <a:t>tilining</a:t>
            </a:r>
            <a:r>
              <a:rPr lang="en-US" dirty="0"/>
              <a:t> </a:t>
            </a:r>
            <a:r>
              <a:rPr lang="en-US" dirty="0" err="1"/>
              <a:t>izohli</a:t>
            </a:r>
            <a:r>
              <a:rPr lang="en-US" dirty="0"/>
              <a:t> </a:t>
            </a:r>
            <a:r>
              <a:rPr lang="en-US" dirty="0" err="1" smtClean="0"/>
              <a:t>lug‘ati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2590800"/>
          </a:xfrm>
        </p:spPr>
        <p:txBody>
          <a:bodyPr/>
          <a:lstStyle/>
          <a:p>
            <a:r>
              <a:rPr lang="en-US" dirty="0"/>
              <a:t>ABRO‘ </a:t>
            </a:r>
            <a:r>
              <a:rPr lang="en-US" dirty="0" err="1"/>
              <a:t>qosh</a:t>
            </a:r>
            <a:r>
              <a:rPr lang="en-US" dirty="0"/>
              <a:t>.</a:t>
            </a:r>
          </a:p>
          <a:p>
            <a:r>
              <a:rPr lang="en-US" dirty="0"/>
              <a:t>OBRO‘ </a:t>
            </a:r>
            <a:r>
              <a:rPr lang="en-US" dirty="0" err="1"/>
              <a:t>hurmat</a:t>
            </a:r>
            <a:r>
              <a:rPr lang="en-US" dirty="0"/>
              <a:t>, </a:t>
            </a:r>
            <a:r>
              <a:rPr lang="en-US" dirty="0" err="1"/>
              <a:t>e’tibor</a:t>
            </a:r>
            <a:r>
              <a:rPr lang="en-US" dirty="0"/>
              <a:t>, </a:t>
            </a:r>
            <a:r>
              <a:rPr lang="en-US" dirty="0" err="1"/>
              <a:t>nufuz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GANJ </a:t>
            </a:r>
          </a:p>
          <a:p>
            <a:r>
              <a:rPr lang="en-US" dirty="0" smtClean="0"/>
              <a:t>1 </a:t>
            </a:r>
            <a:r>
              <a:rPr lang="en-US" dirty="0" err="1"/>
              <a:t>Oltin</a:t>
            </a:r>
            <a:r>
              <a:rPr lang="en-US" dirty="0"/>
              <a:t>, </a:t>
            </a:r>
            <a:r>
              <a:rPr lang="en-US" dirty="0" err="1"/>
              <a:t>kumush</a:t>
            </a:r>
            <a:r>
              <a:rPr lang="en-US" dirty="0"/>
              <a:t>; </a:t>
            </a:r>
            <a:r>
              <a:rPr lang="en-US" dirty="0" err="1"/>
              <a:t>javohir</a:t>
            </a:r>
            <a:r>
              <a:rPr lang="en-US" dirty="0"/>
              <a:t>; </a:t>
            </a:r>
            <a:r>
              <a:rPr lang="en-US" dirty="0" err="1"/>
              <a:t>xazina</a:t>
            </a:r>
            <a:r>
              <a:rPr lang="en-US" dirty="0"/>
              <a:t>. </a:t>
            </a:r>
            <a:r>
              <a:rPr lang="en-US" dirty="0" smtClean="0"/>
              <a:t>                                                   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  2. </a:t>
            </a:r>
            <a:r>
              <a:rPr lang="en-US" dirty="0" err="1"/>
              <a:t>K</a:t>
            </a:r>
            <a:r>
              <a:rPr lang="en-US" dirty="0" err="1" smtClean="0"/>
              <a:t>o‘chma</a:t>
            </a:r>
            <a:r>
              <a:rPr lang="en-US" dirty="0" smtClean="0"/>
              <a:t> </a:t>
            </a:r>
            <a:r>
              <a:rPr lang="en-US" dirty="0" err="1" smtClean="0"/>
              <a:t>ma’noda</a:t>
            </a:r>
            <a:r>
              <a:rPr lang="en-US" dirty="0" smtClean="0"/>
              <a:t>: </a:t>
            </a:r>
            <a:r>
              <a:rPr lang="en-US" dirty="0" err="1" smtClean="0"/>
              <a:t>boylik</a:t>
            </a:r>
            <a:r>
              <a:rPr lang="en-US" dirty="0"/>
              <a:t>, </a:t>
            </a:r>
            <a:r>
              <a:rPr lang="en-US" dirty="0" err="1"/>
              <a:t>mol-mulk</a:t>
            </a:r>
            <a:r>
              <a:rPr lang="en-US" dirty="0"/>
              <a:t>,</a:t>
            </a:r>
          </a:p>
          <a:p>
            <a:r>
              <a:rPr lang="en-US" dirty="0" err="1"/>
              <a:t>davlat</a:t>
            </a:r>
            <a:r>
              <a:rPr lang="en-US" dirty="0"/>
              <a:t>; </a:t>
            </a:r>
            <a:r>
              <a:rPr lang="en-US" dirty="0" err="1"/>
              <a:t>qadr-qimmatli</a:t>
            </a:r>
            <a:r>
              <a:rPr lang="en-US" dirty="0"/>
              <a:t> </a:t>
            </a:r>
            <a:r>
              <a:rPr lang="en-US" dirty="0" err="1"/>
              <a:t>narsa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GANCH </a:t>
            </a:r>
            <a:r>
              <a:rPr lang="en-US" dirty="0" err="1"/>
              <a:t>Alebastrning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turi</a:t>
            </a:r>
            <a:r>
              <a:rPr lang="en-US" dirty="0"/>
              <a:t>; </a:t>
            </a:r>
            <a:r>
              <a:rPr lang="en-US" dirty="0" err="1"/>
              <a:t>suvoq</a:t>
            </a:r>
            <a:r>
              <a:rPr lang="en-US" dirty="0" smtClean="0"/>
              <a:t>,                                                              </a:t>
            </a:r>
            <a:r>
              <a:rPr lang="en-US" dirty="0" err="1"/>
              <a:t>naqsh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ishlatiladigan</a:t>
            </a:r>
            <a:r>
              <a:rPr lang="en-US" dirty="0"/>
              <a:t> </a:t>
            </a:r>
            <a:r>
              <a:rPr lang="en-US" dirty="0" err="1" smtClean="0"/>
              <a:t>qurilish</a:t>
            </a:r>
            <a:r>
              <a:rPr lang="en-US" dirty="0" smtClean="0"/>
              <a:t> </a:t>
            </a:r>
            <a:r>
              <a:rPr lang="en-US" dirty="0" err="1" smtClean="0"/>
              <a:t>materiali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Mehriddin\Desktop\tushda-t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35" y="708025"/>
            <a:ext cx="178853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hriddin\Desktop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927225"/>
            <a:ext cx="1905000" cy="12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2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/>
              <a:t>tilining</a:t>
            </a:r>
            <a:r>
              <a:rPr lang="en-US" dirty="0"/>
              <a:t> </a:t>
            </a:r>
            <a:r>
              <a:rPr lang="en-US" dirty="0" err="1"/>
              <a:t>izohli</a:t>
            </a:r>
            <a:r>
              <a:rPr lang="en-US" dirty="0"/>
              <a:t> </a:t>
            </a:r>
            <a:r>
              <a:rPr lang="en-US" dirty="0" err="1"/>
              <a:t>lug‘ati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555625"/>
            <a:ext cx="5113795" cy="2590800"/>
          </a:xfrm>
        </p:spPr>
        <p:txBody>
          <a:bodyPr/>
          <a:lstStyle/>
          <a:p>
            <a:r>
              <a:rPr lang="en-US" dirty="0"/>
              <a:t>AFZAL </a:t>
            </a:r>
            <a:r>
              <a:rPr lang="en-US" dirty="0" err="1"/>
              <a:t>Yaxshi</a:t>
            </a:r>
            <a:r>
              <a:rPr lang="en-US" dirty="0"/>
              <a:t>, </a:t>
            </a:r>
            <a:r>
              <a:rPr lang="en-US" dirty="0" err="1"/>
              <a:t>a’lo</a:t>
            </a:r>
            <a:r>
              <a:rPr lang="en-US" dirty="0"/>
              <a:t>, </a:t>
            </a:r>
            <a:r>
              <a:rPr lang="en-US" dirty="0" err="1"/>
              <a:t>ortiq</a:t>
            </a:r>
            <a:r>
              <a:rPr lang="en-US" dirty="0"/>
              <a:t>.</a:t>
            </a:r>
          </a:p>
          <a:p>
            <a:r>
              <a:rPr lang="en-US" dirty="0"/>
              <a:t>ABZAL </a:t>
            </a:r>
            <a:r>
              <a:rPr lang="en-US" dirty="0" err="1"/>
              <a:t>Ot-ulovni</a:t>
            </a:r>
            <a:r>
              <a:rPr lang="en-US" dirty="0"/>
              <a:t> </a:t>
            </a:r>
            <a:r>
              <a:rPr lang="en-US" dirty="0" err="1"/>
              <a:t>minish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</a:t>
            </a:r>
            <a:r>
              <a:rPr lang="en-US" dirty="0" err="1" smtClean="0"/>
              <a:t>aravaga</a:t>
            </a:r>
            <a:r>
              <a:rPr lang="en-US" dirty="0" smtClean="0"/>
              <a:t> </a:t>
            </a:r>
            <a:r>
              <a:rPr lang="en-US" dirty="0" err="1"/>
              <a:t>qo‘shish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 </a:t>
            </a:r>
            <a:r>
              <a:rPr lang="en-US" dirty="0" err="1"/>
              <a:t>bo‘ladigan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majmui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ADIB </a:t>
            </a:r>
            <a:r>
              <a:rPr lang="en-US" dirty="0" err="1"/>
              <a:t>Adabiy</a:t>
            </a:r>
            <a:r>
              <a:rPr lang="en-US" dirty="0"/>
              <a:t> </a:t>
            </a:r>
            <a:r>
              <a:rPr lang="en-US" dirty="0" err="1"/>
              <a:t>asarlar</a:t>
            </a:r>
            <a:r>
              <a:rPr lang="en-US" dirty="0"/>
              <a:t> </a:t>
            </a:r>
            <a:r>
              <a:rPr lang="en-US" dirty="0" err="1"/>
              <a:t>ijodkori</a:t>
            </a:r>
            <a:r>
              <a:rPr lang="en-US" dirty="0"/>
              <a:t>.</a:t>
            </a:r>
          </a:p>
          <a:p>
            <a:r>
              <a:rPr lang="en-US" dirty="0"/>
              <a:t>ADIP </a:t>
            </a:r>
            <a:r>
              <a:rPr lang="en-US" dirty="0" err="1"/>
              <a:t>To‘n</a:t>
            </a:r>
            <a:r>
              <a:rPr lang="en-US" dirty="0"/>
              <a:t>, </a:t>
            </a:r>
            <a:r>
              <a:rPr lang="en-US" dirty="0" err="1"/>
              <a:t>xalat</a:t>
            </a:r>
            <a:r>
              <a:rPr lang="en-US" dirty="0"/>
              <a:t> </a:t>
            </a:r>
            <a:r>
              <a:rPr lang="en-US" dirty="0" err="1"/>
              <a:t>kabilarning</a:t>
            </a:r>
            <a:r>
              <a:rPr lang="en-US" dirty="0"/>
              <a:t> </a:t>
            </a:r>
            <a:r>
              <a:rPr lang="en-US" dirty="0" err="1" smtClean="0"/>
              <a:t>chetiga</a:t>
            </a:r>
            <a:r>
              <a:rPr lang="en-US" dirty="0" smtClean="0"/>
              <a:t>                                                        </a:t>
            </a:r>
            <a:r>
              <a:rPr lang="en-US" dirty="0" err="1"/>
              <a:t>tikiladigan</a:t>
            </a:r>
            <a:r>
              <a:rPr lang="en-US" dirty="0"/>
              <a:t> </a:t>
            </a:r>
            <a:r>
              <a:rPr lang="en-US" dirty="0" err="1"/>
              <a:t>ensiz</a:t>
            </a:r>
            <a:r>
              <a:rPr lang="en-US" dirty="0"/>
              <a:t> </a:t>
            </a:r>
            <a:r>
              <a:rPr lang="en-US" dirty="0" err="1"/>
              <a:t>mato</a:t>
            </a:r>
            <a:r>
              <a:rPr lang="en-US" dirty="0"/>
              <a:t> – </a:t>
            </a:r>
            <a:r>
              <a:rPr lang="en-US" dirty="0" err="1"/>
              <a:t>mag‘iz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 descr="C:\Users\Mehriddin\Desktop\HTB1Rx7XKFXXXXX8XVXXq6xXFXXXj.jpg_3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631826"/>
            <a:ext cx="1981200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hriddin\Desktop\81s6SbMU14L._AC_UX425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1851025"/>
            <a:ext cx="19049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154436"/>
          </a:xfrm>
        </p:spPr>
        <p:txBody>
          <a:bodyPr/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32-mashq                                                               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Shakldosh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paronim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qo‘llanishiga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diqqat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ishtirokida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bilasan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ko‘zingni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Qorni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osham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oshga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qanoat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qilarmikin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Tohir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Malik).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Leksik</a:t>
            </a:r>
            <a:r>
              <a:rPr lang="en-US" dirty="0" smtClean="0"/>
              <a:t> </a:t>
            </a:r>
            <a:r>
              <a:rPr lang="en-US" dirty="0" err="1" smtClean="0"/>
              <a:t>vositalar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599" cy="172354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So‘zlar</a:t>
            </a:r>
            <a:r>
              <a:rPr lang="en-US" dirty="0" smtClean="0"/>
              <a:t> </a:t>
            </a:r>
            <a:r>
              <a:rPr lang="en-US" dirty="0" err="1" smtClean="0"/>
              <a:t>shakl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ma’no</a:t>
            </a:r>
            <a:r>
              <a:rPr lang="en-US" dirty="0" smtClean="0"/>
              <a:t> </a:t>
            </a:r>
            <a:r>
              <a:rPr lang="en-US" dirty="0" err="1" smtClean="0"/>
              <a:t>munosabatiga</a:t>
            </a:r>
            <a:r>
              <a:rPr lang="en-US" dirty="0" smtClean="0"/>
              <a:t> </a:t>
            </a:r>
            <a:r>
              <a:rPr lang="en-US" dirty="0" err="1" smtClean="0"/>
              <a:t>ko‘ra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turlarga</a:t>
            </a:r>
            <a:r>
              <a:rPr lang="en-US" dirty="0" smtClean="0"/>
              <a:t> </a:t>
            </a:r>
            <a:r>
              <a:rPr lang="en-US" dirty="0" err="1" smtClean="0"/>
              <a:t>bo‘linadi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rgbClr val="00B050"/>
                </a:solidFill>
              </a:rPr>
              <a:t>Ma’nodosh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sinonim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chemeClr val="tx2"/>
                </a:solidFill>
              </a:rPr>
              <a:t>Shakldosh</a:t>
            </a:r>
            <a:r>
              <a:rPr lang="en-US" dirty="0" smtClean="0">
                <a:solidFill>
                  <a:schemeClr val="tx2"/>
                </a:solidFill>
              </a:rPr>
              <a:t>  (</a:t>
            </a:r>
            <a:r>
              <a:rPr lang="en-US" dirty="0" err="1" smtClean="0">
                <a:solidFill>
                  <a:schemeClr val="tx2"/>
                </a:solidFill>
              </a:rPr>
              <a:t>omonim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rgbClr val="C00000"/>
                </a:solidFill>
              </a:rPr>
              <a:t>Talaffuzdosh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paronim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dirty="0" err="1" smtClean="0">
                <a:solidFill>
                  <a:schemeClr val="accent4"/>
                </a:solidFill>
              </a:rPr>
              <a:t>Zid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ma’noli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so‘zlar</a:t>
            </a:r>
            <a:r>
              <a:rPr lang="en-US" dirty="0" smtClean="0">
                <a:solidFill>
                  <a:schemeClr val="accent4"/>
                </a:solidFill>
              </a:rPr>
              <a:t> (</a:t>
            </a:r>
            <a:r>
              <a:rPr lang="en-US" dirty="0" err="1" smtClean="0">
                <a:solidFill>
                  <a:schemeClr val="accent4"/>
                </a:solidFill>
              </a:rPr>
              <a:t>antonim</a:t>
            </a:r>
            <a:r>
              <a:rPr lang="en-US" dirty="0" smtClean="0">
                <a:solidFill>
                  <a:schemeClr val="accent4"/>
                </a:solidFill>
              </a:rPr>
              <a:t>)</a:t>
            </a: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dirty="0" err="1" smtClean="0"/>
              <a:t>Ma’nodosh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699" y="555625"/>
            <a:ext cx="5562601" cy="3447098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Aytilishi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yozilishi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, </a:t>
            </a:r>
            <a:r>
              <a:rPr lang="en-US" dirty="0" err="1" smtClean="0"/>
              <a:t>ma’nosi</a:t>
            </a:r>
            <a:r>
              <a:rPr lang="en-US" dirty="0" smtClean="0"/>
              <a:t> </a:t>
            </a:r>
            <a:r>
              <a:rPr lang="en-US" dirty="0" err="1" smtClean="0"/>
              <a:t>bir-biriga</a:t>
            </a:r>
            <a:r>
              <a:rPr lang="en-US" dirty="0" smtClean="0"/>
              <a:t> </a:t>
            </a:r>
            <a:r>
              <a:rPr lang="en-US" dirty="0" err="1" smtClean="0"/>
              <a:t>yaqin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r>
              <a:rPr lang="en-US" dirty="0" smtClean="0"/>
              <a:t> </a:t>
            </a:r>
            <a:r>
              <a:rPr lang="en-US" dirty="0" err="1" smtClean="0"/>
              <a:t>ma’nodoshlar</a:t>
            </a:r>
            <a:r>
              <a:rPr lang="en-US" dirty="0" smtClean="0"/>
              <a:t> </a:t>
            </a:r>
            <a:r>
              <a:rPr lang="en-US" dirty="0" err="1" smtClean="0"/>
              <a:t>deyiladi.Ma’nodosh</a:t>
            </a:r>
            <a:r>
              <a:rPr lang="en-US" dirty="0" smtClean="0"/>
              <a:t> </a:t>
            </a:r>
            <a:r>
              <a:rPr lang="en-US" dirty="0" err="1" smtClean="0"/>
              <a:t>so‘zlarning</a:t>
            </a:r>
            <a:r>
              <a:rPr lang="en-US" dirty="0" smtClean="0"/>
              <a:t> </a:t>
            </a:r>
            <a:r>
              <a:rPr lang="en-US" dirty="0" err="1" smtClean="0"/>
              <a:t>uslubiy</a:t>
            </a:r>
            <a:r>
              <a:rPr lang="en-US" dirty="0" smtClean="0"/>
              <a:t> </a:t>
            </a:r>
            <a:r>
              <a:rPr lang="en-US" dirty="0" err="1" smtClean="0"/>
              <a:t>imkoniyatlari</a:t>
            </a:r>
            <a:r>
              <a:rPr lang="en-US" dirty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katta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, </a:t>
            </a:r>
            <a:r>
              <a:rPr lang="en-US" dirty="0" err="1" smtClean="0"/>
              <a:t>nutqning</a:t>
            </a:r>
            <a:r>
              <a:rPr lang="en-US" dirty="0" smtClean="0"/>
              <a:t> </a:t>
            </a:r>
            <a:r>
              <a:rPr lang="en-US" dirty="0" err="1" smtClean="0"/>
              <a:t>jozibali</a:t>
            </a:r>
            <a:r>
              <a:rPr lang="en-US" dirty="0" smtClean="0"/>
              <a:t>, </a:t>
            </a:r>
            <a:r>
              <a:rPr lang="en-US" dirty="0" err="1" smtClean="0"/>
              <a:t>ta’sirli</a:t>
            </a:r>
            <a:r>
              <a:rPr lang="en-US" dirty="0" smtClean="0"/>
              <a:t>, </a:t>
            </a:r>
            <a:r>
              <a:rPr lang="en-US" dirty="0" err="1" smtClean="0"/>
              <a:t>aniq</a:t>
            </a:r>
            <a:r>
              <a:rPr lang="en-US" dirty="0" smtClean="0"/>
              <a:t> </a:t>
            </a:r>
            <a:r>
              <a:rPr lang="en-US" dirty="0" err="1" smtClean="0"/>
              <a:t>bo‘lishiga</a:t>
            </a:r>
            <a:r>
              <a:rPr lang="en-US" dirty="0" smtClean="0"/>
              <a:t> </a:t>
            </a:r>
            <a:r>
              <a:rPr lang="en-US" dirty="0" err="1" smtClean="0"/>
              <a:t>ko‘maklashadi</a:t>
            </a:r>
            <a:r>
              <a:rPr lang="en-US" dirty="0" smtClean="0"/>
              <a:t>. </a:t>
            </a:r>
          </a:p>
          <a:p>
            <a:r>
              <a:rPr lang="en-US" dirty="0"/>
              <a:t>                                          </a:t>
            </a:r>
            <a:r>
              <a:rPr lang="en-US" dirty="0" err="1"/>
              <a:t>sovg‘a</a:t>
            </a:r>
            <a:r>
              <a:rPr lang="en-US" dirty="0"/>
              <a:t>    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tuhfa</a:t>
            </a:r>
            <a:r>
              <a:rPr lang="en-US" dirty="0" smtClean="0"/>
              <a:t>                                                                  </a:t>
            </a:r>
            <a:r>
              <a:rPr lang="en-US" dirty="0" err="1" smtClean="0"/>
              <a:t>tortiq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</a:t>
            </a:r>
            <a:r>
              <a:rPr lang="en-US" dirty="0" err="1" smtClean="0"/>
              <a:t>hadya</a:t>
            </a:r>
            <a:r>
              <a:rPr lang="en-US" dirty="0" smtClean="0"/>
              <a:t>                                                              </a:t>
            </a:r>
            <a:r>
              <a:rPr lang="en-US" dirty="0" err="1" smtClean="0"/>
              <a:t>armug‘on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</a:t>
            </a:r>
            <a:r>
              <a:rPr lang="en-US" dirty="0" err="1" smtClean="0"/>
              <a:t>in’om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050" name="Picture 2" descr="C:\Users\Mehriddin\Desktop\Pryamougolnaya-krasnaya-korobka-s-zolotym-bantoom-i-lento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393825"/>
            <a:ext cx="841442" cy="132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98425"/>
            <a:ext cx="5164320" cy="638810"/>
          </a:xfrm>
        </p:spPr>
        <p:txBody>
          <a:bodyPr/>
          <a:lstStyle/>
          <a:p>
            <a:r>
              <a:rPr lang="en-US" dirty="0" smtClean="0"/>
              <a:t>                        1- </a:t>
            </a:r>
            <a:r>
              <a:rPr lang="en-US" dirty="0" err="1"/>
              <a:t>topshiriq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699" y="555625"/>
            <a:ext cx="5562601" cy="280076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Bola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samimiy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suhbat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kattalarning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tabiatini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tozalashga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Kichkina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o‘g‘lim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yoshida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chizishga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qiziqib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albatta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bo‘lardi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rasmdagi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kulib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turardi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Biron-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suratda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quyoshning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xo‘mraygani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jiddiy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turgan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holati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Samimiy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(chin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qalbdan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aytilgan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toza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haqiqiy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ko‘maklashmoq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qarashmoq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Kichkina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kun,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oftob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Xo‘mraymoq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o‘qraymoq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Jiddiy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mulohazali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63900" y="555625"/>
            <a:ext cx="2438399" cy="677108"/>
          </a:xfrm>
        </p:spPr>
        <p:txBody>
          <a:bodyPr/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err="1" smtClean="0"/>
              <a:t>Shakldosh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599" cy="2514599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Aytilishi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yozilishi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, ammo </a:t>
            </a:r>
            <a:r>
              <a:rPr lang="en-US" dirty="0" err="1" smtClean="0"/>
              <a:t>ma’nosi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r>
              <a:rPr lang="en-US" dirty="0" smtClean="0"/>
              <a:t> </a:t>
            </a:r>
            <a:r>
              <a:rPr lang="en-US" dirty="0" err="1" smtClean="0"/>
              <a:t>shakldoshlar</a:t>
            </a:r>
            <a:r>
              <a:rPr lang="en-US" dirty="0" smtClean="0"/>
              <a:t> </a:t>
            </a:r>
            <a:r>
              <a:rPr lang="en-US" dirty="0" err="1" smtClean="0"/>
              <a:t>deyiladi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                                        </a:t>
            </a:r>
            <a:r>
              <a:rPr lang="en-US" dirty="0" err="1" smtClean="0"/>
              <a:t>Ot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3074" name="Picture 2" descr="C:\Users\Mehriddin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66954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hriddi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20" y="207962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hriddin\Desktop\img-20140127205308-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1753424"/>
            <a:ext cx="838200" cy="10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58420" y="1241425"/>
            <a:ext cx="119128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435100" y="1241425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77082" y="1241425"/>
            <a:ext cx="0" cy="621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4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2-topshiriq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562599" cy="2585323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Shakldosh</a:t>
            </a:r>
            <a:r>
              <a:rPr lang="en-US" dirty="0" smtClean="0"/>
              <a:t> </a:t>
            </a:r>
            <a:r>
              <a:rPr lang="en-US" dirty="0" err="1" smtClean="0"/>
              <a:t>so‘zlar</a:t>
            </a:r>
            <a:r>
              <a:rPr lang="en-US" dirty="0" smtClean="0"/>
              <a:t> </a:t>
            </a:r>
            <a:r>
              <a:rPr lang="en-US" dirty="0" err="1" smtClean="0"/>
              <a:t>tajnis</a:t>
            </a:r>
            <a:r>
              <a:rPr lang="en-US" dirty="0" smtClean="0"/>
              <a:t>, </a:t>
            </a:r>
            <a:r>
              <a:rPr lang="en-US" dirty="0" err="1" smtClean="0"/>
              <a:t>iyhom</a:t>
            </a:r>
            <a:r>
              <a:rPr lang="en-US" dirty="0" smtClean="0"/>
              <a:t> </a:t>
            </a:r>
            <a:r>
              <a:rPr lang="en-US" dirty="0" err="1" smtClean="0"/>
              <a:t>badiiy</a:t>
            </a:r>
            <a:r>
              <a:rPr lang="en-US" dirty="0" smtClean="0"/>
              <a:t> </a:t>
            </a:r>
            <a:r>
              <a:rPr lang="en-US" dirty="0" err="1" smtClean="0"/>
              <a:t>san’atlarini</a:t>
            </a:r>
            <a:r>
              <a:rPr lang="en-US" dirty="0" smtClean="0"/>
              <a:t>, </a:t>
            </a:r>
            <a:r>
              <a:rPr lang="en-US" dirty="0" err="1" smtClean="0"/>
              <a:t>tuyuq</a:t>
            </a:r>
            <a:r>
              <a:rPr lang="en-US" dirty="0" smtClean="0"/>
              <a:t> </a:t>
            </a:r>
            <a:r>
              <a:rPr lang="en-US" dirty="0" err="1" smtClean="0"/>
              <a:t>janrini</a:t>
            </a:r>
            <a:r>
              <a:rPr lang="en-US" dirty="0" smtClean="0"/>
              <a:t> </a:t>
            </a:r>
            <a:r>
              <a:rPr lang="en-US" dirty="0" err="1" smtClean="0"/>
              <a:t>yuzaga</a:t>
            </a:r>
            <a:r>
              <a:rPr lang="en-US" dirty="0" smtClean="0"/>
              <a:t> </a:t>
            </a:r>
            <a:r>
              <a:rPr lang="en-US" dirty="0" err="1" smtClean="0"/>
              <a:t>keltiradi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Tig‘i</a:t>
            </a:r>
            <a:r>
              <a:rPr lang="en-US" dirty="0" smtClean="0"/>
              <a:t> </a:t>
            </a:r>
            <a:r>
              <a:rPr lang="en-US" dirty="0" err="1"/>
              <a:t>ishqing</a:t>
            </a:r>
            <a:r>
              <a:rPr lang="en-US" dirty="0"/>
              <a:t> </a:t>
            </a:r>
            <a:r>
              <a:rPr lang="en-US" dirty="0" err="1"/>
              <a:t>yorasidur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butmagan</a:t>
            </a:r>
            <a:r>
              <a:rPr lang="en-US" dirty="0">
                <a:solidFill>
                  <a:schemeClr val="accent4"/>
                </a:solidFill>
              </a:rPr>
              <a:t>,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Dardini</a:t>
            </a:r>
            <a:r>
              <a:rPr lang="en-US" dirty="0" smtClean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kimga</a:t>
            </a:r>
            <a:r>
              <a:rPr lang="en-US" dirty="0"/>
              <a:t>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butmagan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Hajr</a:t>
            </a:r>
            <a:r>
              <a:rPr lang="en-US" dirty="0" smtClean="0"/>
              <a:t> </a:t>
            </a:r>
            <a:r>
              <a:rPr lang="en-US" dirty="0" err="1"/>
              <a:t>sahrosidur</a:t>
            </a:r>
            <a:r>
              <a:rPr lang="en-US" dirty="0"/>
              <a:t> </a:t>
            </a:r>
            <a:r>
              <a:rPr lang="en-US" dirty="0" err="1"/>
              <a:t>ohim</a:t>
            </a:r>
            <a:r>
              <a:rPr lang="en-US" dirty="0"/>
              <a:t> </a:t>
            </a:r>
            <a:r>
              <a:rPr lang="en-US" dirty="0" err="1"/>
              <a:t>o‘tidin</a:t>
            </a:r>
            <a:r>
              <a:rPr lang="en-US" dirty="0"/>
              <a:t>,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/>
              <a:t>gul</a:t>
            </a:r>
            <a:r>
              <a:rPr lang="en-US" dirty="0"/>
              <a:t> </a:t>
            </a:r>
            <a:r>
              <a:rPr lang="en-US" dirty="0" err="1"/>
              <a:t>yoxud</a:t>
            </a:r>
            <a:r>
              <a:rPr lang="en-US" dirty="0"/>
              <a:t> </a:t>
            </a:r>
            <a:r>
              <a:rPr lang="en-US" dirty="0" err="1"/>
              <a:t>giyohe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butmagan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1-misrada </a:t>
            </a:r>
            <a:r>
              <a:rPr lang="en-US" dirty="0" err="1"/>
              <a:t>b</a:t>
            </a:r>
            <a:r>
              <a:rPr lang="en-US" dirty="0" err="1" smtClean="0"/>
              <a:t>utmagan</a:t>
            </a:r>
            <a:r>
              <a:rPr lang="en-US" dirty="0" smtClean="0"/>
              <a:t> – </a:t>
            </a:r>
            <a:r>
              <a:rPr lang="en-US" dirty="0" err="1" smtClean="0"/>
              <a:t>tuzalmagan</a:t>
            </a:r>
            <a:r>
              <a:rPr lang="en-US" dirty="0" smtClean="0"/>
              <a:t>, </a:t>
            </a:r>
            <a:r>
              <a:rPr lang="en-US" dirty="0" err="1" smtClean="0"/>
              <a:t>yarasi</a:t>
            </a:r>
            <a:r>
              <a:rPr lang="en-US" dirty="0" smtClean="0"/>
              <a:t> </a:t>
            </a:r>
            <a:r>
              <a:rPr lang="en-US" dirty="0" err="1" smtClean="0"/>
              <a:t>bitmagan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2-misrada </a:t>
            </a:r>
            <a:r>
              <a:rPr lang="en-US" dirty="0" err="1" smtClean="0"/>
              <a:t>butmagan</a:t>
            </a:r>
            <a:r>
              <a:rPr lang="en-US" dirty="0" smtClean="0"/>
              <a:t> – </a:t>
            </a:r>
            <a:r>
              <a:rPr lang="en-US" dirty="0" err="1" smtClean="0"/>
              <a:t>tugatmagan</a:t>
            </a:r>
            <a:r>
              <a:rPr lang="en-US" dirty="0" smtClean="0"/>
              <a:t>, </a:t>
            </a:r>
            <a:r>
              <a:rPr lang="en-US" dirty="0" err="1" smtClean="0"/>
              <a:t>bitmagan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3-misrada </a:t>
            </a:r>
            <a:r>
              <a:rPr lang="en-US" dirty="0" err="1" smtClean="0"/>
              <a:t>tajnisli</a:t>
            </a:r>
            <a:r>
              <a:rPr lang="en-US" dirty="0" smtClean="0"/>
              <a:t> </a:t>
            </a:r>
            <a:r>
              <a:rPr lang="en-US" dirty="0" err="1" smtClean="0"/>
              <a:t>qofiya</a:t>
            </a:r>
            <a:r>
              <a:rPr lang="en-US" dirty="0" smtClean="0"/>
              <a:t> </a:t>
            </a:r>
            <a:r>
              <a:rPr lang="en-US" dirty="0" err="1" smtClean="0"/>
              <a:t>mavjud</a:t>
            </a:r>
            <a:r>
              <a:rPr lang="en-US" dirty="0" smtClean="0"/>
              <a:t> </a:t>
            </a:r>
            <a:r>
              <a:rPr lang="en-US" dirty="0" err="1" smtClean="0"/>
              <a:t>emas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4-misrada </a:t>
            </a:r>
            <a:r>
              <a:rPr lang="en-US" dirty="0" err="1" smtClean="0"/>
              <a:t>unib</a:t>
            </a:r>
            <a:r>
              <a:rPr lang="en-US" dirty="0" smtClean="0"/>
              <a:t> </a:t>
            </a:r>
            <a:r>
              <a:rPr lang="en-US" dirty="0" err="1" smtClean="0"/>
              <a:t>chiqmagan</a:t>
            </a:r>
            <a:r>
              <a:rPr lang="en-US" dirty="0" smtClean="0"/>
              <a:t>, </a:t>
            </a:r>
            <a:r>
              <a:rPr lang="en-US" dirty="0" err="1" smtClean="0"/>
              <a:t>o‘smagan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060643"/>
            <a:ext cx="1295400" cy="208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 smtClean="0"/>
              <a:t>oling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599" cy="2585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   </a:t>
            </a:r>
            <a:r>
              <a:rPr lang="en-US" dirty="0" err="1" smtClean="0"/>
              <a:t>So‘zdan</a:t>
            </a:r>
            <a:r>
              <a:rPr lang="en-US" dirty="0" smtClean="0"/>
              <a:t> </a:t>
            </a:r>
            <a:r>
              <a:rPr lang="en-US" dirty="0" err="1"/>
              <a:t>to‘g‘ri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o‘rinli</a:t>
            </a:r>
            <a:r>
              <a:rPr lang="en-US" dirty="0"/>
              <a:t> </a:t>
            </a:r>
            <a:r>
              <a:rPr lang="en-US" dirty="0" err="1"/>
              <a:t>foydalanish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nutqning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ta’sirli</a:t>
            </a:r>
            <a:r>
              <a:rPr lang="en-US" dirty="0" smtClean="0"/>
              <a:t> </a:t>
            </a:r>
            <a:r>
              <a:rPr lang="en-US" dirty="0" err="1"/>
              <a:t>bo‘lishini</a:t>
            </a:r>
            <a:r>
              <a:rPr lang="en-US" dirty="0"/>
              <a:t> </a:t>
            </a:r>
            <a:r>
              <a:rPr lang="en-US" dirty="0" err="1"/>
              <a:t>ta’minlaydi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so‘zning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leksik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ma’nosi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qatorda</a:t>
            </a:r>
            <a:r>
              <a:rPr lang="en-US" dirty="0" smtClean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uslubiy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bo‘yog‘ini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ham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bilish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Uslubning</a:t>
            </a:r>
            <a:r>
              <a:rPr lang="en-US" dirty="0" smtClean="0"/>
              <a:t> </a:t>
            </a:r>
            <a:r>
              <a:rPr lang="en-US" dirty="0" err="1"/>
              <a:t>raso</a:t>
            </a:r>
            <a:r>
              <a:rPr lang="en-US" dirty="0"/>
              <a:t> </a:t>
            </a:r>
            <a:r>
              <a:rPr lang="en-US" dirty="0" err="1"/>
              <a:t>bo‘lishida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birliklari</a:t>
            </a:r>
            <a:r>
              <a:rPr lang="en-US" dirty="0"/>
              <a:t> </a:t>
            </a:r>
            <a:r>
              <a:rPr lang="en-US" dirty="0" err="1"/>
              <a:t>orasidan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muvofig‘ini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tanlash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qiluvchi</a:t>
            </a:r>
            <a:r>
              <a:rPr lang="en-US" dirty="0"/>
              <a:t> </a:t>
            </a:r>
            <a:r>
              <a:rPr lang="en-US" dirty="0" err="1"/>
              <a:t>ahamiyatga</a:t>
            </a:r>
            <a:r>
              <a:rPr lang="en-US" dirty="0"/>
              <a:t> </a:t>
            </a:r>
            <a:r>
              <a:rPr lang="en-US" dirty="0" err="1"/>
              <a:t>molik</a:t>
            </a:r>
            <a:r>
              <a:rPr lang="en-US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tilda</a:t>
            </a:r>
            <a:r>
              <a:rPr lang="en-US" dirty="0"/>
              <a:t> </a:t>
            </a:r>
            <a:r>
              <a:rPr lang="en-US" dirty="0" err="1"/>
              <a:t>o‘zaro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ma’nodoshlik</a:t>
            </a:r>
            <a:r>
              <a:rPr lang="en-US" dirty="0" smtClean="0">
                <a:solidFill>
                  <a:schemeClr val="accent1"/>
                </a:solidFill>
              </a:rPr>
              <a:t>, </a:t>
            </a:r>
            <a:r>
              <a:rPr lang="en-US" dirty="0" err="1" smtClean="0">
                <a:solidFill>
                  <a:schemeClr val="accent1"/>
                </a:solidFill>
              </a:rPr>
              <a:t>shakldoshlik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xususiyatlarga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 smtClean="0"/>
              <a:t>birliklar</a:t>
            </a:r>
            <a:r>
              <a:rPr lang="en-US" dirty="0" smtClean="0"/>
              <a:t> </a:t>
            </a:r>
            <a:r>
              <a:rPr lang="en-US" dirty="0" err="1" smtClean="0"/>
              <a:t>talaygina</a:t>
            </a:r>
            <a:r>
              <a:rPr lang="en-US" dirty="0" smtClean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tilning</a:t>
            </a:r>
            <a:r>
              <a:rPr lang="en-US" dirty="0"/>
              <a:t> </a:t>
            </a:r>
            <a:r>
              <a:rPr lang="en-US" dirty="0" err="1"/>
              <a:t>o‘ziga</a:t>
            </a:r>
            <a:r>
              <a:rPr lang="en-US" dirty="0"/>
              <a:t> </a:t>
            </a:r>
            <a:r>
              <a:rPr lang="en-US" dirty="0" err="1"/>
              <a:t>xos</a:t>
            </a:r>
            <a:r>
              <a:rPr lang="en-US" dirty="0"/>
              <a:t> </a:t>
            </a:r>
            <a:r>
              <a:rPr lang="en-US" dirty="0" err="1"/>
              <a:t>boyligi</a:t>
            </a:r>
            <a:r>
              <a:rPr lang="en-US" dirty="0"/>
              <a:t>, </a:t>
            </a:r>
            <a:r>
              <a:rPr lang="en-US" dirty="0" err="1"/>
              <a:t>ranginligini</a:t>
            </a:r>
            <a:r>
              <a:rPr lang="en-US" dirty="0"/>
              <a:t> </a:t>
            </a:r>
            <a:r>
              <a:rPr lang="en-US" dirty="0" err="1" smtClean="0"/>
              <a:t>yuzaga</a:t>
            </a:r>
            <a:r>
              <a:rPr lang="en-US" dirty="0" smtClean="0"/>
              <a:t> </a:t>
            </a:r>
            <a:r>
              <a:rPr lang="en-US" dirty="0" err="1" smtClean="0"/>
              <a:t>keltiradi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/>
              <a:t>oling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562599" cy="236988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dirty="0" err="1" smtClean="0"/>
              <a:t>Ma’nodosh</a:t>
            </a:r>
            <a:r>
              <a:rPr lang="en-US" dirty="0" smtClean="0"/>
              <a:t> </a:t>
            </a:r>
            <a:r>
              <a:rPr lang="en-US" dirty="0" err="1"/>
              <a:t>so‘zlar</a:t>
            </a:r>
            <a:r>
              <a:rPr lang="en-US" dirty="0"/>
              <a:t> </a:t>
            </a:r>
            <a:r>
              <a:rPr lang="en-US" dirty="0" err="1"/>
              <a:t>bir-biridan</a:t>
            </a:r>
            <a:r>
              <a:rPr lang="en-US" dirty="0"/>
              <a:t> </a:t>
            </a:r>
            <a:r>
              <a:rPr lang="en-US" dirty="0" err="1"/>
              <a:t>muayyan</a:t>
            </a:r>
            <a:r>
              <a:rPr lang="en-US" dirty="0"/>
              <a:t> </a:t>
            </a:r>
            <a:r>
              <a:rPr lang="en-US" dirty="0" err="1"/>
              <a:t>uslubga</a:t>
            </a:r>
            <a:r>
              <a:rPr lang="en-US" dirty="0"/>
              <a:t> </a:t>
            </a:r>
            <a:r>
              <a:rPr lang="en-US" dirty="0" err="1" smtClean="0"/>
              <a:t>xoslanishi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 smtClean="0"/>
              <a:t>emotsional-ekspressiv</a:t>
            </a:r>
            <a:r>
              <a:rPr lang="en-US" dirty="0" smtClean="0"/>
              <a:t> </a:t>
            </a:r>
            <a:r>
              <a:rPr lang="en-US" dirty="0" err="1"/>
              <a:t>bo‘yog‘iga</a:t>
            </a:r>
            <a:r>
              <a:rPr lang="en-US" dirty="0"/>
              <a:t> </a:t>
            </a:r>
            <a:r>
              <a:rPr lang="en-US" dirty="0" err="1"/>
              <a:t>ko‘ra</a:t>
            </a:r>
            <a:r>
              <a:rPr lang="en-US" dirty="0"/>
              <a:t> </a:t>
            </a:r>
            <a:r>
              <a:rPr lang="en-US" dirty="0" err="1"/>
              <a:t>farqlanadi</a:t>
            </a:r>
            <a:r>
              <a:rPr lang="en-US" dirty="0"/>
              <a:t>. </a:t>
            </a:r>
            <a:r>
              <a:rPr lang="en-US" dirty="0" smtClean="0"/>
              <a:t>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Masalan</a:t>
            </a:r>
            <a:r>
              <a:rPr lang="en-US" dirty="0"/>
              <a:t>, </a:t>
            </a:r>
            <a:r>
              <a:rPr lang="en-US" dirty="0" err="1"/>
              <a:t>yuz</a:t>
            </a:r>
            <a:r>
              <a:rPr lang="en-US" dirty="0"/>
              <a:t>, bet, </a:t>
            </a:r>
            <a:r>
              <a:rPr lang="en-US" dirty="0" smtClean="0"/>
              <a:t>aft, </a:t>
            </a:r>
            <a:r>
              <a:rPr lang="en-US" dirty="0" err="1" smtClean="0"/>
              <a:t>bashara</a:t>
            </a:r>
            <a:r>
              <a:rPr lang="en-US" dirty="0"/>
              <a:t>, </a:t>
            </a:r>
            <a:r>
              <a:rPr lang="en-US" dirty="0" err="1"/>
              <a:t>turq</a:t>
            </a:r>
            <a:r>
              <a:rPr lang="en-US" dirty="0"/>
              <a:t>, </a:t>
            </a:r>
            <a:r>
              <a:rPr lang="en-US" dirty="0" err="1"/>
              <a:t>chehra</a:t>
            </a:r>
            <a:r>
              <a:rPr lang="en-US" dirty="0"/>
              <a:t>, </a:t>
            </a:r>
            <a:r>
              <a:rPr lang="en-US" dirty="0" err="1"/>
              <a:t>jamol</a:t>
            </a:r>
            <a:r>
              <a:rPr lang="en-US" dirty="0"/>
              <a:t>, </a:t>
            </a:r>
            <a:r>
              <a:rPr lang="en-US" dirty="0" err="1"/>
              <a:t>oraz</a:t>
            </a:r>
            <a:r>
              <a:rPr lang="en-US" dirty="0"/>
              <a:t>, </a:t>
            </a:r>
            <a:r>
              <a:rPr lang="en-US" dirty="0" err="1"/>
              <a:t>uzor</a:t>
            </a:r>
            <a:r>
              <a:rPr lang="en-US" dirty="0"/>
              <a:t>, </a:t>
            </a:r>
            <a:r>
              <a:rPr lang="en-US" dirty="0" err="1"/>
              <a:t>ruxsor</a:t>
            </a:r>
            <a:r>
              <a:rPr lang="en-US" dirty="0"/>
              <a:t> </a:t>
            </a:r>
            <a:r>
              <a:rPr lang="en-US" dirty="0" err="1"/>
              <a:t>ma’nodoshlik</a:t>
            </a:r>
            <a:r>
              <a:rPr lang="en-US" dirty="0"/>
              <a:t> </a:t>
            </a:r>
            <a:r>
              <a:rPr lang="en-US" dirty="0" err="1" smtClean="0"/>
              <a:t>qatori</a:t>
            </a:r>
            <a:r>
              <a:rPr lang="en-US" dirty="0" smtClean="0"/>
              <a:t> </a:t>
            </a:r>
            <a:r>
              <a:rPr lang="en-US" dirty="0" err="1" smtClean="0"/>
              <a:t>hisoblanadi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Yuz</a:t>
            </a:r>
            <a:r>
              <a:rPr lang="en-US" dirty="0" smtClean="0"/>
              <a:t> </a:t>
            </a:r>
            <a:r>
              <a:rPr lang="en-US" dirty="0" err="1"/>
              <a:t>so‘zi</a:t>
            </a:r>
            <a:r>
              <a:rPr lang="en-US" dirty="0"/>
              <a:t> </a:t>
            </a:r>
            <a:r>
              <a:rPr lang="en-US" dirty="0" err="1"/>
              <a:t>biron-bir</a:t>
            </a:r>
            <a:r>
              <a:rPr lang="en-US" dirty="0"/>
              <a:t> </a:t>
            </a:r>
            <a:r>
              <a:rPr lang="en-US" dirty="0" err="1"/>
              <a:t>uslubga</a:t>
            </a:r>
            <a:r>
              <a:rPr lang="en-US" dirty="0"/>
              <a:t> </a:t>
            </a:r>
            <a:r>
              <a:rPr lang="en-US" dirty="0" err="1" smtClean="0"/>
              <a:t>xoslanmagan</a:t>
            </a:r>
            <a:r>
              <a:rPr lang="en-US" dirty="0" smtClean="0"/>
              <a:t>, bosh, </a:t>
            </a:r>
            <a:r>
              <a:rPr lang="en-US" dirty="0" err="1" smtClean="0"/>
              <a:t>dominanta</a:t>
            </a:r>
            <a:r>
              <a:rPr lang="en-US" dirty="0" smtClean="0"/>
              <a:t> </a:t>
            </a:r>
            <a:r>
              <a:rPr lang="en-US" dirty="0" err="1" smtClean="0"/>
              <a:t>so‘z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Bet</a:t>
            </a:r>
            <a:r>
              <a:rPr lang="en-US" dirty="0"/>
              <a:t>, aft, </a:t>
            </a:r>
            <a:r>
              <a:rPr lang="en-US" dirty="0" err="1"/>
              <a:t>bashara</a:t>
            </a:r>
            <a:r>
              <a:rPr lang="en-US" dirty="0"/>
              <a:t>, </a:t>
            </a:r>
            <a:r>
              <a:rPr lang="en-US" dirty="0" err="1" smtClean="0"/>
              <a:t>turq</a:t>
            </a:r>
            <a:r>
              <a:rPr lang="en-US" dirty="0" smtClean="0"/>
              <a:t> </a:t>
            </a:r>
            <a:r>
              <a:rPr lang="en-US" dirty="0" err="1" smtClean="0"/>
              <a:t>so‘zlarida</a:t>
            </a:r>
            <a:r>
              <a:rPr lang="en-US" dirty="0" smtClean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salbiy</a:t>
            </a:r>
            <a:r>
              <a:rPr lang="en-US" dirty="0"/>
              <a:t> </a:t>
            </a:r>
            <a:r>
              <a:rPr lang="en-US" dirty="0" err="1"/>
              <a:t>bo‘yoq</a:t>
            </a:r>
            <a:r>
              <a:rPr lang="en-US" dirty="0"/>
              <a:t> </a:t>
            </a:r>
            <a:r>
              <a:rPr lang="en-US" dirty="0" err="1"/>
              <a:t>darajalangan</a:t>
            </a: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holda</a:t>
            </a:r>
            <a:r>
              <a:rPr lang="en-US" dirty="0" smtClean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ifodasini</a:t>
            </a:r>
            <a:r>
              <a:rPr lang="en-US" dirty="0"/>
              <a:t> </a:t>
            </a:r>
            <a:r>
              <a:rPr lang="en-US" dirty="0" err="1" smtClean="0"/>
              <a:t>topgan,ko‘proq</a:t>
            </a:r>
            <a:r>
              <a:rPr lang="en-US" dirty="0" smtClean="0"/>
              <a:t> </a:t>
            </a:r>
            <a:r>
              <a:rPr lang="en-US" dirty="0" err="1"/>
              <a:t>so‘zlashuv</a:t>
            </a:r>
            <a:r>
              <a:rPr lang="en-US" dirty="0"/>
              <a:t> </a:t>
            </a:r>
            <a:r>
              <a:rPr lang="en-US" dirty="0" err="1"/>
              <a:t>uslubida</a:t>
            </a:r>
            <a:r>
              <a:rPr lang="en-US" dirty="0"/>
              <a:t> </a:t>
            </a:r>
            <a:r>
              <a:rPr lang="en-US" dirty="0" err="1"/>
              <a:t>ishlatiladi</a:t>
            </a:r>
            <a:r>
              <a:rPr lang="en-US" dirty="0"/>
              <a:t>; </a:t>
            </a:r>
            <a:r>
              <a:rPr lang="en-US" dirty="0" smtClean="0"/>
              <a:t>     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Chehra</a:t>
            </a:r>
            <a:r>
              <a:rPr lang="en-US" dirty="0"/>
              <a:t>, </a:t>
            </a:r>
            <a:r>
              <a:rPr lang="en-US" dirty="0" err="1"/>
              <a:t>jamol</a:t>
            </a:r>
            <a:r>
              <a:rPr lang="en-US" dirty="0"/>
              <a:t> </a:t>
            </a:r>
            <a:r>
              <a:rPr lang="en-US" dirty="0" err="1"/>
              <a:t>so‘zlarida</a:t>
            </a:r>
            <a:r>
              <a:rPr lang="en-US" dirty="0"/>
              <a:t> </a:t>
            </a:r>
            <a:r>
              <a:rPr lang="en-US" dirty="0" err="1" smtClean="0"/>
              <a:t>ijobiy</a:t>
            </a:r>
            <a:r>
              <a:rPr lang="en-US" dirty="0" smtClean="0"/>
              <a:t> </a:t>
            </a:r>
            <a:r>
              <a:rPr lang="en-US" dirty="0" err="1" smtClean="0"/>
              <a:t>bo‘yoq</a:t>
            </a:r>
            <a:r>
              <a:rPr lang="en-US" dirty="0" smtClean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, </a:t>
            </a:r>
            <a:r>
              <a:rPr lang="en-US" dirty="0" err="1"/>
              <a:t>badiiy</a:t>
            </a:r>
            <a:r>
              <a:rPr lang="en-US" dirty="0"/>
              <a:t> </a:t>
            </a:r>
            <a:r>
              <a:rPr lang="en-US" dirty="0" err="1"/>
              <a:t>uslubga</a:t>
            </a:r>
            <a:r>
              <a:rPr lang="en-US" dirty="0"/>
              <a:t> </a:t>
            </a:r>
            <a:r>
              <a:rPr lang="en-US" dirty="0" err="1"/>
              <a:t>xoslangan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Oraz</a:t>
            </a:r>
            <a:r>
              <a:rPr lang="en-US" dirty="0" smtClean="0"/>
              <a:t>, </a:t>
            </a:r>
            <a:r>
              <a:rPr lang="en-US" dirty="0" err="1" smtClean="0"/>
              <a:t>uzor</a:t>
            </a:r>
            <a:r>
              <a:rPr lang="en-US" dirty="0"/>
              <a:t>, </a:t>
            </a:r>
            <a:r>
              <a:rPr lang="en-US" dirty="0" err="1"/>
              <a:t>ruxsor</a:t>
            </a:r>
            <a:r>
              <a:rPr lang="en-US" dirty="0"/>
              <a:t> </a:t>
            </a:r>
            <a:r>
              <a:rPr lang="en-US" dirty="0" err="1"/>
              <a:t>so‘zlari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eskirgan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ko‘proq</a:t>
            </a:r>
            <a:r>
              <a:rPr lang="en-US" dirty="0"/>
              <a:t> </a:t>
            </a:r>
            <a:r>
              <a:rPr lang="en-US" dirty="0" err="1"/>
              <a:t>kitobiy</a:t>
            </a:r>
            <a:r>
              <a:rPr lang="en-US" dirty="0"/>
              <a:t> </a:t>
            </a:r>
            <a:r>
              <a:rPr lang="en-US" dirty="0" err="1"/>
              <a:t>uslub</a:t>
            </a:r>
            <a:r>
              <a:rPr lang="en-US" dirty="0"/>
              <a:t> </a:t>
            </a:r>
            <a:r>
              <a:rPr lang="en-US" dirty="0" err="1" smtClean="0"/>
              <a:t>doirasida</a:t>
            </a:r>
            <a:r>
              <a:rPr lang="en-US" dirty="0" smtClean="0"/>
              <a:t> </a:t>
            </a:r>
            <a:r>
              <a:rPr lang="en-US" dirty="0" err="1" smtClean="0"/>
              <a:t>qo‘llanadi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5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0942"/>
          </a:xfrm>
        </p:spPr>
        <p:txBody>
          <a:bodyPr/>
          <a:lstStyle/>
          <a:p>
            <a:r>
              <a:rPr lang="en-US" dirty="0"/>
              <a:t>              </a:t>
            </a:r>
            <a:r>
              <a:rPr lang="en-US" dirty="0" smtClean="0"/>
              <a:t>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/>
              <a:t>oling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20467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     </a:t>
            </a:r>
            <a:r>
              <a:rPr lang="en-US" dirty="0" err="1" smtClean="0">
                <a:solidFill>
                  <a:schemeClr val="accent1"/>
                </a:solidFill>
              </a:rPr>
              <a:t>Shakldosh</a:t>
            </a:r>
            <a:r>
              <a:rPr lang="en-US" dirty="0" smtClean="0"/>
              <a:t> </a:t>
            </a:r>
            <a:r>
              <a:rPr lang="en-US" dirty="0" err="1"/>
              <a:t>so‘zlar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yondosh</a:t>
            </a:r>
            <a:r>
              <a:rPr lang="en-US" dirty="0"/>
              <a:t> </a:t>
            </a:r>
            <a:r>
              <a:rPr lang="en-US" dirty="0" err="1">
                <a:solidFill>
                  <a:schemeClr val="accent1"/>
                </a:solidFill>
              </a:rPr>
              <a:t>paronimlarning</a:t>
            </a:r>
            <a:r>
              <a:rPr lang="en-US" dirty="0"/>
              <a:t> </a:t>
            </a:r>
            <a:r>
              <a:rPr lang="en-US" dirty="0" err="1"/>
              <a:t>ma’nolarini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y</a:t>
            </a:r>
            <a:r>
              <a:rPr lang="en-US" dirty="0" err="1" smtClean="0"/>
              <a:t>etarli</a:t>
            </a:r>
            <a:r>
              <a:rPr lang="en-US" dirty="0" smtClean="0"/>
              <a:t> </a:t>
            </a:r>
            <a:r>
              <a:rPr lang="en-US" dirty="0" err="1" smtClean="0"/>
              <a:t>darajada</a:t>
            </a:r>
            <a:r>
              <a:rPr lang="en-US" dirty="0" smtClean="0"/>
              <a:t> </a:t>
            </a:r>
            <a:r>
              <a:rPr lang="en-US" dirty="0" err="1"/>
              <a:t>farqlash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so‘zning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ma’nosiga</a:t>
            </a:r>
            <a:r>
              <a:rPr lang="en-US" dirty="0"/>
              <a:t> </a:t>
            </a:r>
            <a:r>
              <a:rPr lang="en-US" dirty="0" err="1"/>
              <a:t>muvofiq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qo‘llay</a:t>
            </a:r>
            <a:r>
              <a:rPr lang="en-US" dirty="0"/>
              <a:t> </a:t>
            </a:r>
            <a:r>
              <a:rPr lang="en-US" dirty="0" err="1"/>
              <a:t>bilish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uslublar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zarur</a:t>
            </a:r>
            <a:r>
              <a:rPr lang="en-US" dirty="0"/>
              <a:t>. </a:t>
            </a:r>
            <a:r>
              <a:rPr lang="en-US" dirty="0" err="1"/>
              <a:t>Ayni</a:t>
            </a:r>
            <a:r>
              <a:rPr lang="en-US" dirty="0"/>
              <a:t> </a:t>
            </a:r>
            <a:r>
              <a:rPr lang="en-US" dirty="0" err="1"/>
              <a:t>paytda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so‘zlar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qochirim</a:t>
            </a:r>
            <a:r>
              <a:rPr lang="en-US" dirty="0"/>
              <a:t>, </a:t>
            </a:r>
            <a:r>
              <a:rPr lang="en-US" dirty="0" err="1"/>
              <a:t>kinoyalar</a:t>
            </a:r>
            <a:r>
              <a:rPr lang="en-US" dirty="0"/>
              <a:t>, </a:t>
            </a:r>
            <a:r>
              <a:rPr lang="en-US" dirty="0" err="1"/>
              <a:t>so‘z</a:t>
            </a:r>
            <a:r>
              <a:rPr lang="en-US" dirty="0"/>
              <a:t> </a:t>
            </a:r>
            <a:r>
              <a:rPr lang="en-US" dirty="0" err="1"/>
              <a:t>o‘yinlari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nutqni</a:t>
            </a:r>
            <a:r>
              <a:rPr lang="en-US" dirty="0"/>
              <a:t> </a:t>
            </a:r>
            <a:r>
              <a:rPr lang="en-US" dirty="0" err="1"/>
              <a:t>bezovchi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usullar</a:t>
            </a:r>
            <a:r>
              <a:rPr lang="en-US" dirty="0"/>
              <a:t> ham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keltiriladi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1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</TotalTime>
  <Words>1007</Words>
  <Application>Microsoft Office PowerPoint</Application>
  <PresentationFormat>Произвольный</PresentationFormat>
  <Paragraphs>147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Ona tili</vt:lpstr>
      <vt:lpstr>                    Leksik vositalar</vt:lpstr>
      <vt:lpstr>           Ma’nodosh so‘zlar</vt:lpstr>
      <vt:lpstr>                        1- topshiriq </vt:lpstr>
      <vt:lpstr>              Shakldosh so‘zlar</vt:lpstr>
      <vt:lpstr>                    2-topshiriq</vt:lpstr>
      <vt:lpstr>                    Bilib oling</vt:lpstr>
      <vt:lpstr>                       Bilib oling</vt:lpstr>
      <vt:lpstr>                        Bilib oling </vt:lpstr>
      <vt:lpstr>                    26-mashq</vt:lpstr>
      <vt:lpstr>                      27-mashq</vt:lpstr>
      <vt:lpstr>                    29-mashq</vt:lpstr>
      <vt:lpstr>                    30-mashq</vt:lpstr>
      <vt:lpstr>      O‘zbek tilining izohli lug‘ati</vt:lpstr>
      <vt:lpstr>          O‘zbek tilining izohli lug‘ati</vt:lpstr>
      <vt:lpstr>       Mustaqil bajarish uchun topshiriq: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Mehriddin</cp:lastModifiedBy>
  <cp:revision>183</cp:revision>
  <dcterms:created xsi:type="dcterms:W3CDTF">2020-04-13T08:05:16Z</dcterms:created>
  <dcterms:modified xsi:type="dcterms:W3CDTF">2020-09-22T03:45:51Z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