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95" r:id="rId3"/>
    <p:sldId id="296" r:id="rId4"/>
    <p:sldId id="276" r:id="rId5"/>
    <p:sldId id="257" r:id="rId6"/>
    <p:sldId id="297" r:id="rId7"/>
    <p:sldId id="262" r:id="rId8"/>
    <p:sldId id="285" r:id="rId9"/>
    <p:sldId id="274" r:id="rId10"/>
    <p:sldId id="277" r:id="rId11"/>
    <p:sldId id="286" r:id="rId12"/>
    <p:sldId id="287" r:id="rId13"/>
    <p:sldId id="291" r:id="rId14"/>
    <p:sldId id="298" r:id="rId15"/>
    <p:sldId id="299" r:id="rId16"/>
    <p:sldId id="300" r:id="rId17"/>
    <p:sldId id="284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F39C6-CC9B-461E-9CF4-FFD4C07ED097}" type="doc">
      <dgm:prSet loTypeId="urn:microsoft.com/office/officeart/2005/8/layout/radial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629737A-6485-4C10-84F2-7D12D428C694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Sof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qonunchilik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                                                 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DB0616-6ACA-440C-818A-CBF7D61C79BF}" type="parTrans" cxnId="{A860B4D9-2A43-4BDF-872E-E070581845F7}">
      <dgm:prSet/>
      <dgm:spPr/>
      <dgm:t>
        <a:bodyPr/>
        <a:lstStyle/>
        <a:p>
          <a:endParaRPr lang="ru-RU"/>
        </a:p>
      </dgm:t>
    </dgm:pt>
    <dgm:pt modelId="{37C58447-1DD0-49EC-955E-259FACE2CFDD}" type="sibTrans" cxnId="{A860B4D9-2A43-4BDF-872E-E070581845F7}">
      <dgm:prSet/>
      <dgm:spPr/>
      <dgm:t>
        <a:bodyPr/>
        <a:lstStyle/>
        <a:p>
          <a:endParaRPr lang="ru-RU"/>
        </a:p>
      </dgm:t>
    </dgm:pt>
    <dgm:pt modelId="{A8FA62DB-4612-460E-A6C4-B2A25D19161A}">
      <dgm:prSet phldrT="[Текст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Idoraviy-devonxona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670033-08CE-458B-879E-0C45D9F08BC2}" type="parTrans" cxnId="{2A48303F-5727-4938-BC16-97C3E1FFF4DC}">
      <dgm:prSet/>
      <dgm:spPr/>
      <dgm:t>
        <a:bodyPr/>
        <a:lstStyle/>
        <a:p>
          <a:endParaRPr lang="ru-RU"/>
        </a:p>
      </dgm:t>
    </dgm:pt>
    <dgm:pt modelId="{9230B63A-43A2-4AE6-A134-449E528C6358}" type="sibTrans" cxnId="{2A48303F-5727-4938-BC16-97C3E1FFF4DC}">
      <dgm:prSet/>
      <dgm:spPr/>
      <dgm:t>
        <a:bodyPr/>
        <a:lstStyle/>
        <a:p>
          <a:endParaRPr lang="ru-RU"/>
        </a:p>
      </dgm:t>
    </dgm:pt>
    <dgm:pt modelId="{CFDC10D0-D276-4214-B85C-2E124D42FA18}">
      <dgm:prSet phldrT="[Текст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Diplomatik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FCE6C0-420F-406C-882F-AB4E5C7E43DB}" type="parTrans" cxnId="{DFA5658F-6483-4290-A62D-01FA72A299C1}">
      <dgm:prSet/>
      <dgm:spPr/>
      <dgm:t>
        <a:bodyPr/>
        <a:lstStyle/>
        <a:p>
          <a:endParaRPr lang="ru-RU"/>
        </a:p>
      </dgm:t>
    </dgm:pt>
    <dgm:pt modelId="{1ECBEFC9-E0C8-4794-920A-BC50F95B23DD}" type="sibTrans" cxnId="{DFA5658F-6483-4290-A62D-01FA72A299C1}">
      <dgm:prSet/>
      <dgm:spPr/>
      <dgm:t>
        <a:bodyPr/>
        <a:lstStyle/>
        <a:p>
          <a:endParaRPr lang="ru-RU"/>
        </a:p>
      </dgm:t>
    </dgm:pt>
    <dgm:pt modelId="{DC47AA0E-C25C-48F6-A732-AC4442AE74F7}" type="pres">
      <dgm:prSet presAssocID="{265F39C6-CC9B-461E-9CF4-FFD4C07ED09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8B966B-F7A9-4426-9752-DB331E478948}" type="pres">
      <dgm:prSet presAssocID="{265F39C6-CC9B-461E-9CF4-FFD4C07ED097}" presName="cycle" presStyleCnt="0"/>
      <dgm:spPr/>
    </dgm:pt>
    <dgm:pt modelId="{B7E0717C-7441-4D51-8B4A-9F727FA8B436}" type="pres">
      <dgm:prSet presAssocID="{265F39C6-CC9B-461E-9CF4-FFD4C07ED097}" presName="centerShape" presStyleCnt="0"/>
      <dgm:spPr/>
    </dgm:pt>
    <dgm:pt modelId="{2B8BF274-D509-4B41-9B56-9480B9D45599}" type="pres">
      <dgm:prSet presAssocID="{265F39C6-CC9B-461E-9CF4-FFD4C07ED097}" presName="connSite" presStyleLbl="node1" presStyleIdx="0" presStyleCnt="4"/>
      <dgm:spPr/>
    </dgm:pt>
    <dgm:pt modelId="{0001F88E-0EB7-47D4-97B9-E4C29C410688}" type="pres">
      <dgm:prSet presAssocID="{265F39C6-CC9B-461E-9CF4-FFD4C07ED097}" presName="visible" presStyleLbl="node1" presStyleIdx="0" presStyleCnt="4" custScaleX="140692" custScaleY="120216" custLinFactNeighborX="-53773" custLinFactNeighborY="-9176"/>
      <dgm:spPr/>
    </dgm:pt>
    <dgm:pt modelId="{8D5D005A-84A0-48B2-84CC-1307B12A6710}" type="pres">
      <dgm:prSet presAssocID="{43DB0616-6ACA-440C-818A-CBF7D61C79BF}" presName="Name25" presStyleLbl="parChTrans1D1" presStyleIdx="0" presStyleCnt="3"/>
      <dgm:spPr/>
      <dgm:t>
        <a:bodyPr/>
        <a:lstStyle/>
        <a:p>
          <a:endParaRPr lang="ru-RU"/>
        </a:p>
      </dgm:t>
    </dgm:pt>
    <dgm:pt modelId="{9D149A88-2547-4F6E-B603-F08E93733FDC}" type="pres">
      <dgm:prSet presAssocID="{1629737A-6485-4C10-84F2-7D12D428C694}" presName="node" presStyleCnt="0"/>
      <dgm:spPr/>
    </dgm:pt>
    <dgm:pt modelId="{727773F5-9472-48C3-BA12-1F0BF34B4AE8}" type="pres">
      <dgm:prSet presAssocID="{1629737A-6485-4C10-84F2-7D12D428C694}" presName="parentNode" presStyleLbl="node1" presStyleIdx="1" presStyleCnt="4" custScaleX="228889" custLinFactX="5100" custLinFactNeighborX="100000" custLinFactNeighborY="64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42017-193B-44DB-B793-141B8F36EC9D}" type="pres">
      <dgm:prSet presAssocID="{1629737A-6485-4C10-84F2-7D12D428C69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0BB06-B7FB-4FA6-BEFD-1487739C2BF3}" type="pres">
      <dgm:prSet presAssocID="{18670033-08CE-458B-879E-0C45D9F08BC2}" presName="Name25" presStyleLbl="parChTrans1D1" presStyleIdx="1" presStyleCnt="3"/>
      <dgm:spPr/>
      <dgm:t>
        <a:bodyPr/>
        <a:lstStyle/>
        <a:p>
          <a:endParaRPr lang="ru-RU"/>
        </a:p>
      </dgm:t>
    </dgm:pt>
    <dgm:pt modelId="{77B69ACA-C76E-418B-BE40-CBE2B162CC65}" type="pres">
      <dgm:prSet presAssocID="{A8FA62DB-4612-460E-A6C4-B2A25D19161A}" presName="node" presStyleCnt="0"/>
      <dgm:spPr/>
    </dgm:pt>
    <dgm:pt modelId="{43A02371-B6B6-41A7-B6F2-2E33A3A45192}" type="pres">
      <dgm:prSet presAssocID="{A8FA62DB-4612-460E-A6C4-B2A25D19161A}" presName="parentNode" presStyleLbl="node1" presStyleIdx="2" presStyleCnt="4" custScaleX="231928" custLinFactX="51956" custLinFactNeighborX="100000" custLinFactNeighborY="28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D9F5D-418F-411A-9575-B5981CACDCEE}" type="pres">
      <dgm:prSet presAssocID="{A8FA62DB-4612-460E-A6C4-B2A25D19161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A61D8-F78C-40BA-881F-8CD0D959E6D1}" type="pres">
      <dgm:prSet presAssocID="{AEFCE6C0-420F-406C-882F-AB4E5C7E43DB}" presName="Name25" presStyleLbl="parChTrans1D1" presStyleIdx="2" presStyleCnt="3"/>
      <dgm:spPr/>
      <dgm:t>
        <a:bodyPr/>
        <a:lstStyle/>
        <a:p>
          <a:endParaRPr lang="ru-RU"/>
        </a:p>
      </dgm:t>
    </dgm:pt>
    <dgm:pt modelId="{20D1741F-C8AE-4A4C-803A-43235DBE8561}" type="pres">
      <dgm:prSet presAssocID="{CFDC10D0-D276-4214-B85C-2E124D42FA18}" presName="node" presStyleCnt="0"/>
      <dgm:spPr/>
    </dgm:pt>
    <dgm:pt modelId="{B8C122FE-516E-4290-8496-A3EB45E397CC}" type="pres">
      <dgm:prSet presAssocID="{CFDC10D0-D276-4214-B85C-2E124D42FA18}" presName="parentNode" presStyleLbl="node1" presStyleIdx="3" presStyleCnt="4" custScaleX="226507" custLinFactX="40822" custLinFactNeighborX="100000" custLinFactNeighborY="-19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882D9-7EEC-4690-BA0E-0CAAE8F95354}" type="pres">
      <dgm:prSet presAssocID="{CFDC10D0-D276-4214-B85C-2E124D42FA1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FA1C8D-9110-4190-AB57-E2EE7F1876F3}" type="presOf" srcId="{265F39C6-CC9B-461E-9CF4-FFD4C07ED097}" destId="{DC47AA0E-C25C-48F6-A732-AC4442AE74F7}" srcOrd="0" destOrd="0" presId="urn:microsoft.com/office/officeart/2005/8/layout/radial2"/>
    <dgm:cxn modelId="{2A48303F-5727-4938-BC16-97C3E1FFF4DC}" srcId="{265F39C6-CC9B-461E-9CF4-FFD4C07ED097}" destId="{A8FA62DB-4612-460E-A6C4-B2A25D19161A}" srcOrd="1" destOrd="0" parTransId="{18670033-08CE-458B-879E-0C45D9F08BC2}" sibTransId="{9230B63A-43A2-4AE6-A134-449E528C6358}"/>
    <dgm:cxn modelId="{8A0C712E-06C0-4971-A28D-B7BE8EB550CE}" type="presOf" srcId="{18670033-08CE-458B-879E-0C45D9F08BC2}" destId="{B250BB06-B7FB-4FA6-BEFD-1487739C2BF3}" srcOrd="0" destOrd="0" presId="urn:microsoft.com/office/officeart/2005/8/layout/radial2"/>
    <dgm:cxn modelId="{F7DBCF6C-1AE6-4674-ACF2-FF52921A20BB}" type="presOf" srcId="{AEFCE6C0-420F-406C-882F-AB4E5C7E43DB}" destId="{2E0A61D8-F78C-40BA-881F-8CD0D959E6D1}" srcOrd="0" destOrd="0" presId="urn:microsoft.com/office/officeart/2005/8/layout/radial2"/>
    <dgm:cxn modelId="{A860B4D9-2A43-4BDF-872E-E070581845F7}" srcId="{265F39C6-CC9B-461E-9CF4-FFD4C07ED097}" destId="{1629737A-6485-4C10-84F2-7D12D428C694}" srcOrd="0" destOrd="0" parTransId="{43DB0616-6ACA-440C-818A-CBF7D61C79BF}" sibTransId="{37C58447-1DD0-49EC-955E-259FACE2CFDD}"/>
    <dgm:cxn modelId="{61565D4F-17AF-4E4B-A05D-953AF59F497B}" type="presOf" srcId="{A8FA62DB-4612-460E-A6C4-B2A25D19161A}" destId="{43A02371-B6B6-41A7-B6F2-2E33A3A45192}" srcOrd="0" destOrd="0" presId="urn:microsoft.com/office/officeart/2005/8/layout/radial2"/>
    <dgm:cxn modelId="{DFA5658F-6483-4290-A62D-01FA72A299C1}" srcId="{265F39C6-CC9B-461E-9CF4-FFD4C07ED097}" destId="{CFDC10D0-D276-4214-B85C-2E124D42FA18}" srcOrd="2" destOrd="0" parTransId="{AEFCE6C0-420F-406C-882F-AB4E5C7E43DB}" sibTransId="{1ECBEFC9-E0C8-4794-920A-BC50F95B23DD}"/>
    <dgm:cxn modelId="{B46AE651-799E-44B9-853D-5EC6E71F6217}" type="presOf" srcId="{1629737A-6485-4C10-84F2-7D12D428C694}" destId="{727773F5-9472-48C3-BA12-1F0BF34B4AE8}" srcOrd="0" destOrd="0" presId="urn:microsoft.com/office/officeart/2005/8/layout/radial2"/>
    <dgm:cxn modelId="{190E478B-9DBD-4355-BE31-21505D6A4567}" type="presOf" srcId="{43DB0616-6ACA-440C-818A-CBF7D61C79BF}" destId="{8D5D005A-84A0-48B2-84CC-1307B12A6710}" srcOrd="0" destOrd="0" presId="urn:microsoft.com/office/officeart/2005/8/layout/radial2"/>
    <dgm:cxn modelId="{3AC1976E-DB4D-4F11-9756-2702A6E46805}" type="presOf" srcId="{CFDC10D0-D276-4214-B85C-2E124D42FA18}" destId="{B8C122FE-516E-4290-8496-A3EB45E397CC}" srcOrd="0" destOrd="0" presId="urn:microsoft.com/office/officeart/2005/8/layout/radial2"/>
    <dgm:cxn modelId="{708F7DC4-DD11-48E6-9AAD-304A7A95BDC2}" type="presParOf" srcId="{DC47AA0E-C25C-48F6-A732-AC4442AE74F7}" destId="{818B966B-F7A9-4426-9752-DB331E478948}" srcOrd="0" destOrd="0" presId="urn:microsoft.com/office/officeart/2005/8/layout/radial2"/>
    <dgm:cxn modelId="{585AC9B0-3E4A-4B14-B871-95D4ABC9CABA}" type="presParOf" srcId="{818B966B-F7A9-4426-9752-DB331E478948}" destId="{B7E0717C-7441-4D51-8B4A-9F727FA8B436}" srcOrd="0" destOrd="0" presId="urn:microsoft.com/office/officeart/2005/8/layout/radial2"/>
    <dgm:cxn modelId="{B773E121-2169-4228-929B-9E63820958FB}" type="presParOf" srcId="{B7E0717C-7441-4D51-8B4A-9F727FA8B436}" destId="{2B8BF274-D509-4B41-9B56-9480B9D45599}" srcOrd="0" destOrd="0" presId="urn:microsoft.com/office/officeart/2005/8/layout/radial2"/>
    <dgm:cxn modelId="{C083BCE2-8A0E-4AF5-ABAF-E9CAC3CFA7D8}" type="presParOf" srcId="{B7E0717C-7441-4D51-8B4A-9F727FA8B436}" destId="{0001F88E-0EB7-47D4-97B9-E4C29C410688}" srcOrd="1" destOrd="0" presId="urn:microsoft.com/office/officeart/2005/8/layout/radial2"/>
    <dgm:cxn modelId="{B48ED7B5-CB03-4A00-BB8E-99356745203D}" type="presParOf" srcId="{818B966B-F7A9-4426-9752-DB331E478948}" destId="{8D5D005A-84A0-48B2-84CC-1307B12A6710}" srcOrd="1" destOrd="0" presId="urn:microsoft.com/office/officeart/2005/8/layout/radial2"/>
    <dgm:cxn modelId="{A3492C68-9518-4E31-A778-D0127D662953}" type="presParOf" srcId="{818B966B-F7A9-4426-9752-DB331E478948}" destId="{9D149A88-2547-4F6E-B603-F08E93733FDC}" srcOrd="2" destOrd="0" presId="urn:microsoft.com/office/officeart/2005/8/layout/radial2"/>
    <dgm:cxn modelId="{8F87CAC5-AF7C-4E7A-A010-D6E3076F00A2}" type="presParOf" srcId="{9D149A88-2547-4F6E-B603-F08E93733FDC}" destId="{727773F5-9472-48C3-BA12-1F0BF34B4AE8}" srcOrd="0" destOrd="0" presId="urn:microsoft.com/office/officeart/2005/8/layout/radial2"/>
    <dgm:cxn modelId="{8AD8E20B-2678-4DBC-ADDE-480FA728ED60}" type="presParOf" srcId="{9D149A88-2547-4F6E-B603-F08E93733FDC}" destId="{4EC42017-193B-44DB-B793-141B8F36EC9D}" srcOrd="1" destOrd="0" presId="urn:microsoft.com/office/officeart/2005/8/layout/radial2"/>
    <dgm:cxn modelId="{5905D0B2-F0CE-45C4-BD77-D84CD8C13648}" type="presParOf" srcId="{818B966B-F7A9-4426-9752-DB331E478948}" destId="{B250BB06-B7FB-4FA6-BEFD-1487739C2BF3}" srcOrd="3" destOrd="0" presId="urn:microsoft.com/office/officeart/2005/8/layout/radial2"/>
    <dgm:cxn modelId="{54F72F7A-A220-4FD2-8A85-B8D6FA9671FE}" type="presParOf" srcId="{818B966B-F7A9-4426-9752-DB331E478948}" destId="{77B69ACA-C76E-418B-BE40-CBE2B162CC65}" srcOrd="4" destOrd="0" presId="urn:microsoft.com/office/officeart/2005/8/layout/radial2"/>
    <dgm:cxn modelId="{48412D10-DF0D-4353-BA25-A1C091F2FFFA}" type="presParOf" srcId="{77B69ACA-C76E-418B-BE40-CBE2B162CC65}" destId="{43A02371-B6B6-41A7-B6F2-2E33A3A45192}" srcOrd="0" destOrd="0" presId="urn:microsoft.com/office/officeart/2005/8/layout/radial2"/>
    <dgm:cxn modelId="{87D2612F-4783-4D83-8CE1-20C6B394EEAF}" type="presParOf" srcId="{77B69ACA-C76E-418B-BE40-CBE2B162CC65}" destId="{07FD9F5D-418F-411A-9575-B5981CACDCEE}" srcOrd="1" destOrd="0" presId="urn:microsoft.com/office/officeart/2005/8/layout/radial2"/>
    <dgm:cxn modelId="{854ED0B3-7AFD-40B5-A3A5-AD945CD5DE37}" type="presParOf" srcId="{818B966B-F7A9-4426-9752-DB331E478948}" destId="{2E0A61D8-F78C-40BA-881F-8CD0D959E6D1}" srcOrd="5" destOrd="0" presId="urn:microsoft.com/office/officeart/2005/8/layout/radial2"/>
    <dgm:cxn modelId="{6C77DB31-C6D2-4B33-8C4F-E38BDD0970C4}" type="presParOf" srcId="{818B966B-F7A9-4426-9752-DB331E478948}" destId="{20D1741F-C8AE-4A4C-803A-43235DBE8561}" srcOrd="6" destOrd="0" presId="urn:microsoft.com/office/officeart/2005/8/layout/radial2"/>
    <dgm:cxn modelId="{760941FF-037D-4E0F-BD18-88C217B00CB9}" type="presParOf" srcId="{20D1741F-C8AE-4A4C-803A-43235DBE8561}" destId="{B8C122FE-516E-4290-8496-A3EB45E397CC}" srcOrd="0" destOrd="0" presId="urn:microsoft.com/office/officeart/2005/8/layout/radial2"/>
    <dgm:cxn modelId="{D3AAB962-DA94-4C32-9851-59E8264EB2C4}" type="presParOf" srcId="{20D1741F-C8AE-4A4C-803A-43235DBE8561}" destId="{662882D9-7EEC-4690-BA0E-0CAAE8F9535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70E51-CA41-494B-9E4B-814D0E03958A}" type="doc">
      <dgm:prSet loTypeId="urn:microsoft.com/office/officeart/2005/8/layout/StepDown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22C6B22-1E7E-4E84-B944-A8A87C37213B}">
      <dgm:prSet phldrT="[Текст]" custT="1"/>
      <dgm:spPr/>
      <dgm:t>
        <a:bodyPr/>
        <a:lstStyle/>
        <a:p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qonun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farmon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nizom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B428AD-E0D3-458F-8A73-5B95DF2E8E87}" type="parTrans" cxnId="{A8AF95E6-B8BC-4DE2-9C10-C5E916B34314}">
      <dgm:prSet/>
      <dgm:spPr/>
      <dgm:t>
        <a:bodyPr/>
        <a:lstStyle/>
        <a:p>
          <a:endParaRPr lang="ru-RU"/>
        </a:p>
      </dgm:t>
    </dgm:pt>
    <dgm:pt modelId="{D5E617D3-DD3B-4AF5-8296-978A13C456E9}" type="sibTrans" cxnId="{A8AF95E6-B8BC-4DE2-9C10-C5E916B34314}">
      <dgm:prSet/>
      <dgm:spPr/>
      <dgm:t>
        <a:bodyPr/>
        <a:lstStyle/>
        <a:p>
          <a:endParaRPr lang="ru-RU"/>
        </a:p>
      </dgm:t>
    </dgm:pt>
    <dgm:pt modelId="{1588137E-76B0-4F87-BD7D-E53183EC8F1B}">
      <dgm:prSet phldrT="[Текст]" custT="1"/>
      <dgm:spPr/>
      <dgm:t>
        <a:bodyPr/>
        <a:lstStyle/>
        <a:p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nota, </a:t>
          </a:r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bitim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B7802B-A039-479C-9671-643D6E6E41AF}" type="parTrans" cxnId="{0BAE9BEB-B62A-4FAC-A29D-7A1E739A1C6F}">
      <dgm:prSet/>
      <dgm:spPr/>
      <dgm:t>
        <a:bodyPr/>
        <a:lstStyle/>
        <a:p>
          <a:endParaRPr lang="ru-RU"/>
        </a:p>
      </dgm:t>
    </dgm:pt>
    <dgm:pt modelId="{2C907795-82F1-4F87-A993-E1E7DF6C78D2}" type="sibTrans" cxnId="{0BAE9BEB-B62A-4FAC-A29D-7A1E739A1C6F}">
      <dgm:prSet/>
      <dgm:spPr/>
      <dgm:t>
        <a:bodyPr/>
        <a:lstStyle/>
        <a:p>
          <a:endParaRPr lang="ru-RU"/>
        </a:p>
      </dgm:t>
    </dgm:pt>
    <dgm:pt modelId="{0A7EC0F9-BE73-447E-AAF8-5ECC47A9B5F7}">
      <dgm:prSet phldrT="[Текст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buyruq</a:t>
          </a:r>
          <a:r>
            <a: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3E532-A4DD-4A64-B6CA-9B852836FB5C}" type="sibTrans" cxnId="{B64EDE4E-C79C-459B-8821-0FC24ADEC329}">
      <dgm:prSet/>
      <dgm:spPr/>
      <dgm:t>
        <a:bodyPr/>
        <a:lstStyle/>
        <a:p>
          <a:endParaRPr lang="ru-RU"/>
        </a:p>
      </dgm:t>
    </dgm:pt>
    <dgm:pt modelId="{8773A7EF-D629-446F-A9D6-D3A894CB441E}" type="parTrans" cxnId="{B64EDE4E-C79C-459B-8821-0FC24ADEC329}">
      <dgm:prSet/>
      <dgm:spPr/>
      <dgm:t>
        <a:bodyPr/>
        <a:lstStyle/>
        <a:p>
          <a:endParaRPr lang="ru-RU"/>
        </a:p>
      </dgm:t>
    </dgm:pt>
    <dgm:pt modelId="{4100C575-F7B4-4ED2-92EC-EB17B369DAA9}" type="pres">
      <dgm:prSet presAssocID="{E1D70E51-CA41-494B-9E4B-814D0E03958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9D42167-1097-4878-B9A1-57A338047AAD}" type="pres">
      <dgm:prSet presAssocID="{B22C6B22-1E7E-4E84-B944-A8A87C37213B}" presName="composite" presStyleCnt="0"/>
      <dgm:spPr/>
    </dgm:pt>
    <dgm:pt modelId="{61917E0B-1EE9-4B37-92F7-A7795E939D95}" type="pres">
      <dgm:prSet presAssocID="{B22C6B22-1E7E-4E84-B944-A8A87C37213B}" presName="bentUpArrow1" presStyleLbl="alignImgPlace1" presStyleIdx="0" presStyleCnt="2" custScaleY="46431" custLinFactNeighborX="-35850" custLinFactNeighborY="-21290"/>
      <dgm:spPr/>
    </dgm:pt>
    <dgm:pt modelId="{59A3D6D6-4D05-4D70-8213-7F6D63C7F9B8}" type="pres">
      <dgm:prSet presAssocID="{B22C6B22-1E7E-4E84-B944-A8A87C37213B}" presName="ParentText" presStyleLbl="node1" presStyleIdx="0" presStyleCnt="3" custScaleX="2000000" custScaleY="2000000" custLinFactX="400000" custLinFactY="-200000" custLinFactNeighborX="408665" custLinFactNeighborY="-2264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FF7F8-AA9F-4D90-B191-2A07DE493111}" type="pres">
      <dgm:prSet presAssocID="{B22C6B22-1E7E-4E84-B944-A8A87C37213B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71BD1-0AC6-41E3-B7DD-D7F6A3F60221}" type="pres">
      <dgm:prSet presAssocID="{D5E617D3-DD3B-4AF5-8296-978A13C456E9}" presName="sibTrans" presStyleCnt="0"/>
      <dgm:spPr/>
    </dgm:pt>
    <dgm:pt modelId="{BA3B5493-A36B-4ED2-8092-B1D980AA3AEA}" type="pres">
      <dgm:prSet presAssocID="{0A7EC0F9-BE73-447E-AAF8-5ECC47A9B5F7}" presName="composite" presStyleCnt="0"/>
      <dgm:spPr/>
    </dgm:pt>
    <dgm:pt modelId="{E6814F1B-A485-4973-A06B-0882ABE700AD}" type="pres">
      <dgm:prSet presAssocID="{0A7EC0F9-BE73-447E-AAF8-5ECC47A9B5F7}" presName="bentUpArrow1" presStyleLbl="alignImgPlace1" presStyleIdx="1" presStyleCnt="2" custLinFactY="182665" custLinFactNeighborX="-91549" custLinFactNeighborY="200000"/>
      <dgm:spPr/>
    </dgm:pt>
    <dgm:pt modelId="{F26E9060-4CAD-4242-8E58-42E20F53F7A4}" type="pres">
      <dgm:prSet presAssocID="{0A7EC0F9-BE73-447E-AAF8-5ECC47A9B5F7}" presName="ParentText" presStyleLbl="node1" presStyleIdx="1" presStyleCnt="3" custScaleX="2000000" custScaleY="2000000" custLinFactX="100000" custLinFactY="169696" custLinFactNeighborX="174481" custLinFactNeighborY="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CEDFA-09CB-45EE-96C0-9B9054D96DC4}" type="pres">
      <dgm:prSet presAssocID="{0A7EC0F9-BE73-447E-AAF8-5ECC47A9B5F7}" presName="ChildText" presStyleLbl="revTx" presStyleIdx="1" presStyleCnt="2" custLinFactY="188040" custLinFactNeighborX="-3987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DF31E-4159-4109-8293-7EDDDAEF3645}" type="pres">
      <dgm:prSet presAssocID="{72A3E532-A4DD-4A64-B6CA-9B852836FB5C}" presName="sibTrans" presStyleCnt="0"/>
      <dgm:spPr/>
    </dgm:pt>
    <dgm:pt modelId="{9A1EAE1F-689D-47A3-9676-C080279E57D2}" type="pres">
      <dgm:prSet presAssocID="{1588137E-76B0-4F87-BD7D-E53183EC8F1B}" presName="composite" presStyleCnt="0"/>
      <dgm:spPr/>
    </dgm:pt>
    <dgm:pt modelId="{1A5B7963-DD21-4569-AE5B-3CDB9EE11F19}" type="pres">
      <dgm:prSet presAssocID="{1588137E-76B0-4F87-BD7D-E53183EC8F1B}" presName="ParentText" presStyleLbl="node1" presStyleIdx="2" presStyleCnt="3" custScaleX="2000000" custScaleY="2000000" custLinFactX="-500000" custLinFactY="700000" custLinFactNeighborX="-538476" custLinFactNeighborY="7676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9B1F9D-D42C-444F-B298-234A2F94555A}" type="presOf" srcId="{B22C6B22-1E7E-4E84-B944-A8A87C37213B}" destId="{59A3D6D6-4D05-4D70-8213-7F6D63C7F9B8}" srcOrd="0" destOrd="0" presId="urn:microsoft.com/office/officeart/2005/8/layout/StepDownProcess"/>
    <dgm:cxn modelId="{0BAE9BEB-B62A-4FAC-A29D-7A1E739A1C6F}" srcId="{E1D70E51-CA41-494B-9E4B-814D0E03958A}" destId="{1588137E-76B0-4F87-BD7D-E53183EC8F1B}" srcOrd="2" destOrd="0" parTransId="{3CB7802B-A039-479C-9671-643D6E6E41AF}" sibTransId="{2C907795-82F1-4F87-A993-E1E7DF6C78D2}"/>
    <dgm:cxn modelId="{A8AF95E6-B8BC-4DE2-9C10-C5E916B34314}" srcId="{E1D70E51-CA41-494B-9E4B-814D0E03958A}" destId="{B22C6B22-1E7E-4E84-B944-A8A87C37213B}" srcOrd="0" destOrd="0" parTransId="{ADB428AD-E0D3-458F-8A73-5B95DF2E8E87}" sibTransId="{D5E617D3-DD3B-4AF5-8296-978A13C456E9}"/>
    <dgm:cxn modelId="{B97522C5-92EB-4CEB-A9CF-FA61A1AA59D7}" type="presOf" srcId="{0A7EC0F9-BE73-447E-AAF8-5ECC47A9B5F7}" destId="{F26E9060-4CAD-4242-8E58-42E20F53F7A4}" srcOrd="0" destOrd="0" presId="urn:microsoft.com/office/officeart/2005/8/layout/StepDownProcess"/>
    <dgm:cxn modelId="{1E5A577B-9B20-4007-B395-F895B970AFD5}" type="presOf" srcId="{E1D70E51-CA41-494B-9E4B-814D0E03958A}" destId="{4100C575-F7B4-4ED2-92EC-EB17B369DAA9}" srcOrd="0" destOrd="0" presId="urn:microsoft.com/office/officeart/2005/8/layout/StepDownProcess"/>
    <dgm:cxn modelId="{70B898F1-193E-49C4-97F6-261D79A367B2}" type="presOf" srcId="{1588137E-76B0-4F87-BD7D-E53183EC8F1B}" destId="{1A5B7963-DD21-4569-AE5B-3CDB9EE11F19}" srcOrd="0" destOrd="0" presId="urn:microsoft.com/office/officeart/2005/8/layout/StepDownProcess"/>
    <dgm:cxn modelId="{B64EDE4E-C79C-459B-8821-0FC24ADEC329}" srcId="{E1D70E51-CA41-494B-9E4B-814D0E03958A}" destId="{0A7EC0F9-BE73-447E-AAF8-5ECC47A9B5F7}" srcOrd="1" destOrd="0" parTransId="{8773A7EF-D629-446F-A9D6-D3A894CB441E}" sibTransId="{72A3E532-A4DD-4A64-B6CA-9B852836FB5C}"/>
    <dgm:cxn modelId="{2546A3A8-BEAB-48C2-9DCB-C6EFE3713477}" type="presParOf" srcId="{4100C575-F7B4-4ED2-92EC-EB17B369DAA9}" destId="{59D42167-1097-4878-B9A1-57A338047AAD}" srcOrd="0" destOrd="0" presId="urn:microsoft.com/office/officeart/2005/8/layout/StepDownProcess"/>
    <dgm:cxn modelId="{9B3EDEC9-FDED-48F8-A9EB-664A53E35FB4}" type="presParOf" srcId="{59D42167-1097-4878-B9A1-57A338047AAD}" destId="{61917E0B-1EE9-4B37-92F7-A7795E939D95}" srcOrd="0" destOrd="0" presId="urn:microsoft.com/office/officeart/2005/8/layout/StepDownProcess"/>
    <dgm:cxn modelId="{1E364063-34A8-459A-8D60-5F64CEDE4312}" type="presParOf" srcId="{59D42167-1097-4878-B9A1-57A338047AAD}" destId="{59A3D6D6-4D05-4D70-8213-7F6D63C7F9B8}" srcOrd="1" destOrd="0" presId="urn:microsoft.com/office/officeart/2005/8/layout/StepDownProcess"/>
    <dgm:cxn modelId="{8D1332CF-E994-4F5D-9E22-9E3827B0DDFF}" type="presParOf" srcId="{59D42167-1097-4878-B9A1-57A338047AAD}" destId="{376FF7F8-AA9F-4D90-B191-2A07DE493111}" srcOrd="2" destOrd="0" presId="urn:microsoft.com/office/officeart/2005/8/layout/StepDownProcess"/>
    <dgm:cxn modelId="{8F61AC21-EF9B-4654-B9D2-DEF11CCE82C2}" type="presParOf" srcId="{4100C575-F7B4-4ED2-92EC-EB17B369DAA9}" destId="{A0471BD1-0AC6-41E3-B7DD-D7F6A3F60221}" srcOrd="1" destOrd="0" presId="urn:microsoft.com/office/officeart/2005/8/layout/StepDownProcess"/>
    <dgm:cxn modelId="{0CAE4E2F-F977-48F5-A514-BCCD4F82C6AA}" type="presParOf" srcId="{4100C575-F7B4-4ED2-92EC-EB17B369DAA9}" destId="{BA3B5493-A36B-4ED2-8092-B1D980AA3AEA}" srcOrd="2" destOrd="0" presId="urn:microsoft.com/office/officeart/2005/8/layout/StepDownProcess"/>
    <dgm:cxn modelId="{38E929A5-BFA7-409E-8655-BEA01877BC53}" type="presParOf" srcId="{BA3B5493-A36B-4ED2-8092-B1D980AA3AEA}" destId="{E6814F1B-A485-4973-A06B-0882ABE700AD}" srcOrd="0" destOrd="0" presId="urn:microsoft.com/office/officeart/2005/8/layout/StepDownProcess"/>
    <dgm:cxn modelId="{E67D9633-5D0B-4350-86D4-94C4F662F43D}" type="presParOf" srcId="{BA3B5493-A36B-4ED2-8092-B1D980AA3AEA}" destId="{F26E9060-4CAD-4242-8E58-42E20F53F7A4}" srcOrd="1" destOrd="0" presId="urn:microsoft.com/office/officeart/2005/8/layout/StepDownProcess"/>
    <dgm:cxn modelId="{5E29CDAE-0B09-41A5-97B7-FE5F15AB0BB6}" type="presParOf" srcId="{BA3B5493-A36B-4ED2-8092-B1D980AA3AEA}" destId="{C0DCEDFA-09CB-45EE-96C0-9B9054D96DC4}" srcOrd="2" destOrd="0" presId="urn:microsoft.com/office/officeart/2005/8/layout/StepDownProcess"/>
    <dgm:cxn modelId="{7AA5A38D-6D30-4B3B-B821-6B97B9A18332}" type="presParOf" srcId="{4100C575-F7B4-4ED2-92EC-EB17B369DAA9}" destId="{16FDF31E-4159-4109-8293-7EDDDAEF3645}" srcOrd="3" destOrd="0" presId="urn:microsoft.com/office/officeart/2005/8/layout/StepDownProcess"/>
    <dgm:cxn modelId="{BECF7330-C100-4753-A2D4-208DB75265A3}" type="presParOf" srcId="{4100C575-F7B4-4ED2-92EC-EB17B369DAA9}" destId="{9A1EAE1F-689D-47A3-9676-C080279E57D2}" srcOrd="4" destOrd="0" presId="urn:microsoft.com/office/officeart/2005/8/layout/StepDownProcess"/>
    <dgm:cxn modelId="{EEB7611C-FB70-4C42-A79E-53F1AD0F1980}" type="presParOf" srcId="{9A1EAE1F-689D-47A3-9676-C080279E57D2}" destId="{1A5B7963-DD21-4569-AE5B-3CDB9EE11F1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C8069F-EA8B-4647-88D5-7382B0BDD45B}" type="doc">
      <dgm:prSet loTypeId="urn:microsoft.com/office/officeart/2005/8/layout/StepDownProcess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D34DBE-689F-45ED-A77D-296FDD368C45}">
      <dgm:prSet phldrT="[Текст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E500EF-7CC0-4B2E-82E5-4D7291B236B0}" type="parTrans" cxnId="{302183EE-06AA-4947-ACCD-151C31C1F805}">
      <dgm:prSet/>
      <dgm:spPr/>
      <dgm:t>
        <a:bodyPr/>
        <a:lstStyle/>
        <a:p>
          <a:endParaRPr lang="ru-RU"/>
        </a:p>
      </dgm:t>
    </dgm:pt>
    <dgm:pt modelId="{930BEEBA-C074-4167-949E-C70D2D060D16}" type="sibTrans" cxnId="{302183EE-06AA-4947-ACCD-151C31C1F805}">
      <dgm:prSet/>
      <dgm:spPr/>
      <dgm:t>
        <a:bodyPr/>
        <a:lstStyle/>
        <a:p>
          <a:endParaRPr lang="ru-RU"/>
        </a:p>
      </dgm:t>
    </dgm:pt>
    <dgm:pt modelId="{EAF2655A-ECB2-4E99-9E27-9F179AB0EAFD}">
      <dgm:prSet phldrT="[Текст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Tilxat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50535-0931-49DE-A62D-CA5210ECDE95}" type="parTrans" cxnId="{01F04CA3-81F0-4468-B2F8-8B6637C7B24E}">
      <dgm:prSet/>
      <dgm:spPr/>
      <dgm:t>
        <a:bodyPr/>
        <a:lstStyle/>
        <a:p>
          <a:endParaRPr lang="ru-RU"/>
        </a:p>
      </dgm:t>
    </dgm:pt>
    <dgm:pt modelId="{D0F47EC7-FAD9-4B51-8897-6FE3089E2093}" type="sibTrans" cxnId="{01F04CA3-81F0-4468-B2F8-8B6637C7B24E}">
      <dgm:prSet/>
      <dgm:spPr/>
      <dgm:t>
        <a:bodyPr/>
        <a:lstStyle/>
        <a:p>
          <a:endParaRPr lang="ru-RU"/>
        </a:p>
      </dgm:t>
    </dgm:pt>
    <dgm:pt modelId="{826A054B-C60E-41B0-AE96-9FE47F3C7C7B}">
      <dgm:prSet phldrT="[Текст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Ishonchnoma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5DE240-72BA-409D-8FA3-3236D5D50929}" type="sibTrans" cxnId="{62DE0CBA-CB1D-46DB-920E-1277353807F8}">
      <dgm:prSet/>
      <dgm:spPr/>
      <dgm:t>
        <a:bodyPr/>
        <a:lstStyle/>
        <a:p>
          <a:endParaRPr lang="ru-RU"/>
        </a:p>
      </dgm:t>
    </dgm:pt>
    <dgm:pt modelId="{F3F43D6A-CE36-4895-BC4B-AD665B83982D}" type="parTrans" cxnId="{62DE0CBA-CB1D-46DB-920E-1277353807F8}">
      <dgm:prSet/>
      <dgm:spPr/>
      <dgm:t>
        <a:bodyPr/>
        <a:lstStyle/>
        <a:p>
          <a:endParaRPr lang="ru-RU"/>
        </a:p>
      </dgm:t>
    </dgm:pt>
    <dgm:pt modelId="{49520ADE-0B1A-4F3B-A28D-C63DE0CED056}" type="pres">
      <dgm:prSet presAssocID="{04C8069F-EA8B-4647-88D5-7382B0BDD45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52D8FF-9AD4-4C93-AF04-F78A707B30D5}" type="pres">
      <dgm:prSet presAssocID="{D6D34DBE-689F-45ED-A77D-296FDD368C45}" presName="composite" presStyleCnt="0"/>
      <dgm:spPr/>
    </dgm:pt>
    <dgm:pt modelId="{E2C190C2-58D7-4851-8214-32096519D787}" type="pres">
      <dgm:prSet presAssocID="{D6D34DBE-689F-45ED-A77D-296FDD368C45}" presName="bentUpArrow1" presStyleLbl="alignImgPlace1" presStyleIdx="0" presStyleCnt="2"/>
      <dgm:spPr/>
    </dgm:pt>
    <dgm:pt modelId="{96054384-75D0-48E9-B346-5757785D2307}" type="pres">
      <dgm:prSet presAssocID="{D6D34DBE-689F-45ED-A77D-296FDD368C45}" presName="ParentText" presStyleLbl="node1" presStyleIdx="0" presStyleCnt="3" custScaleX="1453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98232-B79F-4A63-93E5-1ECDF18F3572}" type="pres">
      <dgm:prSet presAssocID="{D6D34DBE-689F-45ED-A77D-296FDD368C4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42BAD-06DC-48B1-9E75-7914A76D8EBA}" type="pres">
      <dgm:prSet presAssocID="{930BEEBA-C074-4167-949E-C70D2D060D16}" presName="sibTrans" presStyleCnt="0"/>
      <dgm:spPr/>
    </dgm:pt>
    <dgm:pt modelId="{8104FE50-1EAE-4A62-A211-5B5161A1422E}" type="pres">
      <dgm:prSet presAssocID="{EAF2655A-ECB2-4E99-9E27-9F179AB0EAFD}" presName="composite" presStyleCnt="0"/>
      <dgm:spPr/>
    </dgm:pt>
    <dgm:pt modelId="{E81538F9-B4E5-4291-B4DB-EDAE47394234}" type="pres">
      <dgm:prSet presAssocID="{EAF2655A-ECB2-4E99-9E27-9F179AB0EAFD}" presName="bentUpArrow1" presStyleLbl="alignImgPlace1" presStyleIdx="1" presStyleCnt="2"/>
      <dgm:spPr/>
    </dgm:pt>
    <dgm:pt modelId="{1AA2414E-D273-43C0-B151-B2A237665B72}" type="pres">
      <dgm:prSet presAssocID="{EAF2655A-ECB2-4E99-9E27-9F179AB0EAFD}" presName="ParentText" presStyleLbl="node1" presStyleIdx="1" presStyleCnt="3" custScaleX="1450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510E7-73F3-4611-95AB-AAFB9AA6647D}" type="pres">
      <dgm:prSet presAssocID="{EAF2655A-ECB2-4E99-9E27-9F179AB0EAFD}" presName="ChildText" presStyleLbl="revTx" presStyleIdx="1" presStyleCnt="2" custScaleX="75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5D07E-2DE0-4812-9EB5-CC18F28E530C}" type="pres">
      <dgm:prSet presAssocID="{D0F47EC7-FAD9-4B51-8897-6FE3089E2093}" presName="sibTrans" presStyleCnt="0"/>
      <dgm:spPr/>
    </dgm:pt>
    <dgm:pt modelId="{0EC62B4D-ADBC-40DB-A551-F646DA106C00}" type="pres">
      <dgm:prSet presAssocID="{826A054B-C60E-41B0-AE96-9FE47F3C7C7B}" presName="composite" presStyleCnt="0"/>
      <dgm:spPr/>
    </dgm:pt>
    <dgm:pt modelId="{CCE84C13-C30F-45F9-A4D4-6CA5E4538518}" type="pres">
      <dgm:prSet presAssocID="{826A054B-C60E-41B0-AE96-9FE47F3C7C7B}" presName="ParentText" presStyleLbl="node1" presStyleIdx="2" presStyleCnt="3" custScaleX="224987" custLinFactNeighborX="-3991" custLinFactNeighborY="60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F04CA3-81F0-4468-B2F8-8B6637C7B24E}" srcId="{04C8069F-EA8B-4647-88D5-7382B0BDD45B}" destId="{EAF2655A-ECB2-4E99-9E27-9F179AB0EAFD}" srcOrd="1" destOrd="0" parTransId="{AF850535-0931-49DE-A62D-CA5210ECDE95}" sibTransId="{D0F47EC7-FAD9-4B51-8897-6FE3089E2093}"/>
    <dgm:cxn modelId="{5322B3F5-D5D3-4966-82E0-C97DEC740C29}" type="presOf" srcId="{04C8069F-EA8B-4647-88D5-7382B0BDD45B}" destId="{49520ADE-0B1A-4F3B-A28D-C63DE0CED056}" srcOrd="0" destOrd="0" presId="urn:microsoft.com/office/officeart/2005/8/layout/StepDownProcess"/>
    <dgm:cxn modelId="{302183EE-06AA-4947-ACCD-151C31C1F805}" srcId="{04C8069F-EA8B-4647-88D5-7382B0BDD45B}" destId="{D6D34DBE-689F-45ED-A77D-296FDD368C45}" srcOrd="0" destOrd="0" parTransId="{E5E500EF-7CC0-4B2E-82E5-4D7291B236B0}" sibTransId="{930BEEBA-C074-4167-949E-C70D2D060D16}"/>
    <dgm:cxn modelId="{62DE0CBA-CB1D-46DB-920E-1277353807F8}" srcId="{04C8069F-EA8B-4647-88D5-7382B0BDD45B}" destId="{826A054B-C60E-41B0-AE96-9FE47F3C7C7B}" srcOrd="2" destOrd="0" parTransId="{F3F43D6A-CE36-4895-BC4B-AD665B83982D}" sibTransId="{7E5DE240-72BA-409D-8FA3-3236D5D50929}"/>
    <dgm:cxn modelId="{04AC9F73-F381-4C0B-8750-98F7A2FDE375}" type="presOf" srcId="{826A054B-C60E-41B0-AE96-9FE47F3C7C7B}" destId="{CCE84C13-C30F-45F9-A4D4-6CA5E4538518}" srcOrd="0" destOrd="0" presId="urn:microsoft.com/office/officeart/2005/8/layout/StepDownProcess"/>
    <dgm:cxn modelId="{248AA76F-FF6B-47FF-A875-51EEB4AE8D10}" type="presOf" srcId="{D6D34DBE-689F-45ED-A77D-296FDD368C45}" destId="{96054384-75D0-48E9-B346-5757785D2307}" srcOrd="0" destOrd="0" presId="urn:microsoft.com/office/officeart/2005/8/layout/StepDownProcess"/>
    <dgm:cxn modelId="{32C93E17-0E88-42A8-BF3B-E39C6B38C94F}" type="presOf" srcId="{EAF2655A-ECB2-4E99-9E27-9F179AB0EAFD}" destId="{1AA2414E-D273-43C0-B151-B2A237665B72}" srcOrd="0" destOrd="0" presId="urn:microsoft.com/office/officeart/2005/8/layout/StepDownProcess"/>
    <dgm:cxn modelId="{010BE6E6-2603-489A-80AC-E805C46968A2}" type="presParOf" srcId="{49520ADE-0B1A-4F3B-A28D-C63DE0CED056}" destId="{5B52D8FF-9AD4-4C93-AF04-F78A707B30D5}" srcOrd="0" destOrd="0" presId="urn:microsoft.com/office/officeart/2005/8/layout/StepDownProcess"/>
    <dgm:cxn modelId="{801F6116-ED16-4086-911C-BB2D6A50FF41}" type="presParOf" srcId="{5B52D8FF-9AD4-4C93-AF04-F78A707B30D5}" destId="{E2C190C2-58D7-4851-8214-32096519D787}" srcOrd="0" destOrd="0" presId="urn:microsoft.com/office/officeart/2005/8/layout/StepDownProcess"/>
    <dgm:cxn modelId="{C2935E87-F93D-42B7-804D-8F6FA0F24336}" type="presParOf" srcId="{5B52D8FF-9AD4-4C93-AF04-F78A707B30D5}" destId="{96054384-75D0-48E9-B346-5757785D2307}" srcOrd="1" destOrd="0" presId="urn:microsoft.com/office/officeart/2005/8/layout/StepDownProcess"/>
    <dgm:cxn modelId="{1EA80476-B400-491C-A631-3BF7C196B606}" type="presParOf" srcId="{5B52D8FF-9AD4-4C93-AF04-F78A707B30D5}" destId="{D5398232-B79F-4A63-93E5-1ECDF18F3572}" srcOrd="2" destOrd="0" presId="urn:microsoft.com/office/officeart/2005/8/layout/StepDownProcess"/>
    <dgm:cxn modelId="{E174ED52-C884-43AC-969F-FF88EDE06B45}" type="presParOf" srcId="{49520ADE-0B1A-4F3B-A28D-C63DE0CED056}" destId="{9A542BAD-06DC-48B1-9E75-7914A76D8EBA}" srcOrd="1" destOrd="0" presId="urn:microsoft.com/office/officeart/2005/8/layout/StepDownProcess"/>
    <dgm:cxn modelId="{EBA0DC58-D2EB-43AF-84C6-7453C81E8A3D}" type="presParOf" srcId="{49520ADE-0B1A-4F3B-A28D-C63DE0CED056}" destId="{8104FE50-1EAE-4A62-A211-5B5161A1422E}" srcOrd="2" destOrd="0" presId="urn:microsoft.com/office/officeart/2005/8/layout/StepDownProcess"/>
    <dgm:cxn modelId="{60FD0A12-AE25-4425-9FC6-0A710D6AD026}" type="presParOf" srcId="{8104FE50-1EAE-4A62-A211-5B5161A1422E}" destId="{E81538F9-B4E5-4291-B4DB-EDAE47394234}" srcOrd="0" destOrd="0" presId="urn:microsoft.com/office/officeart/2005/8/layout/StepDownProcess"/>
    <dgm:cxn modelId="{A5FB836B-913A-4A4F-8A23-FF703A832312}" type="presParOf" srcId="{8104FE50-1EAE-4A62-A211-5B5161A1422E}" destId="{1AA2414E-D273-43C0-B151-B2A237665B72}" srcOrd="1" destOrd="0" presId="urn:microsoft.com/office/officeart/2005/8/layout/StepDownProcess"/>
    <dgm:cxn modelId="{DE16CF09-17E3-4363-8DD6-4981523BF9C3}" type="presParOf" srcId="{8104FE50-1EAE-4A62-A211-5B5161A1422E}" destId="{9FD510E7-73F3-4611-95AB-AAFB9AA6647D}" srcOrd="2" destOrd="0" presId="urn:microsoft.com/office/officeart/2005/8/layout/StepDownProcess"/>
    <dgm:cxn modelId="{BC67AF42-DEFC-4219-8F37-E62CAFD352A6}" type="presParOf" srcId="{49520ADE-0B1A-4F3B-A28D-C63DE0CED056}" destId="{C415D07E-2DE0-4812-9EB5-CC18F28E530C}" srcOrd="3" destOrd="0" presId="urn:microsoft.com/office/officeart/2005/8/layout/StepDownProcess"/>
    <dgm:cxn modelId="{714A69B1-D409-46CD-886A-9AE497064A5E}" type="presParOf" srcId="{49520ADE-0B1A-4F3B-A28D-C63DE0CED056}" destId="{0EC62B4D-ADBC-40DB-A551-F646DA106C00}" srcOrd="4" destOrd="0" presId="urn:microsoft.com/office/officeart/2005/8/layout/StepDownProcess"/>
    <dgm:cxn modelId="{F3AAE443-2F86-4C4F-899A-4C51EAD778FF}" type="presParOf" srcId="{0EC62B4D-ADBC-40DB-A551-F646DA106C00}" destId="{CCE84C13-C30F-45F9-A4D4-6CA5E453851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A61D8-F78C-40BA-881F-8CD0D959E6D1}">
      <dsp:nvSpPr>
        <dsp:cNvPr id="0" name=""/>
        <dsp:cNvSpPr/>
      </dsp:nvSpPr>
      <dsp:spPr>
        <a:xfrm rot="1507821">
          <a:off x="1245124" y="1688298"/>
          <a:ext cx="1010712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010712" y="262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0BB06-B7FB-4FA6-BEFD-1487739C2BF3}">
      <dsp:nvSpPr>
        <dsp:cNvPr id="0" name=""/>
        <dsp:cNvSpPr/>
      </dsp:nvSpPr>
      <dsp:spPr>
        <a:xfrm rot="32883">
          <a:off x="1292938" y="1277852"/>
          <a:ext cx="953550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953550" y="262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D005A-84A0-48B2-84CC-1307B12A6710}">
      <dsp:nvSpPr>
        <dsp:cNvPr id="0" name=""/>
        <dsp:cNvSpPr/>
      </dsp:nvSpPr>
      <dsp:spPr>
        <a:xfrm rot="19938415">
          <a:off x="1249059" y="862127"/>
          <a:ext cx="766475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766475" y="262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1F88E-0EB7-47D4-97B9-E4C29C410688}">
      <dsp:nvSpPr>
        <dsp:cNvPr id="0" name=""/>
        <dsp:cNvSpPr/>
      </dsp:nvSpPr>
      <dsp:spPr>
        <a:xfrm>
          <a:off x="-19639" y="432128"/>
          <a:ext cx="1753006" cy="149787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7773F5-9472-48C3-BA12-1F0BF34B4AE8}">
      <dsp:nvSpPr>
        <dsp:cNvPr id="0" name=""/>
        <dsp:cNvSpPr/>
      </dsp:nvSpPr>
      <dsp:spPr>
        <a:xfrm>
          <a:off x="1663422" y="49216"/>
          <a:ext cx="1711159" cy="747593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Sof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qonunchilik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                                                 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14015" y="158698"/>
        <a:ext cx="1209973" cy="528629"/>
      </dsp:txXfrm>
    </dsp:sp>
    <dsp:sp modelId="{43A02371-B6B6-41A7-B6F2-2E33A3A45192}">
      <dsp:nvSpPr>
        <dsp:cNvPr id="0" name=""/>
        <dsp:cNvSpPr/>
      </dsp:nvSpPr>
      <dsp:spPr>
        <a:xfrm>
          <a:off x="2246253" y="943185"/>
          <a:ext cx="1733878" cy="747593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Idoraviy-devonxona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uslubi</a:t>
          </a: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0174" y="1052667"/>
        <a:ext cx="1226036" cy="528629"/>
      </dsp:txXfrm>
    </dsp:sp>
    <dsp:sp modelId="{B8C122FE-516E-4290-8496-A3EB45E397CC}">
      <dsp:nvSpPr>
        <dsp:cNvPr id="0" name=""/>
        <dsp:cNvSpPr/>
      </dsp:nvSpPr>
      <dsp:spPr>
        <a:xfrm>
          <a:off x="1941608" y="1827593"/>
          <a:ext cx="1693351" cy="74759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Diplomatik</a:t>
          </a: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9594" y="1937075"/>
        <a:ext cx="1197379" cy="528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7E0B-1EE9-4B37-92F7-A7795E939D95}">
      <dsp:nvSpPr>
        <dsp:cNvPr id="0" name=""/>
        <dsp:cNvSpPr/>
      </dsp:nvSpPr>
      <dsp:spPr>
        <a:xfrm rot="5400000">
          <a:off x="451003" y="783277"/>
          <a:ext cx="12980" cy="318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9A3D6D6-4D05-4D70-8213-7F6D63C7F9B8}">
      <dsp:nvSpPr>
        <dsp:cNvPr id="0" name=""/>
        <dsp:cNvSpPr/>
      </dsp:nvSpPr>
      <dsp:spPr>
        <a:xfrm>
          <a:off x="381000" y="304800"/>
          <a:ext cx="941283" cy="65886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qonun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farmon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nizom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3169" y="336969"/>
        <a:ext cx="876945" cy="594529"/>
      </dsp:txXfrm>
    </dsp:sp>
    <dsp:sp modelId="{376FF7F8-AA9F-4D90-B191-2A07DE493111}">
      <dsp:nvSpPr>
        <dsp:cNvPr id="0" name=""/>
        <dsp:cNvSpPr/>
      </dsp:nvSpPr>
      <dsp:spPr>
        <a:xfrm>
          <a:off x="494582" y="761380"/>
          <a:ext cx="34229" cy="26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14F1B-A485-4973-A06B-0882ABE700AD}">
      <dsp:nvSpPr>
        <dsp:cNvPr id="0" name=""/>
        <dsp:cNvSpPr/>
      </dsp:nvSpPr>
      <dsp:spPr>
        <a:xfrm rot="5400000">
          <a:off x="877602" y="1531203"/>
          <a:ext cx="27957" cy="318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26E9060-4CAD-4242-8E58-42E20F53F7A4}">
      <dsp:nvSpPr>
        <dsp:cNvPr id="0" name=""/>
        <dsp:cNvSpPr/>
      </dsp:nvSpPr>
      <dsp:spPr>
        <a:xfrm>
          <a:off x="581407" y="1202056"/>
          <a:ext cx="941283" cy="65886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buyruq</a:t>
          </a:r>
          <a:r>
            <a:rPr 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3576" y="1234225"/>
        <a:ext cx="876945" cy="594529"/>
      </dsp:txXfrm>
    </dsp:sp>
    <dsp:sp modelId="{C0DCEDFA-09CB-45EE-96C0-9B9054D96DC4}">
      <dsp:nvSpPr>
        <dsp:cNvPr id="0" name=""/>
        <dsp:cNvSpPr/>
      </dsp:nvSpPr>
      <dsp:spPr>
        <a:xfrm>
          <a:off x="945033" y="1499690"/>
          <a:ext cx="34229" cy="26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B7963-DD21-4569-AE5B-3CDB9EE11F19}">
      <dsp:nvSpPr>
        <dsp:cNvPr id="0" name=""/>
        <dsp:cNvSpPr/>
      </dsp:nvSpPr>
      <dsp:spPr>
        <a:xfrm>
          <a:off x="415290" y="2160531"/>
          <a:ext cx="941283" cy="65886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nota, </a:t>
          </a: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bitim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459" y="2192700"/>
        <a:ext cx="876945" cy="594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190C2-58D7-4851-8214-32096519D787}">
      <dsp:nvSpPr>
        <dsp:cNvPr id="0" name=""/>
        <dsp:cNvSpPr/>
      </dsp:nvSpPr>
      <dsp:spPr>
        <a:xfrm rot="5400000">
          <a:off x="355412" y="663860"/>
          <a:ext cx="548349" cy="6242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054384-75D0-48E9-B346-5757785D2307}">
      <dsp:nvSpPr>
        <dsp:cNvPr id="0" name=""/>
        <dsp:cNvSpPr/>
      </dsp:nvSpPr>
      <dsp:spPr>
        <a:xfrm>
          <a:off x="700" y="56003"/>
          <a:ext cx="1341963" cy="64613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48" y="87551"/>
        <a:ext cx="1278867" cy="583042"/>
      </dsp:txXfrm>
    </dsp:sp>
    <dsp:sp modelId="{D5398232-B79F-4A63-93E5-1ECDF18F3572}">
      <dsp:nvSpPr>
        <dsp:cNvPr id="0" name=""/>
        <dsp:cNvSpPr/>
      </dsp:nvSpPr>
      <dsp:spPr>
        <a:xfrm>
          <a:off x="1133231" y="117627"/>
          <a:ext cx="671373" cy="522237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538F9-B4E5-4291-B4DB-EDAE47394234}">
      <dsp:nvSpPr>
        <dsp:cNvPr id="0" name=""/>
        <dsp:cNvSpPr/>
      </dsp:nvSpPr>
      <dsp:spPr>
        <a:xfrm rot="5400000">
          <a:off x="1219897" y="1389687"/>
          <a:ext cx="548349" cy="6242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A2414E-D273-43C0-B151-B2A237665B72}">
      <dsp:nvSpPr>
        <dsp:cNvPr id="0" name=""/>
        <dsp:cNvSpPr/>
      </dsp:nvSpPr>
      <dsp:spPr>
        <a:xfrm>
          <a:off x="866574" y="781830"/>
          <a:ext cx="1339184" cy="646138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Tilxat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8122" y="813378"/>
        <a:ext cx="1276088" cy="583042"/>
      </dsp:txXfrm>
    </dsp:sp>
    <dsp:sp modelId="{9FD510E7-73F3-4611-95AB-AAFB9AA6647D}">
      <dsp:nvSpPr>
        <dsp:cNvPr id="0" name=""/>
        <dsp:cNvSpPr/>
      </dsp:nvSpPr>
      <dsp:spPr>
        <a:xfrm>
          <a:off x="2307937" y="843454"/>
          <a:ext cx="50930" cy="522237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84C13-C30F-45F9-A4D4-6CA5E4538518}">
      <dsp:nvSpPr>
        <dsp:cNvPr id="0" name=""/>
        <dsp:cNvSpPr/>
      </dsp:nvSpPr>
      <dsp:spPr>
        <a:xfrm>
          <a:off x="1695607" y="1546619"/>
          <a:ext cx="2076851" cy="646138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Ishonchnoma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7155" y="1578167"/>
        <a:ext cx="2013755" cy="583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810A0-56F5-4485-AA8B-167C1B233E3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7859B-C846-4F14-B484-500A4D478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859B-C846-4F14-B484-500A4D478A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33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859B-C846-4F14-B484-500A4D478A4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567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859B-C846-4F14-B484-500A4D478A4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dirty="0" smtClean="0"/>
              <a:t>               </a:t>
            </a:r>
            <a:r>
              <a:rPr lang="en-US" sz="3400" dirty="0" err="1" smtClean="0"/>
              <a:t>Ona</a:t>
            </a:r>
            <a:r>
              <a:rPr lang="en-US" sz="3400" dirty="0" smtClean="0"/>
              <a:t> </a:t>
            </a:r>
            <a:r>
              <a:rPr lang="en-US" sz="3400" dirty="0" err="1" smtClean="0"/>
              <a:t>tili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1274451"/>
            <a:ext cx="3347892" cy="1166986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2384" marR="1048385">
              <a:lnSpc>
                <a:spcPts val="1789"/>
              </a:lnSpc>
              <a:spcBef>
                <a:spcPts val="1160"/>
              </a:spcBef>
            </a:pPr>
            <a:r>
              <a:rPr lang="en-US" sz="2000" spc="-1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2384" marR="1048385">
              <a:spcBef>
                <a:spcPts val="1160"/>
              </a:spcBef>
            </a:pPr>
            <a:r>
              <a:rPr lang="en-US" sz="2400" b="1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qog‘ozlari</a:t>
            </a:r>
            <a:r>
              <a:rPr lang="en-US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endParaRPr lang="en-US" sz="2400" b="1" spc="-1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23832" y="284338"/>
            <a:ext cx="1034555" cy="455474"/>
            <a:chOff x="4701998" y="228108"/>
            <a:chExt cx="603886" cy="603885"/>
          </a:xfrm>
        </p:grpSpPr>
        <p:sp>
          <p:nvSpPr>
            <p:cNvPr id="9" name="object 9"/>
            <p:cNvSpPr/>
            <p:nvPr/>
          </p:nvSpPr>
          <p:spPr>
            <a:xfrm>
              <a:off x="4701998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59300" y="249024"/>
            <a:ext cx="113504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0-sinf</a:t>
            </a:r>
            <a:endParaRPr sz="2250" dirty="0">
              <a:latin typeface="Arial"/>
              <a:cs typeface="Arial"/>
            </a:endParaRPr>
          </a:p>
        </p:txBody>
      </p:sp>
      <p:pic>
        <p:nvPicPr>
          <p:cNvPr id="1026" name="Picture 2" descr="C:\Users\Mehriddin\Desktop\unna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1274451"/>
            <a:ext cx="2041214" cy="149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2400" dirty="0" err="1" smtClean="0"/>
              <a:t>Tilxat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139700" y="555626"/>
            <a:ext cx="5486400" cy="2590799"/>
          </a:xfrm>
          <a:solidFill>
            <a:schemeClr val="bg1"/>
          </a:solidFill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Omonboyeva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Zebiniso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Samar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kutubxonachi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Mirkamolova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Naziradan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 „A“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obuna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gazeta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jurnallarni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tarqatish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oldim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                                                 „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gazetasi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5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endParaRPr lang="en-US" sz="1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Ma’rifat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gulshani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gazetasi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endParaRPr lang="en-US" sz="1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jurnali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 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endParaRPr lang="en-US" sz="1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2020-yil 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20-may 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sz="18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Omonboyeva</a:t>
            </a:r>
            <a:r>
              <a:rPr lang="en-US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</a:t>
            </a:r>
            <a:endParaRPr lang="en-US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430887"/>
          </a:xfrm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sz="2800" dirty="0" err="1" smtClean="0"/>
              <a:t>Bildirishnoma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00" y="479425"/>
            <a:ext cx="5638800" cy="2708434"/>
          </a:xfr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sz="1600" b="1" i="0" dirty="0" smtClean="0"/>
              <a:t>                                                 </a:t>
            </a:r>
            <a:r>
              <a:rPr lang="en-US" sz="1600" b="1" i="0" dirty="0" err="1"/>
              <a:t>Yakkasaroy</a:t>
            </a:r>
            <a:r>
              <a:rPr lang="en-US" sz="1600" b="1" i="0" dirty="0"/>
              <a:t> </a:t>
            </a:r>
            <a:r>
              <a:rPr lang="en-US" sz="1600" b="1" i="0" dirty="0" err="1"/>
              <a:t>tumani</a:t>
            </a:r>
            <a:r>
              <a:rPr lang="en-US" sz="1600" b="1" i="0" dirty="0"/>
              <a:t> </a:t>
            </a:r>
            <a:r>
              <a:rPr lang="en-US" sz="1600" b="1" i="0" dirty="0" smtClean="0"/>
              <a:t>         </a:t>
            </a:r>
          </a:p>
          <a:p>
            <a:pPr algn="r"/>
            <a:r>
              <a:rPr lang="en-US" sz="1600" b="1" i="0" dirty="0" smtClean="0"/>
              <a:t>127- </a:t>
            </a:r>
            <a:r>
              <a:rPr lang="en-US" sz="1600" b="1" i="0" dirty="0" err="1"/>
              <a:t>maktab</a:t>
            </a:r>
            <a:endParaRPr lang="en-US" sz="1600" b="1" i="0" dirty="0"/>
          </a:p>
          <a:p>
            <a:pPr algn="r"/>
            <a:r>
              <a:rPr lang="en-US" sz="1600" b="1" i="0" dirty="0" smtClean="0"/>
              <a:t>10- </a:t>
            </a:r>
            <a:r>
              <a:rPr lang="en-US" sz="1600" b="1" i="0" dirty="0" err="1"/>
              <a:t>sinf</a:t>
            </a:r>
            <a:r>
              <a:rPr lang="en-US" sz="1600" b="1" i="0" dirty="0"/>
              <a:t> </a:t>
            </a:r>
            <a:r>
              <a:rPr lang="en-US" sz="1600" b="1" i="0" dirty="0" err="1"/>
              <a:t>o‘quvchisi</a:t>
            </a:r>
            <a:endParaRPr lang="en-US" sz="1600" b="1" i="0" dirty="0"/>
          </a:p>
          <a:p>
            <a:pPr algn="r"/>
            <a:r>
              <a:rPr lang="en-US" sz="1600" b="1" i="0" dirty="0" err="1"/>
              <a:t>Alimova</a:t>
            </a:r>
            <a:r>
              <a:rPr lang="en-US" sz="1600" b="1" i="0" dirty="0"/>
              <a:t> </a:t>
            </a:r>
            <a:r>
              <a:rPr lang="en-US" sz="1600" b="1" i="0" dirty="0" err="1"/>
              <a:t>E’zozadan</a:t>
            </a:r>
            <a:endParaRPr lang="en-US" sz="1600" b="1" i="0" dirty="0"/>
          </a:p>
          <a:p>
            <a:r>
              <a:rPr lang="en-US" sz="1600" b="1" i="0" dirty="0" smtClean="0"/>
              <a:t>                                    BILDIRISHNOMA</a:t>
            </a:r>
            <a:endParaRPr lang="en-US" sz="1600" b="1" i="0" dirty="0"/>
          </a:p>
          <a:p>
            <a:r>
              <a:rPr lang="en-US" sz="1600" b="1" i="0" dirty="0"/>
              <a:t>2020- </a:t>
            </a:r>
            <a:r>
              <a:rPr lang="en-US" sz="1600" b="1" i="0" dirty="0" err="1"/>
              <a:t>yilning</a:t>
            </a:r>
            <a:r>
              <a:rPr lang="en-US" sz="1600" b="1" i="0" dirty="0"/>
              <a:t> 6- may </a:t>
            </a:r>
            <a:r>
              <a:rPr lang="en-US" sz="1600" b="1" i="0" dirty="0" err="1"/>
              <a:t>kuni</a:t>
            </a:r>
            <a:r>
              <a:rPr lang="en-US" sz="1600" b="1" i="0" dirty="0"/>
              <a:t> </a:t>
            </a:r>
            <a:r>
              <a:rPr lang="en-US" sz="1600" b="1" i="0" dirty="0" err="1"/>
              <a:t>Xotira</a:t>
            </a:r>
            <a:r>
              <a:rPr lang="en-US" sz="1600" b="1" i="0" dirty="0"/>
              <a:t> </a:t>
            </a:r>
            <a:r>
              <a:rPr lang="en-US" sz="1600" b="1" i="0" dirty="0" err="1"/>
              <a:t>va</a:t>
            </a:r>
            <a:r>
              <a:rPr lang="en-US" sz="1600" b="1" i="0" dirty="0"/>
              <a:t> </a:t>
            </a:r>
            <a:r>
              <a:rPr lang="en-US" sz="1600" b="1" i="0" dirty="0" err="1"/>
              <a:t>qadrlash</a:t>
            </a:r>
            <a:r>
              <a:rPr lang="en-US" sz="1600" b="1" i="0" dirty="0"/>
              <a:t> </a:t>
            </a:r>
            <a:r>
              <a:rPr lang="en-US" sz="1600" b="1" i="0" dirty="0" err="1"/>
              <a:t>kuni</a:t>
            </a:r>
            <a:r>
              <a:rPr lang="en-US" sz="1600" b="1" i="0" dirty="0"/>
              <a:t> </a:t>
            </a:r>
            <a:r>
              <a:rPr lang="en-US" sz="1600" b="1" i="0" dirty="0" err="1"/>
              <a:t>munosabati</a:t>
            </a:r>
            <a:r>
              <a:rPr lang="en-US" sz="1600" b="1" i="0" dirty="0"/>
              <a:t> </a:t>
            </a:r>
            <a:r>
              <a:rPr lang="en-US" sz="1600" b="1" i="0" dirty="0" err="1" smtClean="0"/>
              <a:t>bilan</a:t>
            </a:r>
            <a:r>
              <a:rPr lang="en-US" sz="1600" b="1" i="0" dirty="0" smtClean="0"/>
              <a:t> „</a:t>
            </a:r>
            <a:r>
              <a:rPr lang="en-US" sz="1600" b="1" i="0" dirty="0" err="1" smtClean="0"/>
              <a:t>Boshliq</a:t>
            </a:r>
            <a:r>
              <a:rPr lang="en-US" sz="1600" b="1" i="0" dirty="0"/>
              <a:t>“ </a:t>
            </a:r>
            <a:r>
              <a:rPr lang="en-US" sz="1600" b="1" i="0" dirty="0" err="1"/>
              <a:t>mahallasi</a:t>
            </a:r>
            <a:r>
              <a:rPr lang="en-US" sz="1600" b="1" i="0" dirty="0"/>
              <a:t> </a:t>
            </a:r>
            <a:r>
              <a:rPr lang="en-US" sz="1600" b="1" i="0" dirty="0" err="1"/>
              <a:t>hududida</a:t>
            </a:r>
            <a:r>
              <a:rPr lang="en-US" sz="1600" b="1" i="0" dirty="0"/>
              <a:t> </a:t>
            </a:r>
            <a:r>
              <a:rPr lang="en-US" sz="1600" b="1" i="0" dirty="0" err="1"/>
              <a:t>istiqomat</a:t>
            </a:r>
            <a:r>
              <a:rPr lang="en-US" sz="1600" b="1" i="0" dirty="0"/>
              <a:t> </a:t>
            </a:r>
            <a:r>
              <a:rPr lang="en-US" sz="1600" b="1" i="0" dirty="0" err="1"/>
              <a:t>qiluvchi</a:t>
            </a:r>
            <a:r>
              <a:rPr lang="en-US" sz="1600" b="1" i="0" dirty="0"/>
              <a:t> 12 </a:t>
            </a:r>
            <a:r>
              <a:rPr lang="en-US" sz="1600" b="1" i="0" dirty="0" err="1"/>
              <a:t>nafar</a:t>
            </a:r>
            <a:r>
              <a:rPr lang="en-US" sz="1600" b="1" i="0" dirty="0"/>
              <a:t> </a:t>
            </a:r>
            <a:r>
              <a:rPr lang="en-US" sz="1600" b="1" i="0" dirty="0" err="1" smtClean="0"/>
              <a:t>faxriylarning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xonadoniga</a:t>
            </a:r>
            <a:r>
              <a:rPr lang="en-US" sz="1600" b="1" i="0" dirty="0" smtClean="0"/>
              <a:t> </a:t>
            </a:r>
            <a:r>
              <a:rPr lang="en-US" sz="1600" b="1" i="0" dirty="0" err="1"/>
              <a:t>borib</a:t>
            </a:r>
            <a:r>
              <a:rPr lang="en-US" sz="1600" b="1" i="0" dirty="0"/>
              <a:t>, </a:t>
            </a:r>
            <a:r>
              <a:rPr lang="en-US" sz="1600" b="1" i="0" dirty="0" err="1"/>
              <a:t>ularning</a:t>
            </a:r>
            <a:r>
              <a:rPr lang="en-US" sz="1600" b="1" i="0" dirty="0"/>
              <a:t> </a:t>
            </a:r>
            <a:r>
              <a:rPr lang="en-US" sz="1600" b="1" i="0" dirty="0" err="1"/>
              <a:t>holidan</a:t>
            </a:r>
            <a:r>
              <a:rPr lang="en-US" sz="1600" b="1" i="0" dirty="0"/>
              <a:t> </a:t>
            </a:r>
            <a:r>
              <a:rPr lang="en-US" sz="1600" b="1" i="0" dirty="0" err="1"/>
              <a:t>xabar</a:t>
            </a:r>
            <a:r>
              <a:rPr lang="en-US" sz="1600" b="1" i="0" dirty="0"/>
              <a:t> </a:t>
            </a:r>
            <a:r>
              <a:rPr lang="en-US" sz="1600" b="1" i="0" dirty="0" err="1"/>
              <a:t>olindi</a:t>
            </a:r>
            <a:r>
              <a:rPr lang="en-US" sz="1600" b="1" i="0" dirty="0"/>
              <a:t>. </a:t>
            </a:r>
            <a:r>
              <a:rPr lang="en-US" sz="1600" b="1" i="0" dirty="0" err="1"/>
              <a:t>Faxriylarni</a:t>
            </a:r>
            <a:r>
              <a:rPr lang="en-US" sz="1600" b="1" i="0" dirty="0"/>
              <a:t> </a:t>
            </a:r>
            <a:r>
              <a:rPr lang="en-US" sz="1600" b="1" i="0" dirty="0" err="1"/>
              <a:t>bayram</a:t>
            </a:r>
            <a:r>
              <a:rPr lang="en-US" sz="1600" b="1" i="0" dirty="0"/>
              <a:t> </a:t>
            </a:r>
            <a:r>
              <a:rPr lang="en-US" sz="1600" b="1" i="0" dirty="0" err="1" smtClean="0"/>
              <a:t>bilan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tabriklab</a:t>
            </a:r>
            <a:r>
              <a:rPr lang="en-US" sz="1600" b="1" i="0" dirty="0"/>
              <a:t>, </a:t>
            </a:r>
            <a:r>
              <a:rPr lang="en-US" sz="1600" b="1" i="0" dirty="0" err="1"/>
              <a:t>sovg‘alar</a:t>
            </a:r>
            <a:r>
              <a:rPr lang="en-US" sz="1600" b="1" i="0" dirty="0"/>
              <a:t> </a:t>
            </a:r>
            <a:r>
              <a:rPr lang="en-US" sz="1600" b="1" i="0" dirty="0" err="1"/>
              <a:t>topshirildi</a:t>
            </a:r>
            <a:r>
              <a:rPr lang="en-US" sz="1600" b="1" i="0" dirty="0"/>
              <a:t>.</a:t>
            </a:r>
          </a:p>
          <a:p>
            <a:r>
              <a:rPr lang="en-US" sz="1600" b="1" i="0" dirty="0"/>
              <a:t>2020- </a:t>
            </a:r>
            <a:r>
              <a:rPr lang="en-US" sz="1600" b="1" i="0" dirty="0" err="1"/>
              <a:t>yil</a:t>
            </a:r>
            <a:r>
              <a:rPr lang="en-US" sz="1600" b="1" i="0" dirty="0"/>
              <a:t> 6- </a:t>
            </a:r>
            <a:r>
              <a:rPr lang="en-US" sz="1600" b="1" i="0" dirty="0" smtClean="0"/>
              <a:t>may         </a:t>
            </a:r>
            <a:r>
              <a:rPr lang="en-US" sz="1600" b="1" i="0" dirty="0"/>
              <a:t>(</a:t>
            </a:r>
            <a:r>
              <a:rPr lang="en-US" sz="1600" b="1" i="0" dirty="0" err="1"/>
              <a:t>imzo</a:t>
            </a:r>
            <a:r>
              <a:rPr lang="en-US" sz="1600" b="1" i="0" dirty="0"/>
              <a:t>) </a:t>
            </a:r>
            <a:r>
              <a:rPr lang="en-US" sz="1600" b="1" i="0" dirty="0" smtClean="0"/>
              <a:t>___________________</a:t>
            </a:r>
            <a:endParaRPr lang="ru-RU" sz="1600" b="1" i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3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799" cy="369332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en-US" sz="2000" dirty="0" err="1" smtClean="0"/>
              <a:t>Mustahkamlash</a:t>
            </a:r>
            <a:r>
              <a:rPr lang="en-US" sz="2000" dirty="0" smtClean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savol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topshiriqlar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4893589" cy="553998"/>
          </a:xfrm>
        </p:spPr>
        <p:txBody>
          <a:bodyPr/>
          <a:lstStyle/>
          <a:p>
            <a:r>
              <a:rPr lang="en-US" sz="1800" b="1" i="0" dirty="0">
                <a:solidFill>
                  <a:schemeClr val="tx1"/>
                </a:solidFill>
              </a:rPr>
              <a:t>1. </a:t>
            </a:r>
            <a:r>
              <a:rPr lang="en-US" sz="1800" b="1" i="0" dirty="0" err="1">
                <a:solidFill>
                  <a:schemeClr val="tx1"/>
                </a:solidFill>
              </a:rPr>
              <a:t>Ish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qog‘ozlarining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o‘ziga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xos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uslubiy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xususiyatlarini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sanab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ko‘rsating</a:t>
            </a:r>
            <a:r>
              <a:rPr lang="en-US" sz="1800" b="1" i="0" dirty="0">
                <a:solidFill>
                  <a:schemeClr val="tx1"/>
                </a:solidFill>
              </a:rPr>
              <a:t>.</a:t>
            </a:r>
            <a:endParaRPr lang="ru-RU" sz="1800" b="1" i="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00" y="1165225"/>
            <a:ext cx="5549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qog‘ozlari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qoliplarda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tuzilib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ulardagi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xolis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Hujjatlarning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atama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tushunarlidir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qog‘ozlarida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uslubdagi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obrazlilik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o‘xshatish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unsurlar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ma’nodagi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undovlar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qo‘llanmaydi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err="1" smtClean="0"/>
              <a:t>Bilimingizni</a:t>
            </a:r>
            <a:r>
              <a:rPr lang="en-US" dirty="0" smtClean="0"/>
              <a:t> </a:t>
            </a:r>
            <a:r>
              <a:rPr lang="en-US" dirty="0" err="1" smtClean="0"/>
              <a:t>sinab</a:t>
            </a:r>
            <a:r>
              <a:rPr lang="en-US" dirty="0" smtClean="0"/>
              <a:t> </a:t>
            </a:r>
            <a:r>
              <a:rPr lang="en-US" dirty="0" err="1" smtClean="0"/>
              <a:t>ko‘ring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5430347" cy="1938992"/>
          </a:xfrm>
        </p:spPr>
        <p:txBody>
          <a:bodyPr/>
          <a:lstStyle/>
          <a:p>
            <a:r>
              <a:rPr lang="en-US" sz="1800" b="1" i="0" dirty="0">
                <a:solidFill>
                  <a:schemeClr val="tx1"/>
                </a:solidFill>
              </a:rPr>
              <a:t>2. </a:t>
            </a:r>
            <a:r>
              <a:rPr lang="en-US" sz="1800" b="1" i="0" dirty="0" err="1">
                <a:solidFill>
                  <a:schemeClr val="tx1"/>
                </a:solidFill>
              </a:rPr>
              <a:t>Nima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uchun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hujjatlar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dastlab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qoralama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nusxada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tayyorlanadi</a:t>
            </a:r>
            <a:r>
              <a:rPr lang="en-US" sz="1800" b="1" i="0" dirty="0" smtClean="0">
                <a:solidFill>
                  <a:schemeClr val="tx1"/>
                </a:solidFill>
              </a:rPr>
              <a:t>?</a:t>
            </a:r>
          </a:p>
          <a:p>
            <a:endParaRPr lang="en-US" sz="1800" b="1" i="0" dirty="0" smtClean="0">
              <a:solidFill>
                <a:schemeClr val="tx1"/>
              </a:solidFill>
            </a:endParaRPr>
          </a:p>
          <a:p>
            <a:r>
              <a:rPr lang="en-US" sz="1800" b="1" i="0" dirty="0" err="1" smtClean="0">
                <a:solidFill>
                  <a:schemeClr val="tx1"/>
                </a:solidFill>
              </a:rPr>
              <a:t>Hujjatning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ma’lum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qolip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va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qonun-qoidalarga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amal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qilgan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holda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yozilishini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nazorat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qilish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maqsadida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qoralama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nusxada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yoziladi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va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oqqa</a:t>
            </a:r>
            <a:endParaRPr lang="en-US" sz="1800" b="1" i="0" dirty="0">
              <a:solidFill>
                <a:schemeClr val="tx1"/>
              </a:solidFill>
            </a:endParaRPr>
          </a:p>
          <a:p>
            <a:r>
              <a:rPr lang="en-US" sz="1800" b="1" i="0" dirty="0" err="1">
                <a:solidFill>
                  <a:schemeClr val="tx1"/>
                </a:solidFill>
              </a:rPr>
              <a:t>ko‘chiriladi</a:t>
            </a:r>
            <a:r>
              <a:rPr lang="en-US" sz="1800" b="1" i="0" dirty="0">
                <a:solidFill>
                  <a:schemeClr val="tx1"/>
                </a:solidFill>
              </a:rPr>
              <a:t>.</a:t>
            </a:r>
            <a:endParaRPr lang="en-US" sz="18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64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Bilimingizni</a:t>
            </a:r>
            <a:r>
              <a:rPr lang="en-US" dirty="0" smtClean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ko‘ring</a:t>
            </a:r>
            <a:r>
              <a:rPr lang="en-US" dirty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5410200" cy="2215991"/>
          </a:xfrm>
        </p:spPr>
        <p:txBody>
          <a:bodyPr/>
          <a:lstStyle/>
          <a:p>
            <a:r>
              <a:rPr lang="en-US" sz="1800" b="1" i="0" dirty="0">
                <a:solidFill>
                  <a:schemeClr val="tx1"/>
                </a:solidFill>
              </a:rPr>
              <a:t>3. </a:t>
            </a:r>
            <a:r>
              <a:rPr lang="en-US" sz="1800" b="1" i="0" dirty="0" err="1">
                <a:solidFill>
                  <a:schemeClr val="tx1"/>
                </a:solidFill>
              </a:rPr>
              <a:t>Yurtimizda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qanday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elektron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hujjat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bazalari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yaratilgan</a:t>
            </a:r>
            <a:r>
              <a:rPr lang="en-US" sz="1800" b="1" i="0" dirty="0">
                <a:solidFill>
                  <a:schemeClr val="tx1"/>
                </a:solidFill>
              </a:rPr>
              <a:t>? </a:t>
            </a:r>
            <a:r>
              <a:rPr lang="en-US" sz="1800" b="1" i="0" dirty="0" err="1">
                <a:solidFill>
                  <a:schemeClr val="tx1"/>
                </a:solidFill>
              </a:rPr>
              <a:t>Ularning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ro‘yxatini</a:t>
            </a:r>
            <a:endParaRPr lang="en-US" sz="1800" b="1" i="0" dirty="0">
              <a:solidFill>
                <a:schemeClr val="tx1"/>
              </a:solidFill>
            </a:endParaRPr>
          </a:p>
          <a:p>
            <a:r>
              <a:rPr lang="en-US" sz="1800" b="1" i="0" dirty="0" err="1">
                <a:solidFill>
                  <a:schemeClr val="tx1"/>
                </a:solidFill>
              </a:rPr>
              <a:t>tuzing</a:t>
            </a:r>
            <a:r>
              <a:rPr lang="en-US" sz="1800" b="1" i="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800" b="1" i="0" dirty="0" err="1">
                <a:solidFill>
                  <a:schemeClr val="tx1"/>
                </a:solidFill>
              </a:rPr>
              <a:t>Axborotlarni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izlash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</a:rPr>
              <a:t>olish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va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foydalanish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bo‘yicha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 smtClean="0">
                <a:solidFill>
                  <a:schemeClr val="tx1"/>
                </a:solidFill>
              </a:rPr>
              <a:t>shuningdek</a:t>
            </a:r>
            <a:r>
              <a:rPr lang="en-US" sz="1800" b="1" i="0" dirty="0" smtClean="0">
                <a:solidFill>
                  <a:schemeClr val="tx1"/>
                </a:solidFill>
              </a:rPr>
              <a:t>, </a:t>
            </a:r>
            <a:r>
              <a:rPr lang="en-US" sz="1800" b="1" i="0" dirty="0" err="1" smtClean="0">
                <a:solidFill>
                  <a:schemeClr val="tx1"/>
                </a:solidFill>
              </a:rPr>
              <a:t>elektron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hujjatlarni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yaratish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</a:rPr>
              <a:t>foydalanish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va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saqlash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bo‘yicha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yurtimizda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zarur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huquqiy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baza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yaratilgan</a:t>
            </a:r>
            <a:r>
              <a:rPr lang="en-US" sz="1800" b="1" i="0" dirty="0">
                <a:solidFill>
                  <a:schemeClr val="tx1"/>
                </a:solidFill>
              </a:rPr>
              <a:t>. </a:t>
            </a:r>
            <a:r>
              <a:rPr lang="en-US" sz="1800" b="1" i="0" dirty="0" err="1">
                <a:solidFill>
                  <a:schemeClr val="tx1"/>
                </a:solidFill>
              </a:rPr>
              <a:t>Masalan</a:t>
            </a:r>
            <a:r>
              <a:rPr lang="en-US" sz="1800" b="1" i="0" dirty="0">
                <a:solidFill>
                  <a:schemeClr val="tx1"/>
                </a:solidFill>
              </a:rPr>
              <a:t>: Lex.uz, My.gov.uz.</a:t>
            </a:r>
            <a:endParaRPr lang="ru-RU" sz="18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Bilimingizni</a:t>
            </a:r>
            <a:r>
              <a:rPr lang="en-US" dirty="0" smtClean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ko‘ring</a:t>
            </a:r>
            <a:r>
              <a:rPr lang="en-US" dirty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6100" y="631825"/>
            <a:ext cx="3826789" cy="2462213"/>
          </a:xfrm>
        </p:spPr>
        <p:txBody>
          <a:bodyPr/>
          <a:lstStyle/>
          <a:p>
            <a:r>
              <a:rPr lang="en-US" sz="1600" b="1" i="0" dirty="0">
                <a:solidFill>
                  <a:schemeClr val="tx1"/>
                </a:solidFill>
              </a:rPr>
              <a:t>4. </a:t>
            </a:r>
            <a:r>
              <a:rPr lang="en-US" sz="1600" b="1" i="0" dirty="0" err="1">
                <a:solidFill>
                  <a:schemeClr val="tx1"/>
                </a:solidFill>
              </a:rPr>
              <a:t>Quyidagi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so‘zlarning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asosiy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ma’nolarini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izohli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lug‘atdan</a:t>
            </a:r>
            <a:r>
              <a:rPr lang="en-US" sz="1600" b="1" i="0" dirty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aniqlab</a:t>
            </a:r>
            <a:r>
              <a:rPr lang="en-US" sz="1600" b="1" i="0" dirty="0">
                <a:solidFill>
                  <a:schemeClr val="tx1"/>
                </a:solidFill>
              </a:rPr>
              <a:t>, </a:t>
            </a:r>
            <a:r>
              <a:rPr lang="en-US" sz="1600" b="1" i="0" dirty="0" err="1" smtClean="0">
                <a:solidFill>
                  <a:schemeClr val="tx1"/>
                </a:solidFill>
              </a:rPr>
              <a:t>lug‘at</a:t>
            </a:r>
            <a:r>
              <a:rPr lang="en-US" sz="1600" b="1" i="0" dirty="0" smtClean="0">
                <a:solidFill>
                  <a:schemeClr val="tx1"/>
                </a:solidFill>
              </a:rPr>
              <a:t> </a:t>
            </a:r>
            <a:r>
              <a:rPr lang="en-US" sz="1600" b="1" i="0" dirty="0" err="1" smtClean="0">
                <a:solidFill>
                  <a:schemeClr val="tx1"/>
                </a:solidFill>
              </a:rPr>
              <a:t>daftaringizga</a:t>
            </a:r>
            <a:r>
              <a:rPr lang="en-US" sz="1600" b="1" i="0" dirty="0" smtClean="0">
                <a:solidFill>
                  <a:schemeClr val="tx1"/>
                </a:solidFill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</a:rPr>
              <a:t>ko‘chiring</a:t>
            </a:r>
            <a:r>
              <a:rPr lang="en-US" sz="1600" b="1" i="0" dirty="0">
                <a:solidFill>
                  <a:schemeClr val="tx1"/>
                </a:solidFill>
              </a:rPr>
              <a:t>: </a:t>
            </a:r>
            <a:r>
              <a:rPr lang="en-US" sz="1600" b="1" i="0" dirty="0" err="1">
                <a:solidFill>
                  <a:srgbClr val="0070C0"/>
                </a:solidFill>
              </a:rPr>
              <a:t>notarius</a:t>
            </a:r>
            <a:r>
              <a:rPr lang="en-US" sz="1600" b="1" i="0" dirty="0">
                <a:solidFill>
                  <a:srgbClr val="0070C0"/>
                </a:solidFill>
              </a:rPr>
              <a:t>, </a:t>
            </a:r>
            <a:r>
              <a:rPr lang="en-US" sz="1600" b="1" i="0" dirty="0" err="1">
                <a:solidFill>
                  <a:srgbClr val="0070C0"/>
                </a:solidFill>
              </a:rPr>
              <a:t>oftobchuvoq</a:t>
            </a:r>
            <a:r>
              <a:rPr lang="en-US" sz="1600" b="1" i="0" dirty="0">
                <a:solidFill>
                  <a:srgbClr val="0070C0"/>
                </a:solidFill>
              </a:rPr>
              <a:t>, </a:t>
            </a:r>
            <a:r>
              <a:rPr lang="en-US" sz="1600" b="1" i="0" dirty="0" err="1">
                <a:solidFill>
                  <a:srgbClr val="0070C0"/>
                </a:solidFill>
              </a:rPr>
              <a:t>poynov</a:t>
            </a:r>
            <a:r>
              <a:rPr lang="en-US" sz="1600" b="1" i="0" dirty="0">
                <a:solidFill>
                  <a:srgbClr val="0070C0"/>
                </a:solidFill>
              </a:rPr>
              <a:t>, </a:t>
            </a:r>
            <a:r>
              <a:rPr lang="en-US" sz="1600" b="1" i="0" dirty="0" err="1">
                <a:solidFill>
                  <a:srgbClr val="0070C0"/>
                </a:solidFill>
              </a:rPr>
              <a:t>kadar</a:t>
            </a:r>
            <a:r>
              <a:rPr lang="en-US" sz="1600" b="1" i="0" dirty="0">
                <a:solidFill>
                  <a:srgbClr val="0070C0"/>
                </a:solidFill>
              </a:rPr>
              <a:t>, </a:t>
            </a:r>
            <a:r>
              <a:rPr lang="en-US" sz="1600" b="1" i="0" dirty="0" err="1">
                <a:solidFill>
                  <a:srgbClr val="0070C0"/>
                </a:solidFill>
              </a:rPr>
              <a:t>sug‘urta</a:t>
            </a:r>
            <a:r>
              <a:rPr lang="en-US" sz="1600" b="1" i="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1600" b="1" i="0" dirty="0" err="1">
                <a:solidFill>
                  <a:schemeClr val="tx1"/>
                </a:solidFill>
              </a:rPr>
              <a:t>Notarius</a:t>
            </a:r>
            <a:r>
              <a:rPr lang="en-US" sz="1600" b="1" i="0" dirty="0">
                <a:solidFill>
                  <a:srgbClr val="0070C0"/>
                </a:solidFill>
              </a:rPr>
              <a:t> – </a:t>
            </a:r>
            <a:r>
              <a:rPr lang="en-US" sz="1600" b="1" i="0" dirty="0" err="1">
                <a:solidFill>
                  <a:srgbClr val="0070C0"/>
                </a:solidFill>
              </a:rPr>
              <a:t>yuridik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aktlar</a:t>
            </a:r>
            <a:r>
              <a:rPr lang="en-US" sz="1600" b="1" i="0" dirty="0">
                <a:solidFill>
                  <a:srgbClr val="0070C0"/>
                </a:solidFill>
              </a:rPr>
              <a:t>, </a:t>
            </a:r>
            <a:r>
              <a:rPr lang="en-US" sz="1600" b="1" i="0" dirty="0" err="1">
                <a:solidFill>
                  <a:srgbClr val="0070C0"/>
                </a:solidFill>
              </a:rPr>
              <a:t>hujjatlarni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rasmiylashtiruvchi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shaxs</a:t>
            </a:r>
            <a:endParaRPr lang="en-US" sz="1600" b="1" i="0" dirty="0">
              <a:solidFill>
                <a:srgbClr val="0070C0"/>
              </a:solidFill>
            </a:endParaRPr>
          </a:p>
          <a:p>
            <a:endParaRPr lang="en-US" sz="1600" b="1" i="0" dirty="0" smtClean="0">
              <a:solidFill>
                <a:schemeClr val="tx1"/>
              </a:solidFill>
            </a:endParaRPr>
          </a:p>
          <a:p>
            <a:r>
              <a:rPr lang="en-US" sz="1600" b="1" i="0" dirty="0" err="1" smtClean="0">
                <a:solidFill>
                  <a:schemeClr val="tx1"/>
                </a:solidFill>
              </a:rPr>
              <a:t>Oftobchuvoq</a:t>
            </a:r>
            <a:r>
              <a:rPr lang="en-US" sz="1600" b="1" i="0" dirty="0" smtClean="0">
                <a:solidFill>
                  <a:schemeClr val="tx1"/>
                </a:solidFill>
              </a:rPr>
              <a:t> </a:t>
            </a:r>
            <a:r>
              <a:rPr lang="en-US" sz="1600" b="1" i="0" dirty="0">
                <a:solidFill>
                  <a:srgbClr val="0070C0"/>
                </a:solidFill>
              </a:rPr>
              <a:t>– </a:t>
            </a:r>
            <a:r>
              <a:rPr lang="en-US" sz="1600" b="1" i="0" dirty="0" err="1">
                <a:solidFill>
                  <a:srgbClr val="0070C0"/>
                </a:solidFill>
              </a:rPr>
              <a:t>bahorgi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ta’sir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kuchi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kam</a:t>
            </a:r>
            <a:r>
              <a:rPr lang="en-US" sz="1600" b="1" i="0" dirty="0">
                <a:solidFill>
                  <a:srgbClr val="0070C0"/>
                </a:solidFill>
              </a:rPr>
              <a:t>, </a:t>
            </a:r>
            <a:r>
              <a:rPr lang="en-US" sz="1600" b="1" i="0" dirty="0" err="1">
                <a:solidFill>
                  <a:srgbClr val="0070C0"/>
                </a:solidFill>
              </a:rPr>
              <a:t>yoqimli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oftob</a:t>
            </a:r>
            <a:endParaRPr lang="ru-RU" sz="1600" b="1" i="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012825"/>
            <a:ext cx="1433871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44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dirty="0" err="1" smtClean="0"/>
              <a:t>Yodda</a:t>
            </a:r>
            <a:r>
              <a:rPr lang="en-US" dirty="0" smtClean="0"/>
              <a:t> </a:t>
            </a:r>
            <a:r>
              <a:rPr lang="en-US" dirty="0" err="1" smtClean="0"/>
              <a:t>saqlang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4100" y="555625"/>
            <a:ext cx="4699000" cy="2492990"/>
          </a:xfrm>
        </p:spPr>
        <p:txBody>
          <a:bodyPr/>
          <a:lstStyle/>
          <a:p>
            <a:r>
              <a:rPr lang="en-US" sz="1800" b="1" i="0" dirty="0" err="1">
                <a:solidFill>
                  <a:srgbClr val="002060"/>
                </a:solidFill>
              </a:rPr>
              <a:t>Poynov</a:t>
            </a:r>
            <a:r>
              <a:rPr lang="en-US" sz="1800" b="1" i="0" dirty="0">
                <a:solidFill>
                  <a:schemeClr val="tx1"/>
                </a:solidFill>
              </a:rPr>
              <a:t> – </a:t>
            </a:r>
            <a:r>
              <a:rPr lang="en-US" sz="1800" b="1" i="0" dirty="0" err="1">
                <a:solidFill>
                  <a:schemeClr val="tx1"/>
                </a:solidFill>
              </a:rPr>
              <a:t>ariq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</a:rPr>
              <a:t>hovuz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va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shu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kabilarning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suv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oqib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chiqib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ketadigan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tomoni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</a:rPr>
              <a:t>etagi</a:t>
            </a:r>
            <a:endParaRPr lang="en-US" sz="1800" b="1" i="0" dirty="0">
              <a:solidFill>
                <a:schemeClr val="tx1"/>
              </a:solidFill>
            </a:endParaRPr>
          </a:p>
          <a:p>
            <a:r>
              <a:rPr lang="en-US" sz="1800" b="1" i="0" dirty="0">
                <a:solidFill>
                  <a:srgbClr val="002060"/>
                </a:solidFill>
              </a:rPr>
              <a:t>Kadar</a:t>
            </a:r>
            <a:r>
              <a:rPr lang="en-US" sz="1800" b="1" i="0" dirty="0">
                <a:solidFill>
                  <a:schemeClr val="tx1"/>
                </a:solidFill>
              </a:rPr>
              <a:t> – mung, </a:t>
            </a:r>
            <a:r>
              <a:rPr lang="en-US" sz="1800" b="1" i="0" dirty="0" err="1">
                <a:solidFill>
                  <a:schemeClr val="tx1"/>
                </a:solidFill>
              </a:rPr>
              <a:t>mahzunlik</a:t>
            </a:r>
            <a:r>
              <a:rPr lang="en-US" sz="1800" b="1" i="0" dirty="0">
                <a:solidFill>
                  <a:schemeClr val="tx1"/>
                </a:solidFill>
              </a:rPr>
              <a:t>; </a:t>
            </a:r>
            <a:r>
              <a:rPr lang="en-US" sz="1800" b="1" i="0" dirty="0" err="1">
                <a:solidFill>
                  <a:schemeClr val="tx1"/>
                </a:solidFill>
              </a:rPr>
              <a:t>xafalik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</a:rPr>
              <a:t>g‘ashlik</a:t>
            </a:r>
            <a:endParaRPr lang="en-US" sz="1800" b="1" i="0" dirty="0">
              <a:solidFill>
                <a:schemeClr val="tx1"/>
              </a:solidFill>
            </a:endParaRPr>
          </a:p>
          <a:p>
            <a:r>
              <a:rPr lang="en-US" sz="1800" b="1" i="0" dirty="0" err="1">
                <a:solidFill>
                  <a:srgbClr val="002060"/>
                </a:solidFill>
              </a:rPr>
              <a:t>Sug‘urta</a:t>
            </a:r>
            <a:r>
              <a:rPr lang="en-US" sz="1800" b="1" i="0" dirty="0">
                <a:solidFill>
                  <a:schemeClr val="tx1"/>
                </a:solidFill>
              </a:rPr>
              <a:t> – </a:t>
            </a:r>
            <a:r>
              <a:rPr lang="en-US" sz="1800" b="1" i="0" dirty="0" err="1">
                <a:solidFill>
                  <a:schemeClr val="tx1"/>
                </a:solidFill>
              </a:rPr>
              <a:t>tabiiy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ofatdan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zarar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ko‘rgan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yoki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baxtsizlik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hodisalariga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uchragan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kishi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yoxud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tashkilotlarga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</a:rPr>
              <a:t>ular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tomonidan</a:t>
            </a:r>
            <a:r>
              <a:rPr lang="en-US" sz="1800" b="1" i="0" dirty="0">
                <a:solidFill>
                  <a:schemeClr val="tx1"/>
                </a:solidFill>
              </a:rPr>
              <a:t> oy sari </a:t>
            </a:r>
            <a:r>
              <a:rPr lang="en-US" sz="1800" b="1" i="0" dirty="0" err="1" smtClean="0">
                <a:solidFill>
                  <a:schemeClr val="tx1"/>
                </a:solidFill>
              </a:rPr>
              <a:t>to‘lab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turiladigan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badal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hisobiga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yordam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ko‘rsatish</a:t>
            </a:r>
            <a:r>
              <a:rPr lang="en-US" sz="1800" b="1" i="0" dirty="0">
                <a:solidFill>
                  <a:schemeClr val="tx1"/>
                </a:solidFill>
              </a:rPr>
              <a:t>, </a:t>
            </a:r>
            <a:r>
              <a:rPr lang="en-US" sz="1800" b="1" i="0" dirty="0" err="1">
                <a:solidFill>
                  <a:schemeClr val="tx1"/>
                </a:solidFill>
              </a:rPr>
              <a:t>yetgan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zararni</a:t>
            </a:r>
            <a:r>
              <a:rPr lang="en-US" sz="1800" b="1" i="0" dirty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qoplash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 smtClean="0">
                <a:solidFill>
                  <a:schemeClr val="tx1"/>
                </a:solidFill>
              </a:rPr>
              <a:t>shakllaridan</a:t>
            </a:r>
            <a:r>
              <a:rPr lang="en-US" sz="1800" b="1" i="0" dirty="0" smtClean="0">
                <a:solidFill>
                  <a:schemeClr val="tx1"/>
                </a:solidFill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</a:rPr>
              <a:t>biri</a:t>
            </a:r>
            <a:endParaRPr lang="ru-RU" sz="1800" b="1" i="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012825"/>
            <a:ext cx="68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4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62610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700" y="631825"/>
            <a:ext cx="4648200" cy="1477328"/>
          </a:xfrm>
        </p:spPr>
        <p:txBody>
          <a:bodyPr/>
          <a:lstStyle/>
          <a:p>
            <a:pPr algn="ctr"/>
            <a:r>
              <a:rPr lang="en-US" sz="2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17.2-topshiriq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i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400" b="1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adabiyotni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targ‘ib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original</a:t>
            </a:r>
          </a:p>
          <a:p>
            <a:pPr algn="ctr"/>
            <a:r>
              <a:rPr lang="en-US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reklama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</a:t>
            </a:r>
            <a:r>
              <a:rPr lang="en-US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2155825"/>
            <a:ext cx="1447800" cy="946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dirty="0" err="1" smtClean="0"/>
              <a:t>Yodga</a:t>
            </a:r>
            <a:r>
              <a:rPr lang="en-US" dirty="0" smtClean="0"/>
              <a:t> </a:t>
            </a:r>
            <a:r>
              <a:rPr lang="en-US" dirty="0" err="1" smtClean="0"/>
              <a:t>oling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968500" y="555625"/>
            <a:ext cx="3733800" cy="2462213"/>
          </a:xfrm>
        </p:spPr>
        <p:txBody>
          <a:bodyPr/>
          <a:lstStyle/>
          <a:p>
            <a:pPr algn="l"/>
            <a:r>
              <a:rPr lang="en-US" sz="2000" b="1" i="0" dirty="0" smtClean="0"/>
              <a:t>  </a:t>
            </a:r>
          </a:p>
          <a:p>
            <a:pPr algn="l"/>
            <a:r>
              <a:rPr lang="en-US" sz="2000" b="1" i="0" dirty="0" err="1" smtClean="0">
                <a:solidFill>
                  <a:schemeClr val="tx2"/>
                </a:solidFill>
              </a:rPr>
              <a:t>Ish</a:t>
            </a:r>
            <a:r>
              <a:rPr lang="en-US" sz="2000" b="1" i="0" dirty="0" smtClean="0">
                <a:solidFill>
                  <a:schemeClr val="tx2"/>
                </a:solidFill>
              </a:rPr>
              <a:t> </a:t>
            </a:r>
            <a:r>
              <a:rPr lang="en-US" sz="2000" b="1" i="0" dirty="0" err="1" smtClean="0">
                <a:solidFill>
                  <a:schemeClr val="tx2"/>
                </a:solidFill>
              </a:rPr>
              <a:t>qog‘ozlari</a:t>
            </a:r>
            <a:r>
              <a:rPr lang="en-US" sz="2000" b="1" i="0" dirty="0" smtClean="0">
                <a:solidFill>
                  <a:schemeClr val="tx2"/>
                </a:solidFill>
              </a:rPr>
              <a:t>, </a:t>
            </a:r>
            <a:r>
              <a:rPr lang="en-US" sz="2000" b="1" i="0" dirty="0" err="1" smtClean="0">
                <a:solidFill>
                  <a:schemeClr val="tx2"/>
                </a:solidFill>
              </a:rPr>
              <a:t>hujjatlar</a:t>
            </a:r>
            <a:r>
              <a:rPr lang="en-US" sz="2000" b="1" i="0" dirty="0" smtClean="0">
                <a:solidFill>
                  <a:schemeClr val="tx2"/>
                </a:solidFill>
              </a:rPr>
              <a:t>              </a:t>
            </a:r>
          </a:p>
          <a:p>
            <a:pPr algn="l"/>
            <a:r>
              <a:rPr lang="en-US" sz="2000" b="1" i="0" dirty="0" err="1" smtClean="0">
                <a:solidFill>
                  <a:schemeClr val="tx2"/>
                </a:solidFill>
              </a:rPr>
              <a:t>rasmiy</a:t>
            </a:r>
            <a:r>
              <a:rPr lang="en-US" sz="2000" b="1" i="0" dirty="0" smtClean="0">
                <a:solidFill>
                  <a:schemeClr val="tx2"/>
                </a:solidFill>
              </a:rPr>
              <a:t> </a:t>
            </a:r>
            <a:r>
              <a:rPr lang="en-US" sz="2000" b="1" i="0" dirty="0" err="1" smtClean="0">
                <a:solidFill>
                  <a:schemeClr val="tx2"/>
                </a:solidFill>
              </a:rPr>
              <a:t>uslubda</a:t>
            </a:r>
            <a:r>
              <a:rPr lang="en-US" sz="2000" b="1" i="0" dirty="0" smtClean="0">
                <a:solidFill>
                  <a:schemeClr val="tx2"/>
                </a:solidFill>
              </a:rPr>
              <a:t>  </a:t>
            </a:r>
            <a:r>
              <a:rPr lang="en-US" sz="2000" b="1" i="0" dirty="0" err="1" smtClean="0">
                <a:solidFill>
                  <a:schemeClr val="tx2"/>
                </a:solidFill>
              </a:rPr>
              <a:t>yoziladi</a:t>
            </a:r>
            <a:r>
              <a:rPr lang="en-US" sz="2000" b="1" i="0" dirty="0" smtClean="0">
                <a:solidFill>
                  <a:schemeClr val="tx2"/>
                </a:solidFill>
              </a:rPr>
              <a:t>.</a:t>
            </a:r>
          </a:p>
          <a:p>
            <a:pPr algn="l"/>
            <a:endParaRPr lang="en-US" sz="2000" b="1" i="0" dirty="0" smtClean="0"/>
          </a:p>
          <a:p>
            <a:pPr algn="l"/>
            <a:r>
              <a:rPr lang="en-US" sz="2000" b="1" i="0" dirty="0" err="1" smtClean="0"/>
              <a:t>Muayyan</a:t>
            </a:r>
            <a:r>
              <a:rPr lang="en-US" sz="2000" b="1" i="0" dirty="0" smtClean="0"/>
              <a:t>  </a:t>
            </a:r>
            <a:r>
              <a:rPr lang="en-US" sz="2000" b="1" i="0" dirty="0" err="1" smtClean="0"/>
              <a:t>nutqiy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qolip</a:t>
            </a:r>
            <a:r>
              <a:rPr lang="en-US" sz="2000" b="1" i="0" dirty="0" smtClean="0"/>
              <a:t>, </a:t>
            </a:r>
            <a:r>
              <a:rPr lang="en-US" sz="2000" b="1" i="0" dirty="0" err="1" smtClean="0"/>
              <a:t>qat’iy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odat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tusiga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kirib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qolgan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shakllarga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ega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nutq</a:t>
            </a:r>
            <a:r>
              <a:rPr lang="en-US" sz="2000" b="1" i="0" dirty="0" smtClean="0"/>
              <a:t> </a:t>
            </a:r>
            <a:r>
              <a:rPr lang="en-US" sz="2000" b="1" i="0" dirty="0" err="1" smtClean="0"/>
              <a:t>uslubi</a:t>
            </a:r>
            <a:r>
              <a:rPr lang="en-US" sz="2000" b="1" i="0" dirty="0" smtClean="0"/>
              <a:t> </a:t>
            </a:r>
            <a:r>
              <a:rPr lang="en-US" sz="2000" b="1" i="0" dirty="0" err="1" smtClean="0">
                <a:solidFill>
                  <a:schemeClr val="tx2"/>
                </a:solidFill>
              </a:rPr>
              <a:t>rasmiy</a:t>
            </a:r>
            <a:r>
              <a:rPr lang="en-US" sz="2000" b="1" i="0" dirty="0" smtClean="0">
                <a:solidFill>
                  <a:schemeClr val="tx2"/>
                </a:solidFill>
              </a:rPr>
              <a:t> </a:t>
            </a:r>
            <a:r>
              <a:rPr lang="en-US" sz="2000" b="1" i="0" dirty="0" err="1" smtClean="0">
                <a:solidFill>
                  <a:schemeClr val="tx2"/>
                </a:solidFill>
              </a:rPr>
              <a:t>uslub</a:t>
            </a:r>
            <a:r>
              <a:rPr lang="en-US" sz="2000" b="1" i="0" dirty="0" smtClean="0">
                <a:solidFill>
                  <a:schemeClr val="tx2"/>
                </a:solidFill>
              </a:rPr>
              <a:t> </a:t>
            </a:r>
            <a:r>
              <a:rPr lang="en-US" sz="2000" b="1" i="0" dirty="0" err="1" smtClean="0"/>
              <a:t>deyiladi</a:t>
            </a:r>
            <a:r>
              <a:rPr lang="en-US" sz="2000" b="1" i="0" dirty="0" smtClean="0"/>
              <a:t>.</a:t>
            </a:r>
            <a:endParaRPr lang="ru-RU" sz="2000" b="1" i="0" dirty="0"/>
          </a:p>
        </p:txBody>
      </p:sp>
      <p:pic>
        <p:nvPicPr>
          <p:cNvPr id="2050" name="Picture 2" descr="C:\Users\Mehridd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936625"/>
            <a:ext cx="1524000" cy="1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0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dirty="0" err="1" smtClean="0"/>
              <a:t>Bilib</a:t>
            </a:r>
            <a:r>
              <a:rPr lang="en-US" dirty="0" smtClean="0"/>
              <a:t> </a:t>
            </a:r>
            <a:r>
              <a:rPr lang="en-US" dirty="0" err="1" smtClean="0"/>
              <a:t>oling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25146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16205774"/>
              </p:ext>
            </p:extLst>
          </p:nvPr>
        </p:nvGraphicFramePr>
        <p:xfrm>
          <a:off x="139700" y="555625"/>
          <a:ext cx="4267200" cy="259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265545" y="1090468"/>
            <a:ext cx="1447800" cy="1295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uslub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78675999"/>
              </p:ext>
            </p:extLst>
          </p:nvPr>
        </p:nvGraphicFramePr>
        <p:xfrm>
          <a:off x="3797300" y="327025"/>
          <a:ext cx="1845733" cy="281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7895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r>
              <a:rPr lang="en-US" dirty="0" smtClean="0"/>
              <a:t>                  </a:t>
            </a:r>
            <a:r>
              <a:rPr lang="en-US" sz="2400" dirty="0" err="1" smtClean="0"/>
              <a:t>Mulohaza</a:t>
            </a:r>
            <a:r>
              <a:rPr lang="en-US" sz="2400" dirty="0" smtClean="0"/>
              <a:t> </a:t>
            </a:r>
            <a:r>
              <a:rPr lang="en-US" sz="2400" dirty="0" err="1" smtClean="0"/>
              <a:t>yuriting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44700" y="536416"/>
            <a:ext cx="3657600" cy="492443"/>
          </a:xfrm>
        </p:spPr>
        <p:txBody>
          <a:bodyPr/>
          <a:lstStyle/>
          <a:p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so‘zlashuv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tilidan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yuritish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tilini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bilishi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16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i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09252227"/>
              </p:ext>
            </p:extLst>
          </p:nvPr>
        </p:nvGraphicFramePr>
        <p:xfrm>
          <a:off x="1892300" y="936625"/>
          <a:ext cx="38100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Mehriddin\Desktop\145432_fdb3fc8bc54d727750f60816c0f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936625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60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35100" y="327025"/>
            <a:ext cx="4267200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en-US" sz="1600" b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“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haqida”</a:t>
            </a:r>
            <a:r>
              <a:rPr lang="en-US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qonunimizning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-moddalarida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yuritishning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tilga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aloqador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jihatlari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qoidalashtirilgan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5080"/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13-modda</a:t>
            </a:r>
          </a:p>
          <a:p>
            <a:pPr marL="12700" marR="5080"/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Fuqarolik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holatini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etuvchi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hujjatlar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shaxsning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huquqlarini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tasdiqlovchi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hujjatlar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rasmiylashtiriladi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zaruriyatga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tarjimasi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takrorlanishi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6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8"/>
            <a:ext cx="5406142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 smtClean="0"/>
              <a:t>                  </a:t>
            </a:r>
            <a:r>
              <a:rPr lang="en-US" sz="2400" spc="5" dirty="0" err="1" smtClean="0"/>
              <a:t>Esda</a:t>
            </a:r>
            <a:r>
              <a:rPr lang="en-US" sz="2400" spc="5" dirty="0" smtClean="0"/>
              <a:t> </a:t>
            </a:r>
            <a:r>
              <a:rPr lang="en-US" sz="2400" spc="5" dirty="0" err="1" smtClean="0"/>
              <a:t>saqlang</a:t>
            </a:r>
            <a:r>
              <a:rPr lang="en-US" sz="2400" spc="5" dirty="0" smtClean="0"/>
              <a:t>!</a:t>
            </a:r>
            <a:endParaRPr sz="2400" spc="5" dirty="0"/>
          </a:p>
        </p:txBody>
      </p:sp>
      <p:pic>
        <p:nvPicPr>
          <p:cNvPr id="4098" name="Picture 2" descr="C:\Users\Mehriddin\Desktop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5" r="34667"/>
          <a:stretch/>
        </p:blipFill>
        <p:spPr bwMode="auto">
          <a:xfrm>
            <a:off x="215900" y="1089025"/>
            <a:ext cx="11350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        </a:t>
            </a:r>
            <a:r>
              <a:rPr lang="en-US" dirty="0" err="1" smtClean="0"/>
              <a:t>Esda</a:t>
            </a:r>
            <a:r>
              <a:rPr lang="en-US" dirty="0" smtClean="0"/>
              <a:t> </a:t>
            </a:r>
            <a:r>
              <a:rPr lang="en-US" dirty="0" err="1"/>
              <a:t>saqlang</a:t>
            </a:r>
            <a:r>
              <a:rPr lang="en-US" dirty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68500" y="555625"/>
            <a:ext cx="3733800" cy="2431435"/>
          </a:xfrm>
        </p:spPr>
        <p:txBody>
          <a:bodyPr/>
          <a:lstStyle/>
          <a:p>
            <a:r>
              <a:rPr lang="en-US" sz="1800" b="1" i="0" dirty="0" smtClean="0"/>
              <a:t>                 13-modda</a:t>
            </a:r>
            <a:endParaRPr lang="en-US" sz="1800" b="1" i="0" dirty="0"/>
          </a:p>
          <a:p>
            <a:pPr algn="l"/>
            <a:r>
              <a:rPr lang="en-US" sz="1800" b="1" i="0" dirty="0" smtClean="0"/>
              <a:t>    </a:t>
            </a:r>
            <a:r>
              <a:rPr lang="en-US" sz="1800" b="1" i="0" dirty="0" err="1" smtClean="0"/>
              <a:t>Fuqarolik</a:t>
            </a:r>
            <a:r>
              <a:rPr lang="en-US" sz="1800" b="1" i="0" dirty="0" smtClean="0"/>
              <a:t> </a:t>
            </a:r>
            <a:r>
              <a:rPr lang="en-US" sz="1800" b="1" i="0" dirty="0" err="1"/>
              <a:t>holatini</a:t>
            </a:r>
            <a:r>
              <a:rPr lang="en-US" sz="1800" b="1" i="0" dirty="0"/>
              <a:t> </a:t>
            </a:r>
            <a:r>
              <a:rPr lang="en-US" sz="1800" b="1" i="0" dirty="0" err="1"/>
              <a:t>qayd</a:t>
            </a:r>
            <a:r>
              <a:rPr lang="en-US" sz="1800" b="1" i="0" dirty="0"/>
              <a:t> </a:t>
            </a:r>
            <a:r>
              <a:rPr lang="en-US" sz="1800" b="1" i="0" dirty="0" err="1"/>
              <a:t>etuvchi</a:t>
            </a:r>
            <a:r>
              <a:rPr lang="en-US" sz="1800" b="1" i="0" dirty="0"/>
              <a:t> </a:t>
            </a:r>
            <a:r>
              <a:rPr lang="en-US" sz="1800" b="1" i="0" dirty="0" err="1"/>
              <a:t>hujjatlar</a:t>
            </a:r>
            <a:r>
              <a:rPr lang="en-US" sz="1800" b="1" i="0" dirty="0"/>
              <a:t>, </a:t>
            </a:r>
            <a:r>
              <a:rPr lang="en-US" sz="1800" b="1" i="0" dirty="0" err="1"/>
              <a:t>shaxsning</a:t>
            </a:r>
            <a:r>
              <a:rPr lang="en-US" sz="1800" b="1" i="0" dirty="0"/>
              <a:t> </a:t>
            </a:r>
            <a:r>
              <a:rPr lang="en-US" sz="1800" b="1" i="0" dirty="0" err="1"/>
              <a:t>kim</a:t>
            </a:r>
            <a:r>
              <a:rPr lang="en-US" sz="1800" b="1" i="0" dirty="0"/>
              <a:t> </a:t>
            </a:r>
            <a:r>
              <a:rPr lang="en-US" sz="1800" b="1" i="0" dirty="0" err="1"/>
              <a:t>ekanligini</a:t>
            </a:r>
            <a:r>
              <a:rPr lang="en-US" sz="1800" b="1" i="0" dirty="0"/>
              <a:t> </a:t>
            </a:r>
            <a:r>
              <a:rPr lang="en-US" sz="1800" b="1" i="0" dirty="0" smtClean="0"/>
              <a:t>        </a:t>
            </a:r>
          </a:p>
          <a:p>
            <a:pPr algn="l"/>
            <a:r>
              <a:rPr lang="en-US" sz="1800" b="1" i="0" dirty="0"/>
              <a:t> </a:t>
            </a:r>
            <a:r>
              <a:rPr lang="en-US" sz="1800" b="1" i="0" dirty="0" err="1" smtClean="0"/>
              <a:t>va</a:t>
            </a:r>
            <a:r>
              <a:rPr lang="en-US" sz="1800" b="1" i="0" dirty="0" smtClean="0"/>
              <a:t>    </a:t>
            </a:r>
            <a:r>
              <a:rPr lang="en-US" sz="1800" b="1" i="0" dirty="0" err="1" smtClean="0"/>
              <a:t>uning</a:t>
            </a:r>
            <a:r>
              <a:rPr lang="en-US" sz="1800" b="1" i="0" dirty="0" smtClean="0"/>
              <a:t> </a:t>
            </a:r>
            <a:r>
              <a:rPr lang="en-US" sz="1800" b="1" i="0" dirty="0" err="1"/>
              <a:t>huquqlarini</a:t>
            </a:r>
            <a:r>
              <a:rPr lang="en-US" sz="1800" b="1" i="0" dirty="0"/>
              <a:t> </a:t>
            </a:r>
            <a:r>
              <a:rPr lang="en-US" sz="1800" b="1" i="0" dirty="0" err="1"/>
              <a:t>tasdiqlovchi</a:t>
            </a:r>
            <a:r>
              <a:rPr lang="en-US" sz="1800" b="1" i="0" dirty="0"/>
              <a:t> </a:t>
            </a:r>
            <a:r>
              <a:rPr lang="en-US" sz="1800" b="1" i="0" dirty="0" err="1" smtClean="0"/>
              <a:t>hujjatlar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davlat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tilida</a:t>
            </a:r>
            <a:r>
              <a:rPr lang="en-US" sz="1800" b="1" i="0" dirty="0"/>
              <a:t> </a:t>
            </a:r>
            <a:r>
              <a:rPr lang="en-US" sz="1800" b="1" i="0" dirty="0" err="1" smtClean="0"/>
              <a:t>rasmiylashtiriladi</a:t>
            </a:r>
            <a:r>
              <a:rPr lang="en-US" sz="1800" b="1" i="0" dirty="0"/>
              <a:t>, </a:t>
            </a:r>
            <a:r>
              <a:rPr lang="en-US" sz="1800" b="1" i="0" dirty="0" err="1"/>
              <a:t>zaruriyatga</a:t>
            </a:r>
            <a:r>
              <a:rPr lang="en-US" sz="1800" b="1" i="0" dirty="0"/>
              <a:t> </a:t>
            </a:r>
            <a:r>
              <a:rPr lang="en-US" sz="1800" b="1" i="0" dirty="0" err="1"/>
              <a:t>qarab</a:t>
            </a:r>
            <a:r>
              <a:rPr lang="en-US" sz="1800" b="1" i="0" dirty="0"/>
              <a:t> </a:t>
            </a:r>
            <a:r>
              <a:rPr lang="en-US" sz="1800" b="1" i="0" dirty="0" err="1"/>
              <a:t>boshqa</a:t>
            </a:r>
            <a:r>
              <a:rPr lang="en-US" sz="1800" b="1" i="0" dirty="0"/>
              <a:t> </a:t>
            </a:r>
            <a:r>
              <a:rPr lang="en-US" sz="1800" b="1" i="0" dirty="0" err="1"/>
              <a:t>tilda</a:t>
            </a:r>
            <a:r>
              <a:rPr lang="en-US" sz="1800" b="1" i="0" dirty="0"/>
              <a:t> </a:t>
            </a:r>
            <a:r>
              <a:rPr lang="en-US" sz="1800" b="1" i="0" dirty="0" err="1"/>
              <a:t>tarjimasi</a:t>
            </a:r>
            <a:r>
              <a:rPr lang="en-US" sz="1800" b="1" i="0" dirty="0"/>
              <a:t> </a:t>
            </a:r>
            <a:r>
              <a:rPr lang="en-US" sz="1800" b="1" i="0" dirty="0" err="1"/>
              <a:t>takrorlanishi</a:t>
            </a:r>
            <a:r>
              <a:rPr lang="en-US" sz="1800" b="1" i="0" dirty="0"/>
              <a:t> </a:t>
            </a:r>
            <a:r>
              <a:rPr lang="en-US" sz="1800" b="1" i="0" dirty="0" smtClean="0"/>
              <a:t>  </a:t>
            </a:r>
            <a:r>
              <a:rPr lang="en-US" sz="1800" b="1" i="0" dirty="0" err="1" smtClean="0"/>
              <a:t>mumkin</a:t>
            </a:r>
            <a:r>
              <a:rPr lang="en-US" sz="1800" b="1" i="0" dirty="0"/>
              <a:t>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Mehridd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784225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hriddin\Desktop\61b23879f69556bc4a1120bc12f3bf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4" y="1851025"/>
            <a:ext cx="1428751" cy="80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00" y="102424"/>
            <a:ext cx="54864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qog‘ozlari</a:t>
            </a:r>
            <a:r>
              <a:rPr lang="en-US" dirty="0" smtClean="0"/>
              <a:t> </a:t>
            </a:r>
            <a:r>
              <a:rPr lang="en-US" dirty="0" err="1" smtClean="0"/>
              <a:t>matniga</a:t>
            </a:r>
            <a:r>
              <a:rPr lang="en-US" dirty="0" smtClean="0"/>
              <a:t> </a:t>
            </a:r>
            <a:r>
              <a:rPr lang="en-US" dirty="0" err="1" smtClean="0"/>
              <a:t>qo‘yiladigan</a:t>
            </a:r>
            <a:r>
              <a:rPr lang="en-US" dirty="0" smtClean="0"/>
              <a:t> </a:t>
            </a:r>
            <a:r>
              <a:rPr lang="en-US" dirty="0" err="1" smtClean="0"/>
              <a:t>talablar</a:t>
            </a:r>
            <a:endParaRPr spc="15" dirty="0"/>
          </a:p>
        </p:txBody>
      </p:sp>
      <p:sp>
        <p:nvSpPr>
          <p:cNvPr id="6" name="object 6"/>
          <p:cNvSpPr txBox="1"/>
          <p:nvPr/>
        </p:nvSpPr>
        <p:spPr>
          <a:xfrm>
            <a:off x="300752" y="602048"/>
            <a:ext cx="5465048" cy="388376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2225" marR="5080">
              <a:lnSpc>
                <a:spcPts val="1340"/>
              </a:lnSpc>
              <a:spcBef>
                <a:spcPts val="225"/>
              </a:spcBef>
            </a:pPr>
            <a:r>
              <a:rPr lang="en-US" sz="1400" b="1" spc="-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225" marR="5080">
              <a:lnSpc>
                <a:spcPts val="1340"/>
              </a:lnSpc>
              <a:spcBef>
                <a:spcPts val="225"/>
              </a:spcBef>
            </a:pPr>
            <a:endParaRPr sz="1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700" y="1174134"/>
            <a:ext cx="2667000" cy="56038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qoliplashgan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0050" y="590708"/>
            <a:ext cx="2678255" cy="4572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Qo‘llanmaydi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9700" y="558590"/>
            <a:ext cx="2667000" cy="530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xborot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xolis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buyruq,darak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40050" y="1174134"/>
            <a:ext cx="2678255" cy="5549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ichraytirish-erkalash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9700" y="1834007"/>
            <a:ext cx="2667000" cy="60959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lavozimga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tayinlansin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9700" y="2536825"/>
            <a:ext cx="2667000" cy="609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hakliy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qolip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zaruriy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40050" y="1834007"/>
            <a:ext cx="2678255" cy="60959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-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ko‘tarinki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tantanavor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shevaga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40050" y="2536825"/>
            <a:ext cx="2762250" cy="609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jonlantirish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mubolag‘a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istiora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tashxis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Mehriddin\Desktop\SlimyPhysicalHind-sma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558590"/>
            <a:ext cx="525605" cy="65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560381"/>
            <a:ext cx="530226" cy="65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err="1" smtClean="0"/>
              <a:t>Ma’lumot</a:t>
            </a:r>
            <a:r>
              <a:rPr lang="en-US" dirty="0" smtClean="0"/>
              <a:t> – </a:t>
            </a:r>
            <a:r>
              <a:rPr lang="en-US" dirty="0" err="1" smtClean="0"/>
              <a:t>axborot</a:t>
            </a:r>
            <a:r>
              <a:rPr lang="en-US" dirty="0" smtClean="0"/>
              <a:t> </a:t>
            </a:r>
            <a:r>
              <a:rPr lang="en-US" dirty="0" err="1" smtClean="0"/>
              <a:t>hujjatlari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0000" y="174625"/>
            <a:ext cx="4432300" cy="3200876"/>
          </a:xfrm>
        </p:spPr>
        <p:txBody>
          <a:bodyPr/>
          <a:lstStyle/>
          <a:p>
            <a:r>
              <a:rPr lang="en-US" sz="1600" b="1" i="0" dirty="0" smtClean="0"/>
              <a:t> </a:t>
            </a:r>
          </a:p>
          <a:p>
            <a:endParaRPr lang="en-US" sz="1600" b="1" i="0" dirty="0" smtClean="0"/>
          </a:p>
          <a:p>
            <a:r>
              <a:rPr lang="en-US" sz="1600" b="1" i="0" dirty="0" smtClean="0"/>
              <a:t>          </a:t>
            </a:r>
            <a:r>
              <a:rPr lang="en-US" sz="1600" b="1" i="0" dirty="0" err="1" smtClean="0"/>
              <a:t>Ariza</a:t>
            </a:r>
            <a:r>
              <a:rPr lang="en-US" sz="1600" b="1" i="0" dirty="0" smtClean="0"/>
              <a:t>                                  </a:t>
            </a:r>
            <a:r>
              <a:rPr lang="en-US" sz="1600" b="1" i="0" dirty="0" err="1" smtClean="0"/>
              <a:t>Bayonnoma</a:t>
            </a:r>
            <a:endParaRPr lang="en-US" sz="1600" b="1" i="0" dirty="0" smtClean="0"/>
          </a:p>
          <a:p>
            <a:r>
              <a:rPr lang="en-US" sz="1600" b="1" i="0" dirty="0" smtClean="0"/>
              <a:t>          </a:t>
            </a:r>
            <a:r>
              <a:rPr lang="en-US" sz="1600" b="1" i="0" dirty="0" err="1" smtClean="0"/>
              <a:t>Dalolatnoma</a:t>
            </a:r>
            <a:r>
              <a:rPr lang="en-US" sz="1600" b="1" i="0" dirty="0" smtClean="0"/>
              <a:t>                     </a:t>
            </a:r>
            <a:r>
              <a:rPr lang="en-US" sz="1600" b="1" i="0" dirty="0" err="1" smtClean="0"/>
              <a:t>Ishonchnoma</a:t>
            </a:r>
            <a:endParaRPr lang="en-US" sz="1600" b="1" i="0" dirty="0" smtClean="0"/>
          </a:p>
          <a:p>
            <a:r>
              <a:rPr lang="en-US" sz="1600" b="1" i="0" dirty="0" smtClean="0"/>
              <a:t>          </a:t>
            </a:r>
            <a:r>
              <a:rPr lang="en-US" sz="1600" b="1" i="0" dirty="0" err="1" smtClean="0"/>
              <a:t>Ma’lumotnoma</a:t>
            </a:r>
            <a:r>
              <a:rPr lang="en-US" sz="1600" b="1" i="0" dirty="0" smtClean="0"/>
              <a:t>                 </a:t>
            </a:r>
            <a:r>
              <a:rPr lang="en-US" sz="1600" b="1" i="0" dirty="0" err="1" smtClean="0"/>
              <a:t>Tavsifnoma</a:t>
            </a:r>
            <a:endParaRPr lang="en-US" sz="1600" b="1" i="0" dirty="0" smtClean="0"/>
          </a:p>
          <a:p>
            <a:r>
              <a:rPr lang="en-US" sz="1600" b="1" i="0" dirty="0" smtClean="0"/>
              <a:t>          </a:t>
            </a:r>
            <a:r>
              <a:rPr lang="en-US" sz="1600" b="1" i="0" dirty="0" err="1" smtClean="0"/>
              <a:t>Tavsiyanoma</a:t>
            </a:r>
            <a:r>
              <a:rPr lang="en-US" sz="1600" b="1" i="0" dirty="0" smtClean="0"/>
              <a:t>                    </a:t>
            </a:r>
            <a:r>
              <a:rPr lang="en-US" sz="1600" b="1" i="0" dirty="0" err="1" smtClean="0"/>
              <a:t>Taklifnoma</a:t>
            </a:r>
            <a:endParaRPr lang="en-US" sz="1600" b="1" i="0" dirty="0" smtClean="0"/>
          </a:p>
          <a:p>
            <a:r>
              <a:rPr lang="en-US" sz="1600" b="1" i="0" dirty="0"/>
              <a:t>     </a:t>
            </a:r>
            <a:r>
              <a:rPr lang="en-US" sz="1600" b="1" i="0" dirty="0" smtClean="0"/>
              <a:t>     </a:t>
            </a:r>
            <a:r>
              <a:rPr lang="en-US" sz="1600" b="1" i="0" dirty="0" err="1" smtClean="0"/>
              <a:t>Tushuntirish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xati</a:t>
            </a:r>
            <a:r>
              <a:rPr lang="en-US" sz="1600" b="1" i="0" dirty="0"/>
              <a:t>         </a:t>
            </a:r>
            <a:r>
              <a:rPr lang="en-US" sz="1600" b="1" i="0" dirty="0" smtClean="0"/>
              <a:t>     </a:t>
            </a:r>
            <a:r>
              <a:rPr lang="en-US" sz="1600" b="1" i="0" dirty="0" err="1" smtClean="0"/>
              <a:t>E’lon</a:t>
            </a:r>
            <a:r>
              <a:rPr lang="en-US" sz="1600" b="1" i="0" dirty="0" smtClean="0"/>
              <a:t>     </a:t>
            </a:r>
          </a:p>
          <a:p>
            <a:r>
              <a:rPr lang="en-US" sz="1600" b="1" i="0" dirty="0" smtClean="0"/>
              <a:t>          </a:t>
            </a:r>
            <a:r>
              <a:rPr lang="en-US" sz="1600" b="1" i="0" dirty="0" err="1" smtClean="0"/>
              <a:t>Tarjimayi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hol</a:t>
            </a:r>
            <a:r>
              <a:rPr lang="en-US" sz="1600" b="1" i="0" dirty="0"/>
              <a:t> </a:t>
            </a:r>
            <a:r>
              <a:rPr lang="en-US" sz="1600" b="1" i="0" dirty="0" smtClean="0"/>
              <a:t>                    </a:t>
            </a:r>
            <a:r>
              <a:rPr lang="en-US" sz="1600" b="1" i="0" dirty="0" err="1" smtClean="0"/>
              <a:t>Hisobot</a:t>
            </a:r>
            <a:endParaRPr lang="en-US" sz="1600" b="1" i="0" dirty="0" smtClean="0"/>
          </a:p>
          <a:p>
            <a:r>
              <a:rPr lang="en-US" sz="1600" b="1" i="0" dirty="0"/>
              <a:t> </a:t>
            </a:r>
            <a:r>
              <a:rPr lang="en-US" sz="1600" b="1" i="0" dirty="0" smtClean="0"/>
              <a:t>        </a:t>
            </a:r>
          </a:p>
          <a:p>
            <a:r>
              <a:rPr lang="en-US" sz="1600" b="1" i="0" dirty="0"/>
              <a:t> </a:t>
            </a:r>
            <a:r>
              <a:rPr lang="en-US" sz="1600" b="1" i="0" dirty="0" smtClean="0"/>
              <a:t>         </a:t>
            </a:r>
            <a:r>
              <a:rPr lang="en-US" sz="1600" b="1" i="0" dirty="0" err="1" smtClean="0"/>
              <a:t>Har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qanday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ish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qog‘ozi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o‘zining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zaruriy</a:t>
            </a:r>
            <a:r>
              <a:rPr lang="en-US" sz="1600" b="1" i="0" dirty="0" smtClean="0"/>
              <a:t>                   </a:t>
            </a:r>
          </a:p>
          <a:p>
            <a:r>
              <a:rPr lang="en-US" sz="1600" b="1" i="0" dirty="0"/>
              <a:t> </a:t>
            </a:r>
            <a:r>
              <a:rPr lang="en-US" sz="1600" b="1" i="0" dirty="0" smtClean="0"/>
              <a:t>                     </a:t>
            </a:r>
            <a:r>
              <a:rPr lang="en-US" sz="1600" b="1" i="0" dirty="0" err="1" smtClean="0"/>
              <a:t>qismlariga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ega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bo‘ladi</a:t>
            </a:r>
            <a:r>
              <a:rPr lang="en-US" sz="1600" b="1" i="0" dirty="0" smtClean="0"/>
              <a:t>.</a:t>
            </a:r>
          </a:p>
          <a:p>
            <a:endParaRPr lang="en-US" sz="1600" b="1" i="0" dirty="0" smtClean="0"/>
          </a:p>
          <a:p>
            <a:endParaRPr lang="ru-RU" sz="1600" b="1" i="0" dirty="0"/>
          </a:p>
        </p:txBody>
      </p:sp>
      <p:pic>
        <p:nvPicPr>
          <p:cNvPr id="8194" name="Picture 2" descr="C:\Users\Mehriddin\Desktop\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957263"/>
            <a:ext cx="1309687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3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err="1" smtClean="0"/>
              <a:t>Siz</a:t>
            </a:r>
            <a:r>
              <a:rPr lang="en-US" dirty="0" smtClean="0"/>
              <a:t> ham </a:t>
            </a:r>
            <a:r>
              <a:rPr lang="en-US" dirty="0" err="1" smtClean="0"/>
              <a:t>tilxat</a:t>
            </a:r>
            <a:r>
              <a:rPr lang="en-US" dirty="0" smtClean="0"/>
              <a:t> </a:t>
            </a:r>
            <a:r>
              <a:rPr lang="en-US" dirty="0" err="1" smtClean="0"/>
              <a:t>yozganmisiz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892300" y="708025"/>
            <a:ext cx="3810000" cy="2215991"/>
          </a:xfrm>
        </p:spPr>
        <p:txBody>
          <a:bodyPr/>
          <a:lstStyle/>
          <a:p>
            <a:pPr algn="l"/>
            <a:r>
              <a:rPr lang="en-US" sz="1800" b="1" i="0" dirty="0" err="1" smtClean="0"/>
              <a:t>Tilxat</a:t>
            </a:r>
            <a:r>
              <a:rPr lang="en-US" sz="1800" b="1" i="0" dirty="0" smtClean="0"/>
              <a:t> </a:t>
            </a:r>
            <a:r>
              <a:rPr lang="en-US" sz="1800" b="1" i="0" dirty="0" err="1"/>
              <a:t>shaxsiy</a:t>
            </a:r>
            <a:r>
              <a:rPr lang="en-US" sz="1800" b="1" i="0" dirty="0"/>
              <a:t> </a:t>
            </a:r>
            <a:r>
              <a:rPr lang="en-US" sz="1800" b="1" i="0" dirty="0" err="1"/>
              <a:t>hujjatlardan</a:t>
            </a:r>
            <a:r>
              <a:rPr lang="en-US" sz="1800" b="1" i="0" dirty="0"/>
              <a:t> </a:t>
            </a:r>
            <a:r>
              <a:rPr lang="en-US" sz="1800" b="1" i="0" dirty="0" err="1"/>
              <a:t>hisoblanib</a:t>
            </a:r>
            <a:r>
              <a:rPr lang="en-US" sz="1800" b="1" i="0" dirty="0"/>
              <a:t>, </a:t>
            </a:r>
            <a:r>
              <a:rPr lang="en-US" sz="1800" b="1" i="0" dirty="0" err="1"/>
              <a:t>tilxat</a:t>
            </a:r>
            <a:r>
              <a:rPr lang="en-US" sz="1800" b="1" i="0" dirty="0"/>
              <a:t> </a:t>
            </a:r>
            <a:r>
              <a:rPr lang="en-US" sz="1800" b="1" i="0" dirty="0" err="1"/>
              <a:t>yozuvchi</a:t>
            </a:r>
            <a:endParaRPr lang="en-US" sz="1800" b="1" i="0" dirty="0"/>
          </a:p>
          <a:p>
            <a:pPr algn="l"/>
            <a:r>
              <a:rPr lang="en-US" sz="1800" b="1" i="0" dirty="0" err="1"/>
              <a:t>shaxs</a:t>
            </a:r>
            <a:r>
              <a:rPr lang="en-US" sz="1800" b="1" i="0" dirty="0"/>
              <a:t> </a:t>
            </a:r>
            <a:r>
              <a:rPr lang="en-US" sz="1800" b="1" i="0" dirty="0" err="1"/>
              <a:t>biror</a:t>
            </a:r>
            <a:r>
              <a:rPr lang="en-US" sz="1800" b="1" i="0" dirty="0"/>
              <a:t> </a:t>
            </a:r>
            <a:r>
              <a:rPr lang="en-US" sz="1800" b="1" i="0" dirty="0" err="1"/>
              <a:t>buyum</a:t>
            </a:r>
            <a:r>
              <a:rPr lang="en-US" sz="1800" b="1" i="0" dirty="0"/>
              <a:t> </a:t>
            </a:r>
            <a:r>
              <a:rPr lang="en-US" sz="1800" b="1" i="0" dirty="0" err="1"/>
              <a:t>yoki</a:t>
            </a:r>
            <a:r>
              <a:rPr lang="en-US" sz="1800" b="1" i="0" dirty="0"/>
              <a:t> </a:t>
            </a:r>
            <a:r>
              <a:rPr lang="en-US" sz="1800" b="1" i="0" dirty="0" err="1"/>
              <a:t>pul</a:t>
            </a:r>
            <a:r>
              <a:rPr lang="en-US" sz="1800" b="1" i="0" dirty="0"/>
              <a:t> </a:t>
            </a:r>
            <a:r>
              <a:rPr lang="en-US" sz="1800" b="1" i="0" dirty="0" err="1"/>
              <a:t>mablag‘larini</a:t>
            </a:r>
            <a:r>
              <a:rPr lang="en-US" sz="1800" b="1" i="0" dirty="0"/>
              <a:t> </a:t>
            </a:r>
            <a:r>
              <a:rPr lang="en-US" sz="1800" b="1" i="0" dirty="0" err="1"/>
              <a:t>qabul</a:t>
            </a:r>
            <a:r>
              <a:rPr lang="en-US" sz="1800" b="1" i="0" dirty="0"/>
              <a:t> </a:t>
            </a:r>
            <a:r>
              <a:rPr lang="en-US" sz="1800" b="1" i="0" dirty="0" err="1"/>
              <a:t>qilganligi</a:t>
            </a:r>
            <a:r>
              <a:rPr lang="en-US" sz="1800" b="1" i="0" dirty="0"/>
              <a:t> </a:t>
            </a:r>
            <a:r>
              <a:rPr lang="en-US" sz="1800" b="1" i="0" dirty="0" err="1"/>
              <a:t>haqida</a:t>
            </a:r>
            <a:r>
              <a:rPr lang="en-US" sz="1800" b="1" i="0" dirty="0"/>
              <a:t> </a:t>
            </a:r>
            <a:r>
              <a:rPr lang="en-US" sz="1800" b="1" i="0" dirty="0" err="1" smtClean="0"/>
              <a:t>xabar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beradi</a:t>
            </a:r>
            <a:r>
              <a:rPr lang="en-US" sz="1800" b="1" i="0" dirty="0"/>
              <a:t>. </a:t>
            </a:r>
            <a:r>
              <a:rPr lang="en-US" sz="1800" b="1" i="0" dirty="0" err="1"/>
              <a:t>Ko‘pincha</a:t>
            </a:r>
            <a:r>
              <a:rPr lang="en-US" sz="1800" b="1" i="0" dirty="0"/>
              <a:t> </a:t>
            </a:r>
            <a:r>
              <a:rPr lang="en-US" sz="1800" b="1" i="0" dirty="0" err="1"/>
              <a:t>kimgadir</a:t>
            </a:r>
            <a:r>
              <a:rPr lang="en-US" sz="1800" b="1" i="0" dirty="0"/>
              <a:t> </a:t>
            </a:r>
            <a:r>
              <a:rPr lang="en-US" sz="1800" b="1" i="0" dirty="0" err="1"/>
              <a:t>berib</a:t>
            </a:r>
            <a:r>
              <a:rPr lang="en-US" sz="1800" b="1" i="0" dirty="0"/>
              <a:t> </a:t>
            </a:r>
            <a:r>
              <a:rPr lang="en-US" sz="1800" b="1" i="0" dirty="0" err="1"/>
              <a:t>yuborish</a:t>
            </a:r>
            <a:r>
              <a:rPr lang="en-US" sz="1800" b="1" i="0" dirty="0"/>
              <a:t> </a:t>
            </a:r>
            <a:r>
              <a:rPr lang="en-US" sz="1800" b="1" i="0" dirty="0" err="1"/>
              <a:t>zarur</a:t>
            </a:r>
            <a:r>
              <a:rPr lang="en-US" sz="1800" b="1" i="0" dirty="0"/>
              <a:t> </a:t>
            </a:r>
            <a:r>
              <a:rPr lang="en-US" sz="1800" b="1" i="0" dirty="0" err="1"/>
              <a:t>bo‘lgan</a:t>
            </a:r>
            <a:r>
              <a:rPr lang="en-US" sz="1800" b="1" i="0" dirty="0"/>
              <a:t> </a:t>
            </a:r>
            <a:r>
              <a:rPr lang="en-US" sz="1800" b="1" i="0" dirty="0" err="1"/>
              <a:t>buyumlar</a:t>
            </a:r>
            <a:r>
              <a:rPr lang="en-US" sz="1800" b="1" i="0" dirty="0"/>
              <a:t> </a:t>
            </a:r>
            <a:r>
              <a:rPr lang="en-US" sz="1800" b="1" i="0" dirty="0" err="1" smtClean="0"/>
              <a:t>qabul</a:t>
            </a:r>
            <a:r>
              <a:rPr lang="en-US" sz="1800" b="1" i="0" dirty="0" smtClean="0"/>
              <a:t> </a:t>
            </a:r>
            <a:r>
              <a:rPr lang="en-US" sz="1800" b="1" i="0" dirty="0" err="1" smtClean="0"/>
              <a:t>qilinib</a:t>
            </a:r>
            <a:r>
              <a:rPr lang="en-US" sz="1800" b="1" i="0" dirty="0"/>
              <a:t>, </a:t>
            </a:r>
            <a:r>
              <a:rPr lang="en-US" sz="1800" b="1" i="0" dirty="0" err="1"/>
              <a:t>tilxat</a:t>
            </a:r>
            <a:r>
              <a:rPr lang="en-US" sz="1800" b="1" i="0" dirty="0"/>
              <a:t> </a:t>
            </a:r>
            <a:r>
              <a:rPr lang="en-US" sz="1800" b="1" i="0" dirty="0" err="1"/>
              <a:t>beriladi</a:t>
            </a:r>
            <a:r>
              <a:rPr lang="en-US" sz="1800" b="1" i="0" dirty="0"/>
              <a:t>.</a:t>
            </a:r>
            <a:endParaRPr lang="en-US" sz="1800" b="1" i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4" y="936625"/>
            <a:ext cx="142874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142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1908</TotalTime>
  <Words>676</Words>
  <Application>Microsoft Office PowerPoint</Application>
  <PresentationFormat>Произвольный</PresentationFormat>
  <Paragraphs>101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               Ona tili</vt:lpstr>
      <vt:lpstr>                      Yodga oling!</vt:lpstr>
      <vt:lpstr>                        Bilib oling!</vt:lpstr>
      <vt:lpstr>                  Mulohaza yuriting</vt:lpstr>
      <vt:lpstr>                  Esda saqlang!</vt:lpstr>
      <vt:lpstr>                     Esda saqlang!</vt:lpstr>
      <vt:lpstr>Ish qog‘ozlari matniga qo‘yiladigan talablar</vt:lpstr>
      <vt:lpstr>            Ma’lumot – axborot hujjatlari</vt:lpstr>
      <vt:lpstr>               Siz ham tilxat yozganmisiz?</vt:lpstr>
      <vt:lpstr>                             Tilxat</vt:lpstr>
      <vt:lpstr>                        Bildirishnoma</vt:lpstr>
      <vt:lpstr> Mustahkamlash uchun savol va topshiriqlar</vt:lpstr>
      <vt:lpstr>            Bilimingizni sinab ko‘ring!</vt:lpstr>
      <vt:lpstr>             Bilimingizni sinab ko‘ring!</vt:lpstr>
      <vt:lpstr>             Bilimingizni sinab ko‘ring!</vt:lpstr>
      <vt:lpstr>                        Yodda saqlang!</vt:lpstr>
      <vt:lpstr>Mustaqil bajarish uchun topshiriq: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Mehriddin</cp:lastModifiedBy>
  <cp:revision>261</cp:revision>
  <dcterms:created xsi:type="dcterms:W3CDTF">2020-04-13T08:05:16Z</dcterms:created>
  <dcterms:modified xsi:type="dcterms:W3CDTF">2021-03-08T19:29:32Z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