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sldIdLst>
    <p:sldId id="256" r:id="rId2"/>
    <p:sldId id="295" r:id="rId3"/>
    <p:sldId id="296" r:id="rId4"/>
    <p:sldId id="276" r:id="rId5"/>
    <p:sldId id="257" r:id="rId6"/>
    <p:sldId id="297" r:id="rId7"/>
    <p:sldId id="262" r:id="rId8"/>
    <p:sldId id="285" r:id="rId9"/>
    <p:sldId id="274" r:id="rId10"/>
    <p:sldId id="277" r:id="rId11"/>
    <p:sldId id="286" r:id="rId12"/>
    <p:sldId id="287" r:id="rId13"/>
    <p:sldId id="291" r:id="rId14"/>
    <p:sldId id="298" r:id="rId15"/>
    <p:sldId id="299" r:id="rId16"/>
    <p:sldId id="300" r:id="rId17"/>
    <p:sldId id="284" r:id="rId18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7" d="100"/>
          <a:sy n="137" d="100"/>
        </p:scale>
        <p:origin x="-846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5F39C6-CC9B-461E-9CF4-FFD4C07ED097}" type="doc">
      <dgm:prSet loTypeId="urn:microsoft.com/office/officeart/2005/8/layout/radial2" loCatId="relationship" qsTypeId="urn:microsoft.com/office/officeart/2005/8/quickstyle/3d3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1629737A-6485-4C10-84F2-7D12D428C694}">
      <dgm:prSet phldrT="[Текст]" custT="1"/>
      <dgm:spPr/>
      <dgm:t>
        <a:bodyPr/>
        <a:lstStyle/>
        <a:p>
          <a:pPr algn="ctr">
            <a:lnSpc>
              <a:spcPct val="100000"/>
            </a:lnSpc>
          </a:pPr>
          <a:r>
            <a:rPr lang="en-US" sz="1600" b="1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Sof</a:t>
          </a:r>
          <a:r>
            <a:rPr lang="en-US" sz="16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qonunchilik</a:t>
          </a:r>
          <a:r>
            <a:rPr lang="en-US" sz="16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                                                                       </a:t>
          </a:r>
          <a:r>
            <a:rPr lang="en-US" sz="1600" b="1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uslubi</a:t>
          </a:r>
          <a:r>
            <a:rPr lang="en-US" sz="16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16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3DB0616-6ACA-440C-818A-CBF7D61C79BF}" type="parTrans" cxnId="{A860B4D9-2A43-4BDF-872E-E070581845F7}">
      <dgm:prSet/>
      <dgm:spPr/>
      <dgm:t>
        <a:bodyPr/>
        <a:lstStyle/>
        <a:p>
          <a:endParaRPr lang="ru-RU"/>
        </a:p>
      </dgm:t>
    </dgm:pt>
    <dgm:pt modelId="{37C58447-1DD0-49EC-955E-259FACE2CFDD}" type="sibTrans" cxnId="{A860B4D9-2A43-4BDF-872E-E070581845F7}">
      <dgm:prSet/>
      <dgm:spPr/>
      <dgm:t>
        <a:bodyPr/>
        <a:lstStyle/>
        <a:p>
          <a:endParaRPr lang="ru-RU"/>
        </a:p>
      </dgm:t>
    </dgm:pt>
    <dgm:pt modelId="{A8FA62DB-4612-460E-A6C4-B2A25D19161A}">
      <dgm:prSet phldrT="[Текст]" custT="1"/>
      <dgm:spPr/>
      <dgm:t>
        <a:bodyPr/>
        <a:lstStyle/>
        <a:p>
          <a:r>
            <a:rPr lang="en-US" sz="1600" b="1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Idoraviy-devonxona</a:t>
          </a:r>
          <a:r>
            <a:rPr lang="en-US" sz="16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uslubi</a:t>
          </a:r>
          <a:endParaRPr lang="ru-RU" sz="16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8670033-08CE-458B-879E-0C45D9F08BC2}" type="parTrans" cxnId="{2A48303F-5727-4938-BC16-97C3E1FFF4DC}">
      <dgm:prSet/>
      <dgm:spPr/>
      <dgm:t>
        <a:bodyPr/>
        <a:lstStyle/>
        <a:p>
          <a:endParaRPr lang="ru-RU"/>
        </a:p>
      </dgm:t>
    </dgm:pt>
    <dgm:pt modelId="{9230B63A-43A2-4AE6-A134-449E528C6358}" type="sibTrans" cxnId="{2A48303F-5727-4938-BC16-97C3E1FFF4DC}">
      <dgm:prSet/>
      <dgm:spPr/>
      <dgm:t>
        <a:bodyPr/>
        <a:lstStyle/>
        <a:p>
          <a:endParaRPr lang="ru-RU"/>
        </a:p>
      </dgm:t>
    </dgm:pt>
    <dgm:pt modelId="{CFDC10D0-D276-4214-B85C-2E124D42FA18}">
      <dgm:prSet phldrT="[Текст]"/>
      <dgm:spPr/>
      <dgm:t>
        <a:bodyPr/>
        <a:lstStyle/>
        <a:p>
          <a:r>
            <a:rPr lang="en-US" b="1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Diplomatik</a:t>
          </a:r>
          <a:r>
            <a:rPr lang="en-US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1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uslub</a:t>
          </a:r>
          <a:r>
            <a:rPr lang="en-US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EFCE6C0-420F-406C-882F-AB4E5C7E43DB}" type="parTrans" cxnId="{DFA5658F-6483-4290-A62D-01FA72A299C1}">
      <dgm:prSet/>
      <dgm:spPr/>
      <dgm:t>
        <a:bodyPr/>
        <a:lstStyle/>
        <a:p>
          <a:endParaRPr lang="ru-RU"/>
        </a:p>
      </dgm:t>
    </dgm:pt>
    <dgm:pt modelId="{1ECBEFC9-E0C8-4794-920A-BC50F95B23DD}" type="sibTrans" cxnId="{DFA5658F-6483-4290-A62D-01FA72A299C1}">
      <dgm:prSet/>
      <dgm:spPr/>
      <dgm:t>
        <a:bodyPr/>
        <a:lstStyle/>
        <a:p>
          <a:endParaRPr lang="ru-RU"/>
        </a:p>
      </dgm:t>
    </dgm:pt>
    <dgm:pt modelId="{DC47AA0E-C25C-48F6-A732-AC4442AE74F7}" type="pres">
      <dgm:prSet presAssocID="{265F39C6-CC9B-461E-9CF4-FFD4C07ED097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18B966B-F7A9-4426-9752-DB331E478948}" type="pres">
      <dgm:prSet presAssocID="{265F39C6-CC9B-461E-9CF4-FFD4C07ED097}" presName="cycle" presStyleCnt="0"/>
      <dgm:spPr/>
    </dgm:pt>
    <dgm:pt modelId="{B7E0717C-7441-4D51-8B4A-9F727FA8B436}" type="pres">
      <dgm:prSet presAssocID="{265F39C6-CC9B-461E-9CF4-FFD4C07ED097}" presName="centerShape" presStyleCnt="0"/>
      <dgm:spPr/>
    </dgm:pt>
    <dgm:pt modelId="{2B8BF274-D509-4B41-9B56-9480B9D45599}" type="pres">
      <dgm:prSet presAssocID="{265F39C6-CC9B-461E-9CF4-FFD4C07ED097}" presName="connSite" presStyleLbl="node1" presStyleIdx="0" presStyleCnt="4"/>
      <dgm:spPr/>
    </dgm:pt>
    <dgm:pt modelId="{0001F88E-0EB7-47D4-97B9-E4C29C410688}" type="pres">
      <dgm:prSet presAssocID="{265F39C6-CC9B-461E-9CF4-FFD4C07ED097}" presName="visible" presStyleLbl="node1" presStyleIdx="0" presStyleCnt="4" custScaleX="140692" custScaleY="120216" custLinFactNeighborX="-53773" custLinFactNeighborY="-9176"/>
      <dgm:spPr/>
    </dgm:pt>
    <dgm:pt modelId="{8D5D005A-84A0-48B2-84CC-1307B12A6710}" type="pres">
      <dgm:prSet presAssocID="{43DB0616-6ACA-440C-818A-CBF7D61C79BF}" presName="Name25" presStyleLbl="parChTrans1D1" presStyleIdx="0" presStyleCnt="3"/>
      <dgm:spPr/>
      <dgm:t>
        <a:bodyPr/>
        <a:lstStyle/>
        <a:p>
          <a:endParaRPr lang="ru-RU"/>
        </a:p>
      </dgm:t>
    </dgm:pt>
    <dgm:pt modelId="{9D149A88-2547-4F6E-B603-F08E93733FDC}" type="pres">
      <dgm:prSet presAssocID="{1629737A-6485-4C10-84F2-7D12D428C694}" presName="node" presStyleCnt="0"/>
      <dgm:spPr/>
    </dgm:pt>
    <dgm:pt modelId="{727773F5-9472-48C3-BA12-1F0BF34B4AE8}" type="pres">
      <dgm:prSet presAssocID="{1629737A-6485-4C10-84F2-7D12D428C694}" presName="parentNode" presStyleLbl="node1" presStyleIdx="1" presStyleCnt="4" custScaleX="228889" custLinFactX="5100" custLinFactNeighborX="100000" custLinFactNeighborY="648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C42017-193B-44DB-B793-141B8F36EC9D}" type="pres">
      <dgm:prSet presAssocID="{1629737A-6485-4C10-84F2-7D12D428C694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50BB06-B7FB-4FA6-BEFD-1487739C2BF3}" type="pres">
      <dgm:prSet presAssocID="{18670033-08CE-458B-879E-0C45D9F08BC2}" presName="Name25" presStyleLbl="parChTrans1D1" presStyleIdx="1" presStyleCnt="3"/>
      <dgm:spPr/>
      <dgm:t>
        <a:bodyPr/>
        <a:lstStyle/>
        <a:p>
          <a:endParaRPr lang="ru-RU"/>
        </a:p>
      </dgm:t>
    </dgm:pt>
    <dgm:pt modelId="{77B69ACA-C76E-418B-BE40-CBE2B162CC65}" type="pres">
      <dgm:prSet presAssocID="{A8FA62DB-4612-460E-A6C4-B2A25D19161A}" presName="node" presStyleCnt="0"/>
      <dgm:spPr/>
    </dgm:pt>
    <dgm:pt modelId="{43A02371-B6B6-41A7-B6F2-2E33A3A45192}" type="pres">
      <dgm:prSet presAssocID="{A8FA62DB-4612-460E-A6C4-B2A25D19161A}" presName="parentNode" presStyleLbl="node1" presStyleIdx="2" presStyleCnt="4" custScaleX="231928" custLinFactX="51956" custLinFactNeighborX="100000" custLinFactNeighborY="288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FD9F5D-418F-411A-9575-B5981CACDCEE}" type="pres">
      <dgm:prSet presAssocID="{A8FA62DB-4612-460E-A6C4-B2A25D19161A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0A61D8-F78C-40BA-881F-8CD0D959E6D1}" type="pres">
      <dgm:prSet presAssocID="{AEFCE6C0-420F-406C-882F-AB4E5C7E43DB}" presName="Name25" presStyleLbl="parChTrans1D1" presStyleIdx="2" presStyleCnt="3"/>
      <dgm:spPr/>
      <dgm:t>
        <a:bodyPr/>
        <a:lstStyle/>
        <a:p>
          <a:endParaRPr lang="ru-RU"/>
        </a:p>
      </dgm:t>
    </dgm:pt>
    <dgm:pt modelId="{20D1741F-C8AE-4A4C-803A-43235DBE8561}" type="pres">
      <dgm:prSet presAssocID="{CFDC10D0-D276-4214-B85C-2E124D42FA18}" presName="node" presStyleCnt="0"/>
      <dgm:spPr/>
    </dgm:pt>
    <dgm:pt modelId="{B8C122FE-516E-4290-8496-A3EB45E397CC}" type="pres">
      <dgm:prSet presAssocID="{CFDC10D0-D276-4214-B85C-2E124D42FA18}" presName="parentNode" presStyleLbl="node1" presStyleIdx="3" presStyleCnt="4" custScaleX="226507" custLinFactX="40822" custLinFactNeighborX="100000" custLinFactNeighborY="-198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2882D9-7EEC-4690-BA0E-0CAAE8F95354}" type="pres">
      <dgm:prSet presAssocID="{CFDC10D0-D276-4214-B85C-2E124D42FA18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3FA1C8D-9110-4190-AB57-E2EE7F1876F3}" type="presOf" srcId="{265F39C6-CC9B-461E-9CF4-FFD4C07ED097}" destId="{DC47AA0E-C25C-48F6-A732-AC4442AE74F7}" srcOrd="0" destOrd="0" presId="urn:microsoft.com/office/officeart/2005/8/layout/radial2"/>
    <dgm:cxn modelId="{2A48303F-5727-4938-BC16-97C3E1FFF4DC}" srcId="{265F39C6-CC9B-461E-9CF4-FFD4C07ED097}" destId="{A8FA62DB-4612-460E-A6C4-B2A25D19161A}" srcOrd="1" destOrd="0" parTransId="{18670033-08CE-458B-879E-0C45D9F08BC2}" sibTransId="{9230B63A-43A2-4AE6-A134-449E528C6358}"/>
    <dgm:cxn modelId="{8A0C712E-06C0-4971-A28D-B7BE8EB550CE}" type="presOf" srcId="{18670033-08CE-458B-879E-0C45D9F08BC2}" destId="{B250BB06-B7FB-4FA6-BEFD-1487739C2BF3}" srcOrd="0" destOrd="0" presId="urn:microsoft.com/office/officeart/2005/8/layout/radial2"/>
    <dgm:cxn modelId="{F7DBCF6C-1AE6-4674-ACF2-FF52921A20BB}" type="presOf" srcId="{AEFCE6C0-420F-406C-882F-AB4E5C7E43DB}" destId="{2E0A61D8-F78C-40BA-881F-8CD0D959E6D1}" srcOrd="0" destOrd="0" presId="urn:microsoft.com/office/officeart/2005/8/layout/radial2"/>
    <dgm:cxn modelId="{A860B4D9-2A43-4BDF-872E-E070581845F7}" srcId="{265F39C6-CC9B-461E-9CF4-FFD4C07ED097}" destId="{1629737A-6485-4C10-84F2-7D12D428C694}" srcOrd="0" destOrd="0" parTransId="{43DB0616-6ACA-440C-818A-CBF7D61C79BF}" sibTransId="{37C58447-1DD0-49EC-955E-259FACE2CFDD}"/>
    <dgm:cxn modelId="{61565D4F-17AF-4E4B-A05D-953AF59F497B}" type="presOf" srcId="{A8FA62DB-4612-460E-A6C4-B2A25D19161A}" destId="{43A02371-B6B6-41A7-B6F2-2E33A3A45192}" srcOrd="0" destOrd="0" presId="urn:microsoft.com/office/officeart/2005/8/layout/radial2"/>
    <dgm:cxn modelId="{DFA5658F-6483-4290-A62D-01FA72A299C1}" srcId="{265F39C6-CC9B-461E-9CF4-FFD4C07ED097}" destId="{CFDC10D0-D276-4214-B85C-2E124D42FA18}" srcOrd="2" destOrd="0" parTransId="{AEFCE6C0-420F-406C-882F-AB4E5C7E43DB}" sibTransId="{1ECBEFC9-E0C8-4794-920A-BC50F95B23DD}"/>
    <dgm:cxn modelId="{B46AE651-799E-44B9-853D-5EC6E71F6217}" type="presOf" srcId="{1629737A-6485-4C10-84F2-7D12D428C694}" destId="{727773F5-9472-48C3-BA12-1F0BF34B4AE8}" srcOrd="0" destOrd="0" presId="urn:microsoft.com/office/officeart/2005/8/layout/radial2"/>
    <dgm:cxn modelId="{190E478B-9DBD-4355-BE31-21505D6A4567}" type="presOf" srcId="{43DB0616-6ACA-440C-818A-CBF7D61C79BF}" destId="{8D5D005A-84A0-48B2-84CC-1307B12A6710}" srcOrd="0" destOrd="0" presId="urn:microsoft.com/office/officeart/2005/8/layout/radial2"/>
    <dgm:cxn modelId="{3AC1976E-DB4D-4F11-9756-2702A6E46805}" type="presOf" srcId="{CFDC10D0-D276-4214-B85C-2E124D42FA18}" destId="{B8C122FE-516E-4290-8496-A3EB45E397CC}" srcOrd="0" destOrd="0" presId="urn:microsoft.com/office/officeart/2005/8/layout/radial2"/>
    <dgm:cxn modelId="{708F7DC4-DD11-48E6-9AAD-304A7A95BDC2}" type="presParOf" srcId="{DC47AA0E-C25C-48F6-A732-AC4442AE74F7}" destId="{818B966B-F7A9-4426-9752-DB331E478948}" srcOrd="0" destOrd="0" presId="urn:microsoft.com/office/officeart/2005/8/layout/radial2"/>
    <dgm:cxn modelId="{585AC9B0-3E4A-4B14-B871-95D4ABC9CABA}" type="presParOf" srcId="{818B966B-F7A9-4426-9752-DB331E478948}" destId="{B7E0717C-7441-4D51-8B4A-9F727FA8B436}" srcOrd="0" destOrd="0" presId="urn:microsoft.com/office/officeart/2005/8/layout/radial2"/>
    <dgm:cxn modelId="{B773E121-2169-4228-929B-9E63820958FB}" type="presParOf" srcId="{B7E0717C-7441-4D51-8B4A-9F727FA8B436}" destId="{2B8BF274-D509-4B41-9B56-9480B9D45599}" srcOrd="0" destOrd="0" presId="urn:microsoft.com/office/officeart/2005/8/layout/radial2"/>
    <dgm:cxn modelId="{C083BCE2-8A0E-4AF5-ABAF-E9CAC3CFA7D8}" type="presParOf" srcId="{B7E0717C-7441-4D51-8B4A-9F727FA8B436}" destId="{0001F88E-0EB7-47D4-97B9-E4C29C410688}" srcOrd="1" destOrd="0" presId="urn:microsoft.com/office/officeart/2005/8/layout/radial2"/>
    <dgm:cxn modelId="{B48ED7B5-CB03-4A00-BB8E-99356745203D}" type="presParOf" srcId="{818B966B-F7A9-4426-9752-DB331E478948}" destId="{8D5D005A-84A0-48B2-84CC-1307B12A6710}" srcOrd="1" destOrd="0" presId="urn:microsoft.com/office/officeart/2005/8/layout/radial2"/>
    <dgm:cxn modelId="{A3492C68-9518-4E31-A778-D0127D662953}" type="presParOf" srcId="{818B966B-F7A9-4426-9752-DB331E478948}" destId="{9D149A88-2547-4F6E-B603-F08E93733FDC}" srcOrd="2" destOrd="0" presId="urn:microsoft.com/office/officeart/2005/8/layout/radial2"/>
    <dgm:cxn modelId="{8F87CAC5-AF7C-4E7A-A010-D6E3076F00A2}" type="presParOf" srcId="{9D149A88-2547-4F6E-B603-F08E93733FDC}" destId="{727773F5-9472-48C3-BA12-1F0BF34B4AE8}" srcOrd="0" destOrd="0" presId="urn:microsoft.com/office/officeart/2005/8/layout/radial2"/>
    <dgm:cxn modelId="{8AD8E20B-2678-4DBC-ADDE-480FA728ED60}" type="presParOf" srcId="{9D149A88-2547-4F6E-B603-F08E93733FDC}" destId="{4EC42017-193B-44DB-B793-141B8F36EC9D}" srcOrd="1" destOrd="0" presId="urn:microsoft.com/office/officeart/2005/8/layout/radial2"/>
    <dgm:cxn modelId="{5905D0B2-F0CE-45C4-BD77-D84CD8C13648}" type="presParOf" srcId="{818B966B-F7A9-4426-9752-DB331E478948}" destId="{B250BB06-B7FB-4FA6-BEFD-1487739C2BF3}" srcOrd="3" destOrd="0" presId="urn:microsoft.com/office/officeart/2005/8/layout/radial2"/>
    <dgm:cxn modelId="{54F72F7A-A220-4FD2-8A85-B8D6FA9671FE}" type="presParOf" srcId="{818B966B-F7A9-4426-9752-DB331E478948}" destId="{77B69ACA-C76E-418B-BE40-CBE2B162CC65}" srcOrd="4" destOrd="0" presId="urn:microsoft.com/office/officeart/2005/8/layout/radial2"/>
    <dgm:cxn modelId="{48412D10-DF0D-4353-BA25-A1C091F2FFFA}" type="presParOf" srcId="{77B69ACA-C76E-418B-BE40-CBE2B162CC65}" destId="{43A02371-B6B6-41A7-B6F2-2E33A3A45192}" srcOrd="0" destOrd="0" presId="urn:microsoft.com/office/officeart/2005/8/layout/radial2"/>
    <dgm:cxn modelId="{87D2612F-4783-4D83-8CE1-20C6B394EEAF}" type="presParOf" srcId="{77B69ACA-C76E-418B-BE40-CBE2B162CC65}" destId="{07FD9F5D-418F-411A-9575-B5981CACDCEE}" srcOrd="1" destOrd="0" presId="urn:microsoft.com/office/officeart/2005/8/layout/radial2"/>
    <dgm:cxn modelId="{854ED0B3-7AFD-40B5-A3A5-AD945CD5DE37}" type="presParOf" srcId="{818B966B-F7A9-4426-9752-DB331E478948}" destId="{2E0A61D8-F78C-40BA-881F-8CD0D959E6D1}" srcOrd="5" destOrd="0" presId="urn:microsoft.com/office/officeart/2005/8/layout/radial2"/>
    <dgm:cxn modelId="{6C77DB31-C6D2-4B33-8C4F-E38BDD0970C4}" type="presParOf" srcId="{818B966B-F7A9-4426-9752-DB331E478948}" destId="{20D1741F-C8AE-4A4C-803A-43235DBE8561}" srcOrd="6" destOrd="0" presId="urn:microsoft.com/office/officeart/2005/8/layout/radial2"/>
    <dgm:cxn modelId="{760941FF-037D-4E0F-BD18-88C217B00CB9}" type="presParOf" srcId="{20D1741F-C8AE-4A4C-803A-43235DBE8561}" destId="{B8C122FE-516E-4290-8496-A3EB45E397CC}" srcOrd="0" destOrd="0" presId="urn:microsoft.com/office/officeart/2005/8/layout/radial2"/>
    <dgm:cxn modelId="{D3AAB962-DA94-4C32-9851-59E8264EB2C4}" type="presParOf" srcId="{20D1741F-C8AE-4A4C-803A-43235DBE8561}" destId="{662882D9-7EEC-4690-BA0E-0CAAE8F95354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1D70E51-CA41-494B-9E4B-814D0E03958A}" type="doc">
      <dgm:prSet loTypeId="urn:microsoft.com/office/officeart/2005/8/layout/StepDownProcess" loCatId="process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B22C6B22-1E7E-4E84-B944-A8A87C37213B}">
      <dgm:prSet phldrT="[Текст]" custT="1"/>
      <dgm:spPr/>
      <dgm:t>
        <a:bodyPr/>
        <a:lstStyle/>
        <a:p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qonun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farmon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nizom</a:t>
          </a:r>
          <a:endParaRPr lang="ru-RU" sz="1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DB428AD-E0D3-458F-8A73-5B95DF2E8E87}" type="parTrans" cxnId="{A8AF95E6-B8BC-4DE2-9C10-C5E916B34314}">
      <dgm:prSet/>
      <dgm:spPr/>
      <dgm:t>
        <a:bodyPr/>
        <a:lstStyle/>
        <a:p>
          <a:endParaRPr lang="ru-RU"/>
        </a:p>
      </dgm:t>
    </dgm:pt>
    <dgm:pt modelId="{D5E617D3-DD3B-4AF5-8296-978A13C456E9}" type="sibTrans" cxnId="{A8AF95E6-B8BC-4DE2-9C10-C5E916B34314}">
      <dgm:prSet/>
      <dgm:spPr/>
      <dgm:t>
        <a:bodyPr/>
        <a:lstStyle/>
        <a:p>
          <a:endParaRPr lang="ru-RU"/>
        </a:p>
      </dgm:t>
    </dgm:pt>
    <dgm:pt modelId="{1588137E-76B0-4F87-BD7D-E53183EC8F1B}">
      <dgm:prSet phldrT="[Текст]" custT="1"/>
      <dgm:spPr/>
      <dgm:t>
        <a:bodyPr/>
        <a:lstStyle/>
        <a:p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nota,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bitim</a:t>
          </a:r>
          <a:endParaRPr lang="ru-RU" sz="1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CB7802B-A039-479C-9671-643D6E6E41AF}" type="parTrans" cxnId="{0BAE9BEB-B62A-4FAC-A29D-7A1E739A1C6F}">
      <dgm:prSet/>
      <dgm:spPr/>
      <dgm:t>
        <a:bodyPr/>
        <a:lstStyle/>
        <a:p>
          <a:endParaRPr lang="ru-RU"/>
        </a:p>
      </dgm:t>
    </dgm:pt>
    <dgm:pt modelId="{2C907795-82F1-4F87-A993-E1E7DF6C78D2}" type="sibTrans" cxnId="{0BAE9BEB-B62A-4FAC-A29D-7A1E739A1C6F}">
      <dgm:prSet/>
      <dgm:spPr/>
      <dgm:t>
        <a:bodyPr/>
        <a:lstStyle/>
        <a:p>
          <a:endParaRPr lang="ru-RU"/>
        </a:p>
      </dgm:t>
    </dgm:pt>
    <dgm:pt modelId="{0A7EC0F9-BE73-447E-AAF8-5ECC47A9B5F7}">
      <dgm:prSet phldrT="[Текст]" custT="1"/>
      <dgm:spPr/>
      <dgm:t>
        <a:bodyPr/>
        <a:lstStyle/>
        <a:p>
          <a:r>
            <a:rPr lang="en-US" sz="1600" b="1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buyruq</a:t>
          </a:r>
          <a:r>
            <a:rPr lang="en-US" sz="16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1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ariza</a:t>
          </a:r>
          <a:endParaRPr lang="ru-RU" sz="16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2A3E532-A4DD-4A64-B6CA-9B852836FB5C}" type="sibTrans" cxnId="{B64EDE4E-C79C-459B-8821-0FC24ADEC329}">
      <dgm:prSet/>
      <dgm:spPr/>
      <dgm:t>
        <a:bodyPr/>
        <a:lstStyle/>
        <a:p>
          <a:endParaRPr lang="ru-RU"/>
        </a:p>
      </dgm:t>
    </dgm:pt>
    <dgm:pt modelId="{8773A7EF-D629-446F-A9D6-D3A894CB441E}" type="parTrans" cxnId="{B64EDE4E-C79C-459B-8821-0FC24ADEC329}">
      <dgm:prSet/>
      <dgm:spPr/>
      <dgm:t>
        <a:bodyPr/>
        <a:lstStyle/>
        <a:p>
          <a:endParaRPr lang="ru-RU"/>
        </a:p>
      </dgm:t>
    </dgm:pt>
    <dgm:pt modelId="{4100C575-F7B4-4ED2-92EC-EB17B369DAA9}" type="pres">
      <dgm:prSet presAssocID="{E1D70E51-CA41-494B-9E4B-814D0E03958A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59D42167-1097-4878-B9A1-57A338047AAD}" type="pres">
      <dgm:prSet presAssocID="{B22C6B22-1E7E-4E84-B944-A8A87C37213B}" presName="composite" presStyleCnt="0"/>
      <dgm:spPr/>
    </dgm:pt>
    <dgm:pt modelId="{61917E0B-1EE9-4B37-92F7-A7795E939D95}" type="pres">
      <dgm:prSet presAssocID="{B22C6B22-1E7E-4E84-B944-A8A87C37213B}" presName="bentUpArrow1" presStyleLbl="alignImgPlace1" presStyleIdx="0" presStyleCnt="2" custScaleY="46431" custLinFactNeighborX="-35850" custLinFactNeighborY="-21290"/>
      <dgm:spPr/>
    </dgm:pt>
    <dgm:pt modelId="{59A3D6D6-4D05-4D70-8213-7F6D63C7F9B8}" type="pres">
      <dgm:prSet presAssocID="{B22C6B22-1E7E-4E84-B944-A8A87C37213B}" presName="ParentText" presStyleLbl="node1" presStyleIdx="0" presStyleCnt="3" custScaleX="2000000" custScaleY="2000000" custLinFactX="400000" custLinFactY="-200000" custLinFactNeighborX="408665" custLinFactNeighborY="-22641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6FF7F8-AA9F-4D90-B191-2A07DE493111}" type="pres">
      <dgm:prSet presAssocID="{B22C6B22-1E7E-4E84-B944-A8A87C37213B}" presName="ChildText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471BD1-0AC6-41E3-B7DD-D7F6A3F60221}" type="pres">
      <dgm:prSet presAssocID="{D5E617D3-DD3B-4AF5-8296-978A13C456E9}" presName="sibTrans" presStyleCnt="0"/>
      <dgm:spPr/>
    </dgm:pt>
    <dgm:pt modelId="{BA3B5493-A36B-4ED2-8092-B1D980AA3AEA}" type="pres">
      <dgm:prSet presAssocID="{0A7EC0F9-BE73-447E-AAF8-5ECC47A9B5F7}" presName="composite" presStyleCnt="0"/>
      <dgm:spPr/>
    </dgm:pt>
    <dgm:pt modelId="{E6814F1B-A485-4973-A06B-0882ABE700AD}" type="pres">
      <dgm:prSet presAssocID="{0A7EC0F9-BE73-447E-AAF8-5ECC47A9B5F7}" presName="bentUpArrow1" presStyleLbl="alignImgPlace1" presStyleIdx="1" presStyleCnt="2" custLinFactY="182665" custLinFactNeighborX="-91549" custLinFactNeighborY="200000"/>
      <dgm:spPr/>
    </dgm:pt>
    <dgm:pt modelId="{F26E9060-4CAD-4242-8E58-42E20F53F7A4}" type="pres">
      <dgm:prSet presAssocID="{0A7EC0F9-BE73-447E-AAF8-5ECC47A9B5F7}" presName="ParentText" presStyleLbl="node1" presStyleIdx="1" presStyleCnt="3" custScaleX="2000000" custScaleY="2000000" custLinFactX="100000" custLinFactY="169696" custLinFactNeighborX="174481" custLinFactNeighborY="20000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DCEDFA-09CB-45EE-96C0-9B9054D96DC4}" type="pres">
      <dgm:prSet presAssocID="{0A7EC0F9-BE73-447E-AAF8-5ECC47A9B5F7}" presName="ChildText" presStyleLbl="revTx" presStyleIdx="1" presStyleCnt="2" custLinFactY="188040" custLinFactNeighborX="-3987" custLinFactNeighborY="2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FDF31E-4159-4109-8293-7EDDDAEF3645}" type="pres">
      <dgm:prSet presAssocID="{72A3E532-A4DD-4A64-B6CA-9B852836FB5C}" presName="sibTrans" presStyleCnt="0"/>
      <dgm:spPr/>
    </dgm:pt>
    <dgm:pt modelId="{9A1EAE1F-689D-47A3-9676-C080279E57D2}" type="pres">
      <dgm:prSet presAssocID="{1588137E-76B0-4F87-BD7D-E53183EC8F1B}" presName="composite" presStyleCnt="0"/>
      <dgm:spPr/>
    </dgm:pt>
    <dgm:pt modelId="{1A5B7963-DD21-4569-AE5B-3CDB9EE11F19}" type="pres">
      <dgm:prSet presAssocID="{1588137E-76B0-4F87-BD7D-E53183EC8F1B}" presName="ParentText" presStyleLbl="node1" presStyleIdx="2" presStyleCnt="3" custScaleX="2000000" custScaleY="2000000" custLinFactX="-500000" custLinFactY="700000" custLinFactNeighborX="-538476" custLinFactNeighborY="767659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E9B1F9D-D42C-444F-B298-234A2F94555A}" type="presOf" srcId="{B22C6B22-1E7E-4E84-B944-A8A87C37213B}" destId="{59A3D6D6-4D05-4D70-8213-7F6D63C7F9B8}" srcOrd="0" destOrd="0" presId="urn:microsoft.com/office/officeart/2005/8/layout/StepDownProcess"/>
    <dgm:cxn modelId="{0BAE9BEB-B62A-4FAC-A29D-7A1E739A1C6F}" srcId="{E1D70E51-CA41-494B-9E4B-814D0E03958A}" destId="{1588137E-76B0-4F87-BD7D-E53183EC8F1B}" srcOrd="2" destOrd="0" parTransId="{3CB7802B-A039-479C-9671-643D6E6E41AF}" sibTransId="{2C907795-82F1-4F87-A993-E1E7DF6C78D2}"/>
    <dgm:cxn modelId="{A8AF95E6-B8BC-4DE2-9C10-C5E916B34314}" srcId="{E1D70E51-CA41-494B-9E4B-814D0E03958A}" destId="{B22C6B22-1E7E-4E84-B944-A8A87C37213B}" srcOrd="0" destOrd="0" parTransId="{ADB428AD-E0D3-458F-8A73-5B95DF2E8E87}" sibTransId="{D5E617D3-DD3B-4AF5-8296-978A13C456E9}"/>
    <dgm:cxn modelId="{B97522C5-92EB-4CEB-A9CF-FA61A1AA59D7}" type="presOf" srcId="{0A7EC0F9-BE73-447E-AAF8-5ECC47A9B5F7}" destId="{F26E9060-4CAD-4242-8E58-42E20F53F7A4}" srcOrd="0" destOrd="0" presId="urn:microsoft.com/office/officeart/2005/8/layout/StepDownProcess"/>
    <dgm:cxn modelId="{1E5A577B-9B20-4007-B395-F895B970AFD5}" type="presOf" srcId="{E1D70E51-CA41-494B-9E4B-814D0E03958A}" destId="{4100C575-F7B4-4ED2-92EC-EB17B369DAA9}" srcOrd="0" destOrd="0" presId="urn:microsoft.com/office/officeart/2005/8/layout/StepDownProcess"/>
    <dgm:cxn modelId="{70B898F1-193E-49C4-97F6-261D79A367B2}" type="presOf" srcId="{1588137E-76B0-4F87-BD7D-E53183EC8F1B}" destId="{1A5B7963-DD21-4569-AE5B-3CDB9EE11F19}" srcOrd="0" destOrd="0" presId="urn:microsoft.com/office/officeart/2005/8/layout/StepDownProcess"/>
    <dgm:cxn modelId="{B64EDE4E-C79C-459B-8821-0FC24ADEC329}" srcId="{E1D70E51-CA41-494B-9E4B-814D0E03958A}" destId="{0A7EC0F9-BE73-447E-AAF8-5ECC47A9B5F7}" srcOrd="1" destOrd="0" parTransId="{8773A7EF-D629-446F-A9D6-D3A894CB441E}" sibTransId="{72A3E532-A4DD-4A64-B6CA-9B852836FB5C}"/>
    <dgm:cxn modelId="{2546A3A8-BEAB-48C2-9DCB-C6EFE3713477}" type="presParOf" srcId="{4100C575-F7B4-4ED2-92EC-EB17B369DAA9}" destId="{59D42167-1097-4878-B9A1-57A338047AAD}" srcOrd="0" destOrd="0" presId="urn:microsoft.com/office/officeart/2005/8/layout/StepDownProcess"/>
    <dgm:cxn modelId="{9B3EDEC9-FDED-48F8-A9EB-664A53E35FB4}" type="presParOf" srcId="{59D42167-1097-4878-B9A1-57A338047AAD}" destId="{61917E0B-1EE9-4B37-92F7-A7795E939D95}" srcOrd="0" destOrd="0" presId="urn:microsoft.com/office/officeart/2005/8/layout/StepDownProcess"/>
    <dgm:cxn modelId="{1E364063-34A8-459A-8D60-5F64CEDE4312}" type="presParOf" srcId="{59D42167-1097-4878-B9A1-57A338047AAD}" destId="{59A3D6D6-4D05-4D70-8213-7F6D63C7F9B8}" srcOrd="1" destOrd="0" presId="urn:microsoft.com/office/officeart/2005/8/layout/StepDownProcess"/>
    <dgm:cxn modelId="{8D1332CF-E994-4F5D-9E22-9E3827B0DDFF}" type="presParOf" srcId="{59D42167-1097-4878-B9A1-57A338047AAD}" destId="{376FF7F8-AA9F-4D90-B191-2A07DE493111}" srcOrd="2" destOrd="0" presId="urn:microsoft.com/office/officeart/2005/8/layout/StepDownProcess"/>
    <dgm:cxn modelId="{8F61AC21-EF9B-4654-B9D2-DEF11CCE82C2}" type="presParOf" srcId="{4100C575-F7B4-4ED2-92EC-EB17B369DAA9}" destId="{A0471BD1-0AC6-41E3-B7DD-D7F6A3F60221}" srcOrd="1" destOrd="0" presId="urn:microsoft.com/office/officeart/2005/8/layout/StepDownProcess"/>
    <dgm:cxn modelId="{0CAE4E2F-F977-48F5-A514-BCCD4F82C6AA}" type="presParOf" srcId="{4100C575-F7B4-4ED2-92EC-EB17B369DAA9}" destId="{BA3B5493-A36B-4ED2-8092-B1D980AA3AEA}" srcOrd="2" destOrd="0" presId="urn:microsoft.com/office/officeart/2005/8/layout/StepDownProcess"/>
    <dgm:cxn modelId="{38E929A5-BFA7-409E-8655-BEA01877BC53}" type="presParOf" srcId="{BA3B5493-A36B-4ED2-8092-B1D980AA3AEA}" destId="{E6814F1B-A485-4973-A06B-0882ABE700AD}" srcOrd="0" destOrd="0" presId="urn:microsoft.com/office/officeart/2005/8/layout/StepDownProcess"/>
    <dgm:cxn modelId="{E67D9633-5D0B-4350-86D4-94C4F662F43D}" type="presParOf" srcId="{BA3B5493-A36B-4ED2-8092-B1D980AA3AEA}" destId="{F26E9060-4CAD-4242-8E58-42E20F53F7A4}" srcOrd="1" destOrd="0" presId="urn:microsoft.com/office/officeart/2005/8/layout/StepDownProcess"/>
    <dgm:cxn modelId="{5E29CDAE-0B09-41A5-97B7-FE5F15AB0BB6}" type="presParOf" srcId="{BA3B5493-A36B-4ED2-8092-B1D980AA3AEA}" destId="{C0DCEDFA-09CB-45EE-96C0-9B9054D96DC4}" srcOrd="2" destOrd="0" presId="urn:microsoft.com/office/officeart/2005/8/layout/StepDownProcess"/>
    <dgm:cxn modelId="{7AA5A38D-6D30-4B3B-B821-6B97B9A18332}" type="presParOf" srcId="{4100C575-F7B4-4ED2-92EC-EB17B369DAA9}" destId="{16FDF31E-4159-4109-8293-7EDDDAEF3645}" srcOrd="3" destOrd="0" presId="urn:microsoft.com/office/officeart/2005/8/layout/StepDownProcess"/>
    <dgm:cxn modelId="{BECF7330-C100-4753-A2D4-208DB75265A3}" type="presParOf" srcId="{4100C575-F7B4-4ED2-92EC-EB17B369DAA9}" destId="{9A1EAE1F-689D-47A3-9676-C080279E57D2}" srcOrd="4" destOrd="0" presId="urn:microsoft.com/office/officeart/2005/8/layout/StepDownProcess"/>
    <dgm:cxn modelId="{EEB7611C-FB70-4C42-A79E-53F1AD0F1980}" type="presParOf" srcId="{9A1EAE1F-689D-47A3-9676-C080279E57D2}" destId="{1A5B7963-DD21-4569-AE5B-3CDB9EE11F19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4C8069F-EA8B-4647-88D5-7382B0BDD45B}" type="doc">
      <dgm:prSet loTypeId="urn:microsoft.com/office/officeart/2005/8/layout/StepDownProcess" loCatId="process" qsTypeId="urn:microsoft.com/office/officeart/2005/8/quickstyle/3d6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D6D34DBE-689F-45ED-A77D-296FDD368C45}">
      <dgm:prSet phldrT="[Текст]" custT="1"/>
      <dgm:spPr/>
      <dgm:t>
        <a:bodyPr/>
        <a:lstStyle/>
        <a:p>
          <a:r>
            <a:rPr lang="en-US" sz="2000" b="1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Ariza</a:t>
          </a:r>
          <a:endParaRPr lang="ru-RU" sz="20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5E500EF-7CC0-4B2E-82E5-4D7291B236B0}" type="parTrans" cxnId="{302183EE-06AA-4947-ACCD-151C31C1F805}">
      <dgm:prSet/>
      <dgm:spPr/>
      <dgm:t>
        <a:bodyPr/>
        <a:lstStyle/>
        <a:p>
          <a:endParaRPr lang="ru-RU"/>
        </a:p>
      </dgm:t>
    </dgm:pt>
    <dgm:pt modelId="{930BEEBA-C074-4167-949E-C70D2D060D16}" type="sibTrans" cxnId="{302183EE-06AA-4947-ACCD-151C31C1F805}">
      <dgm:prSet/>
      <dgm:spPr/>
      <dgm:t>
        <a:bodyPr/>
        <a:lstStyle/>
        <a:p>
          <a:endParaRPr lang="ru-RU"/>
        </a:p>
      </dgm:t>
    </dgm:pt>
    <dgm:pt modelId="{EAF2655A-ECB2-4E99-9E27-9F179AB0EAFD}">
      <dgm:prSet phldrT="[Текст]" custT="1"/>
      <dgm:spPr/>
      <dgm:t>
        <a:bodyPr/>
        <a:lstStyle/>
        <a:p>
          <a:r>
            <a:rPr lang="en-US" sz="2000" b="1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Tilxat</a:t>
          </a:r>
          <a:endParaRPr lang="ru-RU" sz="20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F850535-0931-49DE-A62D-CA5210ECDE95}" type="parTrans" cxnId="{01F04CA3-81F0-4468-B2F8-8B6637C7B24E}">
      <dgm:prSet/>
      <dgm:spPr/>
      <dgm:t>
        <a:bodyPr/>
        <a:lstStyle/>
        <a:p>
          <a:endParaRPr lang="ru-RU"/>
        </a:p>
      </dgm:t>
    </dgm:pt>
    <dgm:pt modelId="{D0F47EC7-FAD9-4B51-8897-6FE3089E2093}" type="sibTrans" cxnId="{01F04CA3-81F0-4468-B2F8-8B6637C7B24E}">
      <dgm:prSet/>
      <dgm:spPr/>
      <dgm:t>
        <a:bodyPr/>
        <a:lstStyle/>
        <a:p>
          <a:endParaRPr lang="ru-RU"/>
        </a:p>
      </dgm:t>
    </dgm:pt>
    <dgm:pt modelId="{826A054B-C60E-41B0-AE96-9FE47F3C7C7B}">
      <dgm:prSet phldrT="[Текст]" custT="1"/>
      <dgm:spPr/>
      <dgm:t>
        <a:bodyPr/>
        <a:lstStyle/>
        <a:p>
          <a:r>
            <a:rPr lang="en-US" sz="1800" b="1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Ishonchnoma</a:t>
          </a:r>
          <a:endParaRPr lang="ru-RU" sz="18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E5DE240-72BA-409D-8FA3-3236D5D50929}" type="sibTrans" cxnId="{62DE0CBA-CB1D-46DB-920E-1277353807F8}">
      <dgm:prSet/>
      <dgm:spPr/>
      <dgm:t>
        <a:bodyPr/>
        <a:lstStyle/>
        <a:p>
          <a:endParaRPr lang="ru-RU"/>
        </a:p>
      </dgm:t>
    </dgm:pt>
    <dgm:pt modelId="{F3F43D6A-CE36-4895-BC4B-AD665B83982D}" type="parTrans" cxnId="{62DE0CBA-CB1D-46DB-920E-1277353807F8}">
      <dgm:prSet/>
      <dgm:spPr/>
      <dgm:t>
        <a:bodyPr/>
        <a:lstStyle/>
        <a:p>
          <a:endParaRPr lang="ru-RU"/>
        </a:p>
      </dgm:t>
    </dgm:pt>
    <dgm:pt modelId="{49520ADE-0B1A-4F3B-A28D-C63DE0CED056}" type="pres">
      <dgm:prSet presAssocID="{04C8069F-EA8B-4647-88D5-7382B0BDD45B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5B52D8FF-9AD4-4C93-AF04-F78A707B30D5}" type="pres">
      <dgm:prSet presAssocID="{D6D34DBE-689F-45ED-A77D-296FDD368C45}" presName="composite" presStyleCnt="0"/>
      <dgm:spPr/>
    </dgm:pt>
    <dgm:pt modelId="{E2C190C2-58D7-4851-8214-32096519D787}" type="pres">
      <dgm:prSet presAssocID="{D6D34DBE-689F-45ED-A77D-296FDD368C45}" presName="bentUpArrow1" presStyleLbl="alignImgPlace1" presStyleIdx="0" presStyleCnt="2"/>
      <dgm:spPr/>
    </dgm:pt>
    <dgm:pt modelId="{96054384-75D0-48E9-B346-5757785D2307}" type="pres">
      <dgm:prSet presAssocID="{D6D34DBE-689F-45ED-A77D-296FDD368C45}" presName="ParentText" presStyleLbl="node1" presStyleIdx="0" presStyleCnt="3" custScaleX="14537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398232-B79F-4A63-93E5-1ECDF18F3572}" type="pres">
      <dgm:prSet presAssocID="{D6D34DBE-689F-45ED-A77D-296FDD368C45}" presName="ChildText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542BAD-06DC-48B1-9E75-7914A76D8EBA}" type="pres">
      <dgm:prSet presAssocID="{930BEEBA-C074-4167-949E-C70D2D060D16}" presName="sibTrans" presStyleCnt="0"/>
      <dgm:spPr/>
    </dgm:pt>
    <dgm:pt modelId="{8104FE50-1EAE-4A62-A211-5B5161A1422E}" type="pres">
      <dgm:prSet presAssocID="{EAF2655A-ECB2-4E99-9E27-9F179AB0EAFD}" presName="composite" presStyleCnt="0"/>
      <dgm:spPr/>
    </dgm:pt>
    <dgm:pt modelId="{E81538F9-B4E5-4291-B4DB-EDAE47394234}" type="pres">
      <dgm:prSet presAssocID="{EAF2655A-ECB2-4E99-9E27-9F179AB0EAFD}" presName="bentUpArrow1" presStyleLbl="alignImgPlace1" presStyleIdx="1" presStyleCnt="2"/>
      <dgm:spPr/>
    </dgm:pt>
    <dgm:pt modelId="{1AA2414E-D273-43C0-B151-B2A237665B72}" type="pres">
      <dgm:prSet presAssocID="{EAF2655A-ECB2-4E99-9E27-9F179AB0EAFD}" presName="ParentText" presStyleLbl="node1" presStyleIdx="1" presStyleCnt="3" custScaleX="14507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D510E7-73F3-4611-95AB-AAFB9AA6647D}" type="pres">
      <dgm:prSet presAssocID="{EAF2655A-ECB2-4E99-9E27-9F179AB0EAFD}" presName="ChildText" presStyleLbl="revTx" presStyleIdx="1" presStyleCnt="2" custScaleX="758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15D07E-2DE0-4812-9EB5-CC18F28E530C}" type="pres">
      <dgm:prSet presAssocID="{D0F47EC7-FAD9-4B51-8897-6FE3089E2093}" presName="sibTrans" presStyleCnt="0"/>
      <dgm:spPr/>
    </dgm:pt>
    <dgm:pt modelId="{0EC62B4D-ADBC-40DB-A551-F646DA106C00}" type="pres">
      <dgm:prSet presAssocID="{826A054B-C60E-41B0-AE96-9FE47F3C7C7B}" presName="composite" presStyleCnt="0"/>
      <dgm:spPr/>
    </dgm:pt>
    <dgm:pt modelId="{CCE84C13-C30F-45F9-A4D4-6CA5E4538518}" type="pres">
      <dgm:prSet presAssocID="{826A054B-C60E-41B0-AE96-9FE47F3C7C7B}" presName="ParentText" presStyleLbl="node1" presStyleIdx="2" presStyleCnt="3" custScaleX="224987" custLinFactNeighborX="-3991" custLinFactNeighborY="603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1F04CA3-81F0-4468-B2F8-8B6637C7B24E}" srcId="{04C8069F-EA8B-4647-88D5-7382B0BDD45B}" destId="{EAF2655A-ECB2-4E99-9E27-9F179AB0EAFD}" srcOrd="1" destOrd="0" parTransId="{AF850535-0931-49DE-A62D-CA5210ECDE95}" sibTransId="{D0F47EC7-FAD9-4B51-8897-6FE3089E2093}"/>
    <dgm:cxn modelId="{5322B3F5-D5D3-4966-82E0-C97DEC740C29}" type="presOf" srcId="{04C8069F-EA8B-4647-88D5-7382B0BDD45B}" destId="{49520ADE-0B1A-4F3B-A28D-C63DE0CED056}" srcOrd="0" destOrd="0" presId="urn:microsoft.com/office/officeart/2005/8/layout/StepDownProcess"/>
    <dgm:cxn modelId="{302183EE-06AA-4947-ACCD-151C31C1F805}" srcId="{04C8069F-EA8B-4647-88D5-7382B0BDD45B}" destId="{D6D34DBE-689F-45ED-A77D-296FDD368C45}" srcOrd="0" destOrd="0" parTransId="{E5E500EF-7CC0-4B2E-82E5-4D7291B236B0}" sibTransId="{930BEEBA-C074-4167-949E-C70D2D060D16}"/>
    <dgm:cxn modelId="{62DE0CBA-CB1D-46DB-920E-1277353807F8}" srcId="{04C8069F-EA8B-4647-88D5-7382B0BDD45B}" destId="{826A054B-C60E-41B0-AE96-9FE47F3C7C7B}" srcOrd="2" destOrd="0" parTransId="{F3F43D6A-CE36-4895-BC4B-AD665B83982D}" sibTransId="{7E5DE240-72BA-409D-8FA3-3236D5D50929}"/>
    <dgm:cxn modelId="{04AC9F73-F381-4C0B-8750-98F7A2FDE375}" type="presOf" srcId="{826A054B-C60E-41B0-AE96-9FE47F3C7C7B}" destId="{CCE84C13-C30F-45F9-A4D4-6CA5E4538518}" srcOrd="0" destOrd="0" presId="urn:microsoft.com/office/officeart/2005/8/layout/StepDownProcess"/>
    <dgm:cxn modelId="{248AA76F-FF6B-47FF-A875-51EEB4AE8D10}" type="presOf" srcId="{D6D34DBE-689F-45ED-A77D-296FDD368C45}" destId="{96054384-75D0-48E9-B346-5757785D2307}" srcOrd="0" destOrd="0" presId="urn:microsoft.com/office/officeart/2005/8/layout/StepDownProcess"/>
    <dgm:cxn modelId="{32C93E17-0E88-42A8-BF3B-E39C6B38C94F}" type="presOf" srcId="{EAF2655A-ECB2-4E99-9E27-9F179AB0EAFD}" destId="{1AA2414E-D273-43C0-B151-B2A237665B72}" srcOrd="0" destOrd="0" presId="urn:microsoft.com/office/officeart/2005/8/layout/StepDownProcess"/>
    <dgm:cxn modelId="{010BE6E6-2603-489A-80AC-E805C46968A2}" type="presParOf" srcId="{49520ADE-0B1A-4F3B-A28D-C63DE0CED056}" destId="{5B52D8FF-9AD4-4C93-AF04-F78A707B30D5}" srcOrd="0" destOrd="0" presId="urn:microsoft.com/office/officeart/2005/8/layout/StepDownProcess"/>
    <dgm:cxn modelId="{801F6116-ED16-4086-911C-BB2D6A50FF41}" type="presParOf" srcId="{5B52D8FF-9AD4-4C93-AF04-F78A707B30D5}" destId="{E2C190C2-58D7-4851-8214-32096519D787}" srcOrd="0" destOrd="0" presId="urn:microsoft.com/office/officeart/2005/8/layout/StepDownProcess"/>
    <dgm:cxn modelId="{C2935E87-F93D-42B7-804D-8F6FA0F24336}" type="presParOf" srcId="{5B52D8FF-9AD4-4C93-AF04-F78A707B30D5}" destId="{96054384-75D0-48E9-B346-5757785D2307}" srcOrd="1" destOrd="0" presId="urn:microsoft.com/office/officeart/2005/8/layout/StepDownProcess"/>
    <dgm:cxn modelId="{1EA80476-B400-491C-A631-3BF7C196B606}" type="presParOf" srcId="{5B52D8FF-9AD4-4C93-AF04-F78A707B30D5}" destId="{D5398232-B79F-4A63-93E5-1ECDF18F3572}" srcOrd="2" destOrd="0" presId="urn:microsoft.com/office/officeart/2005/8/layout/StepDownProcess"/>
    <dgm:cxn modelId="{E174ED52-C884-43AC-969F-FF88EDE06B45}" type="presParOf" srcId="{49520ADE-0B1A-4F3B-A28D-C63DE0CED056}" destId="{9A542BAD-06DC-48B1-9E75-7914A76D8EBA}" srcOrd="1" destOrd="0" presId="urn:microsoft.com/office/officeart/2005/8/layout/StepDownProcess"/>
    <dgm:cxn modelId="{EBA0DC58-D2EB-43AF-84C6-7453C81E8A3D}" type="presParOf" srcId="{49520ADE-0B1A-4F3B-A28D-C63DE0CED056}" destId="{8104FE50-1EAE-4A62-A211-5B5161A1422E}" srcOrd="2" destOrd="0" presId="urn:microsoft.com/office/officeart/2005/8/layout/StepDownProcess"/>
    <dgm:cxn modelId="{60FD0A12-AE25-4425-9FC6-0A710D6AD026}" type="presParOf" srcId="{8104FE50-1EAE-4A62-A211-5B5161A1422E}" destId="{E81538F9-B4E5-4291-B4DB-EDAE47394234}" srcOrd="0" destOrd="0" presId="urn:microsoft.com/office/officeart/2005/8/layout/StepDownProcess"/>
    <dgm:cxn modelId="{A5FB836B-913A-4A4F-8A23-FF703A832312}" type="presParOf" srcId="{8104FE50-1EAE-4A62-A211-5B5161A1422E}" destId="{1AA2414E-D273-43C0-B151-B2A237665B72}" srcOrd="1" destOrd="0" presId="urn:microsoft.com/office/officeart/2005/8/layout/StepDownProcess"/>
    <dgm:cxn modelId="{DE16CF09-17E3-4363-8DD6-4981523BF9C3}" type="presParOf" srcId="{8104FE50-1EAE-4A62-A211-5B5161A1422E}" destId="{9FD510E7-73F3-4611-95AB-AAFB9AA6647D}" srcOrd="2" destOrd="0" presId="urn:microsoft.com/office/officeart/2005/8/layout/StepDownProcess"/>
    <dgm:cxn modelId="{BC67AF42-DEFC-4219-8F37-E62CAFD352A6}" type="presParOf" srcId="{49520ADE-0B1A-4F3B-A28D-C63DE0CED056}" destId="{C415D07E-2DE0-4812-9EB5-CC18F28E530C}" srcOrd="3" destOrd="0" presId="urn:microsoft.com/office/officeart/2005/8/layout/StepDownProcess"/>
    <dgm:cxn modelId="{714A69B1-D409-46CD-886A-9AE497064A5E}" type="presParOf" srcId="{49520ADE-0B1A-4F3B-A28D-C63DE0CED056}" destId="{0EC62B4D-ADBC-40DB-A551-F646DA106C00}" srcOrd="4" destOrd="0" presId="urn:microsoft.com/office/officeart/2005/8/layout/StepDownProcess"/>
    <dgm:cxn modelId="{F3AAE443-2F86-4C4F-899A-4C51EAD778FF}" type="presParOf" srcId="{0EC62B4D-ADBC-40DB-A551-F646DA106C00}" destId="{CCE84C13-C30F-45F9-A4D4-6CA5E4538518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0A61D8-F78C-40BA-881F-8CD0D959E6D1}">
      <dsp:nvSpPr>
        <dsp:cNvPr id="0" name=""/>
        <dsp:cNvSpPr/>
      </dsp:nvSpPr>
      <dsp:spPr>
        <a:xfrm rot="1507821">
          <a:off x="1245124" y="1688298"/>
          <a:ext cx="1010712" cy="52558"/>
        </a:xfrm>
        <a:custGeom>
          <a:avLst/>
          <a:gdLst/>
          <a:ahLst/>
          <a:cxnLst/>
          <a:rect l="0" t="0" r="0" b="0"/>
          <a:pathLst>
            <a:path>
              <a:moveTo>
                <a:pt x="0" y="26279"/>
              </a:moveTo>
              <a:lnTo>
                <a:pt x="1010712" y="2627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50BB06-B7FB-4FA6-BEFD-1487739C2BF3}">
      <dsp:nvSpPr>
        <dsp:cNvPr id="0" name=""/>
        <dsp:cNvSpPr/>
      </dsp:nvSpPr>
      <dsp:spPr>
        <a:xfrm rot="32883">
          <a:off x="1292938" y="1277852"/>
          <a:ext cx="953550" cy="52558"/>
        </a:xfrm>
        <a:custGeom>
          <a:avLst/>
          <a:gdLst/>
          <a:ahLst/>
          <a:cxnLst/>
          <a:rect l="0" t="0" r="0" b="0"/>
          <a:pathLst>
            <a:path>
              <a:moveTo>
                <a:pt x="0" y="26279"/>
              </a:moveTo>
              <a:lnTo>
                <a:pt x="953550" y="2627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5D005A-84A0-48B2-84CC-1307B12A6710}">
      <dsp:nvSpPr>
        <dsp:cNvPr id="0" name=""/>
        <dsp:cNvSpPr/>
      </dsp:nvSpPr>
      <dsp:spPr>
        <a:xfrm rot="19938415">
          <a:off x="1249059" y="862127"/>
          <a:ext cx="766475" cy="52558"/>
        </a:xfrm>
        <a:custGeom>
          <a:avLst/>
          <a:gdLst/>
          <a:ahLst/>
          <a:cxnLst/>
          <a:rect l="0" t="0" r="0" b="0"/>
          <a:pathLst>
            <a:path>
              <a:moveTo>
                <a:pt x="0" y="26279"/>
              </a:moveTo>
              <a:lnTo>
                <a:pt x="766475" y="2627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01F88E-0EB7-47D4-97B9-E4C29C410688}">
      <dsp:nvSpPr>
        <dsp:cNvPr id="0" name=""/>
        <dsp:cNvSpPr/>
      </dsp:nvSpPr>
      <dsp:spPr>
        <a:xfrm>
          <a:off x="-19639" y="432128"/>
          <a:ext cx="1753006" cy="1497878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27773F5-9472-48C3-BA12-1F0BF34B4AE8}">
      <dsp:nvSpPr>
        <dsp:cNvPr id="0" name=""/>
        <dsp:cNvSpPr/>
      </dsp:nvSpPr>
      <dsp:spPr>
        <a:xfrm>
          <a:off x="1663422" y="49216"/>
          <a:ext cx="1711159" cy="747593"/>
        </a:xfrm>
        <a:prstGeom prst="ellipse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Sof</a:t>
          </a:r>
          <a:r>
            <a:rPr lang="en-US" sz="16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qonunchilik</a:t>
          </a:r>
          <a:r>
            <a:rPr lang="en-US" sz="16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                                                                       </a:t>
          </a:r>
          <a:r>
            <a:rPr lang="en-US" sz="1600" b="1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uslubi</a:t>
          </a:r>
          <a:r>
            <a:rPr lang="en-US" sz="16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16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914015" y="158698"/>
        <a:ext cx="1209973" cy="528629"/>
      </dsp:txXfrm>
    </dsp:sp>
    <dsp:sp modelId="{43A02371-B6B6-41A7-B6F2-2E33A3A45192}">
      <dsp:nvSpPr>
        <dsp:cNvPr id="0" name=""/>
        <dsp:cNvSpPr/>
      </dsp:nvSpPr>
      <dsp:spPr>
        <a:xfrm>
          <a:off x="2246253" y="943185"/>
          <a:ext cx="1733878" cy="747593"/>
        </a:xfrm>
        <a:prstGeom prst="ellipse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Idoraviy-devonxona</a:t>
          </a:r>
          <a:r>
            <a:rPr lang="en-US" sz="16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uslubi</a:t>
          </a:r>
          <a:endParaRPr lang="ru-RU" sz="16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500174" y="1052667"/>
        <a:ext cx="1226036" cy="528629"/>
      </dsp:txXfrm>
    </dsp:sp>
    <dsp:sp modelId="{B8C122FE-516E-4290-8496-A3EB45E397CC}">
      <dsp:nvSpPr>
        <dsp:cNvPr id="0" name=""/>
        <dsp:cNvSpPr/>
      </dsp:nvSpPr>
      <dsp:spPr>
        <a:xfrm>
          <a:off x="1941608" y="1827593"/>
          <a:ext cx="1693351" cy="747593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Diplomatik</a:t>
          </a:r>
          <a:r>
            <a:rPr lang="en-US" sz="18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1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uslub</a:t>
          </a:r>
          <a:r>
            <a:rPr lang="en-US" sz="18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18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189594" y="1937075"/>
        <a:ext cx="1197379" cy="52862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917E0B-1EE9-4B37-92F7-A7795E939D95}">
      <dsp:nvSpPr>
        <dsp:cNvPr id="0" name=""/>
        <dsp:cNvSpPr/>
      </dsp:nvSpPr>
      <dsp:spPr>
        <a:xfrm rot="5400000">
          <a:off x="451003" y="783277"/>
          <a:ext cx="12980" cy="31828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59A3D6D6-4D05-4D70-8213-7F6D63C7F9B8}">
      <dsp:nvSpPr>
        <dsp:cNvPr id="0" name=""/>
        <dsp:cNvSpPr/>
      </dsp:nvSpPr>
      <dsp:spPr>
        <a:xfrm>
          <a:off x="381000" y="304800"/>
          <a:ext cx="941283" cy="658867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qonun</a:t>
          </a: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farmon</a:t>
          </a: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nizom</a:t>
          </a:r>
          <a:endParaRPr lang="ru-RU" sz="1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13169" y="336969"/>
        <a:ext cx="876945" cy="594529"/>
      </dsp:txXfrm>
    </dsp:sp>
    <dsp:sp modelId="{376FF7F8-AA9F-4D90-B191-2A07DE493111}">
      <dsp:nvSpPr>
        <dsp:cNvPr id="0" name=""/>
        <dsp:cNvSpPr/>
      </dsp:nvSpPr>
      <dsp:spPr>
        <a:xfrm>
          <a:off x="494582" y="761380"/>
          <a:ext cx="34229" cy="266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814F1B-A485-4973-A06B-0882ABE700AD}">
      <dsp:nvSpPr>
        <dsp:cNvPr id="0" name=""/>
        <dsp:cNvSpPr/>
      </dsp:nvSpPr>
      <dsp:spPr>
        <a:xfrm rot="5400000">
          <a:off x="877602" y="1531203"/>
          <a:ext cx="27957" cy="31828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-13089513"/>
            <a:satOff val="-703"/>
            <a:lumOff val="11364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F26E9060-4CAD-4242-8E58-42E20F53F7A4}">
      <dsp:nvSpPr>
        <dsp:cNvPr id="0" name=""/>
        <dsp:cNvSpPr/>
      </dsp:nvSpPr>
      <dsp:spPr>
        <a:xfrm>
          <a:off x="581407" y="1202056"/>
          <a:ext cx="941283" cy="658867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buyruq</a:t>
          </a:r>
          <a:r>
            <a:rPr lang="en-US" sz="16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1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ariza</a:t>
          </a:r>
          <a:endParaRPr lang="ru-RU" sz="16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13576" y="1234225"/>
        <a:ext cx="876945" cy="594529"/>
      </dsp:txXfrm>
    </dsp:sp>
    <dsp:sp modelId="{C0DCEDFA-09CB-45EE-96C0-9B9054D96DC4}">
      <dsp:nvSpPr>
        <dsp:cNvPr id="0" name=""/>
        <dsp:cNvSpPr/>
      </dsp:nvSpPr>
      <dsp:spPr>
        <a:xfrm>
          <a:off x="945033" y="1499690"/>
          <a:ext cx="34229" cy="266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5B7963-DD21-4569-AE5B-3CDB9EE11F19}">
      <dsp:nvSpPr>
        <dsp:cNvPr id="0" name=""/>
        <dsp:cNvSpPr/>
      </dsp:nvSpPr>
      <dsp:spPr>
        <a:xfrm>
          <a:off x="415290" y="2160531"/>
          <a:ext cx="941283" cy="658867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nota,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bitim</a:t>
          </a:r>
          <a:endParaRPr lang="ru-RU" sz="1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47459" y="2192700"/>
        <a:ext cx="876945" cy="59452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C190C2-58D7-4851-8214-32096519D787}">
      <dsp:nvSpPr>
        <dsp:cNvPr id="0" name=""/>
        <dsp:cNvSpPr/>
      </dsp:nvSpPr>
      <dsp:spPr>
        <a:xfrm rot="5400000">
          <a:off x="355412" y="663860"/>
          <a:ext cx="548349" cy="62427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6054384-75D0-48E9-B346-5757785D2307}">
      <dsp:nvSpPr>
        <dsp:cNvPr id="0" name=""/>
        <dsp:cNvSpPr/>
      </dsp:nvSpPr>
      <dsp:spPr>
        <a:xfrm>
          <a:off x="700" y="56003"/>
          <a:ext cx="1341963" cy="646138"/>
        </a:xfrm>
        <a:prstGeom prst="roundRect">
          <a:avLst>
            <a:gd name="adj" fmla="val 166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Ariza</a:t>
          </a:r>
          <a:endParaRPr lang="ru-RU" sz="20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2248" y="87551"/>
        <a:ext cx="1278867" cy="583042"/>
      </dsp:txXfrm>
    </dsp:sp>
    <dsp:sp modelId="{D5398232-B79F-4A63-93E5-1ECDF18F3572}">
      <dsp:nvSpPr>
        <dsp:cNvPr id="0" name=""/>
        <dsp:cNvSpPr/>
      </dsp:nvSpPr>
      <dsp:spPr>
        <a:xfrm>
          <a:off x="1133231" y="117627"/>
          <a:ext cx="671373" cy="522237"/>
        </a:xfrm>
        <a:prstGeom prst="rect">
          <a:avLst/>
        </a:prstGeom>
        <a:solidFill>
          <a:schemeClr val="lt1">
            <a:alpha val="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1538F9-B4E5-4291-B4DB-EDAE47394234}">
      <dsp:nvSpPr>
        <dsp:cNvPr id="0" name=""/>
        <dsp:cNvSpPr/>
      </dsp:nvSpPr>
      <dsp:spPr>
        <a:xfrm rot="5400000">
          <a:off x="1219897" y="1389687"/>
          <a:ext cx="548349" cy="62427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-13089513"/>
            <a:satOff val="-703"/>
            <a:lumOff val="11364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AA2414E-D273-43C0-B151-B2A237665B72}">
      <dsp:nvSpPr>
        <dsp:cNvPr id="0" name=""/>
        <dsp:cNvSpPr/>
      </dsp:nvSpPr>
      <dsp:spPr>
        <a:xfrm>
          <a:off x="866574" y="781830"/>
          <a:ext cx="1339184" cy="646138"/>
        </a:xfrm>
        <a:prstGeom prst="roundRect">
          <a:avLst>
            <a:gd name="adj" fmla="val 1667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Tilxat</a:t>
          </a:r>
          <a:endParaRPr lang="ru-RU" sz="20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98122" y="813378"/>
        <a:ext cx="1276088" cy="583042"/>
      </dsp:txXfrm>
    </dsp:sp>
    <dsp:sp modelId="{9FD510E7-73F3-4611-95AB-AAFB9AA6647D}">
      <dsp:nvSpPr>
        <dsp:cNvPr id="0" name=""/>
        <dsp:cNvSpPr/>
      </dsp:nvSpPr>
      <dsp:spPr>
        <a:xfrm>
          <a:off x="2307937" y="843454"/>
          <a:ext cx="50930" cy="522237"/>
        </a:xfrm>
        <a:prstGeom prst="rect">
          <a:avLst/>
        </a:prstGeom>
        <a:solidFill>
          <a:schemeClr val="lt1">
            <a:alpha val="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E84C13-C30F-45F9-A4D4-6CA5E4538518}">
      <dsp:nvSpPr>
        <dsp:cNvPr id="0" name=""/>
        <dsp:cNvSpPr/>
      </dsp:nvSpPr>
      <dsp:spPr>
        <a:xfrm>
          <a:off x="1695607" y="1546619"/>
          <a:ext cx="2076851" cy="646138"/>
        </a:xfrm>
        <a:prstGeom prst="roundRect">
          <a:avLst>
            <a:gd name="adj" fmla="val 1667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Ishonchnoma</a:t>
          </a:r>
          <a:endParaRPr lang="ru-RU" sz="18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727155" y="1578167"/>
        <a:ext cx="2013755" cy="5830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D810A0-56F5-4485-AA8B-167C1B233E39}" type="datetimeFigureOut">
              <a:rPr lang="ru-RU" smtClean="0"/>
              <a:t>08.03.2021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C7859B-C846-4F14-B484-500A4D478A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4387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C7859B-C846-4F14-B484-500A4D478A4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15337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C7859B-C846-4F14-B484-500A4D478A45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35672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C7859B-C846-4F14-B484-500A4D478A45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915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3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0617" y="222930"/>
            <a:ext cx="4080510" cy="5467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ru-RU" sz="3400" dirty="0" smtClean="0"/>
              <a:t>               </a:t>
            </a:r>
            <a:r>
              <a:rPr lang="en-US" sz="3400" dirty="0" err="1" smtClean="0"/>
              <a:t>Ona</a:t>
            </a:r>
            <a:r>
              <a:rPr lang="en-US" sz="3400" dirty="0" smtClean="0"/>
              <a:t> </a:t>
            </a:r>
            <a:r>
              <a:rPr lang="en-US" sz="3400" dirty="0" err="1" smtClean="0"/>
              <a:t>tili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901700" y="1274451"/>
            <a:ext cx="3347892" cy="1166986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32384" marR="1048385">
              <a:lnSpc>
                <a:spcPts val="1789"/>
              </a:lnSpc>
              <a:spcBef>
                <a:spcPts val="1160"/>
              </a:spcBef>
            </a:pPr>
            <a:r>
              <a:rPr lang="en-US" sz="2000" spc="-10" dirty="0" smtClean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spc="-1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Mavzu</a:t>
            </a:r>
            <a:r>
              <a:rPr lang="en-US" sz="2400" b="1" spc="-1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400" b="1" spc="-1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2384" marR="1048385">
              <a:spcBef>
                <a:spcPts val="1160"/>
              </a:spcBef>
            </a:pPr>
            <a:r>
              <a:rPr lang="en-US" sz="2400" b="1" spc="-1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Ish</a:t>
            </a:r>
            <a:r>
              <a:rPr lang="en-US" sz="2400" b="1" spc="-1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spc="-1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qog‘ozlari</a:t>
            </a:r>
            <a:r>
              <a:rPr lang="en-US" sz="2400" b="1" spc="-1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spc="-1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lang="en-US" sz="2400" b="1" spc="-1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spc="-1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ishlash</a:t>
            </a:r>
            <a:endParaRPr lang="en-US" sz="2400" b="1" spc="-1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37789" y="1251207"/>
            <a:ext cx="344170" cy="740410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37789" y="2099882"/>
            <a:ext cx="344170" cy="68072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4623832" y="284338"/>
            <a:ext cx="1034555" cy="455474"/>
            <a:chOff x="4701998" y="228108"/>
            <a:chExt cx="603886" cy="603885"/>
          </a:xfrm>
        </p:grpSpPr>
        <p:sp>
          <p:nvSpPr>
            <p:cNvPr id="9" name="object 9"/>
            <p:cNvSpPr/>
            <p:nvPr/>
          </p:nvSpPr>
          <p:spPr>
            <a:xfrm>
              <a:off x="4701998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4559300" y="249024"/>
            <a:ext cx="1135047" cy="362279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en-US" sz="2250" b="1" spc="1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50" b="1" spc="10" dirty="0" smtClean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lang="en-US" sz="2250" b="1" spc="10" dirty="0" smtClean="0">
                <a:solidFill>
                  <a:srgbClr val="FFFFFF"/>
                </a:solidFill>
                <a:latin typeface="Arial"/>
                <a:cs typeface="Arial"/>
              </a:rPr>
              <a:t>0-sinf</a:t>
            </a:r>
            <a:endParaRPr sz="2250" dirty="0">
              <a:latin typeface="Arial"/>
              <a:cs typeface="Arial"/>
            </a:endParaRPr>
          </a:p>
        </p:txBody>
      </p:sp>
      <p:pic>
        <p:nvPicPr>
          <p:cNvPr id="1026" name="Picture 2" descr="C:\Users\Mehriddin\Desktop\unname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4713" y="1274451"/>
            <a:ext cx="2041214" cy="1490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r>
              <a:rPr lang="en-US" dirty="0" smtClean="0"/>
              <a:t>                             </a:t>
            </a:r>
            <a:r>
              <a:rPr lang="en-US" sz="2400" dirty="0" err="1" smtClean="0"/>
              <a:t>Tilxat</a:t>
            </a:r>
            <a:endParaRPr lang="ru-RU" sz="24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139700" y="555626"/>
            <a:ext cx="5486400" cy="2590799"/>
          </a:xfrm>
          <a:solidFill>
            <a:schemeClr val="bg1"/>
          </a:solidFill>
        </p:spPr>
        <p:txBody>
          <a:bodyPr/>
          <a:lstStyle/>
          <a:p>
            <a:r>
              <a:rPr lang="en-US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1800" b="1" i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</a:t>
            </a:r>
            <a:r>
              <a:rPr lang="en-US" sz="18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b="1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Omonboyeva</a:t>
            </a:r>
            <a:r>
              <a:rPr lang="en-US" sz="18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Zebiniso</a:t>
            </a:r>
            <a:r>
              <a:rPr lang="en-US" sz="18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Samar </a:t>
            </a:r>
            <a:r>
              <a:rPr lang="en-US" sz="1800" b="1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qizi</a:t>
            </a:r>
            <a:r>
              <a:rPr lang="en-US" sz="18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b="1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kutubxonachi</a:t>
            </a:r>
            <a:r>
              <a:rPr lang="en-US" sz="18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i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Mirkamolova</a:t>
            </a:r>
            <a:r>
              <a:rPr lang="en-US" sz="1800" b="1" i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i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Naziradan</a:t>
            </a:r>
            <a:r>
              <a:rPr lang="en-US" sz="1800" b="1" i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10- „A“ </a:t>
            </a:r>
            <a:r>
              <a:rPr lang="en-US" sz="1800" b="1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r>
              <a:rPr lang="en-US" sz="18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o‘quvchilari</a:t>
            </a:r>
            <a:r>
              <a:rPr lang="en-US" sz="18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obuna</a:t>
            </a:r>
            <a:r>
              <a:rPr lang="en-US" sz="18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18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quyidagi</a:t>
            </a:r>
            <a:r>
              <a:rPr lang="en-US" sz="18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gazeta</a:t>
            </a:r>
            <a:r>
              <a:rPr lang="en-US" sz="18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i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800" b="1" i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i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jurnallarni</a:t>
            </a:r>
            <a:r>
              <a:rPr lang="en-US" sz="1800" b="1" i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tarqatish</a:t>
            </a:r>
            <a:r>
              <a:rPr lang="en-US" sz="18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18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qabul</a:t>
            </a:r>
            <a:r>
              <a:rPr lang="en-US" sz="18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qilib</a:t>
            </a:r>
            <a:r>
              <a:rPr lang="en-US" sz="18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oldim</a:t>
            </a:r>
            <a:r>
              <a:rPr lang="en-US" sz="1800" b="1" i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                                                                               „</a:t>
            </a:r>
            <a:r>
              <a:rPr lang="en-US" sz="1800" b="1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</a:t>
            </a:r>
            <a:r>
              <a:rPr lang="en-US" sz="18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dunyosi</a:t>
            </a:r>
            <a:r>
              <a:rPr lang="en-US" sz="18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 </a:t>
            </a:r>
            <a:r>
              <a:rPr lang="en-US" sz="1800" b="1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gazetasi</a:t>
            </a:r>
            <a:r>
              <a:rPr lang="en-US" sz="18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5 </a:t>
            </a:r>
            <a:r>
              <a:rPr lang="en-US" sz="1800" b="1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dona</a:t>
            </a:r>
            <a:endParaRPr lang="en-US" sz="1800" b="1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8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en-US" sz="1800" b="1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Ma’rifat</a:t>
            </a:r>
            <a:r>
              <a:rPr lang="en-US" sz="18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gulshani</a:t>
            </a:r>
            <a:r>
              <a:rPr lang="en-US" sz="18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 </a:t>
            </a:r>
            <a:r>
              <a:rPr lang="en-US" sz="1800" b="1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gazetasi</a:t>
            </a:r>
            <a:r>
              <a:rPr lang="en-US" sz="18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4 </a:t>
            </a:r>
            <a:r>
              <a:rPr lang="en-US" sz="1800" b="1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dona</a:t>
            </a:r>
            <a:endParaRPr lang="en-US" sz="1800" b="1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8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en-US" sz="1800" b="1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Sinfdosh</a:t>
            </a:r>
            <a:r>
              <a:rPr lang="en-US" sz="18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 </a:t>
            </a:r>
            <a:r>
              <a:rPr lang="en-US" sz="1800" b="1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jurnali</a:t>
            </a:r>
            <a:r>
              <a:rPr lang="en-US" sz="18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4 </a:t>
            </a:r>
            <a:r>
              <a:rPr lang="en-US" sz="1800" b="1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dona</a:t>
            </a:r>
            <a:endParaRPr lang="en-US" sz="1800" b="1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800" b="1" i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800" b="1" i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2020-yil </a:t>
            </a:r>
            <a:r>
              <a:rPr lang="en-US" sz="18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20-may </a:t>
            </a:r>
            <a:r>
              <a:rPr lang="en-US" sz="1800" b="1" i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(</a:t>
            </a:r>
            <a:r>
              <a:rPr lang="en-US" sz="1800" b="1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imzo</a:t>
            </a:r>
            <a:r>
              <a:rPr lang="en-US" sz="18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800" b="1" i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sz="1800" b="1" i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Omonboyeva</a:t>
            </a:r>
            <a:r>
              <a:rPr lang="en-US" sz="1800" b="1" i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Z.</a:t>
            </a:r>
            <a:endParaRPr lang="en-US" sz="1800" b="1" i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888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430887"/>
          </a:xfrm>
        </p:spPr>
        <p:txBody>
          <a:bodyPr/>
          <a:lstStyle/>
          <a:p>
            <a:r>
              <a:rPr lang="en-US" dirty="0" smtClean="0"/>
              <a:t>                        </a:t>
            </a:r>
            <a:r>
              <a:rPr lang="en-US" sz="2800" dirty="0" err="1" smtClean="0"/>
              <a:t>Bildirishnoma</a:t>
            </a:r>
            <a:endParaRPr lang="ru-RU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500" y="479425"/>
            <a:ext cx="5638800" cy="2708434"/>
          </a:xfrm>
          <a:ln>
            <a:solidFill>
              <a:srgbClr val="0070C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r"/>
            <a:r>
              <a:rPr lang="en-US" sz="1600" b="1" i="0" dirty="0" smtClean="0"/>
              <a:t>                                                 </a:t>
            </a:r>
            <a:r>
              <a:rPr lang="en-US" sz="1600" b="1" i="0" dirty="0" err="1"/>
              <a:t>Yakkasaroy</a:t>
            </a:r>
            <a:r>
              <a:rPr lang="en-US" sz="1600" b="1" i="0" dirty="0"/>
              <a:t> </a:t>
            </a:r>
            <a:r>
              <a:rPr lang="en-US" sz="1600" b="1" i="0" dirty="0" err="1"/>
              <a:t>tumani</a:t>
            </a:r>
            <a:r>
              <a:rPr lang="en-US" sz="1600" b="1" i="0" dirty="0"/>
              <a:t> </a:t>
            </a:r>
            <a:r>
              <a:rPr lang="en-US" sz="1600" b="1" i="0" dirty="0" smtClean="0"/>
              <a:t>         </a:t>
            </a:r>
          </a:p>
          <a:p>
            <a:pPr algn="r"/>
            <a:r>
              <a:rPr lang="en-US" sz="1600" b="1" i="0" dirty="0" smtClean="0"/>
              <a:t>127- </a:t>
            </a:r>
            <a:r>
              <a:rPr lang="en-US" sz="1600" b="1" i="0" dirty="0" err="1"/>
              <a:t>maktab</a:t>
            </a:r>
            <a:endParaRPr lang="en-US" sz="1600" b="1" i="0" dirty="0"/>
          </a:p>
          <a:p>
            <a:pPr algn="r"/>
            <a:r>
              <a:rPr lang="en-US" sz="1600" b="1" i="0" dirty="0" smtClean="0"/>
              <a:t>10- </a:t>
            </a:r>
            <a:r>
              <a:rPr lang="en-US" sz="1600" b="1" i="0" dirty="0" err="1"/>
              <a:t>sinf</a:t>
            </a:r>
            <a:r>
              <a:rPr lang="en-US" sz="1600" b="1" i="0" dirty="0"/>
              <a:t> </a:t>
            </a:r>
            <a:r>
              <a:rPr lang="en-US" sz="1600" b="1" i="0" dirty="0" err="1"/>
              <a:t>o‘quvchisi</a:t>
            </a:r>
            <a:endParaRPr lang="en-US" sz="1600" b="1" i="0" dirty="0"/>
          </a:p>
          <a:p>
            <a:pPr algn="r"/>
            <a:r>
              <a:rPr lang="en-US" sz="1600" b="1" i="0" dirty="0" err="1"/>
              <a:t>Alimova</a:t>
            </a:r>
            <a:r>
              <a:rPr lang="en-US" sz="1600" b="1" i="0" dirty="0"/>
              <a:t> </a:t>
            </a:r>
            <a:r>
              <a:rPr lang="en-US" sz="1600" b="1" i="0" dirty="0" err="1"/>
              <a:t>E’zozadan</a:t>
            </a:r>
            <a:endParaRPr lang="en-US" sz="1600" b="1" i="0" dirty="0"/>
          </a:p>
          <a:p>
            <a:r>
              <a:rPr lang="en-US" sz="1600" b="1" i="0" dirty="0" smtClean="0"/>
              <a:t>                                    BILDIRISHNOMA</a:t>
            </a:r>
            <a:endParaRPr lang="en-US" sz="1600" b="1" i="0" dirty="0"/>
          </a:p>
          <a:p>
            <a:r>
              <a:rPr lang="en-US" sz="1600" b="1" i="0" dirty="0"/>
              <a:t>2020- </a:t>
            </a:r>
            <a:r>
              <a:rPr lang="en-US" sz="1600" b="1" i="0" dirty="0" err="1"/>
              <a:t>yilning</a:t>
            </a:r>
            <a:r>
              <a:rPr lang="en-US" sz="1600" b="1" i="0" dirty="0"/>
              <a:t> 6- may </a:t>
            </a:r>
            <a:r>
              <a:rPr lang="en-US" sz="1600" b="1" i="0" dirty="0" err="1"/>
              <a:t>kuni</a:t>
            </a:r>
            <a:r>
              <a:rPr lang="en-US" sz="1600" b="1" i="0" dirty="0"/>
              <a:t> </a:t>
            </a:r>
            <a:r>
              <a:rPr lang="en-US" sz="1600" b="1" i="0" dirty="0" err="1"/>
              <a:t>Xotira</a:t>
            </a:r>
            <a:r>
              <a:rPr lang="en-US" sz="1600" b="1" i="0" dirty="0"/>
              <a:t> </a:t>
            </a:r>
            <a:r>
              <a:rPr lang="en-US" sz="1600" b="1" i="0" dirty="0" err="1"/>
              <a:t>va</a:t>
            </a:r>
            <a:r>
              <a:rPr lang="en-US" sz="1600" b="1" i="0" dirty="0"/>
              <a:t> </a:t>
            </a:r>
            <a:r>
              <a:rPr lang="en-US" sz="1600" b="1" i="0" dirty="0" err="1"/>
              <a:t>qadrlash</a:t>
            </a:r>
            <a:r>
              <a:rPr lang="en-US" sz="1600" b="1" i="0" dirty="0"/>
              <a:t> </a:t>
            </a:r>
            <a:r>
              <a:rPr lang="en-US" sz="1600" b="1" i="0" dirty="0" err="1"/>
              <a:t>kuni</a:t>
            </a:r>
            <a:r>
              <a:rPr lang="en-US" sz="1600" b="1" i="0" dirty="0"/>
              <a:t> </a:t>
            </a:r>
            <a:r>
              <a:rPr lang="en-US" sz="1600" b="1" i="0" dirty="0" err="1"/>
              <a:t>munosabati</a:t>
            </a:r>
            <a:r>
              <a:rPr lang="en-US" sz="1600" b="1" i="0" dirty="0"/>
              <a:t> </a:t>
            </a:r>
            <a:r>
              <a:rPr lang="en-US" sz="1600" b="1" i="0" dirty="0" err="1" smtClean="0"/>
              <a:t>bilan</a:t>
            </a:r>
            <a:r>
              <a:rPr lang="en-US" sz="1600" b="1" i="0" dirty="0" smtClean="0"/>
              <a:t> „</a:t>
            </a:r>
            <a:r>
              <a:rPr lang="en-US" sz="1600" b="1" i="0" dirty="0" err="1" smtClean="0"/>
              <a:t>Boshliq</a:t>
            </a:r>
            <a:r>
              <a:rPr lang="en-US" sz="1600" b="1" i="0" dirty="0"/>
              <a:t>“ </a:t>
            </a:r>
            <a:r>
              <a:rPr lang="en-US" sz="1600" b="1" i="0" dirty="0" err="1"/>
              <a:t>mahallasi</a:t>
            </a:r>
            <a:r>
              <a:rPr lang="en-US" sz="1600" b="1" i="0" dirty="0"/>
              <a:t> </a:t>
            </a:r>
            <a:r>
              <a:rPr lang="en-US" sz="1600" b="1" i="0" dirty="0" err="1"/>
              <a:t>hududida</a:t>
            </a:r>
            <a:r>
              <a:rPr lang="en-US" sz="1600" b="1" i="0" dirty="0"/>
              <a:t> </a:t>
            </a:r>
            <a:r>
              <a:rPr lang="en-US" sz="1600" b="1" i="0" dirty="0" err="1"/>
              <a:t>istiqomat</a:t>
            </a:r>
            <a:r>
              <a:rPr lang="en-US" sz="1600" b="1" i="0" dirty="0"/>
              <a:t> </a:t>
            </a:r>
            <a:r>
              <a:rPr lang="en-US" sz="1600" b="1" i="0" dirty="0" err="1"/>
              <a:t>qiluvchi</a:t>
            </a:r>
            <a:r>
              <a:rPr lang="en-US" sz="1600" b="1" i="0" dirty="0"/>
              <a:t> 12 </a:t>
            </a:r>
            <a:r>
              <a:rPr lang="en-US" sz="1600" b="1" i="0" dirty="0" err="1"/>
              <a:t>nafar</a:t>
            </a:r>
            <a:r>
              <a:rPr lang="en-US" sz="1600" b="1" i="0" dirty="0"/>
              <a:t> </a:t>
            </a:r>
            <a:r>
              <a:rPr lang="en-US" sz="1600" b="1" i="0" dirty="0" err="1" smtClean="0"/>
              <a:t>faxriylarning</a:t>
            </a:r>
            <a:r>
              <a:rPr lang="en-US" sz="1600" b="1" i="0" dirty="0" smtClean="0"/>
              <a:t> </a:t>
            </a:r>
            <a:r>
              <a:rPr lang="en-US" sz="1600" b="1" i="0" dirty="0" err="1" smtClean="0"/>
              <a:t>xonadoniga</a:t>
            </a:r>
            <a:r>
              <a:rPr lang="en-US" sz="1600" b="1" i="0" dirty="0" smtClean="0"/>
              <a:t> </a:t>
            </a:r>
            <a:r>
              <a:rPr lang="en-US" sz="1600" b="1" i="0" dirty="0" err="1"/>
              <a:t>borib</a:t>
            </a:r>
            <a:r>
              <a:rPr lang="en-US" sz="1600" b="1" i="0" dirty="0"/>
              <a:t>, </a:t>
            </a:r>
            <a:r>
              <a:rPr lang="en-US" sz="1600" b="1" i="0" dirty="0" err="1"/>
              <a:t>ularning</a:t>
            </a:r>
            <a:r>
              <a:rPr lang="en-US" sz="1600" b="1" i="0" dirty="0"/>
              <a:t> </a:t>
            </a:r>
            <a:r>
              <a:rPr lang="en-US" sz="1600" b="1" i="0" dirty="0" err="1"/>
              <a:t>holidan</a:t>
            </a:r>
            <a:r>
              <a:rPr lang="en-US" sz="1600" b="1" i="0" dirty="0"/>
              <a:t> </a:t>
            </a:r>
            <a:r>
              <a:rPr lang="en-US" sz="1600" b="1" i="0" dirty="0" err="1"/>
              <a:t>xabar</a:t>
            </a:r>
            <a:r>
              <a:rPr lang="en-US" sz="1600" b="1" i="0" dirty="0"/>
              <a:t> </a:t>
            </a:r>
            <a:r>
              <a:rPr lang="en-US" sz="1600" b="1" i="0" dirty="0" err="1"/>
              <a:t>olindi</a:t>
            </a:r>
            <a:r>
              <a:rPr lang="en-US" sz="1600" b="1" i="0" dirty="0"/>
              <a:t>. </a:t>
            </a:r>
            <a:r>
              <a:rPr lang="en-US" sz="1600" b="1" i="0" dirty="0" err="1"/>
              <a:t>Faxriylarni</a:t>
            </a:r>
            <a:r>
              <a:rPr lang="en-US" sz="1600" b="1" i="0" dirty="0"/>
              <a:t> </a:t>
            </a:r>
            <a:r>
              <a:rPr lang="en-US" sz="1600" b="1" i="0" dirty="0" err="1"/>
              <a:t>bayram</a:t>
            </a:r>
            <a:r>
              <a:rPr lang="en-US" sz="1600" b="1" i="0" dirty="0"/>
              <a:t> </a:t>
            </a:r>
            <a:r>
              <a:rPr lang="en-US" sz="1600" b="1" i="0" dirty="0" err="1" smtClean="0"/>
              <a:t>bilan</a:t>
            </a:r>
            <a:r>
              <a:rPr lang="en-US" sz="1600" b="1" i="0" dirty="0" smtClean="0"/>
              <a:t> </a:t>
            </a:r>
            <a:r>
              <a:rPr lang="en-US" sz="1600" b="1" i="0" dirty="0" err="1" smtClean="0"/>
              <a:t>tabriklab</a:t>
            </a:r>
            <a:r>
              <a:rPr lang="en-US" sz="1600" b="1" i="0" dirty="0"/>
              <a:t>, </a:t>
            </a:r>
            <a:r>
              <a:rPr lang="en-US" sz="1600" b="1" i="0" dirty="0" err="1"/>
              <a:t>sovg‘alar</a:t>
            </a:r>
            <a:r>
              <a:rPr lang="en-US" sz="1600" b="1" i="0" dirty="0"/>
              <a:t> </a:t>
            </a:r>
            <a:r>
              <a:rPr lang="en-US" sz="1600" b="1" i="0" dirty="0" err="1"/>
              <a:t>topshirildi</a:t>
            </a:r>
            <a:r>
              <a:rPr lang="en-US" sz="1600" b="1" i="0" dirty="0"/>
              <a:t>.</a:t>
            </a:r>
          </a:p>
          <a:p>
            <a:r>
              <a:rPr lang="en-US" sz="1600" b="1" i="0" dirty="0"/>
              <a:t>2020- </a:t>
            </a:r>
            <a:r>
              <a:rPr lang="en-US" sz="1600" b="1" i="0" dirty="0" err="1"/>
              <a:t>yil</a:t>
            </a:r>
            <a:r>
              <a:rPr lang="en-US" sz="1600" b="1" i="0" dirty="0"/>
              <a:t> 6- </a:t>
            </a:r>
            <a:r>
              <a:rPr lang="en-US" sz="1600" b="1" i="0" dirty="0" smtClean="0"/>
              <a:t>may         </a:t>
            </a:r>
            <a:r>
              <a:rPr lang="en-US" sz="1600" b="1" i="0" dirty="0"/>
              <a:t>(</a:t>
            </a:r>
            <a:r>
              <a:rPr lang="en-US" sz="1600" b="1" i="0" dirty="0" err="1"/>
              <a:t>imzo</a:t>
            </a:r>
            <a:r>
              <a:rPr lang="en-US" sz="1600" b="1" i="0" dirty="0"/>
              <a:t>) </a:t>
            </a:r>
            <a:r>
              <a:rPr lang="en-US" sz="1600" b="1" i="0" dirty="0" smtClean="0"/>
              <a:t>___________________</a:t>
            </a:r>
            <a:endParaRPr lang="ru-RU" sz="1600" b="1" i="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8235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02424"/>
            <a:ext cx="5765799" cy="369332"/>
          </a:xfrm>
        </p:spPr>
        <p:txBody>
          <a:bodyPr/>
          <a:lstStyle/>
          <a:p>
            <a:r>
              <a:rPr lang="en-US" sz="2400" dirty="0" smtClean="0"/>
              <a:t> </a:t>
            </a:r>
            <a:r>
              <a:rPr lang="en-US" sz="2000" dirty="0" err="1" smtClean="0"/>
              <a:t>Mustahkamlash</a:t>
            </a:r>
            <a:r>
              <a:rPr lang="en-US" sz="2000" dirty="0" smtClean="0"/>
              <a:t> </a:t>
            </a:r>
            <a:r>
              <a:rPr lang="en-US" sz="2000" dirty="0" err="1"/>
              <a:t>uchun</a:t>
            </a:r>
            <a:r>
              <a:rPr lang="en-US" sz="2000" dirty="0"/>
              <a:t> </a:t>
            </a:r>
            <a:r>
              <a:rPr lang="en-US" sz="2000" dirty="0" err="1"/>
              <a:t>savol</a:t>
            </a:r>
            <a:r>
              <a:rPr lang="en-US" sz="2000" dirty="0"/>
              <a:t> </a:t>
            </a:r>
            <a:r>
              <a:rPr lang="en-US" sz="2000" dirty="0" err="1"/>
              <a:t>va</a:t>
            </a:r>
            <a:r>
              <a:rPr lang="en-US" sz="2000" dirty="0"/>
              <a:t> </a:t>
            </a:r>
            <a:r>
              <a:rPr lang="en-US" sz="2000" dirty="0" err="1"/>
              <a:t>topshiriqlar</a:t>
            </a:r>
            <a:endParaRPr lang="ru-RU" sz="2000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215900" y="631825"/>
            <a:ext cx="4893589" cy="553998"/>
          </a:xfrm>
        </p:spPr>
        <p:txBody>
          <a:bodyPr/>
          <a:lstStyle/>
          <a:p>
            <a:r>
              <a:rPr lang="en-US" sz="1800" b="1" i="0" dirty="0">
                <a:solidFill>
                  <a:schemeClr val="tx1"/>
                </a:solidFill>
              </a:rPr>
              <a:t>1. </a:t>
            </a:r>
            <a:r>
              <a:rPr lang="en-US" sz="1800" b="1" i="0" dirty="0" err="1">
                <a:solidFill>
                  <a:schemeClr val="tx1"/>
                </a:solidFill>
              </a:rPr>
              <a:t>Ish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qog‘ozlarining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o‘ziga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xos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uslubiy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xususiyatlarini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sanab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ko‘rsating</a:t>
            </a:r>
            <a:r>
              <a:rPr lang="en-US" sz="1800" b="1" i="0" dirty="0">
                <a:solidFill>
                  <a:schemeClr val="tx1"/>
                </a:solidFill>
              </a:rPr>
              <a:t>.</a:t>
            </a:r>
            <a:endParaRPr lang="ru-RU" sz="1800" b="1" i="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5900" y="1165225"/>
            <a:ext cx="55499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qog‘ozlari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ma’lum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qoliplarda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tuzilib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ulardagi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ma’lumotlar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aniq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xolis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bo‘lishi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Hujjatlarning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o‘ziga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xos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atama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birikmalari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tushunarlidir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qog‘ozlarida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badiiy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uslubdagi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obrazlilik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o‘xshatish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unsurlar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ko‘chma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ma’nodagi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undovlar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qo‘llanmaydi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2218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r>
              <a:rPr lang="en-US" dirty="0" smtClean="0"/>
              <a:t>            </a:t>
            </a:r>
            <a:r>
              <a:rPr lang="en-US" dirty="0" err="1" smtClean="0"/>
              <a:t>Bilimingizni</a:t>
            </a:r>
            <a:r>
              <a:rPr lang="en-US" dirty="0" smtClean="0"/>
              <a:t> </a:t>
            </a:r>
            <a:r>
              <a:rPr lang="en-US" dirty="0" err="1" smtClean="0"/>
              <a:t>sinab</a:t>
            </a:r>
            <a:r>
              <a:rPr lang="en-US" dirty="0" smtClean="0"/>
              <a:t> </a:t>
            </a:r>
            <a:r>
              <a:rPr lang="en-US" dirty="0" err="1" smtClean="0"/>
              <a:t>ko‘ring</a:t>
            </a:r>
            <a:r>
              <a:rPr lang="en-US" dirty="0" smtClean="0"/>
              <a:t>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5900" y="631825"/>
            <a:ext cx="5430347" cy="1938992"/>
          </a:xfrm>
        </p:spPr>
        <p:txBody>
          <a:bodyPr/>
          <a:lstStyle/>
          <a:p>
            <a:r>
              <a:rPr lang="en-US" sz="1800" b="1" i="0" dirty="0">
                <a:solidFill>
                  <a:schemeClr val="tx1"/>
                </a:solidFill>
              </a:rPr>
              <a:t>2. </a:t>
            </a:r>
            <a:r>
              <a:rPr lang="en-US" sz="1800" b="1" i="0" dirty="0" err="1">
                <a:solidFill>
                  <a:schemeClr val="tx1"/>
                </a:solidFill>
              </a:rPr>
              <a:t>Nima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uchun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hujjatlar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dastlab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qoralama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nusxada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tayyorlanadi</a:t>
            </a:r>
            <a:r>
              <a:rPr lang="en-US" sz="1800" b="1" i="0" dirty="0" smtClean="0">
                <a:solidFill>
                  <a:schemeClr val="tx1"/>
                </a:solidFill>
              </a:rPr>
              <a:t>?</a:t>
            </a:r>
          </a:p>
          <a:p>
            <a:endParaRPr lang="en-US" sz="1800" b="1" i="0" dirty="0" smtClean="0">
              <a:solidFill>
                <a:schemeClr val="tx1"/>
              </a:solidFill>
            </a:endParaRPr>
          </a:p>
          <a:p>
            <a:r>
              <a:rPr lang="en-US" sz="1800" b="1" i="0" dirty="0" err="1" smtClean="0">
                <a:solidFill>
                  <a:schemeClr val="tx1"/>
                </a:solidFill>
              </a:rPr>
              <a:t>Hujjatning</a:t>
            </a:r>
            <a:r>
              <a:rPr lang="en-US" sz="1800" b="1" i="0" dirty="0" smtClean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ma’lum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qolip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va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qonun-qoidalarga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amal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qilgan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 smtClean="0">
                <a:solidFill>
                  <a:schemeClr val="tx1"/>
                </a:solidFill>
              </a:rPr>
              <a:t>holda</a:t>
            </a:r>
            <a:r>
              <a:rPr lang="en-US" sz="1800" b="1" i="0" dirty="0" smtClean="0">
                <a:solidFill>
                  <a:schemeClr val="tx1"/>
                </a:solidFill>
              </a:rPr>
              <a:t> </a:t>
            </a:r>
            <a:r>
              <a:rPr lang="en-US" sz="1800" b="1" i="0" dirty="0" err="1" smtClean="0">
                <a:solidFill>
                  <a:schemeClr val="tx1"/>
                </a:solidFill>
              </a:rPr>
              <a:t>yozilishini</a:t>
            </a:r>
            <a:r>
              <a:rPr lang="en-US" sz="1800" b="1" i="0" dirty="0" smtClean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nazorat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qilish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maqsadida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qoralama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nusxada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yoziladi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va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oqqa</a:t>
            </a:r>
            <a:endParaRPr lang="en-US" sz="1800" b="1" i="0" dirty="0">
              <a:solidFill>
                <a:schemeClr val="tx1"/>
              </a:solidFill>
            </a:endParaRPr>
          </a:p>
          <a:p>
            <a:r>
              <a:rPr lang="en-US" sz="1800" b="1" i="0" dirty="0" err="1">
                <a:solidFill>
                  <a:schemeClr val="tx1"/>
                </a:solidFill>
              </a:rPr>
              <a:t>ko‘chiriladi</a:t>
            </a:r>
            <a:r>
              <a:rPr lang="en-US" sz="1800" b="1" i="0" dirty="0">
                <a:solidFill>
                  <a:schemeClr val="tx1"/>
                </a:solidFill>
              </a:rPr>
              <a:t>.</a:t>
            </a:r>
            <a:endParaRPr lang="en-US" sz="1800" b="1" i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649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r>
              <a:rPr lang="en-US" dirty="0" smtClean="0"/>
              <a:t>             </a:t>
            </a:r>
            <a:r>
              <a:rPr lang="en-US" dirty="0" err="1" smtClean="0"/>
              <a:t>Bilimingizni</a:t>
            </a:r>
            <a:r>
              <a:rPr lang="en-US" dirty="0" smtClean="0"/>
              <a:t> </a:t>
            </a:r>
            <a:r>
              <a:rPr lang="en-US" dirty="0" err="1"/>
              <a:t>sinab</a:t>
            </a:r>
            <a:r>
              <a:rPr lang="en-US" dirty="0"/>
              <a:t> </a:t>
            </a:r>
            <a:r>
              <a:rPr lang="en-US" dirty="0" err="1"/>
              <a:t>ko‘ring</a:t>
            </a:r>
            <a:r>
              <a:rPr lang="en-US" dirty="0"/>
              <a:t>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5900" y="631825"/>
            <a:ext cx="5410200" cy="2215991"/>
          </a:xfrm>
        </p:spPr>
        <p:txBody>
          <a:bodyPr/>
          <a:lstStyle/>
          <a:p>
            <a:r>
              <a:rPr lang="en-US" sz="1800" b="1" i="0" dirty="0">
                <a:solidFill>
                  <a:schemeClr val="tx1"/>
                </a:solidFill>
              </a:rPr>
              <a:t>3. </a:t>
            </a:r>
            <a:r>
              <a:rPr lang="en-US" sz="1800" b="1" i="0" dirty="0" err="1">
                <a:solidFill>
                  <a:schemeClr val="tx1"/>
                </a:solidFill>
              </a:rPr>
              <a:t>Yurtimizda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qanday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elektron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hujjat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bazalari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yaratilgan</a:t>
            </a:r>
            <a:r>
              <a:rPr lang="en-US" sz="1800" b="1" i="0" dirty="0">
                <a:solidFill>
                  <a:schemeClr val="tx1"/>
                </a:solidFill>
              </a:rPr>
              <a:t>? </a:t>
            </a:r>
            <a:r>
              <a:rPr lang="en-US" sz="1800" b="1" i="0" dirty="0" err="1">
                <a:solidFill>
                  <a:schemeClr val="tx1"/>
                </a:solidFill>
              </a:rPr>
              <a:t>Ularning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ro‘yxatini</a:t>
            </a:r>
            <a:endParaRPr lang="en-US" sz="1800" b="1" i="0" dirty="0">
              <a:solidFill>
                <a:schemeClr val="tx1"/>
              </a:solidFill>
            </a:endParaRPr>
          </a:p>
          <a:p>
            <a:r>
              <a:rPr lang="en-US" sz="1800" b="1" i="0" dirty="0" err="1">
                <a:solidFill>
                  <a:schemeClr val="tx1"/>
                </a:solidFill>
              </a:rPr>
              <a:t>tuzing</a:t>
            </a:r>
            <a:r>
              <a:rPr lang="en-US" sz="1800" b="1" i="0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sz="1800" b="1" i="0" dirty="0" err="1">
                <a:solidFill>
                  <a:schemeClr val="tx1"/>
                </a:solidFill>
              </a:rPr>
              <a:t>Axborotlarni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izlash</a:t>
            </a:r>
            <a:r>
              <a:rPr lang="en-US" sz="1800" b="1" i="0" dirty="0">
                <a:solidFill>
                  <a:schemeClr val="tx1"/>
                </a:solidFill>
              </a:rPr>
              <a:t>, </a:t>
            </a:r>
            <a:r>
              <a:rPr lang="en-US" sz="1800" b="1" i="0" dirty="0" err="1">
                <a:solidFill>
                  <a:schemeClr val="tx1"/>
                </a:solidFill>
              </a:rPr>
              <a:t>olish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va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foydalanish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bo‘yicha</a:t>
            </a:r>
            <a:r>
              <a:rPr lang="en-US" sz="1800" b="1" i="0" dirty="0">
                <a:solidFill>
                  <a:schemeClr val="tx1"/>
                </a:solidFill>
              </a:rPr>
              <a:t>, </a:t>
            </a:r>
            <a:r>
              <a:rPr lang="en-US" sz="1800" b="1" i="0" dirty="0" err="1" smtClean="0">
                <a:solidFill>
                  <a:schemeClr val="tx1"/>
                </a:solidFill>
              </a:rPr>
              <a:t>shuningdek</a:t>
            </a:r>
            <a:r>
              <a:rPr lang="en-US" sz="1800" b="1" i="0" dirty="0" smtClean="0">
                <a:solidFill>
                  <a:schemeClr val="tx1"/>
                </a:solidFill>
              </a:rPr>
              <a:t>, </a:t>
            </a:r>
            <a:r>
              <a:rPr lang="en-US" sz="1800" b="1" i="0" dirty="0" err="1" smtClean="0">
                <a:solidFill>
                  <a:schemeClr val="tx1"/>
                </a:solidFill>
              </a:rPr>
              <a:t>elektron</a:t>
            </a:r>
            <a:r>
              <a:rPr lang="en-US" sz="1800" b="1" i="0" dirty="0" smtClean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hujjatlarni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yaratish</a:t>
            </a:r>
            <a:r>
              <a:rPr lang="en-US" sz="1800" b="1" i="0" dirty="0">
                <a:solidFill>
                  <a:schemeClr val="tx1"/>
                </a:solidFill>
              </a:rPr>
              <a:t>, </a:t>
            </a:r>
            <a:r>
              <a:rPr lang="en-US" sz="1800" b="1" i="0" dirty="0" err="1">
                <a:solidFill>
                  <a:schemeClr val="tx1"/>
                </a:solidFill>
              </a:rPr>
              <a:t>foydalanish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va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saqlash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bo‘yicha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 smtClean="0">
                <a:solidFill>
                  <a:schemeClr val="tx1"/>
                </a:solidFill>
              </a:rPr>
              <a:t>yurtimizda</a:t>
            </a:r>
            <a:r>
              <a:rPr lang="en-US" sz="1800" b="1" i="0" dirty="0" smtClean="0">
                <a:solidFill>
                  <a:schemeClr val="tx1"/>
                </a:solidFill>
              </a:rPr>
              <a:t> </a:t>
            </a:r>
            <a:r>
              <a:rPr lang="en-US" sz="1800" b="1" i="0" dirty="0" err="1" smtClean="0">
                <a:solidFill>
                  <a:schemeClr val="tx1"/>
                </a:solidFill>
              </a:rPr>
              <a:t>zarur</a:t>
            </a:r>
            <a:r>
              <a:rPr lang="en-US" sz="1800" b="1" i="0" dirty="0" smtClean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huquqiy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baza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yaratilgan</a:t>
            </a:r>
            <a:r>
              <a:rPr lang="en-US" sz="1800" b="1" i="0" dirty="0">
                <a:solidFill>
                  <a:schemeClr val="tx1"/>
                </a:solidFill>
              </a:rPr>
              <a:t>. </a:t>
            </a:r>
            <a:r>
              <a:rPr lang="en-US" sz="1800" b="1" i="0" dirty="0" err="1">
                <a:solidFill>
                  <a:schemeClr val="tx1"/>
                </a:solidFill>
              </a:rPr>
              <a:t>Masalan</a:t>
            </a:r>
            <a:r>
              <a:rPr lang="en-US" sz="1800" b="1" i="0" dirty="0">
                <a:solidFill>
                  <a:schemeClr val="tx1"/>
                </a:solidFill>
              </a:rPr>
              <a:t>: Lex.uz, My.gov.uz.</a:t>
            </a:r>
            <a:endParaRPr lang="ru-RU" sz="1800" b="1" i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2481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r>
              <a:rPr lang="en-US" dirty="0" smtClean="0"/>
              <a:t>             </a:t>
            </a:r>
            <a:r>
              <a:rPr lang="en-US" dirty="0" err="1" smtClean="0"/>
              <a:t>Bilimingizni</a:t>
            </a:r>
            <a:r>
              <a:rPr lang="en-US" dirty="0" smtClean="0"/>
              <a:t> </a:t>
            </a:r>
            <a:r>
              <a:rPr lang="en-US" dirty="0" err="1"/>
              <a:t>sinab</a:t>
            </a:r>
            <a:r>
              <a:rPr lang="en-US" dirty="0"/>
              <a:t> </a:t>
            </a:r>
            <a:r>
              <a:rPr lang="en-US" dirty="0" err="1"/>
              <a:t>ko‘ring</a:t>
            </a:r>
            <a:r>
              <a:rPr lang="en-US" dirty="0"/>
              <a:t>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816100" y="631825"/>
            <a:ext cx="3826789" cy="2462213"/>
          </a:xfrm>
        </p:spPr>
        <p:txBody>
          <a:bodyPr/>
          <a:lstStyle/>
          <a:p>
            <a:r>
              <a:rPr lang="en-US" sz="1600" b="1" i="0" dirty="0">
                <a:solidFill>
                  <a:schemeClr val="tx1"/>
                </a:solidFill>
              </a:rPr>
              <a:t>4. </a:t>
            </a:r>
            <a:r>
              <a:rPr lang="en-US" sz="1600" b="1" i="0" dirty="0" err="1">
                <a:solidFill>
                  <a:schemeClr val="tx1"/>
                </a:solidFill>
              </a:rPr>
              <a:t>Quyidagi</a:t>
            </a:r>
            <a:r>
              <a:rPr lang="en-US" sz="1600" b="1" i="0" dirty="0">
                <a:solidFill>
                  <a:schemeClr val="tx1"/>
                </a:solidFill>
              </a:rPr>
              <a:t> </a:t>
            </a:r>
            <a:r>
              <a:rPr lang="en-US" sz="1600" b="1" i="0" dirty="0" err="1">
                <a:solidFill>
                  <a:schemeClr val="tx1"/>
                </a:solidFill>
              </a:rPr>
              <a:t>so‘zlarning</a:t>
            </a:r>
            <a:r>
              <a:rPr lang="en-US" sz="1600" b="1" i="0" dirty="0">
                <a:solidFill>
                  <a:schemeClr val="tx1"/>
                </a:solidFill>
              </a:rPr>
              <a:t> </a:t>
            </a:r>
            <a:r>
              <a:rPr lang="en-US" sz="1600" b="1" i="0" dirty="0" err="1">
                <a:solidFill>
                  <a:schemeClr val="tx1"/>
                </a:solidFill>
              </a:rPr>
              <a:t>asosiy</a:t>
            </a:r>
            <a:r>
              <a:rPr lang="en-US" sz="1600" b="1" i="0" dirty="0">
                <a:solidFill>
                  <a:schemeClr val="tx1"/>
                </a:solidFill>
              </a:rPr>
              <a:t> </a:t>
            </a:r>
            <a:r>
              <a:rPr lang="en-US" sz="1600" b="1" i="0" dirty="0" err="1">
                <a:solidFill>
                  <a:schemeClr val="tx1"/>
                </a:solidFill>
              </a:rPr>
              <a:t>ma’nolarini</a:t>
            </a:r>
            <a:r>
              <a:rPr lang="en-US" sz="1600" b="1" i="0" dirty="0">
                <a:solidFill>
                  <a:schemeClr val="tx1"/>
                </a:solidFill>
              </a:rPr>
              <a:t> </a:t>
            </a:r>
            <a:r>
              <a:rPr lang="en-US" sz="1600" b="1" i="0" dirty="0" err="1">
                <a:solidFill>
                  <a:schemeClr val="tx1"/>
                </a:solidFill>
              </a:rPr>
              <a:t>izohli</a:t>
            </a:r>
            <a:r>
              <a:rPr lang="en-US" sz="1600" b="1" i="0" dirty="0">
                <a:solidFill>
                  <a:schemeClr val="tx1"/>
                </a:solidFill>
              </a:rPr>
              <a:t> </a:t>
            </a:r>
            <a:r>
              <a:rPr lang="en-US" sz="1600" b="1" i="0" dirty="0" err="1">
                <a:solidFill>
                  <a:schemeClr val="tx1"/>
                </a:solidFill>
              </a:rPr>
              <a:t>lug‘atdan</a:t>
            </a:r>
            <a:r>
              <a:rPr lang="en-US" sz="1600" b="1" i="0" dirty="0">
                <a:solidFill>
                  <a:schemeClr val="tx1"/>
                </a:solidFill>
              </a:rPr>
              <a:t> </a:t>
            </a:r>
            <a:r>
              <a:rPr lang="en-US" sz="1600" b="1" i="0" dirty="0" err="1">
                <a:solidFill>
                  <a:schemeClr val="tx1"/>
                </a:solidFill>
              </a:rPr>
              <a:t>aniqlab</a:t>
            </a:r>
            <a:r>
              <a:rPr lang="en-US" sz="1600" b="1" i="0" dirty="0">
                <a:solidFill>
                  <a:schemeClr val="tx1"/>
                </a:solidFill>
              </a:rPr>
              <a:t>, </a:t>
            </a:r>
            <a:r>
              <a:rPr lang="en-US" sz="1600" b="1" i="0" dirty="0" err="1" smtClean="0">
                <a:solidFill>
                  <a:schemeClr val="tx1"/>
                </a:solidFill>
              </a:rPr>
              <a:t>lug‘at</a:t>
            </a:r>
            <a:r>
              <a:rPr lang="en-US" sz="1600" b="1" i="0" dirty="0" smtClean="0">
                <a:solidFill>
                  <a:schemeClr val="tx1"/>
                </a:solidFill>
              </a:rPr>
              <a:t> </a:t>
            </a:r>
            <a:r>
              <a:rPr lang="en-US" sz="1600" b="1" i="0" dirty="0" err="1" smtClean="0">
                <a:solidFill>
                  <a:schemeClr val="tx1"/>
                </a:solidFill>
              </a:rPr>
              <a:t>daftaringizga</a:t>
            </a:r>
            <a:r>
              <a:rPr lang="en-US" sz="1600" b="1" i="0" dirty="0" smtClean="0">
                <a:solidFill>
                  <a:schemeClr val="tx1"/>
                </a:solidFill>
              </a:rPr>
              <a:t> </a:t>
            </a:r>
            <a:r>
              <a:rPr lang="en-US" sz="1600" b="1" i="0" dirty="0" err="1">
                <a:solidFill>
                  <a:schemeClr val="tx1"/>
                </a:solidFill>
              </a:rPr>
              <a:t>ko‘chiring</a:t>
            </a:r>
            <a:r>
              <a:rPr lang="en-US" sz="1600" b="1" i="0" dirty="0">
                <a:solidFill>
                  <a:schemeClr val="tx1"/>
                </a:solidFill>
              </a:rPr>
              <a:t>: </a:t>
            </a:r>
            <a:r>
              <a:rPr lang="en-US" sz="1600" b="1" i="0" dirty="0" err="1">
                <a:solidFill>
                  <a:srgbClr val="0070C0"/>
                </a:solidFill>
              </a:rPr>
              <a:t>notarius</a:t>
            </a:r>
            <a:r>
              <a:rPr lang="en-US" sz="1600" b="1" i="0" dirty="0">
                <a:solidFill>
                  <a:srgbClr val="0070C0"/>
                </a:solidFill>
              </a:rPr>
              <a:t>, </a:t>
            </a:r>
            <a:r>
              <a:rPr lang="en-US" sz="1600" b="1" i="0" dirty="0" err="1">
                <a:solidFill>
                  <a:srgbClr val="0070C0"/>
                </a:solidFill>
              </a:rPr>
              <a:t>oftobchuvoq</a:t>
            </a:r>
            <a:r>
              <a:rPr lang="en-US" sz="1600" b="1" i="0" dirty="0">
                <a:solidFill>
                  <a:srgbClr val="0070C0"/>
                </a:solidFill>
              </a:rPr>
              <a:t>, </a:t>
            </a:r>
            <a:r>
              <a:rPr lang="en-US" sz="1600" b="1" i="0" dirty="0" err="1">
                <a:solidFill>
                  <a:srgbClr val="0070C0"/>
                </a:solidFill>
              </a:rPr>
              <a:t>poynov</a:t>
            </a:r>
            <a:r>
              <a:rPr lang="en-US" sz="1600" b="1" i="0" dirty="0">
                <a:solidFill>
                  <a:srgbClr val="0070C0"/>
                </a:solidFill>
              </a:rPr>
              <a:t>, </a:t>
            </a:r>
            <a:r>
              <a:rPr lang="en-US" sz="1600" b="1" i="0" dirty="0" err="1">
                <a:solidFill>
                  <a:srgbClr val="0070C0"/>
                </a:solidFill>
              </a:rPr>
              <a:t>kadar</a:t>
            </a:r>
            <a:r>
              <a:rPr lang="en-US" sz="1600" b="1" i="0" dirty="0">
                <a:solidFill>
                  <a:srgbClr val="0070C0"/>
                </a:solidFill>
              </a:rPr>
              <a:t>, </a:t>
            </a:r>
            <a:r>
              <a:rPr lang="en-US" sz="1600" b="1" i="0" dirty="0" err="1">
                <a:solidFill>
                  <a:srgbClr val="0070C0"/>
                </a:solidFill>
              </a:rPr>
              <a:t>sug‘urta</a:t>
            </a:r>
            <a:r>
              <a:rPr lang="en-US" sz="1600" b="1" i="0" dirty="0" smtClean="0">
                <a:solidFill>
                  <a:srgbClr val="0070C0"/>
                </a:solidFill>
              </a:rPr>
              <a:t>.</a:t>
            </a:r>
          </a:p>
          <a:p>
            <a:r>
              <a:rPr lang="en-US" sz="1600" b="1" i="0" dirty="0" err="1">
                <a:solidFill>
                  <a:schemeClr val="tx1"/>
                </a:solidFill>
              </a:rPr>
              <a:t>Notarius</a:t>
            </a:r>
            <a:r>
              <a:rPr lang="en-US" sz="1600" b="1" i="0" dirty="0">
                <a:solidFill>
                  <a:srgbClr val="0070C0"/>
                </a:solidFill>
              </a:rPr>
              <a:t> – </a:t>
            </a:r>
            <a:r>
              <a:rPr lang="en-US" sz="1600" b="1" i="0" dirty="0" err="1">
                <a:solidFill>
                  <a:srgbClr val="0070C0"/>
                </a:solidFill>
              </a:rPr>
              <a:t>yuridik</a:t>
            </a:r>
            <a:r>
              <a:rPr lang="en-US" sz="1600" b="1" i="0" dirty="0">
                <a:solidFill>
                  <a:srgbClr val="0070C0"/>
                </a:solidFill>
              </a:rPr>
              <a:t> </a:t>
            </a:r>
            <a:r>
              <a:rPr lang="en-US" sz="1600" b="1" i="0" dirty="0" err="1">
                <a:solidFill>
                  <a:srgbClr val="0070C0"/>
                </a:solidFill>
              </a:rPr>
              <a:t>aktlar</a:t>
            </a:r>
            <a:r>
              <a:rPr lang="en-US" sz="1600" b="1" i="0" dirty="0">
                <a:solidFill>
                  <a:srgbClr val="0070C0"/>
                </a:solidFill>
              </a:rPr>
              <a:t>, </a:t>
            </a:r>
            <a:r>
              <a:rPr lang="en-US" sz="1600" b="1" i="0" dirty="0" err="1">
                <a:solidFill>
                  <a:srgbClr val="0070C0"/>
                </a:solidFill>
              </a:rPr>
              <a:t>hujjatlarni</a:t>
            </a:r>
            <a:r>
              <a:rPr lang="en-US" sz="1600" b="1" i="0" dirty="0">
                <a:solidFill>
                  <a:srgbClr val="0070C0"/>
                </a:solidFill>
              </a:rPr>
              <a:t> </a:t>
            </a:r>
            <a:r>
              <a:rPr lang="en-US" sz="1600" b="1" i="0" dirty="0" err="1">
                <a:solidFill>
                  <a:srgbClr val="0070C0"/>
                </a:solidFill>
              </a:rPr>
              <a:t>rasmiylashtiruvchi</a:t>
            </a:r>
            <a:r>
              <a:rPr lang="en-US" sz="1600" b="1" i="0" dirty="0">
                <a:solidFill>
                  <a:srgbClr val="0070C0"/>
                </a:solidFill>
              </a:rPr>
              <a:t> </a:t>
            </a:r>
            <a:r>
              <a:rPr lang="en-US" sz="1600" b="1" i="0" dirty="0" err="1">
                <a:solidFill>
                  <a:srgbClr val="0070C0"/>
                </a:solidFill>
              </a:rPr>
              <a:t>shaxs</a:t>
            </a:r>
            <a:endParaRPr lang="en-US" sz="1600" b="1" i="0" dirty="0">
              <a:solidFill>
                <a:srgbClr val="0070C0"/>
              </a:solidFill>
            </a:endParaRPr>
          </a:p>
          <a:p>
            <a:endParaRPr lang="en-US" sz="1600" b="1" i="0" dirty="0" smtClean="0">
              <a:solidFill>
                <a:schemeClr val="tx1"/>
              </a:solidFill>
            </a:endParaRPr>
          </a:p>
          <a:p>
            <a:r>
              <a:rPr lang="en-US" sz="1600" b="1" i="0" dirty="0" err="1" smtClean="0">
                <a:solidFill>
                  <a:schemeClr val="tx1"/>
                </a:solidFill>
              </a:rPr>
              <a:t>Oftobchuvoq</a:t>
            </a:r>
            <a:r>
              <a:rPr lang="en-US" sz="1600" b="1" i="0" dirty="0" smtClean="0">
                <a:solidFill>
                  <a:schemeClr val="tx1"/>
                </a:solidFill>
              </a:rPr>
              <a:t> </a:t>
            </a:r>
            <a:r>
              <a:rPr lang="en-US" sz="1600" b="1" i="0" dirty="0">
                <a:solidFill>
                  <a:srgbClr val="0070C0"/>
                </a:solidFill>
              </a:rPr>
              <a:t>– </a:t>
            </a:r>
            <a:r>
              <a:rPr lang="en-US" sz="1600" b="1" i="0" dirty="0" err="1">
                <a:solidFill>
                  <a:srgbClr val="0070C0"/>
                </a:solidFill>
              </a:rPr>
              <a:t>bahorgi</a:t>
            </a:r>
            <a:r>
              <a:rPr lang="en-US" sz="1600" b="1" i="0" dirty="0">
                <a:solidFill>
                  <a:srgbClr val="0070C0"/>
                </a:solidFill>
              </a:rPr>
              <a:t> </a:t>
            </a:r>
            <a:r>
              <a:rPr lang="en-US" sz="1600" b="1" i="0" dirty="0" err="1">
                <a:solidFill>
                  <a:srgbClr val="0070C0"/>
                </a:solidFill>
              </a:rPr>
              <a:t>ta’sir</a:t>
            </a:r>
            <a:r>
              <a:rPr lang="en-US" sz="1600" b="1" i="0" dirty="0">
                <a:solidFill>
                  <a:srgbClr val="0070C0"/>
                </a:solidFill>
              </a:rPr>
              <a:t> </a:t>
            </a:r>
            <a:r>
              <a:rPr lang="en-US" sz="1600" b="1" i="0" dirty="0" err="1">
                <a:solidFill>
                  <a:srgbClr val="0070C0"/>
                </a:solidFill>
              </a:rPr>
              <a:t>kuchi</a:t>
            </a:r>
            <a:r>
              <a:rPr lang="en-US" sz="1600" b="1" i="0" dirty="0">
                <a:solidFill>
                  <a:srgbClr val="0070C0"/>
                </a:solidFill>
              </a:rPr>
              <a:t> </a:t>
            </a:r>
            <a:r>
              <a:rPr lang="en-US" sz="1600" b="1" i="0" dirty="0" err="1">
                <a:solidFill>
                  <a:srgbClr val="0070C0"/>
                </a:solidFill>
              </a:rPr>
              <a:t>kam</a:t>
            </a:r>
            <a:r>
              <a:rPr lang="en-US" sz="1600" b="1" i="0" dirty="0">
                <a:solidFill>
                  <a:srgbClr val="0070C0"/>
                </a:solidFill>
              </a:rPr>
              <a:t>, </a:t>
            </a:r>
            <a:r>
              <a:rPr lang="en-US" sz="1600" b="1" i="0" dirty="0" err="1">
                <a:solidFill>
                  <a:srgbClr val="0070C0"/>
                </a:solidFill>
              </a:rPr>
              <a:t>yoqimli</a:t>
            </a:r>
            <a:r>
              <a:rPr lang="en-US" sz="1600" b="1" i="0" dirty="0">
                <a:solidFill>
                  <a:srgbClr val="0070C0"/>
                </a:solidFill>
              </a:rPr>
              <a:t> </a:t>
            </a:r>
            <a:r>
              <a:rPr lang="en-US" sz="1600" b="1" i="0" dirty="0" err="1">
                <a:solidFill>
                  <a:srgbClr val="0070C0"/>
                </a:solidFill>
              </a:rPr>
              <a:t>oftob</a:t>
            </a:r>
            <a:endParaRPr lang="ru-RU" sz="1600" b="1" i="0" dirty="0">
              <a:solidFill>
                <a:srgbClr val="0070C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00" y="1012825"/>
            <a:ext cx="1433871" cy="1600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9440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r>
              <a:rPr lang="en-US" dirty="0" smtClean="0"/>
              <a:t>                        </a:t>
            </a:r>
            <a:r>
              <a:rPr lang="en-US" dirty="0" err="1" smtClean="0"/>
              <a:t>Yodda</a:t>
            </a:r>
            <a:r>
              <a:rPr lang="en-US" dirty="0" smtClean="0"/>
              <a:t> </a:t>
            </a:r>
            <a:r>
              <a:rPr lang="en-US" dirty="0" err="1" smtClean="0"/>
              <a:t>saqlang</a:t>
            </a:r>
            <a:r>
              <a:rPr lang="en-US" dirty="0" smtClean="0"/>
              <a:t>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54100" y="555625"/>
            <a:ext cx="4699000" cy="2492990"/>
          </a:xfrm>
        </p:spPr>
        <p:txBody>
          <a:bodyPr/>
          <a:lstStyle/>
          <a:p>
            <a:r>
              <a:rPr lang="en-US" sz="1800" b="1" i="0" dirty="0" err="1">
                <a:solidFill>
                  <a:srgbClr val="002060"/>
                </a:solidFill>
              </a:rPr>
              <a:t>Poynov</a:t>
            </a:r>
            <a:r>
              <a:rPr lang="en-US" sz="1800" b="1" i="0" dirty="0">
                <a:solidFill>
                  <a:schemeClr val="tx1"/>
                </a:solidFill>
              </a:rPr>
              <a:t> – </a:t>
            </a:r>
            <a:r>
              <a:rPr lang="en-US" sz="1800" b="1" i="0" dirty="0" err="1">
                <a:solidFill>
                  <a:schemeClr val="tx1"/>
                </a:solidFill>
              </a:rPr>
              <a:t>ariq</a:t>
            </a:r>
            <a:r>
              <a:rPr lang="en-US" sz="1800" b="1" i="0" dirty="0">
                <a:solidFill>
                  <a:schemeClr val="tx1"/>
                </a:solidFill>
              </a:rPr>
              <a:t>, </a:t>
            </a:r>
            <a:r>
              <a:rPr lang="en-US" sz="1800" b="1" i="0" dirty="0" err="1">
                <a:solidFill>
                  <a:schemeClr val="tx1"/>
                </a:solidFill>
              </a:rPr>
              <a:t>hovuz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va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shu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kabilarning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suv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oqib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chiqib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 smtClean="0">
                <a:solidFill>
                  <a:schemeClr val="tx1"/>
                </a:solidFill>
              </a:rPr>
              <a:t>ketadigan</a:t>
            </a:r>
            <a:r>
              <a:rPr lang="en-US" sz="1800" b="1" i="0" dirty="0" smtClean="0">
                <a:solidFill>
                  <a:schemeClr val="tx1"/>
                </a:solidFill>
              </a:rPr>
              <a:t> </a:t>
            </a:r>
            <a:r>
              <a:rPr lang="en-US" sz="1800" b="1" i="0" dirty="0" err="1" smtClean="0">
                <a:solidFill>
                  <a:schemeClr val="tx1"/>
                </a:solidFill>
              </a:rPr>
              <a:t>tomoni</a:t>
            </a:r>
            <a:r>
              <a:rPr lang="en-US" sz="1800" b="1" i="0" dirty="0">
                <a:solidFill>
                  <a:schemeClr val="tx1"/>
                </a:solidFill>
              </a:rPr>
              <a:t>, </a:t>
            </a:r>
            <a:r>
              <a:rPr lang="en-US" sz="1800" b="1" i="0" dirty="0" err="1">
                <a:solidFill>
                  <a:schemeClr val="tx1"/>
                </a:solidFill>
              </a:rPr>
              <a:t>etagi</a:t>
            </a:r>
            <a:endParaRPr lang="en-US" sz="1800" b="1" i="0" dirty="0">
              <a:solidFill>
                <a:schemeClr val="tx1"/>
              </a:solidFill>
            </a:endParaRPr>
          </a:p>
          <a:p>
            <a:r>
              <a:rPr lang="en-US" sz="1800" b="1" i="0" dirty="0">
                <a:solidFill>
                  <a:srgbClr val="002060"/>
                </a:solidFill>
              </a:rPr>
              <a:t>Kadar</a:t>
            </a:r>
            <a:r>
              <a:rPr lang="en-US" sz="1800" b="1" i="0" dirty="0">
                <a:solidFill>
                  <a:schemeClr val="tx1"/>
                </a:solidFill>
              </a:rPr>
              <a:t> – mung, </a:t>
            </a:r>
            <a:r>
              <a:rPr lang="en-US" sz="1800" b="1" i="0" dirty="0" err="1">
                <a:solidFill>
                  <a:schemeClr val="tx1"/>
                </a:solidFill>
              </a:rPr>
              <a:t>mahzunlik</a:t>
            </a:r>
            <a:r>
              <a:rPr lang="en-US" sz="1800" b="1" i="0" dirty="0">
                <a:solidFill>
                  <a:schemeClr val="tx1"/>
                </a:solidFill>
              </a:rPr>
              <a:t>; </a:t>
            </a:r>
            <a:r>
              <a:rPr lang="en-US" sz="1800" b="1" i="0" dirty="0" err="1">
                <a:solidFill>
                  <a:schemeClr val="tx1"/>
                </a:solidFill>
              </a:rPr>
              <a:t>xafalik</a:t>
            </a:r>
            <a:r>
              <a:rPr lang="en-US" sz="1800" b="1" i="0" dirty="0">
                <a:solidFill>
                  <a:schemeClr val="tx1"/>
                </a:solidFill>
              </a:rPr>
              <a:t>, </a:t>
            </a:r>
            <a:r>
              <a:rPr lang="en-US" sz="1800" b="1" i="0" dirty="0" err="1">
                <a:solidFill>
                  <a:schemeClr val="tx1"/>
                </a:solidFill>
              </a:rPr>
              <a:t>g‘ashlik</a:t>
            </a:r>
            <a:endParaRPr lang="en-US" sz="1800" b="1" i="0" dirty="0">
              <a:solidFill>
                <a:schemeClr val="tx1"/>
              </a:solidFill>
            </a:endParaRPr>
          </a:p>
          <a:p>
            <a:r>
              <a:rPr lang="en-US" sz="1800" b="1" i="0" dirty="0" err="1">
                <a:solidFill>
                  <a:srgbClr val="002060"/>
                </a:solidFill>
              </a:rPr>
              <a:t>Sug‘urta</a:t>
            </a:r>
            <a:r>
              <a:rPr lang="en-US" sz="1800" b="1" i="0" dirty="0">
                <a:solidFill>
                  <a:schemeClr val="tx1"/>
                </a:solidFill>
              </a:rPr>
              <a:t> – </a:t>
            </a:r>
            <a:r>
              <a:rPr lang="en-US" sz="1800" b="1" i="0" dirty="0" err="1">
                <a:solidFill>
                  <a:schemeClr val="tx1"/>
                </a:solidFill>
              </a:rPr>
              <a:t>tabiiy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ofatdan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zarar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ko‘rgan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yoki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baxtsizlik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 smtClean="0">
                <a:solidFill>
                  <a:schemeClr val="tx1"/>
                </a:solidFill>
              </a:rPr>
              <a:t>hodisalariga</a:t>
            </a:r>
            <a:r>
              <a:rPr lang="en-US" sz="1800" b="1" i="0" dirty="0" smtClean="0">
                <a:solidFill>
                  <a:schemeClr val="tx1"/>
                </a:solidFill>
              </a:rPr>
              <a:t> </a:t>
            </a:r>
            <a:r>
              <a:rPr lang="en-US" sz="1800" b="1" i="0" dirty="0" err="1" smtClean="0">
                <a:solidFill>
                  <a:schemeClr val="tx1"/>
                </a:solidFill>
              </a:rPr>
              <a:t>uchragan</a:t>
            </a:r>
            <a:r>
              <a:rPr lang="en-US" sz="1800" b="1" i="0" dirty="0" smtClean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kishi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yoxud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tashkilotlarga</a:t>
            </a:r>
            <a:r>
              <a:rPr lang="en-US" sz="1800" b="1" i="0" dirty="0">
                <a:solidFill>
                  <a:schemeClr val="tx1"/>
                </a:solidFill>
              </a:rPr>
              <a:t>, </a:t>
            </a:r>
            <a:r>
              <a:rPr lang="en-US" sz="1800" b="1" i="0" dirty="0" err="1">
                <a:solidFill>
                  <a:schemeClr val="tx1"/>
                </a:solidFill>
              </a:rPr>
              <a:t>ular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tomonidan</a:t>
            </a:r>
            <a:r>
              <a:rPr lang="en-US" sz="1800" b="1" i="0" dirty="0">
                <a:solidFill>
                  <a:schemeClr val="tx1"/>
                </a:solidFill>
              </a:rPr>
              <a:t> oy sari </a:t>
            </a:r>
            <a:r>
              <a:rPr lang="en-US" sz="1800" b="1" i="0" dirty="0" err="1" smtClean="0">
                <a:solidFill>
                  <a:schemeClr val="tx1"/>
                </a:solidFill>
              </a:rPr>
              <a:t>to‘lab</a:t>
            </a:r>
            <a:r>
              <a:rPr lang="en-US" sz="1800" b="1" i="0" dirty="0" smtClean="0">
                <a:solidFill>
                  <a:schemeClr val="tx1"/>
                </a:solidFill>
              </a:rPr>
              <a:t> </a:t>
            </a:r>
            <a:r>
              <a:rPr lang="en-US" sz="1800" b="1" i="0" dirty="0" err="1" smtClean="0">
                <a:solidFill>
                  <a:schemeClr val="tx1"/>
                </a:solidFill>
              </a:rPr>
              <a:t>turiladigan</a:t>
            </a:r>
            <a:r>
              <a:rPr lang="en-US" sz="1800" b="1" i="0" dirty="0" smtClean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badal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hisobiga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yordam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ko‘rsatish</a:t>
            </a:r>
            <a:r>
              <a:rPr lang="en-US" sz="1800" b="1" i="0" dirty="0">
                <a:solidFill>
                  <a:schemeClr val="tx1"/>
                </a:solidFill>
              </a:rPr>
              <a:t>, </a:t>
            </a:r>
            <a:r>
              <a:rPr lang="en-US" sz="1800" b="1" i="0" dirty="0" err="1">
                <a:solidFill>
                  <a:schemeClr val="tx1"/>
                </a:solidFill>
              </a:rPr>
              <a:t>yetgan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zararni</a:t>
            </a:r>
            <a:r>
              <a:rPr lang="en-US" sz="1800" b="1" i="0" dirty="0">
                <a:solidFill>
                  <a:schemeClr val="tx1"/>
                </a:solidFill>
              </a:rPr>
              <a:t> </a:t>
            </a:r>
            <a:r>
              <a:rPr lang="en-US" sz="1800" b="1" i="0" dirty="0" err="1" smtClean="0">
                <a:solidFill>
                  <a:schemeClr val="tx1"/>
                </a:solidFill>
              </a:rPr>
              <a:t>qoplash</a:t>
            </a:r>
            <a:r>
              <a:rPr lang="en-US" sz="1800" b="1" i="0" dirty="0" smtClean="0">
                <a:solidFill>
                  <a:schemeClr val="tx1"/>
                </a:solidFill>
              </a:rPr>
              <a:t> </a:t>
            </a:r>
            <a:r>
              <a:rPr lang="en-US" sz="1800" b="1" i="0" dirty="0" err="1" smtClean="0">
                <a:solidFill>
                  <a:schemeClr val="tx1"/>
                </a:solidFill>
              </a:rPr>
              <a:t>shakllaridan</a:t>
            </a:r>
            <a:r>
              <a:rPr lang="en-US" sz="1800" b="1" i="0" dirty="0" smtClean="0">
                <a:solidFill>
                  <a:schemeClr val="tx1"/>
                </a:solidFill>
              </a:rPr>
              <a:t> </a:t>
            </a:r>
            <a:r>
              <a:rPr lang="en-US" sz="1800" b="1" i="0" dirty="0" err="1">
                <a:solidFill>
                  <a:schemeClr val="tx1"/>
                </a:solidFill>
              </a:rPr>
              <a:t>biri</a:t>
            </a:r>
            <a:endParaRPr lang="ru-RU" sz="1800" b="1" i="0" dirty="0">
              <a:solidFill>
                <a:schemeClr val="tx1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1012825"/>
            <a:ext cx="6858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78420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9700" y="102424"/>
            <a:ext cx="5626100" cy="315471"/>
          </a:xfrm>
        </p:spPr>
        <p:txBody>
          <a:bodyPr/>
          <a:lstStyle/>
          <a:p>
            <a:pPr algn="ctr"/>
            <a:r>
              <a:rPr lang="en-US" dirty="0" err="1" smtClean="0"/>
              <a:t>Mustaqil</a:t>
            </a:r>
            <a:r>
              <a:rPr lang="en-US" dirty="0" smtClean="0"/>
              <a:t> </a:t>
            </a:r>
            <a:r>
              <a:rPr lang="en-US" dirty="0" err="1" smtClean="0"/>
              <a:t>bajarish</a:t>
            </a:r>
            <a:r>
              <a:rPr lang="en-US" dirty="0" smtClean="0"/>
              <a:t> </a:t>
            </a:r>
            <a:r>
              <a:rPr lang="en-US" dirty="0" err="1" smtClean="0"/>
              <a:t>uchun</a:t>
            </a:r>
            <a:r>
              <a:rPr lang="en-US" dirty="0" smtClean="0"/>
              <a:t> </a:t>
            </a:r>
            <a:r>
              <a:rPr lang="en-US" dirty="0" err="1" smtClean="0"/>
              <a:t>topshiriq</a:t>
            </a:r>
            <a:r>
              <a:rPr lang="en-US" dirty="0" smtClean="0"/>
              <a:t>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20700" y="631825"/>
            <a:ext cx="4648200" cy="1477328"/>
          </a:xfrm>
        </p:spPr>
        <p:txBody>
          <a:bodyPr/>
          <a:lstStyle/>
          <a:p>
            <a:pPr algn="ctr"/>
            <a:r>
              <a:rPr lang="en-US" sz="2000" b="1" i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2400" b="1" i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17.2-topshiriq</a:t>
            </a:r>
            <a:r>
              <a:rPr lang="en-US" sz="2400" b="1" i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400" b="1" i="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400" b="1" i="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Badiiy</a:t>
            </a:r>
            <a:r>
              <a:rPr lang="en-US" sz="2400" b="1" i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adabiyotni</a:t>
            </a:r>
            <a:r>
              <a:rPr lang="en-US" sz="2400" b="1" i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targ‘ib</a:t>
            </a:r>
            <a:r>
              <a:rPr lang="en-US" sz="2400" b="1" i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qiluvchi</a:t>
            </a:r>
            <a:r>
              <a:rPr lang="en-US" sz="2400" b="1" i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qiziqarli</a:t>
            </a:r>
            <a:r>
              <a:rPr lang="en-US" sz="2400" b="1" i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i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original</a:t>
            </a:r>
          </a:p>
          <a:p>
            <a:pPr algn="ctr"/>
            <a:r>
              <a:rPr lang="en-US" sz="2400" b="1" i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reklama</a:t>
            </a:r>
            <a:r>
              <a:rPr lang="en-US" sz="2400" b="1" i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tayyorlang</a:t>
            </a:r>
            <a:r>
              <a:rPr lang="en-US" sz="2400" b="1" i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400" b="1" i="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00" y="2155825"/>
            <a:ext cx="1447800" cy="946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15577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r>
              <a:rPr lang="en-US" dirty="0" smtClean="0"/>
              <a:t>                      </a:t>
            </a:r>
            <a:r>
              <a:rPr lang="en-US" dirty="0" err="1" smtClean="0"/>
              <a:t>Yodga</a:t>
            </a:r>
            <a:r>
              <a:rPr lang="en-US" dirty="0" smtClean="0"/>
              <a:t> </a:t>
            </a:r>
            <a:r>
              <a:rPr lang="en-US" dirty="0" err="1" smtClean="0"/>
              <a:t>oling</a:t>
            </a:r>
            <a:r>
              <a:rPr lang="en-US" dirty="0" smtClean="0"/>
              <a:t>!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1968500" y="555625"/>
            <a:ext cx="3733800" cy="2462213"/>
          </a:xfrm>
        </p:spPr>
        <p:txBody>
          <a:bodyPr/>
          <a:lstStyle/>
          <a:p>
            <a:pPr algn="l"/>
            <a:r>
              <a:rPr lang="en-US" sz="2000" b="1" i="0" dirty="0" smtClean="0"/>
              <a:t>  </a:t>
            </a:r>
          </a:p>
          <a:p>
            <a:pPr algn="l"/>
            <a:r>
              <a:rPr lang="en-US" sz="2000" b="1" i="0" dirty="0" err="1" smtClean="0">
                <a:solidFill>
                  <a:schemeClr val="tx2"/>
                </a:solidFill>
              </a:rPr>
              <a:t>Ish</a:t>
            </a:r>
            <a:r>
              <a:rPr lang="en-US" sz="2000" b="1" i="0" dirty="0" smtClean="0">
                <a:solidFill>
                  <a:schemeClr val="tx2"/>
                </a:solidFill>
              </a:rPr>
              <a:t> </a:t>
            </a:r>
            <a:r>
              <a:rPr lang="en-US" sz="2000" b="1" i="0" dirty="0" err="1" smtClean="0">
                <a:solidFill>
                  <a:schemeClr val="tx2"/>
                </a:solidFill>
              </a:rPr>
              <a:t>qog‘ozlari</a:t>
            </a:r>
            <a:r>
              <a:rPr lang="en-US" sz="2000" b="1" i="0" dirty="0" smtClean="0">
                <a:solidFill>
                  <a:schemeClr val="tx2"/>
                </a:solidFill>
              </a:rPr>
              <a:t>, </a:t>
            </a:r>
            <a:r>
              <a:rPr lang="en-US" sz="2000" b="1" i="0" dirty="0" err="1" smtClean="0">
                <a:solidFill>
                  <a:schemeClr val="tx2"/>
                </a:solidFill>
              </a:rPr>
              <a:t>hujjatlar</a:t>
            </a:r>
            <a:r>
              <a:rPr lang="en-US" sz="2000" b="1" i="0" dirty="0" smtClean="0">
                <a:solidFill>
                  <a:schemeClr val="tx2"/>
                </a:solidFill>
              </a:rPr>
              <a:t>              </a:t>
            </a:r>
          </a:p>
          <a:p>
            <a:pPr algn="l"/>
            <a:r>
              <a:rPr lang="en-US" sz="2000" b="1" i="0" dirty="0" err="1" smtClean="0">
                <a:solidFill>
                  <a:schemeClr val="tx2"/>
                </a:solidFill>
              </a:rPr>
              <a:t>rasmiy</a:t>
            </a:r>
            <a:r>
              <a:rPr lang="en-US" sz="2000" b="1" i="0" dirty="0" smtClean="0">
                <a:solidFill>
                  <a:schemeClr val="tx2"/>
                </a:solidFill>
              </a:rPr>
              <a:t> </a:t>
            </a:r>
            <a:r>
              <a:rPr lang="en-US" sz="2000" b="1" i="0" dirty="0" err="1" smtClean="0">
                <a:solidFill>
                  <a:schemeClr val="tx2"/>
                </a:solidFill>
              </a:rPr>
              <a:t>uslubda</a:t>
            </a:r>
            <a:r>
              <a:rPr lang="en-US" sz="2000" b="1" i="0" dirty="0" smtClean="0">
                <a:solidFill>
                  <a:schemeClr val="tx2"/>
                </a:solidFill>
              </a:rPr>
              <a:t>  </a:t>
            </a:r>
            <a:r>
              <a:rPr lang="en-US" sz="2000" b="1" i="0" dirty="0" err="1" smtClean="0">
                <a:solidFill>
                  <a:schemeClr val="tx2"/>
                </a:solidFill>
              </a:rPr>
              <a:t>yoziladi</a:t>
            </a:r>
            <a:r>
              <a:rPr lang="en-US" sz="2000" b="1" i="0" dirty="0" smtClean="0">
                <a:solidFill>
                  <a:schemeClr val="tx2"/>
                </a:solidFill>
              </a:rPr>
              <a:t>.</a:t>
            </a:r>
          </a:p>
          <a:p>
            <a:pPr algn="l"/>
            <a:endParaRPr lang="en-US" sz="2000" b="1" i="0" dirty="0" smtClean="0"/>
          </a:p>
          <a:p>
            <a:pPr algn="l"/>
            <a:r>
              <a:rPr lang="en-US" sz="2000" b="1" i="0" dirty="0" err="1" smtClean="0"/>
              <a:t>Muayyan</a:t>
            </a:r>
            <a:r>
              <a:rPr lang="en-US" sz="2000" b="1" i="0" dirty="0" smtClean="0"/>
              <a:t>  </a:t>
            </a:r>
            <a:r>
              <a:rPr lang="en-US" sz="2000" b="1" i="0" dirty="0" err="1" smtClean="0"/>
              <a:t>nutqiy</a:t>
            </a:r>
            <a:r>
              <a:rPr lang="en-US" sz="2000" b="1" i="0" dirty="0" smtClean="0"/>
              <a:t> </a:t>
            </a:r>
            <a:r>
              <a:rPr lang="en-US" sz="2000" b="1" i="0" dirty="0" err="1" smtClean="0"/>
              <a:t>qolip</a:t>
            </a:r>
            <a:r>
              <a:rPr lang="en-US" sz="2000" b="1" i="0" dirty="0" smtClean="0"/>
              <a:t>, </a:t>
            </a:r>
            <a:r>
              <a:rPr lang="en-US" sz="2000" b="1" i="0" dirty="0" err="1" smtClean="0"/>
              <a:t>qat’iy</a:t>
            </a:r>
            <a:r>
              <a:rPr lang="en-US" sz="2000" b="1" i="0" dirty="0" smtClean="0"/>
              <a:t> </a:t>
            </a:r>
            <a:r>
              <a:rPr lang="en-US" sz="2000" b="1" i="0" dirty="0" err="1" smtClean="0"/>
              <a:t>odat</a:t>
            </a:r>
            <a:r>
              <a:rPr lang="en-US" sz="2000" b="1" i="0" dirty="0" smtClean="0"/>
              <a:t> </a:t>
            </a:r>
            <a:r>
              <a:rPr lang="en-US" sz="2000" b="1" i="0" dirty="0" err="1" smtClean="0"/>
              <a:t>tusiga</a:t>
            </a:r>
            <a:r>
              <a:rPr lang="en-US" sz="2000" b="1" i="0" dirty="0" smtClean="0"/>
              <a:t> </a:t>
            </a:r>
            <a:r>
              <a:rPr lang="en-US" sz="2000" b="1" i="0" dirty="0" err="1" smtClean="0"/>
              <a:t>kirib</a:t>
            </a:r>
            <a:r>
              <a:rPr lang="en-US" sz="2000" b="1" i="0" dirty="0" smtClean="0"/>
              <a:t> </a:t>
            </a:r>
            <a:r>
              <a:rPr lang="en-US" sz="2000" b="1" i="0" dirty="0" err="1" smtClean="0"/>
              <a:t>qolgan</a:t>
            </a:r>
            <a:r>
              <a:rPr lang="en-US" sz="2000" b="1" i="0" dirty="0" smtClean="0"/>
              <a:t> </a:t>
            </a:r>
            <a:r>
              <a:rPr lang="en-US" sz="2000" b="1" i="0" dirty="0" err="1" smtClean="0"/>
              <a:t>shakllarga</a:t>
            </a:r>
            <a:r>
              <a:rPr lang="en-US" sz="2000" b="1" i="0" dirty="0" smtClean="0"/>
              <a:t> </a:t>
            </a:r>
            <a:r>
              <a:rPr lang="en-US" sz="2000" b="1" i="0" dirty="0" err="1" smtClean="0"/>
              <a:t>ega</a:t>
            </a:r>
            <a:r>
              <a:rPr lang="en-US" sz="2000" b="1" i="0" dirty="0" smtClean="0"/>
              <a:t> </a:t>
            </a:r>
            <a:r>
              <a:rPr lang="en-US" sz="2000" b="1" i="0" dirty="0" err="1" smtClean="0"/>
              <a:t>nutq</a:t>
            </a:r>
            <a:r>
              <a:rPr lang="en-US" sz="2000" b="1" i="0" dirty="0" smtClean="0"/>
              <a:t> </a:t>
            </a:r>
            <a:r>
              <a:rPr lang="en-US" sz="2000" b="1" i="0" dirty="0" err="1" smtClean="0"/>
              <a:t>uslubi</a:t>
            </a:r>
            <a:r>
              <a:rPr lang="en-US" sz="2000" b="1" i="0" dirty="0" smtClean="0"/>
              <a:t> </a:t>
            </a:r>
            <a:r>
              <a:rPr lang="en-US" sz="2000" b="1" i="0" dirty="0" err="1" smtClean="0">
                <a:solidFill>
                  <a:schemeClr val="tx2"/>
                </a:solidFill>
              </a:rPr>
              <a:t>rasmiy</a:t>
            </a:r>
            <a:r>
              <a:rPr lang="en-US" sz="2000" b="1" i="0" dirty="0" smtClean="0">
                <a:solidFill>
                  <a:schemeClr val="tx2"/>
                </a:solidFill>
              </a:rPr>
              <a:t> </a:t>
            </a:r>
            <a:r>
              <a:rPr lang="en-US" sz="2000" b="1" i="0" dirty="0" err="1" smtClean="0">
                <a:solidFill>
                  <a:schemeClr val="tx2"/>
                </a:solidFill>
              </a:rPr>
              <a:t>uslub</a:t>
            </a:r>
            <a:r>
              <a:rPr lang="en-US" sz="2000" b="1" i="0" dirty="0" smtClean="0">
                <a:solidFill>
                  <a:schemeClr val="tx2"/>
                </a:solidFill>
              </a:rPr>
              <a:t> </a:t>
            </a:r>
            <a:r>
              <a:rPr lang="en-US" sz="2000" b="1" i="0" dirty="0" err="1" smtClean="0"/>
              <a:t>deyiladi</a:t>
            </a:r>
            <a:r>
              <a:rPr lang="en-US" sz="2000" b="1" i="0" dirty="0" smtClean="0"/>
              <a:t>.</a:t>
            </a:r>
            <a:endParaRPr lang="ru-RU" sz="2000" b="1" i="0" dirty="0"/>
          </a:p>
        </p:txBody>
      </p:sp>
      <p:pic>
        <p:nvPicPr>
          <p:cNvPr id="2050" name="Picture 2" descr="C:\Users\Mehriddin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100" y="936625"/>
            <a:ext cx="1524000" cy="1801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9076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r>
              <a:rPr lang="en-US" dirty="0" smtClean="0"/>
              <a:t>                        </a:t>
            </a:r>
            <a:r>
              <a:rPr lang="en-US" dirty="0" err="1" smtClean="0"/>
              <a:t>Bilib</a:t>
            </a:r>
            <a:r>
              <a:rPr lang="en-US" dirty="0" smtClean="0"/>
              <a:t> </a:t>
            </a:r>
            <a:r>
              <a:rPr lang="en-US" dirty="0" err="1" smtClean="0"/>
              <a:t>oling</a:t>
            </a:r>
            <a:r>
              <a:rPr lang="en-US" dirty="0" smtClean="0"/>
              <a:t>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9700" y="631825"/>
            <a:ext cx="5486399" cy="2514600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716205774"/>
              </p:ext>
            </p:extLst>
          </p:nvPr>
        </p:nvGraphicFramePr>
        <p:xfrm>
          <a:off x="139700" y="555625"/>
          <a:ext cx="4267200" cy="25907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Овал 4"/>
          <p:cNvSpPr/>
          <p:nvPr/>
        </p:nvSpPr>
        <p:spPr>
          <a:xfrm>
            <a:off x="265545" y="1090468"/>
            <a:ext cx="1447800" cy="1295400"/>
          </a:xfrm>
          <a:prstGeom prst="ellipse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Rasmiy</a:t>
            </a:r>
            <a:r>
              <a:rPr 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uslub</a:t>
            </a:r>
            <a:endPara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378675999"/>
              </p:ext>
            </p:extLst>
          </p:nvPr>
        </p:nvGraphicFramePr>
        <p:xfrm>
          <a:off x="3797300" y="327025"/>
          <a:ext cx="1845733" cy="28193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778951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r>
              <a:rPr lang="en-US" dirty="0" smtClean="0"/>
              <a:t>                  </a:t>
            </a:r>
            <a:r>
              <a:rPr lang="en-US" sz="2400" dirty="0" err="1" smtClean="0"/>
              <a:t>Mulohaza</a:t>
            </a:r>
            <a:r>
              <a:rPr lang="en-US" sz="2400" dirty="0" smtClean="0"/>
              <a:t> </a:t>
            </a:r>
            <a:r>
              <a:rPr lang="en-US" sz="2400" dirty="0" err="1" smtClean="0"/>
              <a:t>yuriting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044700" y="536416"/>
            <a:ext cx="3657600" cy="492443"/>
          </a:xfrm>
        </p:spPr>
        <p:txBody>
          <a:bodyPr/>
          <a:lstStyle/>
          <a:p>
            <a:r>
              <a:rPr lang="en-US" sz="1600" b="1" i="0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1600" b="1" i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Kishi</a:t>
            </a:r>
            <a:r>
              <a:rPr lang="en-US" sz="1600" b="1" i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so‘zlashuv</a:t>
            </a:r>
            <a:r>
              <a:rPr lang="en-US" sz="1600" b="1" i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tilidan</a:t>
            </a:r>
            <a:r>
              <a:rPr lang="en-US" sz="1600" b="1" i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tashqari</a:t>
            </a:r>
            <a:r>
              <a:rPr lang="en-US" sz="1600" b="1" i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rasmiy</a:t>
            </a:r>
            <a:r>
              <a:rPr lang="en-US" sz="1600" b="1" i="0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1600" b="1" i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sz="1600" b="1" i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yuritish</a:t>
            </a:r>
            <a:r>
              <a:rPr lang="en-US" sz="1600" b="1" i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tilini</a:t>
            </a:r>
            <a:r>
              <a:rPr lang="en-US" sz="1600" b="1" i="0" dirty="0" smtClean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1600" b="1" i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bilishi</a:t>
            </a:r>
            <a:r>
              <a:rPr lang="en-US" sz="1600" b="1" i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1600" b="1" i="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600" b="1" i="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109252227"/>
              </p:ext>
            </p:extLst>
          </p:nvPr>
        </p:nvGraphicFramePr>
        <p:xfrm>
          <a:off x="1892300" y="936625"/>
          <a:ext cx="3810000" cy="2209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074" name="Picture 2" descr="C:\Users\Mehriddin\Desktop\145432_fdb3fc8bc54d727750f60816c0fb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100" y="936625"/>
            <a:ext cx="15240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2604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435100" y="327025"/>
            <a:ext cx="4267200" cy="281359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/>
            <a:endParaRPr lang="en-US" sz="1600" b="1" dirty="0">
              <a:solidFill>
                <a:srgbClr val="231F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080"/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“</a:t>
            </a:r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tili</a:t>
            </a:r>
            <a:r>
              <a:rPr lang="en-US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haqida”</a:t>
            </a:r>
            <a:r>
              <a:rPr lang="en-US" b="1" dirty="0" err="1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</a:t>
            </a:r>
            <a:r>
              <a:rPr lang="en-US" b="1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qonunimizning</a:t>
            </a:r>
            <a:r>
              <a:rPr lang="en-US" b="1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b="1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r>
              <a:rPr lang="en-US" b="1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-moddalarida </a:t>
            </a:r>
            <a:r>
              <a:rPr lang="en-US" b="1" dirty="0" err="1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b="1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yuritishning</a:t>
            </a:r>
            <a:r>
              <a:rPr lang="en-US" b="1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tilga</a:t>
            </a:r>
            <a:r>
              <a:rPr lang="en-US" b="1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aloqador</a:t>
            </a:r>
            <a:r>
              <a:rPr lang="en-US" b="1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jihatlari</a:t>
            </a:r>
            <a:r>
              <a:rPr lang="en-US" b="1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qoidalashtirilgan</a:t>
            </a:r>
            <a:r>
              <a:rPr lang="en-US" b="1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2700" marR="5080"/>
            <a:r>
              <a:rPr lang="en-US" sz="1600" b="1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13-modda</a:t>
            </a:r>
          </a:p>
          <a:p>
            <a:pPr marL="12700" marR="5080"/>
            <a:r>
              <a:rPr lang="en-US" sz="1600" b="1" dirty="0" err="1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Fuqarolik</a:t>
            </a:r>
            <a:r>
              <a:rPr lang="en-US" sz="1600" b="1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holatini</a:t>
            </a:r>
            <a:r>
              <a:rPr lang="en-US" sz="1600" b="1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qayd</a:t>
            </a:r>
            <a:r>
              <a:rPr lang="en-US" sz="1600" b="1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etuvchi</a:t>
            </a:r>
            <a:r>
              <a:rPr lang="en-US" sz="1600" b="1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hujjatlar</a:t>
            </a:r>
            <a:r>
              <a:rPr lang="en-US" sz="1600" b="1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b="1" dirty="0" err="1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shaxsning</a:t>
            </a:r>
            <a:r>
              <a:rPr lang="en-US" sz="1600" b="1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1600" b="1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ekanligini</a:t>
            </a:r>
            <a:r>
              <a:rPr lang="en-US" sz="1600" b="1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600" b="1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1600" b="1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huquqlarini</a:t>
            </a:r>
            <a:r>
              <a:rPr lang="en-US" sz="1600" b="1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tasdiqlovchi</a:t>
            </a:r>
            <a:r>
              <a:rPr lang="en-US" sz="1600" b="1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hujjatlar</a:t>
            </a:r>
            <a:r>
              <a:rPr lang="en-US" sz="1600" b="1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sz="1600" b="1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tilida</a:t>
            </a:r>
            <a:r>
              <a:rPr lang="en-US" sz="1600" b="1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rasmiylashtiriladi</a:t>
            </a:r>
            <a:r>
              <a:rPr lang="en-US" sz="1600" b="1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b="1" dirty="0" err="1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zaruriyatga</a:t>
            </a:r>
            <a:r>
              <a:rPr lang="en-US" sz="1600" b="1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qarab</a:t>
            </a:r>
            <a:r>
              <a:rPr lang="en-US" sz="1600" b="1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sz="1600" b="1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tilda</a:t>
            </a:r>
            <a:r>
              <a:rPr lang="en-US" sz="1600" b="1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tarjimasi</a:t>
            </a:r>
            <a:r>
              <a:rPr lang="en-US" sz="1600" b="1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takrorlanishi</a:t>
            </a:r>
            <a:r>
              <a:rPr lang="en-US" sz="1600" b="1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1600" b="1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8"/>
            <a:ext cx="5406142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n-US" sz="2400" spc="5" dirty="0" smtClean="0"/>
              <a:t>                  </a:t>
            </a:r>
            <a:r>
              <a:rPr lang="en-US" sz="2400" spc="5" dirty="0" err="1" smtClean="0"/>
              <a:t>Esda</a:t>
            </a:r>
            <a:r>
              <a:rPr lang="en-US" sz="2400" spc="5" dirty="0" smtClean="0"/>
              <a:t> </a:t>
            </a:r>
            <a:r>
              <a:rPr lang="en-US" sz="2400" spc="5" dirty="0" err="1" smtClean="0"/>
              <a:t>saqlang</a:t>
            </a:r>
            <a:r>
              <a:rPr lang="en-US" sz="2400" spc="5" dirty="0" smtClean="0"/>
              <a:t>!</a:t>
            </a:r>
            <a:endParaRPr sz="2400" spc="5" dirty="0"/>
          </a:p>
        </p:txBody>
      </p:sp>
      <p:pic>
        <p:nvPicPr>
          <p:cNvPr id="4098" name="Picture 2" descr="C:\Users\Mehriddin\Desktop\images (1)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25" r="34667"/>
          <a:stretch/>
        </p:blipFill>
        <p:spPr bwMode="auto">
          <a:xfrm>
            <a:off x="215900" y="1089025"/>
            <a:ext cx="1135008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r>
              <a:rPr lang="en-US" dirty="0" smtClean="0"/>
              <a:t>                     </a:t>
            </a:r>
            <a:r>
              <a:rPr lang="en-US" dirty="0" err="1" smtClean="0"/>
              <a:t>Esda</a:t>
            </a:r>
            <a:r>
              <a:rPr lang="en-US" dirty="0" smtClean="0"/>
              <a:t> </a:t>
            </a:r>
            <a:r>
              <a:rPr lang="en-US" dirty="0" err="1"/>
              <a:t>saqlang</a:t>
            </a:r>
            <a:r>
              <a:rPr lang="en-US" dirty="0"/>
              <a:t>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968500" y="555625"/>
            <a:ext cx="3733800" cy="2431435"/>
          </a:xfrm>
        </p:spPr>
        <p:txBody>
          <a:bodyPr/>
          <a:lstStyle/>
          <a:p>
            <a:r>
              <a:rPr lang="en-US" sz="1800" b="1" i="0" dirty="0" smtClean="0"/>
              <a:t>                 13-modda</a:t>
            </a:r>
            <a:endParaRPr lang="en-US" sz="1800" b="1" i="0" dirty="0"/>
          </a:p>
          <a:p>
            <a:pPr algn="l"/>
            <a:r>
              <a:rPr lang="en-US" sz="1800" b="1" i="0" dirty="0" smtClean="0"/>
              <a:t>    </a:t>
            </a:r>
            <a:r>
              <a:rPr lang="en-US" sz="1800" b="1" i="0" dirty="0" err="1" smtClean="0"/>
              <a:t>Fuqarolik</a:t>
            </a:r>
            <a:r>
              <a:rPr lang="en-US" sz="1800" b="1" i="0" dirty="0" smtClean="0"/>
              <a:t> </a:t>
            </a:r>
            <a:r>
              <a:rPr lang="en-US" sz="1800" b="1" i="0" dirty="0" err="1"/>
              <a:t>holatini</a:t>
            </a:r>
            <a:r>
              <a:rPr lang="en-US" sz="1800" b="1" i="0" dirty="0"/>
              <a:t> </a:t>
            </a:r>
            <a:r>
              <a:rPr lang="en-US" sz="1800" b="1" i="0" dirty="0" err="1"/>
              <a:t>qayd</a:t>
            </a:r>
            <a:r>
              <a:rPr lang="en-US" sz="1800" b="1" i="0" dirty="0"/>
              <a:t> </a:t>
            </a:r>
            <a:r>
              <a:rPr lang="en-US" sz="1800" b="1" i="0" dirty="0" err="1"/>
              <a:t>etuvchi</a:t>
            </a:r>
            <a:r>
              <a:rPr lang="en-US" sz="1800" b="1" i="0" dirty="0"/>
              <a:t> </a:t>
            </a:r>
            <a:r>
              <a:rPr lang="en-US" sz="1800" b="1" i="0" dirty="0" err="1"/>
              <a:t>hujjatlar</a:t>
            </a:r>
            <a:r>
              <a:rPr lang="en-US" sz="1800" b="1" i="0" dirty="0"/>
              <a:t>, </a:t>
            </a:r>
            <a:r>
              <a:rPr lang="en-US" sz="1800" b="1" i="0" dirty="0" err="1"/>
              <a:t>shaxsning</a:t>
            </a:r>
            <a:r>
              <a:rPr lang="en-US" sz="1800" b="1" i="0" dirty="0"/>
              <a:t> </a:t>
            </a:r>
            <a:r>
              <a:rPr lang="en-US" sz="1800" b="1" i="0" dirty="0" err="1"/>
              <a:t>kim</a:t>
            </a:r>
            <a:r>
              <a:rPr lang="en-US" sz="1800" b="1" i="0" dirty="0"/>
              <a:t> </a:t>
            </a:r>
            <a:r>
              <a:rPr lang="en-US" sz="1800" b="1" i="0" dirty="0" err="1"/>
              <a:t>ekanligini</a:t>
            </a:r>
            <a:r>
              <a:rPr lang="en-US" sz="1800" b="1" i="0" dirty="0"/>
              <a:t> </a:t>
            </a:r>
            <a:r>
              <a:rPr lang="en-US" sz="1800" b="1" i="0" dirty="0" smtClean="0"/>
              <a:t>        </a:t>
            </a:r>
          </a:p>
          <a:p>
            <a:pPr algn="l"/>
            <a:r>
              <a:rPr lang="en-US" sz="1800" b="1" i="0" dirty="0"/>
              <a:t> </a:t>
            </a:r>
            <a:r>
              <a:rPr lang="en-US" sz="1800" b="1" i="0" dirty="0" err="1" smtClean="0"/>
              <a:t>va</a:t>
            </a:r>
            <a:r>
              <a:rPr lang="en-US" sz="1800" b="1" i="0" dirty="0" smtClean="0"/>
              <a:t>    </a:t>
            </a:r>
            <a:r>
              <a:rPr lang="en-US" sz="1800" b="1" i="0" dirty="0" err="1" smtClean="0"/>
              <a:t>uning</a:t>
            </a:r>
            <a:r>
              <a:rPr lang="en-US" sz="1800" b="1" i="0" dirty="0" smtClean="0"/>
              <a:t> </a:t>
            </a:r>
            <a:r>
              <a:rPr lang="en-US" sz="1800" b="1" i="0" dirty="0" err="1"/>
              <a:t>huquqlarini</a:t>
            </a:r>
            <a:r>
              <a:rPr lang="en-US" sz="1800" b="1" i="0" dirty="0"/>
              <a:t> </a:t>
            </a:r>
            <a:r>
              <a:rPr lang="en-US" sz="1800" b="1" i="0" dirty="0" err="1"/>
              <a:t>tasdiqlovchi</a:t>
            </a:r>
            <a:r>
              <a:rPr lang="en-US" sz="1800" b="1" i="0" dirty="0"/>
              <a:t> </a:t>
            </a:r>
            <a:r>
              <a:rPr lang="en-US" sz="1800" b="1" i="0" dirty="0" err="1" smtClean="0"/>
              <a:t>hujjatlar</a:t>
            </a:r>
            <a:r>
              <a:rPr lang="en-US" sz="1800" b="1" i="0" dirty="0" smtClean="0"/>
              <a:t> </a:t>
            </a:r>
            <a:r>
              <a:rPr lang="en-US" sz="1800" b="1" i="0" dirty="0" err="1" smtClean="0"/>
              <a:t>davlat</a:t>
            </a:r>
            <a:r>
              <a:rPr lang="en-US" sz="1800" b="1" i="0" dirty="0" smtClean="0"/>
              <a:t> </a:t>
            </a:r>
            <a:r>
              <a:rPr lang="en-US" sz="1800" b="1" i="0" dirty="0" err="1" smtClean="0"/>
              <a:t>tilida</a:t>
            </a:r>
            <a:r>
              <a:rPr lang="en-US" sz="1800" b="1" i="0" dirty="0"/>
              <a:t> </a:t>
            </a:r>
            <a:r>
              <a:rPr lang="en-US" sz="1800" b="1" i="0" dirty="0" err="1" smtClean="0"/>
              <a:t>rasmiylashtiriladi</a:t>
            </a:r>
            <a:r>
              <a:rPr lang="en-US" sz="1800" b="1" i="0" dirty="0"/>
              <a:t>, </a:t>
            </a:r>
            <a:r>
              <a:rPr lang="en-US" sz="1800" b="1" i="0" dirty="0" err="1"/>
              <a:t>zaruriyatga</a:t>
            </a:r>
            <a:r>
              <a:rPr lang="en-US" sz="1800" b="1" i="0" dirty="0"/>
              <a:t> </a:t>
            </a:r>
            <a:r>
              <a:rPr lang="en-US" sz="1800" b="1" i="0" dirty="0" err="1"/>
              <a:t>qarab</a:t>
            </a:r>
            <a:r>
              <a:rPr lang="en-US" sz="1800" b="1" i="0" dirty="0"/>
              <a:t> </a:t>
            </a:r>
            <a:r>
              <a:rPr lang="en-US" sz="1800" b="1" i="0" dirty="0" err="1"/>
              <a:t>boshqa</a:t>
            </a:r>
            <a:r>
              <a:rPr lang="en-US" sz="1800" b="1" i="0" dirty="0"/>
              <a:t> </a:t>
            </a:r>
            <a:r>
              <a:rPr lang="en-US" sz="1800" b="1" i="0" dirty="0" err="1"/>
              <a:t>tilda</a:t>
            </a:r>
            <a:r>
              <a:rPr lang="en-US" sz="1800" b="1" i="0" dirty="0"/>
              <a:t> </a:t>
            </a:r>
            <a:r>
              <a:rPr lang="en-US" sz="1800" b="1" i="0" dirty="0" err="1"/>
              <a:t>tarjimasi</a:t>
            </a:r>
            <a:r>
              <a:rPr lang="en-US" sz="1800" b="1" i="0" dirty="0"/>
              <a:t> </a:t>
            </a:r>
            <a:r>
              <a:rPr lang="en-US" sz="1800" b="1" i="0" dirty="0" err="1"/>
              <a:t>takrorlanishi</a:t>
            </a:r>
            <a:r>
              <a:rPr lang="en-US" sz="1800" b="1" i="0" dirty="0"/>
              <a:t> </a:t>
            </a:r>
            <a:r>
              <a:rPr lang="en-US" sz="1800" b="1" i="0" dirty="0" smtClean="0"/>
              <a:t>  </a:t>
            </a:r>
            <a:r>
              <a:rPr lang="en-US" sz="1800" b="1" i="0" dirty="0" err="1" smtClean="0"/>
              <a:t>mumkin</a:t>
            </a:r>
            <a:r>
              <a:rPr lang="en-US" sz="1800" b="1" i="0" dirty="0"/>
              <a:t>.</a:t>
            </a:r>
          </a:p>
          <a:p>
            <a:pPr algn="just"/>
            <a:endParaRPr lang="ru-RU" dirty="0"/>
          </a:p>
        </p:txBody>
      </p:sp>
      <p:pic>
        <p:nvPicPr>
          <p:cNvPr id="1026" name="Picture 2" descr="C:\Users\Mehriddin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625" y="784225"/>
            <a:ext cx="1428750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Mehriddin\Desktop\61b23879f69556bc4a1120bc12f3bfce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624" y="1851025"/>
            <a:ext cx="1428751" cy="807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9086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9700" y="102424"/>
            <a:ext cx="54864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n-US" dirty="0" err="1" smtClean="0"/>
              <a:t>Ish</a:t>
            </a:r>
            <a:r>
              <a:rPr lang="en-US" dirty="0" smtClean="0"/>
              <a:t> </a:t>
            </a:r>
            <a:r>
              <a:rPr lang="en-US" dirty="0" err="1" smtClean="0"/>
              <a:t>qog‘ozlari</a:t>
            </a:r>
            <a:r>
              <a:rPr lang="en-US" dirty="0" smtClean="0"/>
              <a:t> </a:t>
            </a:r>
            <a:r>
              <a:rPr lang="en-US" dirty="0" err="1" smtClean="0"/>
              <a:t>matniga</a:t>
            </a:r>
            <a:r>
              <a:rPr lang="en-US" dirty="0" smtClean="0"/>
              <a:t> </a:t>
            </a:r>
            <a:r>
              <a:rPr lang="en-US" dirty="0" err="1" smtClean="0"/>
              <a:t>qo‘yiladigan</a:t>
            </a:r>
            <a:r>
              <a:rPr lang="en-US" dirty="0" smtClean="0"/>
              <a:t> </a:t>
            </a:r>
            <a:r>
              <a:rPr lang="en-US" dirty="0" err="1" smtClean="0"/>
              <a:t>talablar</a:t>
            </a:r>
            <a:endParaRPr spc="15" dirty="0"/>
          </a:p>
        </p:txBody>
      </p:sp>
      <p:sp>
        <p:nvSpPr>
          <p:cNvPr id="6" name="object 6"/>
          <p:cNvSpPr txBox="1"/>
          <p:nvPr/>
        </p:nvSpPr>
        <p:spPr>
          <a:xfrm>
            <a:off x="300752" y="602048"/>
            <a:ext cx="5465048" cy="388376"/>
          </a:xfrm>
          <a:prstGeom prst="rect">
            <a:avLst/>
          </a:prstGeom>
        </p:spPr>
        <p:txBody>
          <a:bodyPr vert="horz" wrap="square" lIns="0" tIns="28575" rIns="0" bIns="0" rtlCol="0">
            <a:spAutoFit/>
          </a:bodyPr>
          <a:lstStyle/>
          <a:p>
            <a:pPr marL="22225" marR="5080">
              <a:lnSpc>
                <a:spcPts val="1340"/>
              </a:lnSpc>
              <a:spcBef>
                <a:spcPts val="225"/>
              </a:spcBef>
            </a:pPr>
            <a:r>
              <a:rPr lang="en-US" sz="1400" b="1" spc="-5" dirty="0" smtClean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2225" marR="5080">
              <a:lnSpc>
                <a:spcPts val="1340"/>
              </a:lnSpc>
              <a:spcBef>
                <a:spcPts val="225"/>
              </a:spcBef>
            </a:pPr>
            <a:endParaRPr sz="1400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9700" y="1174134"/>
            <a:ext cx="2667000" cy="560385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qoliplashgan</a:t>
            </a:r>
            <a:r>
              <a:rPr 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birikmalari</a:t>
            </a:r>
            <a:endPara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940050" y="590708"/>
            <a:ext cx="2678255" cy="457200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Qo‘llanmaydi</a:t>
            </a:r>
            <a:endPara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39700" y="558590"/>
            <a:ext cx="2667000" cy="53043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xborot</a:t>
            </a:r>
            <a:r>
              <a:rPr 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xolis</a:t>
            </a:r>
            <a:r>
              <a:rPr 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buyruq,darak</a:t>
            </a:r>
            <a:r>
              <a:rPr 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gap</a:t>
            </a:r>
            <a:endPara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940050" y="1174134"/>
            <a:ext cx="2678255" cy="55490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ichraytirish-erkalash</a:t>
            </a:r>
            <a:r>
              <a:rPr 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qo‘shimchali</a:t>
            </a:r>
            <a:r>
              <a:rPr 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endPara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39700" y="1834007"/>
            <a:ext cx="2667000" cy="609599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lavozimga</a:t>
            </a:r>
            <a:r>
              <a:rPr 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tayinlansin</a:t>
            </a:r>
            <a:endPara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39700" y="2536825"/>
            <a:ext cx="2667000" cy="609600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hakliy</a:t>
            </a:r>
            <a:r>
              <a:rPr 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qolip</a:t>
            </a:r>
            <a:r>
              <a:rPr 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zaruriy</a:t>
            </a:r>
            <a:r>
              <a:rPr 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qismlar</a:t>
            </a:r>
            <a:r>
              <a:rPr 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940050" y="1834007"/>
            <a:ext cx="2678255" cy="609599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-</a:t>
            </a:r>
            <a:r>
              <a:rPr lang="en-US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ko‘tarinki</a:t>
            </a:r>
            <a:r>
              <a:rPr 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tantanavor</a:t>
            </a:r>
            <a:r>
              <a:rPr 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dag‘al</a:t>
            </a:r>
            <a:r>
              <a:rPr 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shevaga</a:t>
            </a:r>
            <a:r>
              <a:rPr 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oid</a:t>
            </a:r>
            <a:r>
              <a:rPr 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940050" y="2536825"/>
            <a:ext cx="2762250" cy="609600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jonlantirish</a:t>
            </a:r>
            <a:r>
              <a:rPr 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mubolag‘a</a:t>
            </a:r>
            <a:r>
              <a:rPr 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istiora</a:t>
            </a:r>
            <a:r>
              <a:rPr 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tashxis</a:t>
            </a:r>
            <a:endPara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146" name="Picture 2" descr="C:\Users\Mehriddin\Desktop\SlimyPhysicalHind-small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2700" y="558590"/>
            <a:ext cx="525605" cy="656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9500" y="560381"/>
            <a:ext cx="530226" cy="6542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r>
              <a:rPr lang="en-US" dirty="0" smtClean="0"/>
              <a:t>            </a:t>
            </a:r>
            <a:r>
              <a:rPr lang="en-US" dirty="0" err="1" smtClean="0"/>
              <a:t>Ma’lumot</a:t>
            </a:r>
            <a:r>
              <a:rPr lang="en-US" dirty="0" smtClean="0"/>
              <a:t> – </a:t>
            </a:r>
            <a:r>
              <a:rPr lang="en-US" dirty="0" err="1" smtClean="0"/>
              <a:t>axborot</a:t>
            </a:r>
            <a:r>
              <a:rPr lang="en-US" dirty="0" smtClean="0"/>
              <a:t> </a:t>
            </a:r>
            <a:r>
              <a:rPr lang="en-US" dirty="0" err="1" smtClean="0"/>
              <a:t>hujjatlari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70000" y="174625"/>
            <a:ext cx="4432300" cy="3200876"/>
          </a:xfrm>
        </p:spPr>
        <p:txBody>
          <a:bodyPr/>
          <a:lstStyle/>
          <a:p>
            <a:r>
              <a:rPr lang="en-US" sz="1600" b="1" i="0" dirty="0" smtClean="0"/>
              <a:t> </a:t>
            </a:r>
          </a:p>
          <a:p>
            <a:endParaRPr lang="en-US" sz="1600" b="1" i="0" dirty="0" smtClean="0"/>
          </a:p>
          <a:p>
            <a:r>
              <a:rPr lang="en-US" sz="1600" b="1" i="0" dirty="0" smtClean="0"/>
              <a:t>          </a:t>
            </a:r>
            <a:r>
              <a:rPr lang="en-US" sz="1600" b="1" i="0" dirty="0" err="1" smtClean="0"/>
              <a:t>Ariza</a:t>
            </a:r>
            <a:r>
              <a:rPr lang="en-US" sz="1600" b="1" i="0" dirty="0" smtClean="0"/>
              <a:t>                                  </a:t>
            </a:r>
            <a:r>
              <a:rPr lang="en-US" sz="1600" b="1" i="0" dirty="0" err="1" smtClean="0"/>
              <a:t>Bayonnoma</a:t>
            </a:r>
            <a:endParaRPr lang="en-US" sz="1600" b="1" i="0" dirty="0" smtClean="0"/>
          </a:p>
          <a:p>
            <a:r>
              <a:rPr lang="en-US" sz="1600" b="1" i="0" dirty="0" smtClean="0"/>
              <a:t>          </a:t>
            </a:r>
            <a:r>
              <a:rPr lang="en-US" sz="1600" b="1" i="0" dirty="0" err="1" smtClean="0"/>
              <a:t>Dalolatnoma</a:t>
            </a:r>
            <a:r>
              <a:rPr lang="en-US" sz="1600" b="1" i="0" dirty="0" smtClean="0"/>
              <a:t>                     </a:t>
            </a:r>
            <a:r>
              <a:rPr lang="en-US" sz="1600" b="1" i="0" dirty="0" err="1" smtClean="0"/>
              <a:t>Ishonchnoma</a:t>
            </a:r>
            <a:endParaRPr lang="en-US" sz="1600" b="1" i="0" dirty="0" smtClean="0"/>
          </a:p>
          <a:p>
            <a:r>
              <a:rPr lang="en-US" sz="1600" b="1" i="0" dirty="0" smtClean="0"/>
              <a:t>          </a:t>
            </a:r>
            <a:r>
              <a:rPr lang="en-US" sz="1600" b="1" i="0" dirty="0" err="1" smtClean="0"/>
              <a:t>Ma’lumotnoma</a:t>
            </a:r>
            <a:r>
              <a:rPr lang="en-US" sz="1600" b="1" i="0" dirty="0" smtClean="0"/>
              <a:t>                 </a:t>
            </a:r>
            <a:r>
              <a:rPr lang="en-US" sz="1600" b="1" i="0" dirty="0" err="1" smtClean="0"/>
              <a:t>Tavsifnoma</a:t>
            </a:r>
            <a:endParaRPr lang="en-US" sz="1600" b="1" i="0" dirty="0" smtClean="0"/>
          </a:p>
          <a:p>
            <a:r>
              <a:rPr lang="en-US" sz="1600" b="1" i="0" dirty="0" smtClean="0"/>
              <a:t>          </a:t>
            </a:r>
            <a:r>
              <a:rPr lang="en-US" sz="1600" b="1" i="0" dirty="0" err="1" smtClean="0"/>
              <a:t>Tavsiyanoma</a:t>
            </a:r>
            <a:r>
              <a:rPr lang="en-US" sz="1600" b="1" i="0" dirty="0" smtClean="0"/>
              <a:t>                    </a:t>
            </a:r>
            <a:r>
              <a:rPr lang="en-US" sz="1600" b="1" i="0" dirty="0" err="1" smtClean="0"/>
              <a:t>Taklifnoma</a:t>
            </a:r>
            <a:endParaRPr lang="en-US" sz="1600" b="1" i="0" dirty="0" smtClean="0"/>
          </a:p>
          <a:p>
            <a:r>
              <a:rPr lang="en-US" sz="1600" b="1" i="0" dirty="0"/>
              <a:t>     </a:t>
            </a:r>
            <a:r>
              <a:rPr lang="en-US" sz="1600" b="1" i="0" dirty="0" smtClean="0"/>
              <a:t>     </a:t>
            </a:r>
            <a:r>
              <a:rPr lang="en-US" sz="1600" b="1" i="0" dirty="0" err="1" smtClean="0"/>
              <a:t>Tushuntirish</a:t>
            </a:r>
            <a:r>
              <a:rPr lang="en-US" sz="1600" b="1" i="0" dirty="0" smtClean="0"/>
              <a:t> </a:t>
            </a:r>
            <a:r>
              <a:rPr lang="en-US" sz="1600" b="1" i="0" dirty="0" err="1" smtClean="0"/>
              <a:t>xati</a:t>
            </a:r>
            <a:r>
              <a:rPr lang="en-US" sz="1600" b="1" i="0" dirty="0"/>
              <a:t>         </a:t>
            </a:r>
            <a:r>
              <a:rPr lang="en-US" sz="1600" b="1" i="0" dirty="0" smtClean="0"/>
              <a:t>     </a:t>
            </a:r>
            <a:r>
              <a:rPr lang="en-US" sz="1600" b="1" i="0" dirty="0" err="1" smtClean="0"/>
              <a:t>E’lon</a:t>
            </a:r>
            <a:r>
              <a:rPr lang="en-US" sz="1600" b="1" i="0" dirty="0" smtClean="0"/>
              <a:t>     </a:t>
            </a:r>
          </a:p>
          <a:p>
            <a:r>
              <a:rPr lang="en-US" sz="1600" b="1" i="0" dirty="0" smtClean="0"/>
              <a:t>          </a:t>
            </a:r>
            <a:r>
              <a:rPr lang="en-US" sz="1600" b="1" i="0" dirty="0" err="1" smtClean="0"/>
              <a:t>Tarjimayi</a:t>
            </a:r>
            <a:r>
              <a:rPr lang="en-US" sz="1600" b="1" i="0" dirty="0" smtClean="0"/>
              <a:t> </a:t>
            </a:r>
            <a:r>
              <a:rPr lang="en-US" sz="1600" b="1" i="0" dirty="0" err="1" smtClean="0"/>
              <a:t>hol</a:t>
            </a:r>
            <a:r>
              <a:rPr lang="en-US" sz="1600" b="1" i="0" dirty="0"/>
              <a:t> </a:t>
            </a:r>
            <a:r>
              <a:rPr lang="en-US" sz="1600" b="1" i="0" dirty="0" smtClean="0"/>
              <a:t>                    </a:t>
            </a:r>
            <a:r>
              <a:rPr lang="en-US" sz="1600" b="1" i="0" dirty="0" err="1" smtClean="0"/>
              <a:t>Hisobot</a:t>
            </a:r>
            <a:endParaRPr lang="en-US" sz="1600" b="1" i="0" dirty="0" smtClean="0"/>
          </a:p>
          <a:p>
            <a:r>
              <a:rPr lang="en-US" sz="1600" b="1" i="0" dirty="0"/>
              <a:t> </a:t>
            </a:r>
            <a:r>
              <a:rPr lang="en-US" sz="1600" b="1" i="0" dirty="0" smtClean="0"/>
              <a:t>        </a:t>
            </a:r>
          </a:p>
          <a:p>
            <a:r>
              <a:rPr lang="en-US" sz="1600" b="1" i="0" dirty="0"/>
              <a:t> </a:t>
            </a:r>
            <a:r>
              <a:rPr lang="en-US" sz="1600" b="1" i="0" dirty="0" smtClean="0"/>
              <a:t>         </a:t>
            </a:r>
            <a:r>
              <a:rPr lang="en-US" sz="1600" b="1" i="0" dirty="0" err="1" smtClean="0"/>
              <a:t>Har</a:t>
            </a:r>
            <a:r>
              <a:rPr lang="en-US" sz="1600" b="1" i="0" dirty="0" smtClean="0"/>
              <a:t> </a:t>
            </a:r>
            <a:r>
              <a:rPr lang="en-US" sz="1600" b="1" i="0" dirty="0" err="1" smtClean="0"/>
              <a:t>qanday</a:t>
            </a:r>
            <a:r>
              <a:rPr lang="en-US" sz="1600" b="1" i="0" dirty="0" smtClean="0"/>
              <a:t> </a:t>
            </a:r>
            <a:r>
              <a:rPr lang="en-US" sz="1600" b="1" i="0" dirty="0" err="1" smtClean="0"/>
              <a:t>ish</a:t>
            </a:r>
            <a:r>
              <a:rPr lang="en-US" sz="1600" b="1" i="0" dirty="0" smtClean="0"/>
              <a:t> </a:t>
            </a:r>
            <a:r>
              <a:rPr lang="en-US" sz="1600" b="1" i="0" dirty="0" err="1" smtClean="0"/>
              <a:t>qog‘ozi</a:t>
            </a:r>
            <a:r>
              <a:rPr lang="en-US" sz="1600" b="1" i="0" dirty="0" smtClean="0"/>
              <a:t> </a:t>
            </a:r>
            <a:r>
              <a:rPr lang="en-US" sz="1600" b="1" i="0" dirty="0" err="1" smtClean="0"/>
              <a:t>o‘zining</a:t>
            </a:r>
            <a:r>
              <a:rPr lang="en-US" sz="1600" b="1" i="0" dirty="0" smtClean="0"/>
              <a:t> </a:t>
            </a:r>
            <a:r>
              <a:rPr lang="en-US" sz="1600" b="1" i="0" dirty="0" err="1" smtClean="0"/>
              <a:t>zaruriy</a:t>
            </a:r>
            <a:r>
              <a:rPr lang="en-US" sz="1600" b="1" i="0" dirty="0" smtClean="0"/>
              <a:t>                   </a:t>
            </a:r>
          </a:p>
          <a:p>
            <a:r>
              <a:rPr lang="en-US" sz="1600" b="1" i="0" dirty="0"/>
              <a:t> </a:t>
            </a:r>
            <a:r>
              <a:rPr lang="en-US" sz="1600" b="1" i="0" dirty="0" smtClean="0"/>
              <a:t>                     </a:t>
            </a:r>
            <a:r>
              <a:rPr lang="en-US" sz="1600" b="1" i="0" dirty="0" err="1" smtClean="0"/>
              <a:t>qismlariga</a:t>
            </a:r>
            <a:r>
              <a:rPr lang="en-US" sz="1600" b="1" i="0" dirty="0" smtClean="0"/>
              <a:t> </a:t>
            </a:r>
            <a:r>
              <a:rPr lang="en-US" sz="1600" b="1" i="0" dirty="0" err="1" smtClean="0"/>
              <a:t>ega</a:t>
            </a:r>
            <a:r>
              <a:rPr lang="en-US" sz="1600" b="1" i="0" dirty="0" smtClean="0"/>
              <a:t> </a:t>
            </a:r>
            <a:r>
              <a:rPr lang="en-US" sz="1600" b="1" i="0" dirty="0" err="1" smtClean="0"/>
              <a:t>bo‘ladi</a:t>
            </a:r>
            <a:r>
              <a:rPr lang="en-US" sz="1600" b="1" i="0" dirty="0" smtClean="0"/>
              <a:t>.</a:t>
            </a:r>
          </a:p>
          <a:p>
            <a:endParaRPr lang="en-US" sz="1600" b="1" i="0" dirty="0" smtClean="0"/>
          </a:p>
          <a:p>
            <a:endParaRPr lang="ru-RU" sz="1600" b="1" i="0" dirty="0"/>
          </a:p>
        </p:txBody>
      </p:sp>
      <p:pic>
        <p:nvPicPr>
          <p:cNvPr id="8194" name="Picture 2" descr="C:\Users\Mehriddin\Desktop\j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100" y="957263"/>
            <a:ext cx="1309687" cy="1579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1395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r>
              <a:rPr lang="en-US" dirty="0" smtClean="0"/>
              <a:t>               </a:t>
            </a:r>
            <a:r>
              <a:rPr lang="en-US" dirty="0" err="1" smtClean="0"/>
              <a:t>Siz</a:t>
            </a:r>
            <a:r>
              <a:rPr lang="en-US" dirty="0" smtClean="0"/>
              <a:t> ham </a:t>
            </a:r>
            <a:r>
              <a:rPr lang="en-US" dirty="0" err="1" smtClean="0"/>
              <a:t>tilxat</a:t>
            </a:r>
            <a:r>
              <a:rPr lang="en-US" dirty="0" smtClean="0"/>
              <a:t> </a:t>
            </a:r>
            <a:r>
              <a:rPr lang="en-US" dirty="0" err="1" smtClean="0"/>
              <a:t>yozganmisiz</a:t>
            </a:r>
            <a:r>
              <a:rPr lang="en-US" dirty="0" smtClean="0"/>
              <a:t>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1892300" y="708025"/>
            <a:ext cx="3810000" cy="2215991"/>
          </a:xfrm>
        </p:spPr>
        <p:txBody>
          <a:bodyPr/>
          <a:lstStyle/>
          <a:p>
            <a:pPr algn="l"/>
            <a:r>
              <a:rPr lang="en-US" sz="1800" b="1" i="0" dirty="0" err="1" smtClean="0"/>
              <a:t>Tilxat</a:t>
            </a:r>
            <a:r>
              <a:rPr lang="en-US" sz="1800" b="1" i="0" dirty="0" smtClean="0"/>
              <a:t> </a:t>
            </a:r>
            <a:r>
              <a:rPr lang="en-US" sz="1800" b="1" i="0" dirty="0" err="1"/>
              <a:t>shaxsiy</a:t>
            </a:r>
            <a:r>
              <a:rPr lang="en-US" sz="1800" b="1" i="0" dirty="0"/>
              <a:t> </a:t>
            </a:r>
            <a:r>
              <a:rPr lang="en-US" sz="1800" b="1" i="0" dirty="0" err="1"/>
              <a:t>hujjatlardan</a:t>
            </a:r>
            <a:r>
              <a:rPr lang="en-US" sz="1800" b="1" i="0" dirty="0"/>
              <a:t> </a:t>
            </a:r>
            <a:r>
              <a:rPr lang="en-US" sz="1800" b="1" i="0" dirty="0" err="1"/>
              <a:t>hisoblanib</a:t>
            </a:r>
            <a:r>
              <a:rPr lang="en-US" sz="1800" b="1" i="0" dirty="0"/>
              <a:t>, </a:t>
            </a:r>
            <a:r>
              <a:rPr lang="en-US" sz="1800" b="1" i="0" dirty="0" err="1"/>
              <a:t>tilxat</a:t>
            </a:r>
            <a:r>
              <a:rPr lang="en-US" sz="1800" b="1" i="0" dirty="0"/>
              <a:t> </a:t>
            </a:r>
            <a:r>
              <a:rPr lang="en-US" sz="1800" b="1" i="0" dirty="0" err="1"/>
              <a:t>yozuvchi</a:t>
            </a:r>
            <a:endParaRPr lang="en-US" sz="1800" b="1" i="0" dirty="0"/>
          </a:p>
          <a:p>
            <a:pPr algn="l"/>
            <a:r>
              <a:rPr lang="en-US" sz="1800" b="1" i="0" dirty="0" err="1"/>
              <a:t>shaxs</a:t>
            </a:r>
            <a:r>
              <a:rPr lang="en-US" sz="1800" b="1" i="0" dirty="0"/>
              <a:t> </a:t>
            </a:r>
            <a:r>
              <a:rPr lang="en-US" sz="1800" b="1" i="0" dirty="0" err="1"/>
              <a:t>biror</a:t>
            </a:r>
            <a:r>
              <a:rPr lang="en-US" sz="1800" b="1" i="0" dirty="0"/>
              <a:t> </a:t>
            </a:r>
            <a:r>
              <a:rPr lang="en-US" sz="1800" b="1" i="0" dirty="0" err="1"/>
              <a:t>buyum</a:t>
            </a:r>
            <a:r>
              <a:rPr lang="en-US" sz="1800" b="1" i="0" dirty="0"/>
              <a:t> </a:t>
            </a:r>
            <a:r>
              <a:rPr lang="en-US" sz="1800" b="1" i="0" dirty="0" err="1"/>
              <a:t>yoki</a:t>
            </a:r>
            <a:r>
              <a:rPr lang="en-US" sz="1800" b="1" i="0" dirty="0"/>
              <a:t> </a:t>
            </a:r>
            <a:r>
              <a:rPr lang="en-US" sz="1800" b="1" i="0" dirty="0" err="1"/>
              <a:t>pul</a:t>
            </a:r>
            <a:r>
              <a:rPr lang="en-US" sz="1800" b="1" i="0" dirty="0"/>
              <a:t> </a:t>
            </a:r>
            <a:r>
              <a:rPr lang="en-US" sz="1800" b="1" i="0" dirty="0" err="1"/>
              <a:t>mablag‘larini</a:t>
            </a:r>
            <a:r>
              <a:rPr lang="en-US" sz="1800" b="1" i="0" dirty="0"/>
              <a:t> </a:t>
            </a:r>
            <a:r>
              <a:rPr lang="en-US" sz="1800" b="1" i="0" dirty="0" err="1"/>
              <a:t>qabul</a:t>
            </a:r>
            <a:r>
              <a:rPr lang="en-US" sz="1800" b="1" i="0" dirty="0"/>
              <a:t> </a:t>
            </a:r>
            <a:r>
              <a:rPr lang="en-US" sz="1800" b="1" i="0" dirty="0" err="1"/>
              <a:t>qilganligi</a:t>
            </a:r>
            <a:r>
              <a:rPr lang="en-US" sz="1800" b="1" i="0" dirty="0"/>
              <a:t> </a:t>
            </a:r>
            <a:r>
              <a:rPr lang="en-US" sz="1800" b="1" i="0" dirty="0" err="1"/>
              <a:t>haqida</a:t>
            </a:r>
            <a:r>
              <a:rPr lang="en-US" sz="1800" b="1" i="0" dirty="0"/>
              <a:t> </a:t>
            </a:r>
            <a:r>
              <a:rPr lang="en-US" sz="1800" b="1" i="0" dirty="0" err="1" smtClean="0"/>
              <a:t>xabar</a:t>
            </a:r>
            <a:r>
              <a:rPr lang="en-US" sz="1800" b="1" i="0" dirty="0" smtClean="0"/>
              <a:t> </a:t>
            </a:r>
            <a:r>
              <a:rPr lang="en-US" sz="1800" b="1" i="0" dirty="0" err="1" smtClean="0"/>
              <a:t>beradi</a:t>
            </a:r>
            <a:r>
              <a:rPr lang="en-US" sz="1800" b="1" i="0" dirty="0"/>
              <a:t>. </a:t>
            </a:r>
            <a:r>
              <a:rPr lang="en-US" sz="1800" b="1" i="0" dirty="0" err="1"/>
              <a:t>Ko‘pincha</a:t>
            </a:r>
            <a:r>
              <a:rPr lang="en-US" sz="1800" b="1" i="0" dirty="0"/>
              <a:t> </a:t>
            </a:r>
            <a:r>
              <a:rPr lang="en-US" sz="1800" b="1" i="0" dirty="0" err="1"/>
              <a:t>kimgadir</a:t>
            </a:r>
            <a:r>
              <a:rPr lang="en-US" sz="1800" b="1" i="0" dirty="0"/>
              <a:t> </a:t>
            </a:r>
            <a:r>
              <a:rPr lang="en-US" sz="1800" b="1" i="0" dirty="0" err="1"/>
              <a:t>berib</a:t>
            </a:r>
            <a:r>
              <a:rPr lang="en-US" sz="1800" b="1" i="0" dirty="0"/>
              <a:t> </a:t>
            </a:r>
            <a:r>
              <a:rPr lang="en-US" sz="1800" b="1" i="0" dirty="0" err="1"/>
              <a:t>yuborish</a:t>
            </a:r>
            <a:r>
              <a:rPr lang="en-US" sz="1800" b="1" i="0" dirty="0"/>
              <a:t> </a:t>
            </a:r>
            <a:r>
              <a:rPr lang="en-US" sz="1800" b="1" i="0" dirty="0" err="1"/>
              <a:t>zarur</a:t>
            </a:r>
            <a:r>
              <a:rPr lang="en-US" sz="1800" b="1" i="0" dirty="0"/>
              <a:t> </a:t>
            </a:r>
            <a:r>
              <a:rPr lang="en-US" sz="1800" b="1" i="0" dirty="0" err="1"/>
              <a:t>bo‘lgan</a:t>
            </a:r>
            <a:r>
              <a:rPr lang="en-US" sz="1800" b="1" i="0" dirty="0"/>
              <a:t> </a:t>
            </a:r>
            <a:r>
              <a:rPr lang="en-US" sz="1800" b="1" i="0" dirty="0" err="1"/>
              <a:t>buyumlar</a:t>
            </a:r>
            <a:r>
              <a:rPr lang="en-US" sz="1800" b="1" i="0" dirty="0"/>
              <a:t> </a:t>
            </a:r>
            <a:r>
              <a:rPr lang="en-US" sz="1800" b="1" i="0" dirty="0" err="1" smtClean="0"/>
              <a:t>qabul</a:t>
            </a:r>
            <a:r>
              <a:rPr lang="en-US" sz="1800" b="1" i="0" dirty="0" smtClean="0"/>
              <a:t> </a:t>
            </a:r>
            <a:r>
              <a:rPr lang="en-US" sz="1800" b="1" i="0" dirty="0" err="1" smtClean="0"/>
              <a:t>qilinib</a:t>
            </a:r>
            <a:r>
              <a:rPr lang="en-US" sz="1800" b="1" i="0" dirty="0"/>
              <a:t>, </a:t>
            </a:r>
            <a:r>
              <a:rPr lang="en-US" sz="1800" b="1" i="0" dirty="0" err="1"/>
              <a:t>tilxat</a:t>
            </a:r>
            <a:r>
              <a:rPr lang="en-US" sz="1800" b="1" i="0" dirty="0"/>
              <a:t> </a:t>
            </a:r>
            <a:r>
              <a:rPr lang="en-US" sz="1800" b="1" i="0" dirty="0" err="1"/>
              <a:t>beriladi</a:t>
            </a:r>
            <a:r>
              <a:rPr lang="en-US" sz="1800" b="1" i="0" dirty="0"/>
              <a:t>.</a:t>
            </a:r>
            <a:endParaRPr lang="en-US" sz="1800" b="1" i="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774" y="936625"/>
            <a:ext cx="1428749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5514281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1908</TotalTime>
  <Words>676</Words>
  <Application>Microsoft Office PowerPoint</Application>
  <PresentationFormat>Произвольный</PresentationFormat>
  <Paragraphs>101</Paragraphs>
  <Slides>17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Office Theme</vt:lpstr>
      <vt:lpstr>               Ona tili</vt:lpstr>
      <vt:lpstr>                      Yodga oling!</vt:lpstr>
      <vt:lpstr>                        Bilib oling!</vt:lpstr>
      <vt:lpstr>                  Mulohaza yuriting</vt:lpstr>
      <vt:lpstr>                  Esda saqlang!</vt:lpstr>
      <vt:lpstr>                     Esda saqlang!</vt:lpstr>
      <vt:lpstr>Ish qog‘ozlari matniga qo‘yiladigan talablar</vt:lpstr>
      <vt:lpstr>            Ma’lumot – axborot hujjatlari</vt:lpstr>
      <vt:lpstr>               Siz ham tilxat yozganmisiz?</vt:lpstr>
      <vt:lpstr>                             Tilxat</vt:lpstr>
      <vt:lpstr>                        Bildirishnoma</vt:lpstr>
      <vt:lpstr> Mustahkamlash uchun savol va topshiriqlar</vt:lpstr>
      <vt:lpstr>            Bilimingizni sinab ko‘ring!</vt:lpstr>
      <vt:lpstr>             Bilimingizni sinab ko‘ring!</vt:lpstr>
      <vt:lpstr>             Bilimingizni sinab ko‘ring!</vt:lpstr>
      <vt:lpstr>                        Yodda saqlang!</vt:lpstr>
      <vt:lpstr>Mustaqil bajarish uchun topshiriq: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Mehriddin</cp:lastModifiedBy>
  <cp:revision>261</cp:revision>
  <dcterms:created xsi:type="dcterms:W3CDTF">2020-04-13T08:05:16Z</dcterms:created>
  <dcterms:modified xsi:type="dcterms:W3CDTF">2021-03-08T19:29:32Z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