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46" r:id="rId3"/>
    <p:sldId id="347" r:id="rId4"/>
    <p:sldId id="348" r:id="rId5"/>
    <p:sldId id="349" r:id="rId6"/>
    <p:sldId id="350" r:id="rId7"/>
    <p:sldId id="354" r:id="rId8"/>
    <p:sldId id="351" r:id="rId9"/>
    <p:sldId id="353" r:id="rId10"/>
    <p:sldId id="352" r:id="rId11"/>
    <p:sldId id="358" r:id="rId12"/>
    <p:sldId id="355" r:id="rId13"/>
    <p:sldId id="356" r:id="rId14"/>
    <p:sldId id="357" r:id="rId15"/>
    <p:sldId id="28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8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10A0-56F5-4485-AA8B-167C1B233E39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859B-C846-4F14-B484-500A4D47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               </a:t>
            </a:r>
            <a:r>
              <a:rPr lang="en-US" sz="3400" dirty="0" err="1" smtClean="0"/>
              <a:t>Ona</a:t>
            </a:r>
            <a:r>
              <a:rPr lang="en-US" sz="3400" dirty="0" smtClean="0"/>
              <a:t> </a:t>
            </a:r>
            <a:r>
              <a:rPr lang="en-US" sz="3400" dirty="0" err="1" smtClean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274451"/>
            <a:ext cx="4419600" cy="859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lang="en-US" sz="2000" spc="-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384" marR="1048385">
              <a:spcBef>
                <a:spcPts val="1160"/>
              </a:spcBef>
            </a:pP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Esse-ijodiy</a:t>
            </a:r>
            <a:r>
              <a:rPr lang="en-US" sz="28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endParaRPr lang="en-US" sz="2800" b="1" spc="-1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23832" y="284338"/>
            <a:ext cx="1034555" cy="455474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59300" y="249024"/>
            <a:ext cx="11350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32" y="1991617"/>
            <a:ext cx="164996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dirty="0" err="1" smtClean="0"/>
              <a:t>Esse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0300" y="631825"/>
            <a:ext cx="4635500" cy="2462213"/>
          </a:xfrm>
        </p:spPr>
        <p:txBody>
          <a:bodyPr/>
          <a:lstStyle/>
          <a:p>
            <a:r>
              <a:rPr lang="en-US" sz="1600" b="1" i="0" dirty="0"/>
              <a:t>ESSE (</a:t>
            </a:r>
            <a:r>
              <a:rPr lang="en-US" sz="1600" b="1" i="0" dirty="0" err="1"/>
              <a:t>frans</a:t>
            </a:r>
            <a:r>
              <a:rPr lang="en-US" sz="1600" b="1" i="0" dirty="0"/>
              <a:t>. </a:t>
            </a:r>
            <a:r>
              <a:rPr lang="en-US" sz="1600" b="1" i="0" dirty="0" err="1"/>
              <a:t>essayi</a:t>
            </a:r>
            <a:r>
              <a:rPr lang="en-US" sz="1600" b="1" i="0" dirty="0"/>
              <a:t> – </a:t>
            </a:r>
            <a:r>
              <a:rPr lang="en-US" sz="1600" b="1" i="0" dirty="0" err="1"/>
              <a:t>tajriba</a:t>
            </a:r>
            <a:r>
              <a:rPr lang="en-US" sz="1600" b="1" i="0" dirty="0"/>
              <a:t>, </a:t>
            </a:r>
            <a:r>
              <a:rPr lang="en-US" sz="1600" b="1" i="0" dirty="0" err="1"/>
              <a:t>mashq</a:t>
            </a:r>
            <a:r>
              <a:rPr lang="en-US" sz="1600" b="1" i="0" dirty="0"/>
              <a:t>; </a:t>
            </a:r>
            <a:r>
              <a:rPr lang="en-US" sz="1600" b="1" i="0" dirty="0" err="1"/>
              <a:t>xomaki</a:t>
            </a:r>
            <a:r>
              <a:rPr lang="en-US" sz="1600" b="1" i="0" dirty="0"/>
              <a:t> </a:t>
            </a:r>
            <a:r>
              <a:rPr lang="en-US" sz="1600" b="1" i="0" dirty="0" err="1"/>
              <a:t>narsa</a:t>
            </a:r>
            <a:r>
              <a:rPr lang="en-US" sz="1600" b="1" i="0" dirty="0"/>
              <a:t>) – </a:t>
            </a:r>
            <a:r>
              <a:rPr lang="en-US" sz="1600" b="1" i="0" dirty="0" err="1"/>
              <a:t>adabiy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falsafiy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ijtimoiy</a:t>
            </a:r>
            <a:r>
              <a:rPr lang="en-US" sz="1600" b="1" i="0" dirty="0"/>
              <a:t>, </a:t>
            </a:r>
            <a:r>
              <a:rPr lang="en-US" sz="1600" b="1" i="0" dirty="0" err="1"/>
              <a:t>publitsistik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boshqa</a:t>
            </a:r>
            <a:r>
              <a:rPr lang="en-US" sz="1600" b="1" i="0" dirty="0"/>
              <a:t> </a:t>
            </a:r>
            <a:r>
              <a:rPr lang="en-US" sz="1600" b="1" i="0" dirty="0" err="1"/>
              <a:t>mavzularda</a:t>
            </a:r>
            <a:r>
              <a:rPr lang="en-US" sz="1600" b="1" i="0" dirty="0"/>
              <a:t> </a:t>
            </a:r>
            <a:r>
              <a:rPr lang="en-US" sz="1600" b="1" i="0" dirty="0" err="1"/>
              <a:t>yozilgan</a:t>
            </a:r>
            <a:r>
              <a:rPr lang="en-US" sz="1600" b="1" i="0" dirty="0"/>
              <a:t>, </a:t>
            </a:r>
            <a:r>
              <a:rPr lang="en-US" sz="1600" b="1" i="0" dirty="0" err="1"/>
              <a:t>muammolar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tizimli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ilmiy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tarzda</a:t>
            </a:r>
            <a:r>
              <a:rPr lang="en-US" sz="1600" b="1" i="0" dirty="0"/>
              <a:t> </a:t>
            </a:r>
            <a:r>
              <a:rPr lang="en-US" sz="1600" b="1" i="0" dirty="0" err="1"/>
              <a:t>emas</a:t>
            </a:r>
            <a:r>
              <a:rPr lang="en-US" sz="1600" b="1" i="0" dirty="0"/>
              <a:t>, </a:t>
            </a:r>
            <a:r>
              <a:rPr lang="en-US" sz="1600" b="1" i="0" dirty="0" err="1"/>
              <a:t>balki</a:t>
            </a:r>
            <a:r>
              <a:rPr lang="en-US" sz="1600" b="1" i="0" dirty="0"/>
              <a:t> </a:t>
            </a:r>
            <a:r>
              <a:rPr lang="en-US" sz="1600" b="1" i="0" dirty="0" err="1"/>
              <a:t>erkin</a:t>
            </a:r>
            <a:r>
              <a:rPr lang="en-US" sz="1600" b="1" i="0" dirty="0"/>
              <a:t> </a:t>
            </a:r>
            <a:r>
              <a:rPr lang="en-US" sz="1600" b="1" i="0" dirty="0" err="1"/>
              <a:t>shaklda</a:t>
            </a:r>
            <a:r>
              <a:rPr lang="en-US" sz="1600" b="1" i="0" dirty="0"/>
              <a:t> </a:t>
            </a:r>
            <a:r>
              <a:rPr lang="en-US" sz="1600" b="1" i="0" dirty="0" err="1"/>
              <a:t>talqin</a:t>
            </a:r>
            <a:r>
              <a:rPr lang="en-US" sz="1600" b="1" i="0" dirty="0"/>
              <a:t> </a:t>
            </a:r>
            <a:r>
              <a:rPr lang="en-US" sz="1600" b="1" i="0" dirty="0" err="1"/>
              <a:t>qilinadigan</a:t>
            </a:r>
            <a:r>
              <a:rPr lang="en-US" sz="1600" b="1" i="0" dirty="0"/>
              <a:t> </a:t>
            </a:r>
            <a:r>
              <a:rPr lang="en-US" sz="1600" b="1" i="0" dirty="0" err="1">
                <a:solidFill>
                  <a:schemeClr val="accent1"/>
                </a:solidFill>
              </a:rPr>
              <a:t>nasriy</a:t>
            </a:r>
            <a:r>
              <a:rPr lang="en-US" sz="1600" b="1" i="0" dirty="0">
                <a:solidFill>
                  <a:schemeClr val="accent1"/>
                </a:solidFill>
              </a:rPr>
              <a:t> </a:t>
            </a:r>
            <a:r>
              <a:rPr lang="en-US" sz="1600" b="1" i="0" dirty="0" err="1">
                <a:solidFill>
                  <a:schemeClr val="accent1"/>
                </a:solidFill>
              </a:rPr>
              <a:t>asar</a:t>
            </a:r>
            <a:r>
              <a:rPr lang="en-US" sz="1600" b="1" i="0" dirty="0"/>
              <a:t>. </a:t>
            </a:r>
            <a:r>
              <a:rPr lang="en-US" sz="1600" b="1" i="0" dirty="0" err="1" smtClean="0"/>
              <a:t>Esse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ifoda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maqsadida</a:t>
            </a:r>
            <a:r>
              <a:rPr lang="en-US" sz="1600" b="1" i="0" dirty="0"/>
              <a:t> </a:t>
            </a:r>
            <a:r>
              <a:rPr lang="en-US" sz="1600" b="1" i="0" dirty="0" err="1"/>
              <a:t>biror</a:t>
            </a:r>
            <a:r>
              <a:rPr lang="en-US" sz="1600" b="1" i="0" dirty="0"/>
              <a:t> </a:t>
            </a:r>
            <a:r>
              <a:rPr lang="en-US" sz="1600" b="1" i="0" dirty="0" err="1"/>
              <a:t>muammoni</a:t>
            </a:r>
            <a:r>
              <a:rPr lang="en-US" sz="1600" b="1" i="0" dirty="0"/>
              <a:t> </a:t>
            </a:r>
            <a:r>
              <a:rPr lang="en-US" sz="1600" b="1" i="0" dirty="0" err="1"/>
              <a:t>qo‘yishiga</a:t>
            </a:r>
            <a:r>
              <a:rPr lang="en-US" sz="1600" b="1" i="0" dirty="0"/>
              <a:t> </a:t>
            </a:r>
            <a:r>
              <a:rPr lang="en-US" sz="1600" b="1" i="0" dirty="0" err="1"/>
              <a:t>ko‘ra</a:t>
            </a:r>
            <a:r>
              <a:rPr lang="en-US" sz="1600" b="1" i="0" dirty="0"/>
              <a:t> </a:t>
            </a:r>
            <a:r>
              <a:rPr lang="en-US" sz="1600" b="1" i="0" dirty="0" err="1">
                <a:solidFill>
                  <a:schemeClr val="accent1"/>
                </a:solidFill>
              </a:rPr>
              <a:t>ilmiy</a:t>
            </a:r>
            <a:r>
              <a:rPr lang="en-US" sz="1600" b="1" i="0" dirty="0"/>
              <a:t>, </a:t>
            </a:r>
            <a:r>
              <a:rPr lang="en-US" sz="1600" b="1" i="0" dirty="0" err="1"/>
              <a:t>uni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ifodalash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jihatidan</a:t>
            </a:r>
            <a:r>
              <a:rPr lang="en-US" sz="1600" b="1" i="0" dirty="0" smtClean="0"/>
              <a:t> </a:t>
            </a:r>
            <a:r>
              <a:rPr lang="en-US" sz="1600" b="1" i="0" dirty="0" err="1">
                <a:solidFill>
                  <a:schemeClr val="accent1"/>
                </a:solidFill>
              </a:rPr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uslubga</a:t>
            </a:r>
            <a:r>
              <a:rPr lang="en-US" sz="1600" b="1" i="0" dirty="0"/>
              <a:t> </a:t>
            </a:r>
            <a:r>
              <a:rPr lang="en-US" sz="1600" b="1" i="0" dirty="0" err="1"/>
              <a:t>xos</a:t>
            </a:r>
            <a:r>
              <a:rPr lang="en-US" sz="1600" b="1" i="0" dirty="0"/>
              <a:t>. Zero, </a:t>
            </a:r>
            <a:r>
              <a:rPr lang="en-US" sz="1600" b="1" i="0" dirty="0" err="1"/>
              <a:t>badiiy</a:t>
            </a:r>
            <a:r>
              <a:rPr lang="en-US" sz="1600" b="1" i="0" dirty="0"/>
              <a:t> </a:t>
            </a:r>
            <a:r>
              <a:rPr lang="en-US" sz="1600" b="1" i="0" dirty="0" err="1"/>
              <a:t>asarda</a:t>
            </a:r>
            <a:r>
              <a:rPr lang="en-US" sz="1600" b="1" i="0" dirty="0"/>
              <a:t>, </a:t>
            </a:r>
            <a:r>
              <a:rPr lang="en-US" sz="1600" b="1" i="0" dirty="0" err="1"/>
              <a:t>odatda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muammo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qo‘yilmaydi</a:t>
            </a:r>
            <a:r>
              <a:rPr lang="en-US" sz="1600" b="1" i="0" dirty="0"/>
              <a:t>, </a:t>
            </a:r>
            <a:r>
              <a:rPr lang="en-US" sz="1600" b="1" i="0" dirty="0" err="1"/>
              <a:t>ilmiy</a:t>
            </a:r>
            <a:r>
              <a:rPr lang="en-US" sz="1600" b="1" i="0" dirty="0"/>
              <a:t> </a:t>
            </a:r>
            <a:r>
              <a:rPr lang="en-US" sz="1600" b="1" i="0" dirty="0" err="1"/>
              <a:t>asarda</a:t>
            </a:r>
            <a:r>
              <a:rPr lang="en-US" sz="1600" b="1" i="0" dirty="0"/>
              <a:t> </a:t>
            </a:r>
            <a:r>
              <a:rPr lang="en-US" sz="1600" b="1" i="0" dirty="0" err="1"/>
              <a:t>esa</a:t>
            </a:r>
            <a:r>
              <a:rPr lang="en-US" sz="1600" b="1" i="0" dirty="0"/>
              <a:t> </a:t>
            </a:r>
            <a:r>
              <a:rPr lang="en-US" sz="1600" b="1" i="0" dirty="0" err="1"/>
              <a:t>ta’sirchan</a:t>
            </a:r>
            <a:r>
              <a:rPr lang="en-US" sz="1600" b="1" i="0" dirty="0"/>
              <a:t> </a:t>
            </a:r>
            <a:r>
              <a:rPr lang="en-US" sz="1600" b="1" i="0" dirty="0" err="1"/>
              <a:t>ifodalardan</a:t>
            </a:r>
            <a:r>
              <a:rPr lang="en-US" sz="1600" b="1" i="0" dirty="0"/>
              <a:t> </a:t>
            </a:r>
            <a:r>
              <a:rPr lang="en-US" sz="1600" b="1" i="0" dirty="0" err="1"/>
              <a:t>foydalanish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me’yor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hisoblanmaydi</a:t>
            </a:r>
            <a:r>
              <a:rPr lang="en-US" sz="1600" b="1" i="0" dirty="0" smtClean="0"/>
              <a:t>.</a:t>
            </a:r>
            <a:endParaRPr lang="en-US" sz="1600" b="1" i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89025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yozishda</a:t>
            </a:r>
            <a:r>
              <a:rPr lang="en-US" dirty="0" smtClean="0"/>
              <a:t> </a:t>
            </a:r>
            <a:r>
              <a:rPr lang="en-US" dirty="0" err="1" smtClean="0"/>
              <a:t>ahamiyat</a:t>
            </a:r>
            <a:r>
              <a:rPr lang="en-US" dirty="0" smtClean="0"/>
              <a:t> </a:t>
            </a:r>
            <a:r>
              <a:rPr lang="en-US" dirty="0" err="1" smtClean="0"/>
              <a:t>bering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5562600" cy="2800767"/>
          </a:xfrm>
        </p:spPr>
        <p:txBody>
          <a:bodyPr/>
          <a:lstStyle/>
          <a:p>
            <a:r>
              <a:rPr lang="en-US" b="1" i="0" dirty="0" err="1" smtClean="0"/>
              <a:t>Esse</a:t>
            </a:r>
            <a:r>
              <a:rPr lang="en-US" b="1" i="0" dirty="0" smtClean="0"/>
              <a:t> </a:t>
            </a:r>
            <a:r>
              <a:rPr lang="en-US" b="1" i="0" dirty="0" err="1" smtClean="0"/>
              <a:t>yozishdan</a:t>
            </a:r>
            <a:r>
              <a:rPr lang="en-US" b="1" i="0" dirty="0" smtClean="0"/>
              <a:t> </a:t>
            </a:r>
            <a:r>
              <a:rPr lang="en-US" b="1" i="0" dirty="0" err="1" smtClean="0"/>
              <a:t>maqsad</a:t>
            </a:r>
            <a:r>
              <a:rPr lang="en-US" b="1" i="0" dirty="0" smtClean="0"/>
              <a:t> </a:t>
            </a:r>
            <a:r>
              <a:rPr lang="en-US" b="1" i="0" dirty="0" err="1" smtClean="0"/>
              <a:t>nima</a:t>
            </a:r>
            <a:r>
              <a:rPr lang="en-US" b="1" i="0" dirty="0" smtClean="0"/>
              <a:t>?</a:t>
            </a:r>
          </a:p>
          <a:p>
            <a:r>
              <a:rPr lang="en-US" b="1" i="0" dirty="0" err="1" smtClean="0"/>
              <a:t>Intellektual</a:t>
            </a:r>
            <a:r>
              <a:rPr lang="en-US" b="1" i="0" dirty="0" smtClean="0"/>
              <a:t> </a:t>
            </a:r>
            <a:r>
              <a:rPr lang="en-US" b="1" i="0" dirty="0" err="1" smtClean="0"/>
              <a:t>qobiliyatingiz</a:t>
            </a:r>
            <a:r>
              <a:rPr lang="en-US" b="1" i="0" dirty="0" smtClean="0"/>
              <a:t>, </a:t>
            </a:r>
            <a:r>
              <a:rPr lang="en-US" b="1" i="0" dirty="0" err="1" smtClean="0"/>
              <a:t>salohiyatingizni</a:t>
            </a:r>
            <a:r>
              <a:rPr lang="en-US" b="1" i="0" dirty="0" smtClean="0"/>
              <a:t> </a:t>
            </a:r>
            <a:r>
              <a:rPr lang="en-US" b="1" i="0" dirty="0" err="1" smtClean="0"/>
              <a:t>namoyon</a:t>
            </a:r>
            <a:r>
              <a:rPr lang="en-US" b="1" i="0" dirty="0" smtClean="0"/>
              <a:t> </a:t>
            </a:r>
            <a:r>
              <a:rPr lang="en-US" b="1" i="0" dirty="0" err="1" smtClean="0"/>
              <a:t>etadi</a:t>
            </a:r>
            <a:r>
              <a:rPr lang="en-US" b="1" i="0" dirty="0" smtClean="0"/>
              <a:t>.</a:t>
            </a:r>
          </a:p>
          <a:p>
            <a:r>
              <a:rPr lang="en-US" b="1" i="0" dirty="0" err="1" smtClean="0"/>
              <a:t>Auditoriyaga</a:t>
            </a:r>
            <a:r>
              <a:rPr lang="en-US" b="1" i="0" dirty="0" smtClean="0"/>
              <a:t> </a:t>
            </a:r>
            <a:r>
              <a:rPr lang="en-US" b="1" i="0" dirty="0" err="1" smtClean="0"/>
              <a:t>ahamiyat</a:t>
            </a:r>
            <a:r>
              <a:rPr lang="en-US" b="1" i="0" dirty="0" smtClean="0"/>
              <a:t> </a:t>
            </a:r>
            <a:r>
              <a:rPr lang="en-US" b="1" i="0" dirty="0" err="1" smtClean="0"/>
              <a:t>bering</a:t>
            </a:r>
            <a:r>
              <a:rPr lang="en-US" b="1" i="0" dirty="0" smtClean="0"/>
              <a:t>.</a:t>
            </a:r>
          </a:p>
          <a:p>
            <a:r>
              <a:rPr lang="en-US" b="1" i="0" dirty="0" err="1" smtClean="0"/>
              <a:t>Esse</a:t>
            </a:r>
            <a:r>
              <a:rPr lang="en-US" b="1" i="0" dirty="0" smtClean="0"/>
              <a:t> </a:t>
            </a:r>
            <a:r>
              <a:rPr lang="en-US" b="1" i="0" dirty="0" err="1" smtClean="0"/>
              <a:t>dastlabki</a:t>
            </a:r>
            <a:r>
              <a:rPr lang="en-US" b="1" i="0" dirty="0" smtClean="0"/>
              <a:t> 3 </a:t>
            </a:r>
            <a:r>
              <a:rPr lang="en-US" b="1" i="0" dirty="0" err="1" smtClean="0"/>
              <a:t>qatordan</a:t>
            </a:r>
            <a:r>
              <a:rPr lang="en-US" b="1" i="0" dirty="0"/>
              <a:t> </a:t>
            </a:r>
            <a:r>
              <a:rPr lang="en-US" b="1" i="0" dirty="0" smtClean="0"/>
              <a:t>(</a:t>
            </a:r>
            <a:r>
              <a:rPr lang="en-US" b="1" i="0" dirty="0" err="1" smtClean="0"/>
              <a:t>noodatiy</a:t>
            </a:r>
            <a:r>
              <a:rPr lang="en-US" b="1" i="0" dirty="0" smtClean="0"/>
              <a:t>)</a:t>
            </a:r>
            <a:r>
              <a:rPr lang="en-US" b="1" i="0" dirty="0" err="1" smtClean="0"/>
              <a:t>o‘quvchini</a:t>
            </a:r>
            <a:r>
              <a:rPr lang="en-US" b="1" i="0" dirty="0" smtClean="0"/>
              <a:t> </a:t>
            </a:r>
            <a:r>
              <a:rPr lang="en-US" b="1" i="0" dirty="0" err="1" smtClean="0"/>
              <a:t>o‘ziga</a:t>
            </a:r>
            <a:r>
              <a:rPr lang="en-US" b="1" i="0" dirty="0" smtClean="0"/>
              <a:t> </a:t>
            </a:r>
            <a:r>
              <a:rPr lang="en-US" b="1" i="0" dirty="0" err="1" smtClean="0"/>
              <a:t>jalb</a:t>
            </a:r>
            <a:r>
              <a:rPr lang="en-US" b="1" i="0" dirty="0" smtClean="0"/>
              <a:t> </a:t>
            </a:r>
            <a:r>
              <a:rPr lang="en-US" b="1" i="0" dirty="0" err="1" smtClean="0"/>
              <a:t>etsin</a:t>
            </a:r>
            <a:r>
              <a:rPr lang="en-US" b="1" i="0" dirty="0" smtClean="0"/>
              <a:t>. </a:t>
            </a:r>
            <a:r>
              <a:rPr lang="en-US" b="1" i="0" dirty="0" err="1" smtClean="0"/>
              <a:t>Esse</a:t>
            </a:r>
            <a:r>
              <a:rPr lang="en-US" b="1" i="0" dirty="0" smtClean="0"/>
              <a:t> 3 </a:t>
            </a:r>
            <a:r>
              <a:rPr lang="en-US" b="1" i="0" dirty="0" err="1" smtClean="0"/>
              <a:t>qism</a:t>
            </a:r>
            <a:r>
              <a:rPr lang="en-US" b="1" i="0" dirty="0" smtClean="0"/>
              <a:t>: </a:t>
            </a:r>
            <a:r>
              <a:rPr lang="en-US" b="1" i="0" dirty="0" err="1" smtClean="0">
                <a:solidFill>
                  <a:schemeClr val="accent1"/>
                </a:solidFill>
              </a:rPr>
              <a:t>kirish</a:t>
            </a:r>
            <a:r>
              <a:rPr lang="en-US" b="1" i="0" dirty="0" smtClean="0"/>
              <a:t>, </a:t>
            </a:r>
            <a:r>
              <a:rPr lang="en-US" b="1" i="0" dirty="0" err="1" smtClean="0"/>
              <a:t>asosiy</a:t>
            </a:r>
            <a:r>
              <a:rPr lang="en-US" b="1" i="0" dirty="0" smtClean="0"/>
              <a:t> </a:t>
            </a:r>
            <a:r>
              <a:rPr lang="en-US" b="1" i="0" dirty="0" err="1" smtClean="0"/>
              <a:t>qism</a:t>
            </a:r>
            <a:r>
              <a:rPr lang="en-US" b="1" i="0" dirty="0" smtClean="0"/>
              <a:t>, </a:t>
            </a:r>
            <a:r>
              <a:rPr lang="en-US" b="1" i="0" dirty="0" err="1" smtClean="0">
                <a:solidFill>
                  <a:schemeClr val="accent1"/>
                </a:solidFill>
              </a:rPr>
              <a:t>xulosa</a:t>
            </a:r>
            <a:r>
              <a:rPr lang="en-US" b="1" i="0" dirty="0" err="1" smtClean="0"/>
              <a:t>dan</a:t>
            </a:r>
            <a:r>
              <a:rPr lang="en-US" b="1" i="0" dirty="0" smtClean="0"/>
              <a:t> </a:t>
            </a:r>
            <a:r>
              <a:rPr lang="en-US" b="1" i="0" dirty="0" err="1" smtClean="0"/>
              <a:t>iborat</a:t>
            </a:r>
            <a:r>
              <a:rPr lang="en-US" b="1" i="0" dirty="0" smtClean="0"/>
              <a:t>.</a:t>
            </a:r>
          </a:p>
          <a:p>
            <a:r>
              <a:rPr lang="en-US" b="1" i="0" dirty="0" err="1" smtClean="0"/>
              <a:t>Eng</a:t>
            </a:r>
            <a:r>
              <a:rPr lang="en-US" b="1" i="0" dirty="0" smtClean="0"/>
              <a:t> </a:t>
            </a:r>
            <a:r>
              <a:rPr lang="en-US" b="1" i="0" dirty="0" err="1" smtClean="0"/>
              <a:t>zo‘r</a:t>
            </a:r>
            <a:r>
              <a:rPr lang="en-US" b="1" i="0" dirty="0" smtClean="0"/>
              <a:t> </a:t>
            </a:r>
            <a:r>
              <a:rPr lang="en-US" b="1" i="0" dirty="0" err="1" smtClean="0"/>
              <a:t>yozish</a:t>
            </a:r>
            <a:r>
              <a:rPr lang="en-US" b="1" i="0" dirty="0" smtClean="0"/>
              <a:t> </a:t>
            </a:r>
            <a:r>
              <a:rPr lang="en-US" b="1" i="0" dirty="0" err="1" smtClean="0"/>
              <a:t>mahoratingizni</a:t>
            </a:r>
            <a:r>
              <a:rPr lang="en-US" b="1" i="0" dirty="0" smtClean="0"/>
              <a:t> </a:t>
            </a:r>
            <a:r>
              <a:rPr lang="en-US" b="1" i="0" dirty="0" err="1" smtClean="0"/>
              <a:t>namoyon</a:t>
            </a:r>
            <a:r>
              <a:rPr lang="en-US" b="1" i="0" dirty="0" smtClean="0"/>
              <a:t> </a:t>
            </a:r>
            <a:r>
              <a:rPr lang="en-US" b="1" i="0" dirty="0" err="1" smtClean="0"/>
              <a:t>eting</a:t>
            </a:r>
            <a:r>
              <a:rPr lang="en-US" b="1" i="0" dirty="0" smtClean="0"/>
              <a:t>. </a:t>
            </a:r>
            <a:r>
              <a:rPr lang="en-US" b="1" i="0" dirty="0" err="1" smtClean="0"/>
              <a:t>Siz</a:t>
            </a:r>
            <a:r>
              <a:rPr lang="en-US" b="1" i="0" dirty="0" smtClean="0"/>
              <a:t> </a:t>
            </a:r>
            <a:r>
              <a:rPr lang="en-US" b="1" i="0" dirty="0" err="1" smtClean="0"/>
              <a:t>faqat</a:t>
            </a:r>
            <a:r>
              <a:rPr lang="en-US" b="1" i="0" dirty="0" smtClean="0"/>
              <a:t> </a:t>
            </a:r>
            <a:r>
              <a:rPr lang="en-US" b="1" i="0" dirty="0" err="1" smtClean="0"/>
              <a:t>o‘zingiz</a:t>
            </a:r>
            <a:r>
              <a:rPr lang="en-US" b="1" i="0" dirty="0" smtClean="0"/>
              <a:t> </a:t>
            </a:r>
            <a:r>
              <a:rPr lang="en-US" b="1" i="0" dirty="0" err="1" smtClean="0"/>
              <a:t>bo‘ling</a:t>
            </a:r>
            <a:r>
              <a:rPr lang="en-US" b="1" i="0" dirty="0" smtClean="0"/>
              <a:t>.</a:t>
            </a:r>
          </a:p>
          <a:p>
            <a:r>
              <a:rPr lang="en-US" b="1" i="0" dirty="0" smtClean="0"/>
              <a:t>2-3 </a:t>
            </a:r>
            <a:r>
              <a:rPr lang="en-US" b="1" i="0" dirty="0" err="1" smtClean="0"/>
              <a:t>sahifa</a:t>
            </a:r>
            <a:r>
              <a:rPr lang="en-US" b="1" i="0" dirty="0" smtClean="0"/>
              <a:t> (250-300ta </a:t>
            </a:r>
            <a:r>
              <a:rPr lang="en-US" b="1" i="0" dirty="0" err="1" smtClean="0"/>
              <a:t>so‘z</a:t>
            </a:r>
            <a:r>
              <a:rPr lang="en-US" b="1" i="0" dirty="0" smtClean="0"/>
              <a:t>)</a:t>
            </a:r>
            <a:r>
              <a:rPr lang="en-US" b="1" i="0" dirty="0" err="1" smtClean="0"/>
              <a:t>dan</a:t>
            </a:r>
            <a:r>
              <a:rPr lang="en-US" b="1" i="0" dirty="0" smtClean="0"/>
              <a:t> </a:t>
            </a:r>
            <a:r>
              <a:rPr lang="en-US" b="1" i="0" dirty="0" err="1" smtClean="0"/>
              <a:t>iborat</a:t>
            </a:r>
            <a:r>
              <a:rPr lang="en-US" b="1" i="0" dirty="0" smtClean="0"/>
              <a:t> </a:t>
            </a:r>
            <a:r>
              <a:rPr lang="en-US" b="1" i="0" dirty="0" err="1" smtClean="0"/>
              <a:t>bo‘lsin</a:t>
            </a:r>
            <a:r>
              <a:rPr lang="en-US" b="1" i="0" dirty="0" smtClean="0"/>
              <a:t>. 4-5ta </a:t>
            </a:r>
            <a:r>
              <a:rPr lang="en-US" b="1" i="0" dirty="0" err="1" smtClean="0"/>
              <a:t>qoralama</a:t>
            </a:r>
            <a:r>
              <a:rPr lang="en-US" b="1" i="0" dirty="0" smtClean="0"/>
              <a:t> </a:t>
            </a:r>
            <a:r>
              <a:rPr lang="en-US" b="1" i="0" dirty="0" err="1" smtClean="0"/>
              <a:t>nusxasi</a:t>
            </a:r>
            <a:r>
              <a:rPr lang="en-US" b="1" i="0" dirty="0" smtClean="0"/>
              <a:t> </a:t>
            </a:r>
            <a:r>
              <a:rPr lang="en-US" b="1" i="0" dirty="0" err="1" smtClean="0"/>
              <a:t>bo‘lsin</a:t>
            </a:r>
            <a:r>
              <a:rPr lang="en-US" b="1" i="0" dirty="0" smtClean="0"/>
              <a:t>.</a:t>
            </a:r>
          </a:p>
          <a:p>
            <a:r>
              <a:rPr lang="en-US" b="1" i="0" dirty="0" err="1" smtClean="0"/>
              <a:t>Xato</a:t>
            </a:r>
            <a:r>
              <a:rPr lang="en-US" b="1" i="0" dirty="0" smtClean="0"/>
              <a:t> </a:t>
            </a:r>
            <a:r>
              <a:rPr lang="en-US" b="1" i="0" dirty="0" err="1" smtClean="0"/>
              <a:t>o‘tib</a:t>
            </a:r>
            <a:r>
              <a:rPr lang="en-US" b="1" i="0" dirty="0" smtClean="0"/>
              <a:t> </a:t>
            </a:r>
            <a:r>
              <a:rPr lang="en-US" b="1" i="0" dirty="0" err="1" smtClean="0"/>
              <a:t>ketmaganiga</a:t>
            </a:r>
            <a:r>
              <a:rPr lang="en-US" b="1" i="0" dirty="0" smtClean="0"/>
              <a:t> </a:t>
            </a:r>
            <a:r>
              <a:rPr lang="en-US" b="1" i="0" dirty="0" err="1" smtClean="0"/>
              <a:t>ishonch</a:t>
            </a:r>
            <a:r>
              <a:rPr lang="en-US" b="1" i="0" dirty="0" smtClean="0"/>
              <a:t> </a:t>
            </a:r>
            <a:r>
              <a:rPr lang="en-US" b="1" i="0" dirty="0" err="1" smtClean="0"/>
              <a:t>hosil</a:t>
            </a:r>
            <a:r>
              <a:rPr lang="en-US" b="1" i="0" dirty="0" smtClean="0"/>
              <a:t> </a:t>
            </a:r>
            <a:r>
              <a:rPr lang="en-US" b="1" i="0" dirty="0" err="1" smtClean="0"/>
              <a:t>qiling</a:t>
            </a:r>
            <a:r>
              <a:rPr lang="en-US" b="1" i="0" dirty="0" smtClean="0"/>
              <a:t>.</a:t>
            </a:r>
          </a:p>
          <a:p>
            <a:r>
              <a:rPr lang="en-US" b="1" i="0" dirty="0" err="1" smtClean="0"/>
              <a:t>To‘g‘ri</a:t>
            </a:r>
            <a:r>
              <a:rPr lang="en-US" b="1" i="0" dirty="0" smtClean="0"/>
              <a:t>, </a:t>
            </a:r>
            <a:r>
              <a:rPr lang="en-US" b="1" i="0" dirty="0" err="1" smtClean="0"/>
              <a:t>chiroyli</a:t>
            </a:r>
            <a:r>
              <a:rPr lang="en-US" b="1" i="0" dirty="0" smtClean="0"/>
              <a:t>, </a:t>
            </a:r>
            <a:r>
              <a:rPr lang="en-US" b="1" i="0" dirty="0" err="1" smtClean="0"/>
              <a:t>badiiy</a:t>
            </a:r>
            <a:r>
              <a:rPr lang="en-US" b="1" i="0" dirty="0" smtClean="0"/>
              <a:t> boy </a:t>
            </a:r>
            <a:r>
              <a:rPr lang="en-US" b="1" i="0" dirty="0" err="1" smtClean="0"/>
              <a:t>tilda</a:t>
            </a:r>
            <a:r>
              <a:rPr lang="en-US" b="1" i="0" dirty="0" smtClean="0"/>
              <a:t> </a:t>
            </a:r>
            <a:r>
              <a:rPr lang="en-US" b="1" i="0" dirty="0" err="1" smtClean="0"/>
              <a:t>yozing</a:t>
            </a:r>
            <a:r>
              <a:rPr lang="en-US" b="1" i="0" dirty="0" smtClean="0"/>
              <a:t>.</a:t>
            </a:r>
          </a:p>
          <a:p>
            <a:r>
              <a:rPr lang="en-US" b="1" i="0" dirty="0" err="1" smtClean="0"/>
              <a:t>Ajoyib</a:t>
            </a:r>
            <a:r>
              <a:rPr lang="en-US" b="1" i="0" dirty="0" smtClean="0"/>
              <a:t> </a:t>
            </a:r>
            <a:r>
              <a:rPr lang="en-US" b="1" i="0" dirty="0" err="1" smtClean="0"/>
              <a:t>iqtibos</a:t>
            </a:r>
            <a:r>
              <a:rPr lang="en-US" b="1" i="0" dirty="0" smtClean="0"/>
              <a:t> </a:t>
            </a:r>
            <a:r>
              <a:rPr lang="en-US" b="1" i="0" dirty="0" err="1" smtClean="0"/>
              <a:t>bilan</a:t>
            </a:r>
            <a:r>
              <a:rPr lang="en-US" b="1" i="0" dirty="0" smtClean="0"/>
              <a:t> </a:t>
            </a:r>
            <a:r>
              <a:rPr lang="en-US" b="1" i="0" dirty="0" err="1" smtClean="0"/>
              <a:t>boshlang</a:t>
            </a:r>
            <a:r>
              <a:rPr lang="en-US" b="1" i="0" dirty="0" smtClean="0"/>
              <a:t>.</a:t>
            </a:r>
          </a:p>
          <a:p>
            <a:endParaRPr lang="ru-RU" b="1" i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350582"/>
            <a:ext cx="152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4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246221"/>
          </a:xfrm>
        </p:spPr>
        <p:txBody>
          <a:bodyPr/>
          <a:lstStyle/>
          <a:p>
            <a:r>
              <a:rPr lang="en-US" sz="1600" dirty="0" err="1" smtClean="0"/>
              <a:t>Berilgan</a:t>
            </a:r>
            <a:r>
              <a:rPr lang="en-US" sz="1600" dirty="0" smtClean="0"/>
              <a:t> </a:t>
            </a:r>
            <a:r>
              <a:rPr lang="en-US" sz="1600" dirty="0" err="1" smtClean="0"/>
              <a:t>matn</a:t>
            </a:r>
            <a:r>
              <a:rPr lang="en-US" sz="1600" dirty="0" smtClean="0"/>
              <a:t> </a:t>
            </a:r>
            <a:r>
              <a:rPr lang="en-US" sz="1600" dirty="0" err="1" smtClean="0"/>
              <a:t>qaysi</a:t>
            </a:r>
            <a:r>
              <a:rPr lang="en-US" sz="1600" dirty="0" smtClean="0"/>
              <a:t> </a:t>
            </a:r>
            <a:r>
              <a:rPr lang="en-US" sz="1600" dirty="0" err="1" smtClean="0"/>
              <a:t>soha</a:t>
            </a:r>
            <a:r>
              <a:rPr lang="en-US" sz="1600" dirty="0" smtClean="0"/>
              <a:t> </a:t>
            </a:r>
            <a:r>
              <a:rPr lang="en-US" sz="1600" dirty="0" err="1" smtClean="0"/>
              <a:t>uchun</a:t>
            </a:r>
            <a:r>
              <a:rPr lang="en-US" sz="1600" dirty="0" smtClean="0"/>
              <a:t> </a:t>
            </a:r>
            <a:r>
              <a:rPr lang="en-US" sz="1600" dirty="0" err="1" smtClean="0"/>
              <a:t>tavsiya</a:t>
            </a:r>
            <a:r>
              <a:rPr lang="en-US" sz="1600" dirty="0" smtClean="0"/>
              <a:t> </a:t>
            </a:r>
            <a:r>
              <a:rPr lang="en-US" sz="1600" dirty="0" err="1" smtClean="0"/>
              <a:t>qilinadi</a:t>
            </a:r>
            <a:r>
              <a:rPr lang="en-US" sz="1600" dirty="0" smtClean="0"/>
              <a:t>?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899" y="555625"/>
            <a:ext cx="5029201" cy="2215991"/>
          </a:xfrm>
        </p:spPr>
        <p:txBody>
          <a:bodyPr/>
          <a:lstStyle/>
          <a:p>
            <a:r>
              <a:rPr lang="en-US" sz="1600" b="1" i="0" dirty="0" err="1"/>
              <a:t>Og‘ir</a:t>
            </a:r>
            <a:r>
              <a:rPr lang="en-US" sz="1600" b="1" i="0" dirty="0"/>
              <a:t> </a:t>
            </a:r>
            <a:r>
              <a:rPr lang="en-US" sz="1600" b="1" i="0" dirty="0" err="1"/>
              <a:t>taqdiringizdan</a:t>
            </a:r>
            <a:r>
              <a:rPr lang="en-US" sz="1600" b="1" i="0" dirty="0"/>
              <a:t> </a:t>
            </a:r>
            <a:r>
              <a:rPr lang="en-US" sz="1600" b="1" i="0" dirty="0" err="1"/>
              <a:t>istaganingizcha</a:t>
            </a:r>
            <a:r>
              <a:rPr lang="en-US" sz="1600" b="1" i="0" dirty="0"/>
              <a:t> </a:t>
            </a:r>
            <a:r>
              <a:rPr lang="en-US" sz="1600" b="1" i="0" dirty="0" err="1"/>
              <a:t>shikoyat</a:t>
            </a:r>
            <a:r>
              <a:rPr lang="en-US" sz="1600" b="1" i="0" dirty="0"/>
              <a:t> </a:t>
            </a:r>
            <a:r>
              <a:rPr lang="en-US" sz="1600" b="1" i="0" dirty="0" err="1"/>
              <a:t>qilishingiz</a:t>
            </a:r>
            <a:r>
              <a:rPr lang="en-US" sz="1600" b="1" i="0" dirty="0"/>
              <a:t> </a:t>
            </a:r>
            <a:r>
              <a:rPr lang="en-US" sz="1600" b="1" i="0" dirty="0" err="1"/>
              <a:t>mumkin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biroq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hammada</a:t>
            </a:r>
            <a:r>
              <a:rPr lang="en-US" sz="1600" b="1" i="0" dirty="0" smtClean="0"/>
              <a:t> </a:t>
            </a:r>
            <a:r>
              <a:rPr lang="en-US" sz="1600" b="1" i="0" dirty="0"/>
              <a:t>ham </a:t>
            </a:r>
            <a:r>
              <a:rPr lang="en-US" sz="1600" b="1" i="0" dirty="0" err="1"/>
              <a:t>qandaydir</a:t>
            </a:r>
            <a:r>
              <a:rPr lang="en-US" sz="1600" b="1" i="0" dirty="0"/>
              <a:t> </a:t>
            </a:r>
            <a:r>
              <a:rPr lang="en-US" sz="1600" b="1" i="0" dirty="0" err="1"/>
              <a:t>muammo</a:t>
            </a:r>
            <a:r>
              <a:rPr lang="en-US" sz="1600" b="1" i="0" dirty="0"/>
              <a:t> bor. </a:t>
            </a:r>
            <a:r>
              <a:rPr lang="en-US" sz="1600" b="1" i="0" dirty="0" err="1"/>
              <a:t>Qulay</a:t>
            </a:r>
            <a:r>
              <a:rPr lang="en-US" sz="1600" b="1" i="0" dirty="0"/>
              <a:t> </a:t>
            </a:r>
            <a:r>
              <a:rPr lang="en-US" sz="1600" b="1" i="0" dirty="0" err="1"/>
              <a:t>fursat</a:t>
            </a:r>
            <a:r>
              <a:rPr lang="en-US" sz="1600" b="1" i="0" dirty="0"/>
              <a:t> </a:t>
            </a:r>
            <a:r>
              <a:rPr lang="en-US" sz="1600" b="1" i="0" dirty="0" err="1"/>
              <a:t>hech</a:t>
            </a:r>
            <a:r>
              <a:rPr lang="en-US" sz="1600" b="1" i="0" dirty="0"/>
              <a:t> </a:t>
            </a:r>
            <a:r>
              <a:rPr lang="en-US" sz="1600" b="1" i="0" dirty="0" err="1"/>
              <a:t>qachon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o‘zidan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o‘zi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kelmaydi</a:t>
            </a:r>
            <a:r>
              <a:rPr lang="en-US" sz="1600" b="1" i="0" dirty="0"/>
              <a:t>, </a:t>
            </a:r>
            <a:r>
              <a:rPr lang="en-US" sz="1600" b="1" i="0" dirty="0" err="1"/>
              <a:t>o‘zingiz</a:t>
            </a:r>
            <a:r>
              <a:rPr lang="en-US" sz="1600" b="1" i="0" dirty="0"/>
              <a:t> </a:t>
            </a:r>
            <a:r>
              <a:rPr lang="en-US" sz="1600" b="1" i="0" dirty="0" err="1"/>
              <a:t>uni</a:t>
            </a:r>
            <a:r>
              <a:rPr lang="en-US" sz="1600" b="1" i="0" dirty="0"/>
              <a:t> </a:t>
            </a:r>
            <a:r>
              <a:rPr lang="en-US" sz="1600" b="1" i="0" dirty="0" err="1"/>
              <a:t>yaratishingiz</a:t>
            </a:r>
            <a:r>
              <a:rPr lang="en-US" sz="1600" b="1" i="0" dirty="0"/>
              <a:t> </a:t>
            </a:r>
            <a:r>
              <a:rPr lang="en-US" sz="1600" b="1" i="0" dirty="0" err="1"/>
              <a:t>kerak</a:t>
            </a:r>
            <a:r>
              <a:rPr lang="en-US" sz="1600" b="1" i="0" dirty="0"/>
              <a:t> </a:t>
            </a:r>
            <a:r>
              <a:rPr lang="en-US" sz="1600" b="1" i="0" dirty="0" err="1"/>
              <a:t>bo‘ladi</a:t>
            </a:r>
            <a:r>
              <a:rPr lang="en-US" sz="1600" b="1" i="0" dirty="0"/>
              <a:t>. </a:t>
            </a:r>
            <a:r>
              <a:rPr lang="en-US" sz="1600" b="1" i="0" dirty="0" err="1"/>
              <a:t>Hech</a:t>
            </a:r>
            <a:r>
              <a:rPr lang="en-US" sz="1600" b="1" i="0" dirty="0"/>
              <a:t> </a:t>
            </a:r>
            <a:r>
              <a:rPr lang="en-US" sz="1600" b="1" i="0" dirty="0" err="1"/>
              <a:t>kim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siz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uchun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qaror</a:t>
            </a:r>
            <a:r>
              <a:rPr lang="en-US" sz="1600" b="1" i="0" dirty="0"/>
              <a:t> </a:t>
            </a:r>
            <a:r>
              <a:rPr lang="en-US" sz="1600" b="1" i="0" dirty="0" err="1"/>
              <a:t>qabul</a:t>
            </a:r>
            <a:r>
              <a:rPr lang="en-US" sz="1600" b="1" i="0" dirty="0"/>
              <a:t> </a:t>
            </a:r>
            <a:r>
              <a:rPr lang="en-US" sz="1600" b="1" i="0" dirty="0" err="1"/>
              <a:t>qilmaydi</a:t>
            </a:r>
            <a:r>
              <a:rPr lang="en-US" sz="1600" b="1" i="0" dirty="0"/>
              <a:t>. </a:t>
            </a:r>
            <a:r>
              <a:rPr lang="en-US" sz="1600" b="1" i="0" dirty="0" err="1"/>
              <a:t>Biror</a:t>
            </a:r>
            <a:r>
              <a:rPr lang="en-US" sz="1600" b="1" i="0" dirty="0"/>
              <a:t> </a:t>
            </a:r>
            <a:r>
              <a:rPr lang="en-US" sz="1600" b="1" i="0" dirty="0" err="1"/>
              <a:t>reja</a:t>
            </a:r>
            <a:r>
              <a:rPr lang="en-US" sz="1600" b="1" i="0" dirty="0"/>
              <a:t> </a:t>
            </a:r>
            <a:r>
              <a:rPr lang="en-US" sz="1600" b="1" i="0" dirty="0" err="1"/>
              <a:t>tuzganingizda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o‘z</a:t>
            </a:r>
            <a:r>
              <a:rPr lang="en-US" sz="1600" b="1" i="0" dirty="0"/>
              <a:t> </a:t>
            </a:r>
            <a:r>
              <a:rPr lang="en-US" sz="1600" b="1" i="0" dirty="0" smtClean="0"/>
              <a:t>  </a:t>
            </a:r>
            <a:r>
              <a:rPr lang="en-US" sz="1600" b="1" i="0" dirty="0" err="1" smtClean="0"/>
              <a:t>maqsadingizga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yaqinlashayotgandek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bo‘lasiz</a:t>
            </a:r>
            <a:r>
              <a:rPr lang="en-US" sz="1600" b="1" i="0" dirty="0"/>
              <a:t>. Agar </a:t>
            </a:r>
            <a:r>
              <a:rPr lang="en-US" sz="1600" b="1" i="0" dirty="0" err="1"/>
              <a:t>rejalar</a:t>
            </a:r>
            <a:r>
              <a:rPr lang="en-US" sz="1600" b="1" i="0" dirty="0"/>
              <a:t> </a:t>
            </a:r>
            <a:r>
              <a:rPr lang="en-US" sz="1600" b="1" i="0" dirty="0" err="1"/>
              <a:t>qog‘ozda</a:t>
            </a:r>
            <a:r>
              <a:rPr lang="en-US" sz="1600" b="1" i="0" dirty="0"/>
              <a:t> </a:t>
            </a:r>
            <a:r>
              <a:rPr lang="en-US" sz="1600" b="1" i="0" dirty="0" err="1"/>
              <a:t>qolib</a:t>
            </a:r>
            <a:r>
              <a:rPr lang="en-US" sz="1600" b="1" i="0" dirty="0"/>
              <a:t> </a:t>
            </a:r>
            <a:r>
              <a:rPr lang="en-US" sz="1600" b="1" i="0" dirty="0" err="1"/>
              <a:t>ketsa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hech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qanday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ahamiyatga</a:t>
            </a:r>
            <a:r>
              <a:rPr lang="en-US" sz="1600" b="1" i="0" dirty="0"/>
              <a:t> </a:t>
            </a:r>
            <a:r>
              <a:rPr lang="en-US" sz="1600" b="1" i="0" dirty="0" err="1"/>
              <a:t>ega</a:t>
            </a:r>
            <a:r>
              <a:rPr lang="en-US" sz="1600" b="1" i="0" dirty="0"/>
              <a:t> </a:t>
            </a:r>
            <a:r>
              <a:rPr lang="en-US" sz="1600" b="1" i="0" dirty="0" err="1"/>
              <a:t>bo‘lmaydi</a:t>
            </a:r>
            <a:r>
              <a:rPr lang="en-US" sz="1600" b="1" i="0" dirty="0"/>
              <a:t>. </a:t>
            </a:r>
            <a:endParaRPr lang="ru-RU" sz="1600" b="1" i="0" dirty="0"/>
          </a:p>
        </p:txBody>
      </p:sp>
    </p:spTree>
    <p:extLst>
      <p:ext uri="{BB962C8B-B14F-4D97-AF65-F5344CB8AC3E}">
        <p14:creationId xmlns:p14="http://schemas.microsoft.com/office/powerpoint/2010/main" val="1567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err="1" smtClean="0"/>
              <a:t>O‘ylab</a:t>
            </a:r>
            <a:r>
              <a:rPr lang="en-US" dirty="0" smtClean="0"/>
              <a:t> </a:t>
            </a:r>
            <a:r>
              <a:rPr lang="en-US" dirty="0" err="1" smtClean="0"/>
              <a:t>ko‘ring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10200" cy="2677656"/>
          </a:xfrm>
        </p:spPr>
        <p:txBody>
          <a:bodyPr/>
          <a:lstStyle/>
          <a:p>
            <a:r>
              <a:rPr lang="en-US" sz="1600" b="1" i="0" dirty="0" err="1"/>
              <a:t>Orzu</a:t>
            </a:r>
            <a:r>
              <a:rPr lang="en-US" sz="1600" b="1" i="0" dirty="0"/>
              <a:t> </a:t>
            </a:r>
            <a:r>
              <a:rPr lang="en-US" sz="1600" b="1" i="0" dirty="0" err="1"/>
              <a:t>ketidan</a:t>
            </a:r>
            <a:r>
              <a:rPr lang="en-US" sz="1600" b="1" i="0" dirty="0"/>
              <a:t> </a:t>
            </a:r>
            <a:r>
              <a:rPr lang="en-US" sz="1600" b="1" i="0" dirty="0" err="1"/>
              <a:t>aniq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xatti-harakat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bo‘lmasa</a:t>
            </a:r>
            <a:r>
              <a:rPr lang="en-US" sz="1600" b="1" i="0" dirty="0"/>
              <a:t>, </a:t>
            </a:r>
            <a:r>
              <a:rPr lang="en-US" sz="1600" b="1" i="0" dirty="0" err="1"/>
              <a:t>rivojlanishga</a:t>
            </a:r>
            <a:r>
              <a:rPr lang="en-US" sz="1600" b="1" i="0" dirty="0"/>
              <a:t> </a:t>
            </a:r>
            <a:r>
              <a:rPr lang="en-US" sz="1600" b="1" i="0" dirty="0" err="1"/>
              <a:t>doir</a:t>
            </a:r>
            <a:r>
              <a:rPr lang="en-US" sz="1600" b="1" i="0" dirty="0"/>
              <a:t> </a:t>
            </a:r>
            <a:r>
              <a:rPr lang="en-US" sz="1600" b="1" i="0" dirty="0" err="1"/>
              <a:t>o‘qilgan</a:t>
            </a:r>
            <a:r>
              <a:rPr lang="en-US" sz="1600" b="1" i="0" dirty="0"/>
              <a:t> </a:t>
            </a:r>
            <a:r>
              <a:rPr lang="en-US" sz="1600" b="1" i="0" dirty="0" err="1"/>
              <a:t>o‘nlab</a:t>
            </a:r>
            <a:r>
              <a:rPr lang="en-US" sz="1600" b="1" i="0" dirty="0"/>
              <a:t> </a:t>
            </a:r>
            <a:r>
              <a:rPr lang="en-US" sz="1600" b="1" i="0" dirty="0" err="1"/>
              <a:t>kitoblar</a:t>
            </a:r>
            <a:r>
              <a:rPr lang="en-US" sz="1600" b="1" i="0" dirty="0"/>
              <a:t> ham </a:t>
            </a:r>
            <a:r>
              <a:rPr lang="en-US" sz="1600" b="1" i="0" dirty="0" err="1"/>
              <a:t>foyda</a:t>
            </a:r>
            <a:r>
              <a:rPr lang="en-US" sz="1600" b="1" i="0" dirty="0"/>
              <a:t> </a:t>
            </a:r>
            <a:r>
              <a:rPr lang="en-US" sz="1600" b="1" i="0" dirty="0" err="1"/>
              <a:t>bermaydi</a:t>
            </a:r>
            <a:r>
              <a:rPr lang="en-US" sz="1600" b="1" i="0" dirty="0"/>
              <a:t>. </a:t>
            </a:r>
            <a:r>
              <a:rPr lang="en-US" sz="1600" b="1" i="0" dirty="0" err="1"/>
              <a:t>O‘zingizni</a:t>
            </a:r>
            <a:r>
              <a:rPr lang="en-US" sz="1600" b="1" i="0" dirty="0"/>
              <a:t> </a:t>
            </a:r>
            <a:r>
              <a:rPr lang="en-US" sz="1600" b="1" i="0" dirty="0" err="1"/>
              <a:t>moliyaviy</a:t>
            </a:r>
            <a:r>
              <a:rPr lang="en-US" sz="1600" b="1" i="0" dirty="0"/>
              <a:t> </a:t>
            </a:r>
            <a:r>
              <a:rPr lang="en-US" sz="1600" b="1" i="0" dirty="0" err="1"/>
              <a:t>yoki</a:t>
            </a:r>
            <a:r>
              <a:rPr lang="en-US" sz="1600" b="1" i="0" dirty="0"/>
              <a:t> </a:t>
            </a:r>
            <a:r>
              <a:rPr lang="en-US" sz="1600" b="1" i="0" dirty="0" err="1"/>
              <a:t>oilaviy</a:t>
            </a:r>
            <a:r>
              <a:rPr lang="en-US" sz="1600" b="1" i="0" dirty="0"/>
              <a:t> </a:t>
            </a:r>
            <a:r>
              <a:rPr lang="en-US" sz="1600" b="1" i="0" dirty="0" err="1"/>
              <a:t>shart-sharoitlar</a:t>
            </a:r>
            <a:r>
              <a:rPr lang="en-US" sz="1600" b="1" i="0" dirty="0"/>
              <a:t> </a:t>
            </a:r>
            <a:r>
              <a:rPr lang="en-US" sz="1600" b="1" i="0" dirty="0" err="1"/>
              <a:t>qurbonidek</a:t>
            </a:r>
            <a:r>
              <a:rPr lang="en-US" sz="1600" b="1" i="0" dirty="0"/>
              <a:t> </a:t>
            </a:r>
            <a:r>
              <a:rPr lang="en-US" sz="1600" b="1" i="0" dirty="0" err="1"/>
              <a:t>tutmang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buni</a:t>
            </a:r>
            <a:r>
              <a:rPr lang="en-US" sz="1600" b="1" i="0" dirty="0"/>
              <a:t> </a:t>
            </a:r>
            <a:r>
              <a:rPr lang="en-US" sz="1600" b="1" i="0" dirty="0" err="1"/>
              <a:t>oqlashga</a:t>
            </a:r>
            <a:r>
              <a:rPr lang="en-US" sz="1600" b="1" i="0" dirty="0"/>
              <a:t> ham </a:t>
            </a:r>
            <a:r>
              <a:rPr lang="en-US" sz="1600" b="1" i="0" dirty="0" err="1"/>
              <a:t>urinmang</a:t>
            </a:r>
            <a:r>
              <a:rPr lang="en-US" sz="1600" b="1" i="0" dirty="0"/>
              <a:t>. </a:t>
            </a:r>
            <a:r>
              <a:rPr lang="en-US" sz="1600" b="1" i="0" dirty="0" err="1"/>
              <a:t>Shunchaki</a:t>
            </a:r>
            <a:r>
              <a:rPr lang="en-US" sz="1600" b="1" i="0" dirty="0"/>
              <a:t> </a:t>
            </a:r>
            <a:r>
              <a:rPr lang="en-US" sz="1600" b="1" i="0" dirty="0" err="1"/>
              <a:t>yeng</a:t>
            </a:r>
            <a:r>
              <a:rPr lang="en-US" sz="1600" b="1" i="0" dirty="0"/>
              <a:t> </a:t>
            </a:r>
            <a:r>
              <a:rPr lang="en-US" sz="1600" b="1" i="0" dirty="0" err="1"/>
              <a:t>shimarib</a:t>
            </a:r>
            <a:r>
              <a:rPr lang="en-US" sz="1600" b="1" i="0" dirty="0"/>
              <a:t>, </a:t>
            </a:r>
            <a:r>
              <a:rPr lang="en-US" sz="1600" b="1" i="0" dirty="0" err="1"/>
              <a:t>anchadan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beri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ko‘zlagan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maqsadingizni</a:t>
            </a:r>
            <a:r>
              <a:rPr lang="en-US" sz="1600" b="1" i="0" dirty="0"/>
              <a:t> </a:t>
            </a:r>
            <a:r>
              <a:rPr lang="en-US" sz="1600" b="1" i="0" dirty="0" err="1"/>
              <a:t>amalga</a:t>
            </a:r>
            <a:r>
              <a:rPr lang="en-US" sz="1600" b="1" i="0" dirty="0"/>
              <a:t> </a:t>
            </a:r>
            <a:r>
              <a:rPr lang="en-US" sz="1600" b="1" i="0" dirty="0" err="1"/>
              <a:t>oshiring</a:t>
            </a:r>
            <a:r>
              <a:rPr lang="en-US" sz="1600" b="1" i="0" dirty="0" smtClean="0"/>
              <a:t>.</a:t>
            </a:r>
          </a:p>
          <a:p>
            <a:r>
              <a:rPr lang="en-US" sz="1600" b="1" i="0" dirty="0"/>
              <a:t>A. </a:t>
            </a:r>
            <a:r>
              <a:rPr lang="en-US" sz="1600" b="1" i="0" dirty="0" err="1"/>
              <a:t>Huquqshunoslik</a:t>
            </a:r>
            <a:r>
              <a:rPr lang="en-US" sz="1600" b="1" i="0" dirty="0"/>
              <a:t>.</a:t>
            </a:r>
          </a:p>
          <a:p>
            <a:r>
              <a:rPr lang="en-US" sz="1600" b="1" i="0" dirty="0"/>
              <a:t>B. </a:t>
            </a:r>
            <a:r>
              <a:rPr lang="en-US" sz="1600" b="1" i="0" dirty="0" err="1"/>
              <a:t>Psixologiya</a:t>
            </a:r>
            <a:r>
              <a:rPr lang="en-US" sz="1600" b="1" i="0" dirty="0"/>
              <a:t>.</a:t>
            </a:r>
          </a:p>
          <a:p>
            <a:r>
              <a:rPr lang="en-US" sz="1600" b="1" i="0" dirty="0"/>
              <a:t>C. </a:t>
            </a:r>
            <a:r>
              <a:rPr lang="en-US" sz="1600" b="1" i="0" dirty="0" err="1"/>
              <a:t>Ekologiya</a:t>
            </a:r>
            <a:r>
              <a:rPr lang="en-US" sz="1600" b="1" i="0" dirty="0"/>
              <a:t>.</a:t>
            </a:r>
          </a:p>
          <a:p>
            <a:r>
              <a:rPr lang="en-US" sz="1600" b="1" i="0" dirty="0"/>
              <a:t>D. </a:t>
            </a:r>
            <a:r>
              <a:rPr lang="en-US" sz="1600" b="1" i="0" dirty="0" err="1"/>
              <a:t>Iqtisodiyot</a:t>
            </a:r>
            <a:endParaRPr lang="en-US" sz="1600" b="1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dirty="0" err="1" smtClean="0"/>
              <a:t>O‘ylab</a:t>
            </a:r>
            <a:r>
              <a:rPr lang="en-US" dirty="0" smtClean="0"/>
              <a:t> </a:t>
            </a:r>
            <a:r>
              <a:rPr lang="en-US" dirty="0" err="1" smtClean="0"/>
              <a:t>ko‘ring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36416"/>
            <a:ext cx="5410200" cy="2708434"/>
          </a:xfrm>
        </p:spPr>
        <p:txBody>
          <a:bodyPr/>
          <a:lstStyle/>
          <a:p>
            <a:r>
              <a:rPr lang="en-US" sz="1600" b="1" i="0" dirty="0" err="1" smtClean="0"/>
              <a:t>Deyl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Karnegi</a:t>
            </a:r>
            <a:r>
              <a:rPr lang="en-US" sz="1600" b="1" i="0" dirty="0"/>
              <a:t> </a:t>
            </a:r>
            <a:r>
              <a:rPr lang="en-US" sz="1600" b="1" i="0" dirty="0" err="1"/>
              <a:t>unga</a:t>
            </a:r>
            <a:r>
              <a:rPr lang="en-US" sz="1600" b="1" i="0" dirty="0"/>
              <a:t> </a:t>
            </a:r>
            <a:r>
              <a:rPr lang="en-US" sz="1600" b="1" i="0" dirty="0" err="1"/>
              <a:t>shunday</a:t>
            </a:r>
            <a:r>
              <a:rPr lang="en-US" sz="1600" b="1" i="0" dirty="0"/>
              <a:t> </a:t>
            </a:r>
            <a:r>
              <a:rPr lang="en-US" sz="1600" b="1" i="0" dirty="0" err="1"/>
              <a:t>ta’rif</a:t>
            </a:r>
            <a:r>
              <a:rPr lang="en-US" sz="1600" b="1" i="0" dirty="0"/>
              <a:t> </a:t>
            </a:r>
            <a:r>
              <a:rPr lang="en-US" sz="1600" b="1" i="0" dirty="0" err="1"/>
              <a:t>beradi</a:t>
            </a:r>
            <a:r>
              <a:rPr lang="en-US" sz="1600" b="1" i="0" dirty="0"/>
              <a:t>: „U </a:t>
            </a:r>
            <a:r>
              <a:rPr lang="en-US" sz="1600" b="1" i="0" dirty="0" err="1"/>
              <a:t>hech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qancha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turmaydi</a:t>
            </a:r>
            <a:r>
              <a:rPr lang="en-US" sz="1600" b="1" i="0" dirty="0"/>
              <a:t>, </a:t>
            </a:r>
            <a:r>
              <a:rPr lang="en-US" sz="1600" b="1" i="0" dirty="0" err="1"/>
              <a:t>ko‘p</a:t>
            </a:r>
            <a:r>
              <a:rPr lang="en-US" sz="1600" b="1" i="0" dirty="0"/>
              <a:t> </a:t>
            </a:r>
            <a:r>
              <a:rPr lang="en-US" sz="1600" b="1" i="0" dirty="0" err="1"/>
              <a:t>narsaga</a:t>
            </a:r>
            <a:r>
              <a:rPr lang="en-US" sz="1600" b="1" i="0" dirty="0"/>
              <a:t> </a:t>
            </a:r>
            <a:r>
              <a:rPr lang="en-US" sz="1600" b="1" i="0" dirty="0" err="1"/>
              <a:t>qodir</a:t>
            </a:r>
            <a:r>
              <a:rPr lang="en-US" sz="1600" b="1" i="0" dirty="0"/>
              <a:t> </a:t>
            </a:r>
            <a:r>
              <a:rPr lang="en-US" sz="1600" b="1" i="0" dirty="0" err="1"/>
              <a:t>emas</a:t>
            </a:r>
            <a:r>
              <a:rPr lang="en-US" sz="1600" b="1" i="0" dirty="0"/>
              <a:t>. U </a:t>
            </a:r>
            <a:r>
              <a:rPr lang="en-US" sz="1600" b="1" i="0" dirty="0" err="1"/>
              <a:t>hadya</a:t>
            </a:r>
            <a:r>
              <a:rPr lang="en-US" sz="1600" b="1" i="0" dirty="0"/>
              <a:t> </a:t>
            </a:r>
            <a:r>
              <a:rPr lang="en-US" sz="1600" b="1" i="0" dirty="0" err="1"/>
              <a:t>qilingan</a:t>
            </a:r>
            <a:r>
              <a:rPr lang="en-US" sz="1600" b="1" i="0" dirty="0"/>
              <a:t> </a:t>
            </a:r>
            <a:r>
              <a:rPr lang="en-US" sz="1600" b="1" i="0" dirty="0" err="1"/>
              <a:t>odam</a:t>
            </a:r>
            <a:r>
              <a:rPr lang="en-US" sz="1600" b="1" i="0" dirty="0"/>
              <a:t> boy </a:t>
            </a:r>
            <a:r>
              <a:rPr lang="en-US" sz="1600" b="1" i="0" dirty="0" err="1" smtClean="0"/>
              <a:t>bo‘ladi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hadya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qilgan</a:t>
            </a:r>
            <a:r>
              <a:rPr lang="en-US" sz="1600" b="1" i="0" dirty="0"/>
              <a:t> </a:t>
            </a:r>
            <a:r>
              <a:rPr lang="en-US" sz="1600" b="1" i="0" dirty="0" err="1"/>
              <a:t>odam</a:t>
            </a:r>
            <a:r>
              <a:rPr lang="en-US" sz="1600" b="1" i="0" dirty="0"/>
              <a:t> </a:t>
            </a:r>
            <a:r>
              <a:rPr lang="en-US" sz="1600" b="1" i="0" dirty="0" err="1"/>
              <a:t>esa</a:t>
            </a:r>
            <a:r>
              <a:rPr lang="en-US" sz="1600" b="1" i="0" dirty="0"/>
              <a:t> </a:t>
            </a:r>
            <a:r>
              <a:rPr lang="en-US" sz="1600" b="1" i="0" dirty="0" err="1"/>
              <a:t>kambag‘allashib</a:t>
            </a:r>
            <a:r>
              <a:rPr lang="en-US" sz="1600" b="1" i="0" dirty="0"/>
              <a:t> </a:t>
            </a:r>
            <a:r>
              <a:rPr lang="en-US" sz="1600" b="1" i="0" dirty="0" err="1"/>
              <a:t>qolmaydi</a:t>
            </a:r>
            <a:r>
              <a:rPr lang="en-US" sz="1600" b="1" i="0" dirty="0"/>
              <a:t>. </a:t>
            </a:r>
            <a:r>
              <a:rPr lang="en-US" sz="1600" b="1" i="0" dirty="0" err="1"/>
              <a:t>Uning</a:t>
            </a:r>
            <a:r>
              <a:rPr lang="en-US" sz="1600" b="1" i="0" dirty="0"/>
              <a:t> </a:t>
            </a:r>
            <a:r>
              <a:rPr lang="en-US" sz="1600" b="1" i="0" dirty="0" err="1"/>
              <a:t>davomiyligi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bir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lahza</a:t>
            </a:r>
            <a:r>
              <a:rPr lang="en-US" sz="1600" b="1" i="0" dirty="0"/>
              <a:t>, ammo </a:t>
            </a:r>
            <a:r>
              <a:rPr lang="en-US" sz="1600" b="1" i="0" dirty="0" err="1"/>
              <a:t>xotiramizda</a:t>
            </a:r>
            <a:r>
              <a:rPr lang="en-US" sz="1600" b="1" i="0" dirty="0"/>
              <a:t> </a:t>
            </a:r>
            <a:r>
              <a:rPr lang="en-US" sz="1600" b="1" i="0" dirty="0" err="1"/>
              <a:t>abadiy</a:t>
            </a:r>
            <a:r>
              <a:rPr lang="en-US" sz="1600" b="1" i="0" dirty="0"/>
              <a:t> </a:t>
            </a:r>
            <a:r>
              <a:rPr lang="en-US" sz="1600" b="1" i="0" dirty="0" err="1"/>
              <a:t>qoladi</a:t>
            </a:r>
            <a:r>
              <a:rPr lang="en-US" sz="1600" b="1" i="0" dirty="0"/>
              <a:t>. </a:t>
            </a:r>
            <a:r>
              <a:rPr lang="en-US" sz="1600" b="1" i="0" dirty="0" err="1"/>
              <a:t>Uni</a:t>
            </a:r>
            <a:r>
              <a:rPr lang="en-US" sz="1600" b="1" i="0" dirty="0"/>
              <a:t> </a:t>
            </a:r>
            <a:r>
              <a:rPr lang="en-US" sz="1600" b="1" i="0" dirty="0" err="1"/>
              <a:t>sotib</a:t>
            </a:r>
            <a:r>
              <a:rPr lang="en-US" sz="1600" b="1" i="0" dirty="0"/>
              <a:t> </a:t>
            </a:r>
            <a:r>
              <a:rPr lang="en-US" sz="1600" b="1" i="0" dirty="0" err="1"/>
              <a:t>olish</a:t>
            </a:r>
            <a:r>
              <a:rPr lang="en-US" sz="1600" b="1" i="0" dirty="0"/>
              <a:t>, </a:t>
            </a:r>
            <a:r>
              <a:rPr lang="en-US" sz="1600" b="1" i="0" dirty="0" err="1"/>
              <a:t>so‘rab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olish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o‘g‘irlab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olish</a:t>
            </a:r>
            <a:r>
              <a:rPr lang="en-US" sz="1600" b="1" i="0" dirty="0"/>
              <a:t> </a:t>
            </a:r>
            <a:r>
              <a:rPr lang="en-US" sz="1600" b="1" i="0" dirty="0" err="1"/>
              <a:t>behuda</a:t>
            </a:r>
            <a:r>
              <a:rPr lang="en-US" sz="1600" b="1" i="0" dirty="0"/>
              <a:t>. </a:t>
            </a:r>
            <a:r>
              <a:rPr lang="en-US" sz="1600" b="1" i="0" dirty="0" err="1"/>
              <a:t>Chunki</a:t>
            </a:r>
            <a:r>
              <a:rPr lang="en-US" sz="1600" b="1" i="0" dirty="0"/>
              <a:t> u chin </a:t>
            </a:r>
            <a:r>
              <a:rPr lang="en-US" sz="1600" b="1" i="0" dirty="0" err="1"/>
              <a:t>dildan</a:t>
            </a:r>
            <a:r>
              <a:rPr lang="en-US" sz="1600" b="1" i="0" dirty="0"/>
              <a:t> </a:t>
            </a:r>
            <a:r>
              <a:rPr lang="en-US" sz="1600" b="1" i="0" dirty="0" err="1"/>
              <a:t>taqdim</a:t>
            </a:r>
            <a:r>
              <a:rPr lang="en-US" sz="1600" b="1" i="0" dirty="0"/>
              <a:t> </a:t>
            </a:r>
            <a:r>
              <a:rPr lang="en-US" sz="1600" b="1" i="0" dirty="0" err="1"/>
              <a:t>etilgandagina</a:t>
            </a:r>
            <a:r>
              <a:rPr lang="en-US" sz="1600" b="1" i="0" dirty="0"/>
              <a:t> </a:t>
            </a:r>
            <a:r>
              <a:rPr lang="en-US" sz="1600" b="1" i="0" dirty="0" err="1"/>
              <a:t>qadrli</a:t>
            </a:r>
            <a:r>
              <a:rPr lang="en-US" sz="1600" b="1" i="0" dirty="0" smtClean="0"/>
              <a:t>. „</a:t>
            </a:r>
            <a:r>
              <a:rPr lang="en-US" sz="1600" b="1" i="0" dirty="0"/>
              <a:t>U“ </a:t>
            </a:r>
            <a:r>
              <a:rPr lang="en-US" sz="1600" b="1" i="0" dirty="0" err="1"/>
              <a:t>nima</a:t>
            </a:r>
            <a:r>
              <a:rPr lang="en-US" sz="1600" b="1" i="0" dirty="0"/>
              <a:t>?“</a:t>
            </a:r>
          </a:p>
          <a:p>
            <a:pPr marL="342900" indent="-342900">
              <a:buAutoNum type="alphaUcPeriod"/>
            </a:pPr>
            <a:r>
              <a:rPr lang="en-US" sz="1600" b="1" i="0" dirty="0" err="1" smtClean="0"/>
              <a:t>Ishonch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r>
              <a:rPr lang="en-US" sz="1600" b="1" i="0" dirty="0" smtClean="0"/>
              <a:t>B</a:t>
            </a:r>
            <a:r>
              <a:rPr lang="en-US" sz="1600" b="1" i="0" dirty="0"/>
              <a:t>. 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Nigoh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r>
              <a:rPr lang="en-US" sz="1600" b="1" i="0" dirty="0" smtClean="0"/>
              <a:t>C</a:t>
            </a:r>
            <a:r>
              <a:rPr lang="en-US" sz="1600" b="1" i="0" dirty="0"/>
              <a:t>. </a:t>
            </a:r>
            <a:r>
              <a:rPr lang="en-US" sz="1600" b="1" i="0" dirty="0" err="1"/>
              <a:t>Tabassum</a:t>
            </a:r>
            <a:r>
              <a:rPr lang="en-US" sz="1600" b="1" i="0" dirty="0" smtClean="0"/>
              <a:t>.</a:t>
            </a:r>
          </a:p>
          <a:p>
            <a:r>
              <a:rPr lang="en-US" sz="1600" b="1" i="0" dirty="0" smtClean="0"/>
              <a:t>D</a:t>
            </a:r>
            <a:r>
              <a:rPr lang="en-US" sz="1600" b="1" i="0" dirty="0"/>
              <a:t>. </a:t>
            </a:r>
            <a:r>
              <a:rPr lang="en-US" sz="1600" b="1" i="0" dirty="0" err="1"/>
              <a:t>Diydor</a:t>
            </a:r>
            <a:r>
              <a:rPr lang="en-US" sz="1600" b="1" i="0" dirty="0" smtClean="0"/>
              <a:t>.</a:t>
            </a:r>
            <a:endParaRPr lang="en-US" sz="1600" b="1" i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0034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462213"/>
          </a:xfrm>
        </p:spPr>
        <p:txBody>
          <a:bodyPr/>
          <a:lstStyle/>
          <a:p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6-topshiriq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(29-sahifa)</a:t>
            </a:r>
          </a:p>
          <a:p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</a:p>
          <a:p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yozishga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arziydigan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voqea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hodisani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toping;</a:t>
            </a:r>
          </a:p>
          <a:p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jihatlarini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eslang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dalillarni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hodisa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ro‘y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ko‘rsating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qatnashchilarni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eting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voqelikka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munosabatingizni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aniqlab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tasvirlar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ekansiz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voqeaga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munosabatingizni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ifodalashga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e’tiborli</a:t>
            </a:r>
            <a:r>
              <a:rPr lang="en-US" sz="16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1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77849"/>
            <a:ext cx="97662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matnini</a:t>
            </a:r>
            <a:r>
              <a:rPr lang="en-US" dirty="0" smtClean="0"/>
              <a:t> </a:t>
            </a:r>
            <a:r>
              <a:rPr lang="en-US" dirty="0" err="1" smtClean="0"/>
              <a:t>o‘qing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7073" y="536416"/>
            <a:ext cx="4248727" cy="2708434"/>
          </a:xfrm>
        </p:spPr>
        <p:txBody>
          <a:bodyPr/>
          <a:lstStyle/>
          <a:p>
            <a:r>
              <a:rPr lang="en-US" sz="1600" b="1" i="0" dirty="0" err="1"/>
              <a:t>Kunlarning</a:t>
            </a:r>
            <a:r>
              <a:rPr lang="en-US" sz="1600" b="1" i="0" dirty="0"/>
              <a:t> </a:t>
            </a:r>
            <a:r>
              <a:rPr lang="en-US" sz="1600" b="1" i="0" dirty="0" err="1"/>
              <a:t>birida</a:t>
            </a:r>
            <a:r>
              <a:rPr lang="en-US" sz="1600" b="1" i="0" dirty="0"/>
              <a:t> </a:t>
            </a:r>
            <a:r>
              <a:rPr lang="en-US" sz="1600" b="1" i="0" dirty="0" err="1"/>
              <a:t>Ozod</a:t>
            </a:r>
            <a:r>
              <a:rPr lang="en-US" sz="1600" b="1" i="0" dirty="0"/>
              <a:t> </a:t>
            </a:r>
            <a:r>
              <a:rPr lang="en-US" sz="1600" b="1" i="0" dirty="0" err="1"/>
              <a:t>akaga</a:t>
            </a:r>
            <a:r>
              <a:rPr lang="en-US" sz="1600" b="1" i="0" dirty="0"/>
              <a:t> </a:t>
            </a:r>
            <a:r>
              <a:rPr lang="en-US" sz="1600" b="1" i="0" dirty="0" err="1"/>
              <a:t>tegajoqlik</a:t>
            </a:r>
            <a:endParaRPr lang="en-US" sz="1600" b="1" i="0" dirty="0"/>
          </a:p>
          <a:p>
            <a:r>
              <a:rPr lang="en-US" sz="1600" b="1" i="0" dirty="0" err="1"/>
              <a:t>qilib</a:t>
            </a:r>
            <a:r>
              <a:rPr lang="en-US" sz="1600" b="1" i="0" dirty="0"/>
              <a:t> </a:t>
            </a:r>
            <a:r>
              <a:rPr lang="en-US" sz="1600" b="1" i="0" dirty="0" err="1"/>
              <a:t>so‘radim</a:t>
            </a:r>
            <a:r>
              <a:rPr lang="en-US" sz="1600" b="1" i="0" dirty="0"/>
              <a:t>:</a:t>
            </a:r>
          </a:p>
          <a:p>
            <a:r>
              <a:rPr lang="en-US" sz="1600" b="1" i="0" dirty="0"/>
              <a:t>– </a:t>
            </a:r>
            <a:r>
              <a:rPr lang="en-US" sz="1600" b="1" i="0" dirty="0" err="1"/>
              <a:t>Tanqidchining</a:t>
            </a:r>
            <a:r>
              <a:rPr lang="en-US" sz="1600" b="1" i="0" dirty="0"/>
              <a:t> </a:t>
            </a:r>
            <a:r>
              <a:rPr lang="en-US" sz="1600" b="1" i="0" dirty="0" err="1"/>
              <a:t>obro‘si</a:t>
            </a:r>
            <a:r>
              <a:rPr lang="en-US" sz="1600" b="1" i="0" dirty="0"/>
              <a:t> </a:t>
            </a:r>
            <a:r>
              <a:rPr lang="en-US" sz="1600" b="1" i="0" dirty="0" err="1"/>
              <a:t>nima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endParaRPr lang="en-US" sz="1600" b="1" i="0" dirty="0"/>
          </a:p>
          <a:p>
            <a:r>
              <a:rPr lang="en-US" sz="1600" b="1" i="0" dirty="0" err="1"/>
              <a:t>o‘lchanadi</a:t>
            </a:r>
            <a:r>
              <a:rPr lang="en-US" sz="1600" b="1" i="0" dirty="0"/>
              <a:t>?</a:t>
            </a:r>
          </a:p>
          <a:p>
            <a:r>
              <a:rPr lang="en-US" sz="1600" b="1" i="0" dirty="0"/>
              <a:t>– </a:t>
            </a:r>
            <a:r>
              <a:rPr lang="en-US" sz="1600" b="1" i="0" dirty="0" err="1"/>
              <a:t>Bilasizmi</a:t>
            </a:r>
            <a:r>
              <a:rPr lang="en-US" sz="1600" b="1" i="0" dirty="0"/>
              <a:t>, </a:t>
            </a:r>
            <a:r>
              <a:rPr lang="en-US" sz="1600" b="1" i="0" dirty="0" err="1"/>
              <a:t>bu</a:t>
            </a:r>
            <a:r>
              <a:rPr lang="en-US" sz="1600" b="1" i="0" dirty="0"/>
              <a:t> </a:t>
            </a:r>
            <a:r>
              <a:rPr lang="en-US" sz="1600" b="1" i="0" dirty="0" err="1"/>
              <a:t>savolingizga</a:t>
            </a:r>
            <a:r>
              <a:rPr lang="en-US" sz="1600" b="1" i="0" dirty="0"/>
              <a:t> </a:t>
            </a:r>
            <a:r>
              <a:rPr lang="en-US" sz="1600" b="1" i="0" dirty="0" err="1"/>
              <a:t>Rasul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Hamzatovning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quyidagi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so‘zlari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bilan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javob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berish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mumkin</a:t>
            </a:r>
            <a:r>
              <a:rPr lang="en-US" sz="1600" b="1" i="0" dirty="0"/>
              <a:t>. U </a:t>
            </a:r>
            <a:r>
              <a:rPr lang="en-US" sz="1600" b="1" i="0" dirty="0" err="1"/>
              <a:t>shunday</a:t>
            </a:r>
            <a:r>
              <a:rPr lang="en-US" sz="1600" b="1" i="0" dirty="0"/>
              <a:t> </a:t>
            </a:r>
            <a:r>
              <a:rPr lang="en-US" sz="1600" b="1" i="0" dirty="0" err="1"/>
              <a:t>deydi</a:t>
            </a:r>
            <a:r>
              <a:rPr lang="en-US" sz="1600" b="1" i="0" dirty="0"/>
              <a:t>:</a:t>
            </a:r>
          </a:p>
          <a:p>
            <a:r>
              <a:rPr lang="en-US" sz="1600" b="1" i="0" dirty="0">
                <a:solidFill>
                  <a:schemeClr val="accent1"/>
                </a:solidFill>
              </a:rPr>
              <a:t>1.</a:t>
            </a:r>
            <a:r>
              <a:rPr lang="en-US" sz="1600" b="1" i="0" dirty="0"/>
              <a:t> </a:t>
            </a:r>
            <a:r>
              <a:rPr lang="en-US" sz="1600" b="1" i="0" dirty="0" err="1"/>
              <a:t>Yomonni</a:t>
            </a:r>
            <a:r>
              <a:rPr lang="en-US" sz="1600" b="1" i="0" dirty="0"/>
              <a:t> </a:t>
            </a:r>
            <a:r>
              <a:rPr lang="en-US" sz="1600" b="1" i="0" dirty="0" err="1"/>
              <a:t>har</a:t>
            </a:r>
            <a:r>
              <a:rPr lang="en-US" sz="1600" b="1" i="0" dirty="0"/>
              <a:t> </a:t>
            </a:r>
            <a:r>
              <a:rPr lang="en-US" sz="1600" b="1" i="0" dirty="0" err="1"/>
              <a:t>doim</a:t>
            </a:r>
            <a:r>
              <a:rPr lang="en-US" sz="1600" b="1" i="0" dirty="0"/>
              <a:t> </a:t>
            </a:r>
            <a:r>
              <a:rPr lang="en-US" sz="1600" b="1" i="0" dirty="0" err="1"/>
              <a:t>yomon</a:t>
            </a:r>
            <a:r>
              <a:rPr lang="en-US" sz="1600" b="1" i="0" dirty="0"/>
              <a:t> deb, </a:t>
            </a:r>
            <a:r>
              <a:rPr lang="en-US" sz="1600" b="1" i="0" dirty="0" err="1"/>
              <a:t>yaxshini</a:t>
            </a:r>
            <a:endParaRPr lang="en-US" sz="1600" b="1" i="0" dirty="0"/>
          </a:p>
          <a:p>
            <a:r>
              <a:rPr lang="en-US" sz="1600" b="1" i="0" dirty="0" err="1"/>
              <a:t>har</a:t>
            </a:r>
            <a:r>
              <a:rPr lang="en-US" sz="1600" b="1" i="0" dirty="0"/>
              <a:t> </a:t>
            </a:r>
            <a:r>
              <a:rPr lang="en-US" sz="1600" b="1" i="0" dirty="0" err="1"/>
              <a:t>doim</a:t>
            </a:r>
            <a:r>
              <a:rPr lang="en-US" sz="1600" b="1" i="0" dirty="0"/>
              <a:t> </a:t>
            </a:r>
            <a:r>
              <a:rPr lang="en-US" sz="1600" b="1" i="0" dirty="0" err="1"/>
              <a:t>yaxshi</a:t>
            </a:r>
            <a:r>
              <a:rPr lang="en-US" sz="1600" b="1" i="0" dirty="0"/>
              <a:t> deb </a:t>
            </a:r>
            <a:r>
              <a:rPr lang="en-US" sz="1600" b="1" i="0" dirty="0" err="1"/>
              <a:t>ayt</a:t>
            </a:r>
            <a:r>
              <a:rPr lang="en-US" sz="1600" b="1" i="0" dirty="0"/>
              <a:t>.</a:t>
            </a:r>
          </a:p>
          <a:p>
            <a:r>
              <a:rPr lang="en-US" sz="1600" b="1" i="0" dirty="0">
                <a:solidFill>
                  <a:schemeClr val="accent1"/>
                </a:solidFill>
              </a:rPr>
              <a:t>2.</a:t>
            </a:r>
            <a:r>
              <a:rPr lang="en-US" sz="1600" b="1" i="0" dirty="0"/>
              <a:t> </a:t>
            </a:r>
            <a:r>
              <a:rPr lang="en-US" sz="1600" b="1" i="0" dirty="0" err="1"/>
              <a:t>Pashshadan</a:t>
            </a:r>
            <a:r>
              <a:rPr lang="en-US" sz="1600" b="1" i="0" dirty="0"/>
              <a:t> fil </a:t>
            </a:r>
            <a:r>
              <a:rPr lang="en-US" sz="1600" b="1" i="0" dirty="0" err="1"/>
              <a:t>yasama</a:t>
            </a:r>
            <a:r>
              <a:rPr lang="en-US" sz="1600" b="1" i="0" dirty="0"/>
              <a:t>, </a:t>
            </a:r>
            <a:r>
              <a:rPr lang="en-US" sz="1600" b="1" i="0" dirty="0" err="1"/>
              <a:t>lekin</a:t>
            </a:r>
            <a:r>
              <a:rPr lang="en-US" sz="1600" b="1" i="0" dirty="0"/>
              <a:t> </a:t>
            </a:r>
            <a:r>
              <a:rPr lang="en-US" sz="1600" b="1" i="0" dirty="0" err="1"/>
              <a:t>fildan</a:t>
            </a:r>
            <a:endParaRPr lang="en-US" sz="1600" b="1" i="0" dirty="0"/>
          </a:p>
          <a:p>
            <a:r>
              <a:rPr lang="en-US" sz="1600" b="1" i="0" dirty="0" err="1"/>
              <a:t>pashsha</a:t>
            </a:r>
            <a:r>
              <a:rPr lang="en-US" sz="1600" b="1" i="0" dirty="0"/>
              <a:t> </a:t>
            </a:r>
            <a:r>
              <a:rPr lang="en-US" sz="1600" b="1" i="0" dirty="0" err="1"/>
              <a:t>yasashni</a:t>
            </a:r>
            <a:r>
              <a:rPr lang="en-US" sz="1600" b="1" i="0" dirty="0"/>
              <a:t> </a:t>
            </a:r>
            <a:r>
              <a:rPr lang="en-US" sz="1600" b="1" i="0" dirty="0" err="1"/>
              <a:t>xayolingga</a:t>
            </a:r>
            <a:r>
              <a:rPr lang="en-US" sz="1600" b="1" i="0" dirty="0"/>
              <a:t> ham </a:t>
            </a:r>
            <a:r>
              <a:rPr lang="en-US" sz="1600" b="1" i="0" dirty="0" err="1"/>
              <a:t>keltirma</a:t>
            </a:r>
            <a:r>
              <a:rPr lang="en-US" sz="1600" b="1" i="0" dirty="0" smtClean="0"/>
              <a:t>.</a:t>
            </a:r>
            <a:endParaRPr lang="en-US" sz="1600" b="1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4"/>
            <a:ext cx="1066800" cy="122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79625"/>
            <a:ext cx="1066800" cy="90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6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/>
              <a:t>matnini</a:t>
            </a:r>
            <a:r>
              <a:rPr lang="en-US" dirty="0"/>
              <a:t> </a:t>
            </a:r>
            <a:r>
              <a:rPr lang="en-US" dirty="0" err="1"/>
              <a:t>o‘qing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9899" y="555626"/>
            <a:ext cx="3962401" cy="25396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i="0" dirty="0">
                <a:solidFill>
                  <a:schemeClr val="accent1"/>
                </a:solidFill>
              </a:rPr>
              <a:t>3.</a:t>
            </a:r>
            <a:r>
              <a:rPr lang="en-US" sz="1600" b="1" i="0" dirty="0"/>
              <a:t> </a:t>
            </a:r>
            <a:r>
              <a:rPr lang="en-US" sz="1600" b="1" i="0" dirty="0" err="1"/>
              <a:t>Kitobda</a:t>
            </a:r>
            <a:r>
              <a:rPr lang="en-US" sz="1600" b="1" i="0" dirty="0"/>
              <a:t> </a:t>
            </a:r>
            <a:r>
              <a:rPr lang="en-US" sz="1600" b="1" i="0" dirty="0" err="1"/>
              <a:t>yo‘q</a:t>
            </a:r>
            <a:r>
              <a:rPr lang="en-US" sz="1600" b="1" i="0" dirty="0"/>
              <a:t> </a:t>
            </a:r>
            <a:r>
              <a:rPr lang="en-US" sz="1600" b="1" i="0" dirty="0" err="1"/>
              <a:t>narsa</a:t>
            </a:r>
            <a:r>
              <a:rPr lang="en-US" sz="1600" b="1" i="0" dirty="0"/>
              <a:t> </a:t>
            </a:r>
            <a:r>
              <a:rPr lang="en-US" sz="1600" b="1" i="0" dirty="0" err="1"/>
              <a:t>to‘g‘risida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emas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unda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bor</a:t>
            </a:r>
            <a:r>
              <a:rPr lang="en-US" sz="1600" b="1" i="0" dirty="0"/>
              <a:t> </a:t>
            </a:r>
            <a:r>
              <a:rPr lang="en-US" sz="1600" b="1" i="0" dirty="0" err="1"/>
              <a:t>narsa</a:t>
            </a:r>
            <a:r>
              <a:rPr lang="en-US" sz="1600" b="1" i="0" dirty="0"/>
              <a:t> </a:t>
            </a:r>
            <a:r>
              <a:rPr lang="en-US" sz="1600" b="1" i="0" dirty="0" err="1"/>
              <a:t>haqida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gapir</a:t>
            </a:r>
            <a:r>
              <a:rPr lang="en-US" sz="1600" b="1" i="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1600" b="1" i="0" dirty="0" smtClean="0">
                <a:solidFill>
                  <a:schemeClr val="accent1"/>
                </a:solidFill>
              </a:rPr>
              <a:t>4</a:t>
            </a:r>
            <a:r>
              <a:rPr lang="en-US" sz="1600" b="1" i="0" dirty="0">
                <a:solidFill>
                  <a:schemeClr val="accent1"/>
                </a:solidFill>
              </a:rPr>
              <a:t>. </a:t>
            </a:r>
            <a:r>
              <a:rPr lang="en-US" sz="1600" b="1" i="0" dirty="0" err="1"/>
              <a:t>O‘z</a:t>
            </a:r>
            <a:r>
              <a:rPr lang="en-US" sz="1600" b="1" i="0" dirty="0"/>
              <a:t> </a:t>
            </a:r>
            <a:r>
              <a:rPr lang="en-US" sz="1600" b="1" i="0" dirty="0" err="1"/>
              <a:t>fikringni</a:t>
            </a:r>
            <a:r>
              <a:rPr lang="en-US" sz="1600" b="1" i="0" dirty="0"/>
              <a:t> </a:t>
            </a:r>
            <a:r>
              <a:rPr lang="en-US" sz="1600" b="1" i="0" dirty="0" err="1"/>
              <a:t>asoslash</a:t>
            </a:r>
            <a:r>
              <a:rPr lang="en-US" sz="1600" b="1" i="0" dirty="0"/>
              <a:t> </a:t>
            </a:r>
            <a:r>
              <a:rPr lang="en-US" sz="1600" b="1" i="0" dirty="0" err="1"/>
              <a:t>uchun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Belinskiydan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boshlab</a:t>
            </a:r>
            <a:r>
              <a:rPr lang="en-US" sz="1600" b="1" i="0" dirty="0"/>
              <a:t>, </a:t>
            </a:r>
            <a:r>
              <a:rPr lang="en-US" sz="1600" b="1" i="0" dirty="0" err="1"/>
              <a:t>hamma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ulug</a:t>
            </a:r>
            <a:r>
              <a:rPr lang="en-US" sz="1600" b="1" i="0" dirty="0" smtClean="0"/>
              <a:t>‘ </a:t>
            </a:r>
            <a:r>
              <a:rPr lang="en-US" sz="1600" b="1" i="0" dirty="0" err="1" smtClean="0"/>
              <a:t>kishilardan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hadeb</a:t>
            </a:r>
            <a:r>
              <a:rPr lang="en-US" sz="1600" b="1" i="0" dirty="0"/>
              <a:t> </a:t>
            </a:r>
            <a:r>
              <a:rPr lang="en-US" sz="1600" b="1" i="0" dirty="0" err="1"/>
              <a:t>misollar</a:t>
            </a:r>
            <a:r>
              <a:rPr lang="en-US" sz="1600" b="1" i="0" dirty="0"/>
              <a:t> </a:t>
            </a:r>
            <a:r>
              <a:rPr lang="en-US" sz="1600" b="1" i="0" dirty="0" err="1"/>
              <a:t>keltiraverma</a:t>
            </a:r>
            <a:r>
              <a:rPr lang="en-US" sz="1600" b="1" i="0" dirty="0"/>
              <a:t>. Agar </a:t>
            </a:r>
            <a:r>
              <a:rPr lang="en-US" sz="1600" b="1" i="0" dirty="0" err="1"/>
              <a:t>shu</a:t>
            </a:r>
            <a:r>
              <a:rPr lang="en-US" sz="1600" b="1" i="0" dirty="0"/>
              <a:t> </a:t>
            </a:r>
            <a:r>
              <a:rPr lang="en-US" sz="1600" b="1" i="0" dirty="0" err="1"/>
              <a:t>fikr</a:t>
            </a:r>
            <a:r>
              <a:rPr lang="en-US" sz="1600" b="1" i="0" dirty="0"/>
              <a:t> </a:t>
            </a:r>
            <a:r>
              <a:rPr lang="en-US" sz="1600" b="1" i="0" dirty="0" err="1"/>
              <a:t>haqiqatan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seniki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bo‘lsa</a:t>
            </a:r>
            <a:r>
              <a:rPr lang="en-US" sz="1600" b="1" i="0" dirty="0"/>
              <a:t>, </a:t>
            </a:r>
            <a:r>
              <a:rPr lang="en-US" sz="1600" b="1" i="0" dirty="0" err="1"/>
              <a:t>uni</a:t>
            </a:r>
            <a:r>
              <a:rPr lang="en-US" sz="1600" b="1" i="0" dirty="0"/>
              <a:t> </a:t>
            </a:r>
            <a:r>
              <a:rPr lang="en-US" sz="1600" b="1" i="0" dirty="0" err="1"/>
              <a:t>o‘zingning</a:t>
            </a:r>
            <a:r>
              <a:rPr lang="en-US" sz="1600" b="1" i="0" dirty="0"/>
              <a:t> </a:t>
            </a:r>
            <a:r>
              <a:rPr lang="en-US" sz="1600" b="1" i="0" dirty="0" err="1"/>
              <a:t>aqling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isbotla</a:t>
            </a:r>
            <a:r>
              <a:rPr lang="en-US" sz="1600" b="1" i="0" dirty="0" smtClean="0"/>
              <a:t>. </a:t>
            </a:r>
            <a:endParaRPr lang="ru-RU" sz="1600" b="1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1401763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/>
              <a:t>matnini</a:t>
            </a:r>
            <a:r>
              <a:rPr lang="en-US" dirty="0"/>
              <a:t> </a:t>
            </a:r>
            <a:r>
              <a:rPr lang="en-US" dirty="0" err="1"/>
              <a:t>o‘qing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555625"/>
            <a:ext cx="3886200" cy="2677656"/>
          </a:xfrm>
        </p:spPr>
        <p:txBody>
          <a:bodyPr/>
          <a:lstStyle/>
          <a:p>
            <a:r>
              <a:rPr lang="en-US" sz="1600" b="1" i="0" dirty="0"/>
              <a:t>5. </a:t>
            </a:r>
            <a:r>
              <a:rPr lang="en-US" sz="1600" b="1" i="0" dirty="0" err="1"/>
              <a:t>Ravshan</a:t>
            </a:r>
            <a:r>
              <a:rPr lang="en-US" sz="1600" b="1" i="0" dirty="0"/>
              <a:t> </a:t>
            </a:r>
            <a:r>
              <a:rPr lang="en-US" sz="1600" b="1" i="0" dirty="0" err="1"/>
              <a:t>fikrni</a:t>
            </a:r>
            <a:r>
              <a:rPr lang="en-US" sz="1600" b="1" i="0" dirty="0"/>
              <a:t> </a:t>
            </a:r>
            <a:r>
              <a:rPr lang="en-US" sz="1600" b="1" i="0" dirty="0" err="1"/>
              <a:t>ravshan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tushunarli</a:t>
            </a:r>
            <a:r>
              <a:rPr lang="en-US" sz="1600" b="1" i="0" dirty="0"/>
              <a:t> </a:t>
            </a:r>
            <a:r>
              <a:rPr lang="en-US" sz="1600" b="1" i="0" dirty="0" err="1"/>
              <a:t>til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 </a:t>
            </a:r>
            <a:r>
              <a:rPr lang="en-US" sz="1600" b="1" i="0" dirty="0" err="1"/>
              <a:t>insho</a:t>
            </a:r>
            <a:r>
              <a:rPr lang="en-US" sz="1600" b="1" i="0" dirty="0"/>
              <a:t> </a:t>
            </a:r>
            <a:r>
              <a:rPr lang="en-US" sz="1600" b="1" i="0" dirty="0" err="1"/>
              <a:t>qil</a:t>
            </a:r>
            <a:r>
              <a:rPr lang="en-US" sz="1600" b="1" i="0" dirty="0"/>
              <a:t>. </a:t>
            </a:r>
            <a:r>
              <a:rPr lang="en-US" sz="1600" b="1" i="0" dirty="0" err="1"/>
              <a:t>Noaniq</a:t>
            </a:r>
            <a:r>
              <a:rPr lang="en-US" sz="1600" b="1" i="0" dirty="0"/>
              <a:t> </a:t>
            </a:r>
            <a:r>
              <a:rPr lang="en-US" sz="1600" b="1" i="0" dirty="0" err="1"/>
              <a:t>gaplarni</a:t>
            </a:r>
            <a:r>
              <a:rPr lang="en-US" sz="1600" b="1" i="0" dirty="0"/>
              <a:t> </a:t>
            </a:r>
            <a:r>
              <a:rPr lang="en-US" sz="1600" b="1" i="0" dirty="0" err="1"/>
              <a:t>asti</a:t>
            </a:r>
            <a:r>
              <a:rPr lang="en-US" sz="1600" b="1" i="0" dirty="0"/>
              <a:t> </a:t>
            </a:r>
            <a:r>
              <a:rPr lang="en-US" sz="1600" b="1" i="0" dirty="0" err="1"/>
              <a:t>yozma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r>
              <a:rPr lang="en-US" sz="1600" b="1" i="0" dirty="0" smtClean="0"/>
              <a:t>6</a:t>
            </a:r>
            <a:r>
              <a:rPr lang="en-US" sz="1600" b="1" i="0" dirty="0"/>
              <a:t>. </a:t>
            </a:r>
            <a:r>
              <a:rPr lang="en-US" sz="1600" b="1" i="0" dirty="0" err="1"/>
              <a:t>Shamolning</a:t>
            </a:r>
            <a:r>
              <a:rPr lang="en-US" sz="1600" b="1" i="0" dirty="0"/>
              <a:t> </a:t>
            </a:r>
            <a:r>
              <a:rPr lang="en-US" sz="1600" b="1" i="0" dirty="0" err="1"/>
              <a:t>yo‘nalishini</a:t>
            </a:r>
            <a:r>
              <a:rPr lang="en-US" sz="1600" b="1" i="0" dirty="0"/>
              <a:t> </a:t>
            </a:r>
            <a:r>
              <a:rPr lang="en-US" sz="1600" b="1" i="0" dirty="0" err="1"/>
              <a:t>ko‘rsatib</a:t>
            </a:r>
            <a:r>
              <a:rPr lang="en-US" sz="1600" b="1" i="0" dirty="0"/>
              <a:t> </a:t>
            </a:r>
            <a:r>
              <a:rPr lang="en-US" sz="1600" b="1" i="0" dirty="0" err="1"/>
              <a:t>turadigan</a:t>
            </a:r>
            <a:r>
              <a:rPr lang="en-US" sz="1600" b="1" i="0" dirty="0"/>
              <a:t> </a:t>
            </a:r>
            <a:r>
              <a:rPr lang="en-US" sz="1600" b="1" i="0" dirty="0" err="1"/>
              <a:t>pirpirak</a:t>
            </a:r>
            <a:r>
              <a:rPr lang="en-US" sz="1600" b="1" i="0" dirty="0"/>
              <a:t> </a:t>
            </a:r>
            <a:r>
              <a:rPr lang="en-US" sz="1600" b="1" i="0" dirty="0" err="1"/>
              <a:t>bo‘lma</a:t>
            </a:r>
            <a:r>
              <a:rPr lang="en-US" sz="1600" b="1" i="0" dirty="0"/>
              <a:t>. </a:t>
            </a:r>
            <a:endParaRPr lang="en-US" sz="1600" b="1" i="0" dirty="0" smtClean="0"/>
          </a:p>
          <a:p>
            <a:endParaRPr lang="en-US" sz="1600" b="1" i="0" dirty="0"/>
          </a:p>
          <a:p>
            <a:r>
              <a:rPr lang="en-US" sz="1600" b="1" i="0" dirty="0" smtClean="0"/>
              <a:t>Agar </a:t>
            </a:r>
            <a:r>
              <a:rPr lang="en-US" sz="1600" b="1" i="0" dirty="0" err="1"/>
              <a:t>har</a:t>
            </a:r>
            <a:r>
              <a:rPr lang="en-US" sz="1600" b="1" i="0" dirty="0"/>
              <a:t> </a:t>
            </a:r>
            <a:r>
              <a:rPr lang="en-US" sz="1600" b="1" i="0" dirty="0" err="1"/>
              <a:t>bir</a:t>
            </a:r>
            <a:r>
              <a:rPr lang="en-US" sz="1600" b="1" i="0" dirty="0"/>
              <a:t> </a:t>
            </a:r>
            <a:r>
              <a:rPr lang="en-US" sz="1600" b="1" i="0" dirty="0" err="1"/>
              <a:t>tanqidchi</a:t>
            </a:r>
            <a:r>
              <a:rPr lang="en-US" sz="1600" b="1" i="0" dirty="0"/>
              <a:t> </a:t>
            </a:r>
            <a:r>
              <a:rPr lang="en-US" sz="1600" b="1" i="0" dirty="0" err="1"/>
              <a:t>ustoz</a:t>
            </a:r>
            <a:r>
              <a:rPr lang="en-US" sz="1600" b="1" i="0" dirty="0"/>
              <a:t> </a:t>
            </a:r>
            <a:r>
              <a:rPr lang="en-US" sz="1600" b="1" i="0" dirty="0" err="1"/>
              <a:t>aytgan</a:t>
            </a:r>
            <a:r>
              <a:rPr lang="en-US" sz="1600" b="1" i="0" dirty="0"/>
              <a:t> mana </a:t>
            </a:r>
            <a:r>
              <a:rPr lang="en-US" sz="1600" b="1" i="0" dirty="0" err="1"/>
              <a:t>shu</a:t>
            </a:r>
            <a:r>
              <a:rPr lang="en-US" sz="1600" b="1" i="0" dirty="0"/>
              <a:t> </a:t>
            </a:r>
            <a:r>
              <a:rPr lang="en-US" sz="1600" b="1" i="0" dirty="0" err="1"/>
              <a:t>fikrlarga</a:t>
            </a:r>
            <a:r>
              <a:rPr lang="en-US" sz="1600" b="1" i="0" dirty="0"/>
              <a:t> </a:t>
            </a:r>
            <a:r>
              <a:rPr lang="en-US" sz="1600" b="1" i="0" dirty="0" err="1"/>
              <a:t>amal</a:t>
            </a:r>
            <a:r>
              <a:rPr lang="en-US" sz="1600" b="1" i="0" dirty="0"/>
              <a:t> </a:t>
            </a:r>
            <a:r>
              <a:rPr lang="en-US" sz="1600" b="1" i="0" dirty="0" err="1"/>
              <a:t>qilganida</a:t>
            </a:r>
            <a:r>
              <a:rPr lang="en-US" sz="1600" b="1" i="0" dirty="0"/>
              <a:t> </a:t>
            </a:r>
            <a:r>
              <a:rPr lang="en-US" sz="1600" b="1" i="0" dirty="0" err="1"/>
              <a:t>edi</a:t>
            </a:r>
            <a:r>
              <a:rPr lang="en-US" sz="1600" b="1" i="0" dirty="0"/>
              <a:t>, </a:t>
            </a:r>
            <a:r>
              <a:rPr lang="en-US" sz="1600" b="1" i="0" dirty="0" err="1"/>
              <a:t>tanqidchiligimiz</a:t>
            </a:r>
            <a:r>
              <a:rPr lang="en-US" sz="1600" b="1" i="0" dirty="0"/>
              <a:t> </a:t>
            </a:r>
            <a:r>
              <a:rPr lang="en-US" sz="1600" b="1" i="0" dirty="0" err="1"/>
              <a:t>yutuqlari</a:t>
            </a:r>
            <a:r>
              <a:rPr lang="en-US" sz="1600" b="1" i="0" dirty="0"/>
              <a:t> </a:t>
            </a:r>
            <a:r>
              <a:rPr lang="en-US" sz="1600" b="1" i="0" dirty="0" err="1"/>
              <a:t>yana</a:t>
            </a:r>
            <a:r>
              <a:rPr lang="en-US" sz="1600" b="1" i="0" dirty="0"/>
              <a:t> ham </a:t>
            </a:r>
            <a:r>
              <a:rPr lang="en-US" sz="1600" b="1" i="0" dirty="0" err="1"/>
              <a:t>ko‘paygan</a:t>
            </a:r>
            <a:r>
              <a:rPr lang="en-US" sz="1600" b="1" i="0" dirty="0"/>
              <a:t> </a:t>
            </a:r>
            <a:r>
              <a:rPr lang="en-US" sz="1600" b="1" i="0" dirty="0" err="1"/>
              <a:t>bo‘lardi</a:t>
            </a:r>
            <a:r>
              <a:rPr lang="en-US" sz="1600" b="1" i="0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Mehriddin\Desktop\windso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1219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9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/>
              <a:t>matnini</a:t>
            </a:r>
            <a:r>
              <a:rPr lang="en-US" dirty="0"/>
              <a:t> </a:t>
            </a:r>
            <a:r>
              <a:rPr lang="en-US" dirty="0" err="1"/>
              <a:t>o‘qing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1300" y="631825"/>
            <a:ext cx="4199394" cy="2462213"/>
          </a:xfrm>
        </p:spPr>
        <p:txBody>
          <a:bodyPr/>
          <a:lstStyle/>
          <a:p>
            <a:r>
              <a:rPr lang="en-US" sz="1600" b="1" i="0" dirty="0" err="1"/>
              <a:t>Ozod</a:t>
            </a:r>
            <a:r>
              <a:rPr lang="en-US" sz="1600" b="1" i="0" dirty="0"/>
              <a:t> </a:t>
            </a:r>
            <a:r>
              <a:rPr lang="en-US" sz="1600" b="1" i="0" dirty="0" err="1"/>
              <a:t>akaning</a:t>
            </a:r>
            <a:r>
              <a:rPr lang="en-US" sz="1600" b="1" i="0" dirty="0"/>
              <a:t> </a:t>
            </a:r>
            <a:r>
              <a:rPr lang="en-US" sz="1600" b="1" i="0" dirty="0" err="1"/>
              <a:t>maqolalarida</a:t>
            </a:r>
            <a:r>
              <a:rPr lang="en-US" sz="1600" b="1" i="0" dirty="0"/>
              <a:t> „</a:t>
            </a:r>
            <a:r>
              <a:rPr lang="en-US" sz="1600" b="1" i="0" dirty="0" err="1"/>
              <a:t>dovon</a:t>
            </a:r>
            <a:r>
              <a:rPr lang="en-US" sz="1600" b="1" i="0" dirty="0"/>
              <a:t>“, „</a:t>
            </a:r>
            <a:r>
              <a:rPr lang="en-US" sz="1600" b="1" i="0" dirty="0" err="1" smtClean="0"/>
              <a:t>cho‘qqi</a:t>
            </a:r>
            <a:r>
              <a:rPr lang="en-US" sz="1600" b="1" i="0" dirty="0"/>
              <a:t>“ </a:t>
            </a:r>
            <a:r>
              <a:rPr lang="en-US" sz="1600" b="1" i="0" dirty="0" err="1"/>
              <a:t>iboralari</a:t>
            </a:r>
            <a:r>
              <a:rPr lang="en-US" sz="1600" b="1" i="0" dirty="0"/>
              <a:t> </a:t>
            </a:r>
            <a:r>
              <a:rPr lang="en-US" sz="1600" b="1" i="0" dirty="0" err="1"/>
              <a:t>tez-tez</a:t>
            </a:r>
            <a:r>
              <a:rPr lang="en-US" sz="1600" b="1" i="0" dirty="0"/>
              <a:t> </a:t>
            </a:r>
            <a:r>
              <a:rPr lang="en-US" sz="1600" b="1" i="0" dirty="0" err="1"/>
              <a:t>tilga</a:t>
            </a:r>
            <a:r>
              <a:rPr lang="en-US" sz="1600" b="1" i="0" dirty="0"/>
              <a:t> </a:t>
            </a:r>
            <a:r>
              <a:rPr lang="en-US" sz="1600" b="1" i="0" dirty="0" err="1"/>
              <a:t>olinadi</a:t>
            </a:r>
            <a:r>
              <a:rPr lang="en-US" sz="1600" b="1" i="0" dirty="0"/>
              <a:t>. </a:t>
            </a:r>
            <a:r>
              <a:rPr lang="en-US" sz="1600" b="1" i="0" dirty="0" err="1"/>
              <a:t>Ustoz</a:t>
            </a:r>
            <a:r>
              <a:rPr lang="en-US" sz="1600" b="1" i="0" dirty="0"/>
              <a:t> </a:t>
            </a:r>
            <a:r>
              <a:rPr lang="en-US" sz="1600" b="1" i="0" dirty="0" err="1"/>
              <a:t>bu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so‘zlarni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ramziy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jihatdan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ijodiy</a:t>
            </a:r>
            <a:r>
              <a:rPr lang="en-US" sz="1600" b="1" i="0" dirty="0"/>
              <a:t> </a:t>
            </a:r>
            <a:r>
              <a:rPr lang="en-US" sz="1600" b="1" i="0" dirty="0" err="1"/>
              <a:t>o‘sish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yuksalish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ma’nolarida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qo‘llaydi</a:t>
            </a:r>
            <a:r>
              <a:rPr lang="en-US" sz="1600" b="1" i="0" dirty="0"/>
              <a:t>. </a:t>
            </a:r>
            <a:r>
              <a:rPr lang="en-US" sz="1600" b="1" i="0" dirty="0" err="1"/>
              <a:t>Bir</a:t>
            </a:r>
            <a:r>
              <a:rPr lang="en-US" sz="1600" b="1" i="0" dirty="0"/>
              <a:t> </a:t>
            </a:r>
            <a:r>
              <a:rPr lang="en-US" sz="1600" b="1" i="0" dirty="0" err="1"/>
              <a:t>dovonga</a:t>
            </a:r>
            <a:r>
              <a:rPr lang="en-US" sz="1600" b="1" i="0" dirty="0"/>
              <a:t> </a:t>
            </a:r>
            <a:r>
              <a:rPr lang="en-US" sz="1600" b="1" i="0" dirty="0" err="1"/>
              <a:t>chiqqan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odam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ikkinchisini</a:t>
            </a:r>
            <a:r>
              <a:rPr lang="en-US" sz="1600" b="1" i="0" dirty="0"/>
              <a:t>,</a:t>
            </a:r>
          </a:p>
          <a:p>
            <a:r>
              <a:rPr lang="en-US" sz="1600" b="1" i="0" dirty="0" err="1"/>
              <a:t>undan</a:t>
            </a:r>
            <a:r>
              <a:rPr lang="en-US" sz="1600" b="1" i="0" dirty="0"/>
              <a:t> </a:t>
            </a:r>
            <a:r>
              <a:rPr lang="en-US" sz="1600" b="1" i="0" dirty="0" err="1"/>
              <a:t>balandrog‘ini</a:t>
            </a:r>
            <a:r>
              <a:rPr lang="en-US" sz="1600" b="1" i="0" dirty="0"/>
              <a:t> </a:t>
            </a:r>
            <a:r>
              <a:rPr lang="en-US" sz="1600" b="1" i="0" dirty="0" err="1"/>
              <a:t>oshib</a:t>
            </a:r>
            <a:r>
              <a:rPr lang="en-US" sz="1600" b="1" i="0" dirty="0"/>
              <a:t> </a:t>
            </a:r>
            <a:r>
              <a:rPr lang="en-US" sz="1600" b="1" i="0" dirty="0" err="1"/>
              <a:t>o‘tishni</a:t>
            </a:r>
            <a:endParaRPr lang="en-US" sz="1600" b="1" i="0" dirty="0"/>
          </a:p>
          <a:p>
            <a:r>
              <a:rPr lang="en-US" sz="1600" b="1" i="0" dirty="0" err="1"/>
              <a:t>ko‘zlaydi</a:t>
            </a:r>
            <a:r>
              <a:rPr lang="en-US" sz="1600" b="1" i="0" dirty="0"/>
              <a:t>. </a:t>
            </a:r>
            <a:r>
              <a:rPr lang="en-US" sz="1600" b="1" i="0" dirty="0" err="1"/>
              <a:t>Tanqidchining</a:t>
            </a:r>
            <a:r>
              <a:rPr lang="en-US" sz="1600" b="1" i="0" dirty="0"/>
              <a:t> </a:t>
            </a:r>
            <a:r>
              <a:rPr lang="en-US" sz="1600" b="1" i="0" dirty="0" err="1"/>
              <a:t>o‘zi</a:t>
            </a:r>
            <a:r>
              <a:rPr lang="en-US" sz="1600" b="1" i="0" dirty="0"/>
              <a:t> ham </a:t>
            </a:r>
            <a:r>
              <a:rPr lang="en-US" sz="1600" b="1" i="0" dirty="0" err="1"/>
              <a:t>ijod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dovonlari</a:t>
            </a:r>
            <a:r>
              <a:rPr lang="en-US" sz="1600" b="1" i="0" dirty="0" smtClean="0"/>
              <a:t> osha </a:t>
            </a:r>
            <a:r>
              <a:rPr lang="en-US" sz="1600" b="1" i="0" dirty="0" err="1"/>
              <a:t>qutlug</a:t>
            </a:r>
            <a:r>
              <a:rPr lang="en-US" sz="1600" b="1" i="0" dirty="0"/>
              <a:t>‘ </a:t>
            </a:r>
            <a:r>
              <a:rPr lang="en-US" sz="1600" b="1" i="0" dirty="0" err="1"/>
              <a:t>niyatlar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 </a:t>
            </a:r>
            <a:r>
              <a:rPr lang="en-US" sz="1600" b="1" i="0" dirty="0" err="1"/>
              <a:t>yuksalib</a:t>
            </a:r>
            <a:r>
              <a:rPr lang="en-US" sz="1600" b="1" i="0" dirty="0"/>
              <a:t> </a:t>
            </a:r>
            <a:r>
              <a:rPr lang="en-US" sz="1600" b="1" i="0" dirty="0" err="1"/>
              <a:t>bordi</a:t>
            </a:r>
            <a:r>
              <a:rPr lang="en-US" sz="1600" b="1" i="0" dirty="0"/>
              <a:t>.</a:t>
            </a:r>
          </a:p>
          <a:p>
            <a:r>
              <a:rPr lang="en-US" sz="1600" b="1" i="0" dirty="0" smtClean="0"/>
              <a:t>                                     (</a:t>
            </a:r>
            <a:r>
              <a:rPr lang="en-US" sz="1600" b="1" i="0" dirty="0"/>
              <a:t>P. </a:t>
            </a:r>
            <a:r>
              <a:rPr lang="en-US" sz="1600" b="1" i="0" dirty="0" err="1"/>
              <a:t>Shermuhamedov</a:t>
            </a:r>
            <a:r>
              <a:rPr lang="en-US" sz="1600" b="1" i="0" dirty="0"/>
              <a:t>)</a:t>
            </a:r>
            <a:endParaRPr lang="ru-RU" sz="1600" b="1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60425"/>
            <a:ext cx="14779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7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muallifining</a:t>
            </a:r>
            <a:r>
              <a:rPr lang="en-US" dirty="0" smtClean="0"/>
              <a:t> </a:t>
            </a:r>
            <a:r>
              <a:rPr lang="en-US" dirty="0" err="1" smtClean="0"/>
              <a:t>shaxsiy</a:t>
            </a:r>
            <a:r>
              <a:rPr lang="en-US" dirty="0" smtClean="0"/>
              <a:t> </a:t>
            </a:r>
            <a:r>
              <a:rPr lang="en-US" dirty="0" err="1" smtClean="0"/>
              <a:t>munosabati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6100" y="631825"/>
            <a:ext cx="3513594" cy="2893100"/>
          </a:xfrm>
        </p:spPr>
        <p:txBody>
          <a:bodyPr/>
          <a:lstStyle/>
          <a:p>
            <a:r>
              <a:rPr lang="en-US" sz="1600" b="1" i="0" dirty="0"/>
              <a:t>Agar </a:t>
            </a:r>
            <a:r>
              <a:rPr lang="en-US" sz="1600" b="1" i="0" dirty="0" err="1"/>
              <a:t>har</a:t>
            </a:r>
            <a:r>
              <a:rPr lang="en-US" sz="1600" b="1" i="0" dirty="0"/>
              <a:t> </a:t>
            </a:r>
            <a:r>
              <a:rPr lang="en-US" sz="1600" b="1" i="0" dirty="0" err="1"/>
              <a:t>bir</a:t>
            </a:r>
            <a:r>
              <a:rPr lang="en-US" sz="1600" b="1" i="0" dirty="0"/>
              <a:t> </a:t>
            </a:r>
            <a:r>
              <a:rPr lang="en-US" sz="1600" b="1" i="0" dirty="0" err="1"/>
              <a:t>tanqidchi</a:t>
            </a:r>
            <a:r>
              <a:rPr lang="en-US" sz="1600" b="1" i="0" dirty="0"/>
              <a:t> </a:t>
            </a:r>
            <a:r>
              <a:rPr lang="en-US" sz="1600" b="1" i="0" dirty="0" err="1"/>
              <a:t>ustoz</a:t>
            </a:r>
            <a:r>
              <a:rPr lang="en-US" sz="1600" b="1" i="0" dirty="0"/>
              <a:t> </a:t>
            </a:r>
            <a:r>
              <a:rPr lang="en-US" sz="1600" b="1" i="0" dirty="0" err="1"/>
              <a:t>aytgan</a:t>
            </a:r>
            <a:r>
              <a:rPr lang="en-US" sz="1600" b="1" i="0" dirty="0"/>
              <a:t> mana </a:t>
            </a:r>
            <a:r>
              <a:rPr lang="en-US" sz="1600" b="1" i="0" dirty="0" err="1"/>
              <a:t>shu</a:t>
            </a:r>
            <a:r>
              <a:rPr lang="en-US" sz="1600" b="1" i="0" dirty="0"/>
              <a:t> </a:t>
            </a:r>
            <a:r>
              <a:rPr lang="en-US" sz="1600" b="1" i="0" dirty="0" err="1"/>
              <a:t>fikrlarga</a:t>
            </a:r>
            <a:r>
              <a:rPr lang="en-US" sz="1600" b="1" i="0" dirty="0"/>
              <a:t> </a:t>
            </a:r>
            <a:r>
              <a:rPr lang="en-US" sz="1600" b="1" i="0" dirty="0" err="1"/>
              <a:t>amal</a:t>
            </a:r>
            <a:r>
              <a:rPr lang="en-US" sz="1600" b="1" i="0" dirty="0"/>
              <a:t> </a:t>
            </a:r>
            <a:r>
              <a:rPr lang="en-US" sz="1600" b="1" i="0" dirty="0" err="1"/>
              <a:t>qilganida</a:t>
            </a:r>
            <a:r>
              <a:rPr lang="en-US" sz="1600" b="1" i="0" dirty="0"/>
              <a:t> </a:t>
            </a:r>
            <a:r>
              <a:rPr lang="en-US" sz="1600" b="1" i="0" dirty="0" err="1"/>
              <a:t>edi</a:t>
            </a:r>
            <a:r>
              <a:rPr lang="en-US" sz="1600" b="1" i="0" dirty="0"/>
              <a:t>, </a:t>
            </a:r>
            <a:r>
              <a:rPr lang="en-US" sz="1600" b="1" i="0" dirty="0" err="1"/>
              <a:t>tanqidchiligimiz</a:t>
            </a:r>
            <a:r>
              <a:rPr lang="en-US" sz="1600" b="1" i="0" dirty="0"/>
              <a:t> </a:t>
            </a:r>
            <a:r>
              <a:rPr lang="en-US" sz="1600" b="1" i="0" dirty="0" err="1"/>
              <a:t>yutuqlari</a:t>
            </a:r>
            <a:r>
              <a:rPr lang="en-US" sz="1600" b="1" i="0" dirty="0"/>
              <a:t> </a:t>
            </a:r>
            <a:r>
              <a:rPr lang="en-US" sz="1600" b="1" i="0" dirty="0" err="1"/>
              <a:t>yana</a:t>
            </a:r>
            <a:r>
              <a:rPr lang="en-US" sz="1600" b="1" i="0" dirty="0"/>
              <a:t> ham </a:t>
            </a:r>
            <a:r>
              <a:rPr lang="en-US" sz="1600" b="1" i="0" dirty="0" err="1"/>
              <a:t>ko‘paygan</a:t>
            </a:r>
            <a:r>
              <a:rPr lang="en-US" sz="1600" b="1" i="0" dirty="0"/>
              <a:t> </a:t>
            </a:r>
            <a:r>
              <a:rPr lang="en-US" sz="1600" b="1" i="0" dirty="0" err="1"/>
              <a:t>bo‘lardi</a:t>
            </a:r>
            <a:r>
              <a:rPr lang="en-US" sz="1600" b="1" i="0" dirty="0"/>
              <a:t>. </a:t>
            </a:r>
            <a:r>
              <a:rPr lang="en-US" sz="1600" b="1" i="0" dirty="0" smtClean="0"/>
              <a:t>                                                                                  </a:t>
            </a:r>
            <a:r>
              <a:rPr lang="en-US" sz="1600" b="1" i="0" dirty="0" err="1" smtClean="0"/>
              <a:t>Bir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dovonga</a:t>
            </a:r>
            <a:r>
              <a:rPr lang="en-US" sz="1600" b="1" i="0" dirty="0"/>
              <a:t> </a:t>
            </a:r>
            <a:r>
              <a:rPr lang="en-US" sz="1600" b="1" i="0" dirty="0" err="1"/>
              <a:t>chiqqan</a:t>
            </a:r>
            <a:r>
              <a:rPr lang="en-US" sz="1600" b="1" i="0" dirty="0"/>
              <a:t> </a:t>
            </a:r>
            <a:r>
              <a:rPr lang="en-US" sz="1600" b="1" i="0" dirty="0" err="1"/>
              <a:t>odam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ikkinchisini</a:t>
            </a:r>
            <a:r>
              <a:rPr lang="en-US" sz="1600" b="1" i="0" dirty="0" smtClean="0"/>
              <a:t>, </a:t>
            </a:r>
            <a:r>
              <a:rPr lang="en-US" sz="1600" b="1" i="0" dirty="0" err="1" smtClean="0"/>
              <a:t>undan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balandrog‘ini</a:t>
            </a:r>
            <a:r>
              <a:rPr lang="en-US" sz="1600" b="1" i="0" dirty="0"/>
              <a:t> </a:t>
            </a:r>
            <a:r>
              <a:rPr lang="en-US" sz="1600" b="1" i="0" dirty="0" err="1"/>
              <a:t>oshib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o‘tishni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ko‘zlaydi</a:t>
            </a:r>
            <a:r>
              <a:rPr lang="en-US" sz="1600" b="1" i="0" dirty="0"/>
              <a:t>. </a:t>
            </a:r>
            <a:r>
              <a:rPr lang="en-US" sz="1600" b="1" i="0" dirty="0" err="1"/>
              <a:t>Tanqidchining</a:t>
            </a:r>
            <a:r>
              <a:rPr lang="en-US" sz="1600" b="1" i="0" dirty="0"/>
              <a:t> </a:t>
            </a:r>
            <a:r>
              <a:rPr lang="en-US" sz="1600" b="1" i="0" dirty="0" err="1"/>
              <a:t>o‘zi</a:t>
            </a:r>
            <a:r>
              <a:rPr lang="en-US" sz="1600" b="1" i="0" dirty="0"/>
              <a:t> ham </a:t>
            </a:r>
            <a:r>
              <a:rPr lang="en-US" sz="1600" b="1" i="0" dirty="0" err="1"/>
              <a:t>ijod</a:t>
            </a:r>
            <a:r>
              <a:rPr lang="en-US" sz="1600" b="1" i="0" dirty="0"/>
              <a:t> </a:t>
            </a:r>
            <a:r>
              <a:rPr lang="en-US" sz="1600" b="1" i="0" dirty="0" err="1"/>
              <a:t>dovonlari</a:t>
            </a:r>
            <a:r>
              <a:rPr lang="en-US" sz="1600" b="1" i="0" dirty="0"/>
              <a:t> osha </a:t>
            </a:r>
            <a:r>
              <a:rPr lang="en-US" sz="1600" b="1" i="0" dirty="0" err="1"/>
              <a:t>qutlug</a:t>
            </a:r>
            <a:r>
              <a:rPr lang="en-US" sz="1600" b="1" i="0" dirty="0"/>
              <a:t>‘ </a:t>
            </a:r>
            <a:r>
              <a:rPr lang="en-US" sz="1600" b="1" i="0" dirty="0" err="1"/>
              <a:t>niyatlar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 </a:t>
            </a:r>
            <a:r>
              <a:rPr lang="en-US" sz="1600" b="1" i="0" dirty="0" err="1"/>
              <a:t>yuksalib</a:t>
            </a:r>
            <a:r>
              <a:rPr lang="en-US" sz="1600" b="1" i="0" dirty="0"/>
              <a:t> </a:t>
            </a:r>
            <a:r>
              <a:rPr lang="en-US" sz="1600" b="1" i="0" dirty="0" err="1"/>
              <a:t>bordi</a:t>
            </a:r>
            <a:r>
              <a:rPr lang="en-US" sz="1600" b="1" i="0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100" y="936625"/>
            <a:ext cx="12149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8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631825"/>
            <a:ext cx="4893589" cy="2215991"/>
          </a:xfrm>
        </p:spPr>
        <p:txBody>
          <a:bodyPr/>
          <a:lstStyle/>
          <a:p>
            <a:r>
              <a:rPr lang="en-US" sz="1600" b="1" i="0" dirty="0" err="1">
                <a:solidFill>
                  <a:schemeClr val="accent1"/>
                </a:solidFill>
              </a:rPr>
              <a:t>Begali</a:t>
            </a:r>
            <a:r>
              <a:rPr lang="en-US" sz="1600" b="1" i="0" dirty="0">
                <a:solidFill>
                  <a:schemeClr val="accent1"/>
                </a:solidFill>
              </a:rPr>
              <a:t> </a:t>
            </a:r>
            <a:r>
              <a:rPr lang="en-US" sz="1600" b="1" i="0" dirty="0" err="1">
                <a:solidFill>
                  <a:schemeClr val="accent1"/>
                </a:solidFill>
              </a:rPr>
              <a:t>Qosimov</a:t>
            </a:r>
            <a:r>
              <a:rPr lang="en-US" sz="1600" b="1" i="0" dirty="0">
                <a:solidFill>
                  <a:schemeClr val="accent1"/>
                </a:solidFill>
              </a:rPr>
              <a:t> </a:t>
            </a:r>
            <a:r>
              <a:rPr lang="en-US" sz="1600" b="1" i="0" dirty="0" err="1" smtClean="0"/>
              <a:t>shunday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deydi</a:t>
            </a:r>
            <a:r>
              <a:rPr lang="en-US" sz="1600" b="1" i="0" dirty="0" smtClean="0"/>
              <a:t>: “</a:t>
            </a:r>
            <a:r>
              <a:rPr lang="en-US" sz="1600" b="1" i="0" dirty="0" err="1" smtClean="0"/>
              <a:t>Tabiat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unga</a:t>
            </a:r>
            <a:r>
              <a:rPr lang="en-US" sz="1600" b="1" i="0" dirty="0"/>
              <a:t> (</a:t>
            </a:r>
            <a:r>
              <a:rPr lang="en-US" sz="1600" b="1" i="0" dirty="0" err="1"/>
              <a:t>Ozod</a:t>
            </a:r>
            <a:r>
              <a:rPr lang="en-US" sz="1600" b="1" i="0" dirty="0"/>
              <a:t> </a:t>
            </a:r>
            <a:r>
              <a:rPr lang="en-US" sz="1600" b="1" i="0" dirty="0" err="1"/>
              <a:t>Sharafiddinovga</a:t>
            </a:r>
            <a:r>
              <a:rPr lang="en-US" sz="1600" b="1" i="0" dirty="0"/>
              <a:t>) </a:t>
            </a:r>
            <a:r>
              <a:rPr lang="en-US" sz="1600" b="1" i="0" dirty="0" err="1"/>
              <a:t>adabiyotni</a:t>
            </a:r>
            <a:r>
              <a:rPr lang="en-US" sz="1600" b="1" i="0" dirty="0"/>
              <a:t> </a:t>
            </a:r>
            <a:r>
              <a:rPr lang="en-US" sz="1600" b="1" i="0" dirty="0" err="1"/>
              <a:t>nozik</a:t>
            </a:r>
            <a:r>
              <a:rPr lang="en-US" sz="1600" b="1" i="0" dirty="0"/>
              <a:t> his </a:t>
            </a:r>
            <a:r>
              <a:rPr lang="en-US" sz="1600" b="1" i="0" dirty="0" err="1"/>
              <a:t>qilish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munosib</a:t>
            </a:r>
            <a:r>
              <a:rPr lang="en-US" sz="1600" b="1" i="0" dirty="0"/>
              <a:t> </a:t>
            </a:r>
            <a:r>
              <a:rPr lang="en-US" sz="1600" b="1" i="0" dirty="0" err="1"/>
              <a:t>baholash</a:t>
            </a:r>
            <a:r>
              <a:rPr lang="en-US" sz="1600" b="1" i="0" dirty="0"/>
              <a:t> </a:t>
            </a:r>
            <a:r>
              <a:rPr lang="en-US" sz="1600" b="1" i="0" dirty="0" err="1"/>
              <a:t>salohiyatini</a:t>
            </a:r>
            <a:r>
              <a:rPr lang="en-US" sz="1600" b="1" i="0" dirty="0"/>
              <a:t> </a:t>
            </a:r>
            <a:r>
              <a:rPr lang="en-US" sz="1600" b="1" i="0" dirty="0" err="1"/>
              <a:t>hamda</a:t>
            </a:r>
            <a:r>
              <a:rPr lang="en-US" sz="1600" b="1" i="0" dirty="0"/>
              <a:t> </a:t>
            </a:r>
            <a:r>
              <a:rPr lang="en-US" sz="1600" b="1" i="0" dirty="0" err="1"/>
              <a:t>uni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ro‘y-rost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aytish</a:t>
            </a:r>
            <a:r>
              <a:rPr lang="en-US" sz="1600" b="1" i="0" dirty="0"/>
              <a:t> </a:t>
            </a:r>
            <a:r>
              <a:rPr lang="en-US" sz="1600" b="1" i="0" dirty="0" err="1"/>
              <a:t>jasoratini</a:t>
            </a:r>
            <a:r>
              <a:rPr lang="en-US" sz="1600" b="1" i="0" dirty="0"/>
              <a:t> </a:t>
            </a:r>
            <a:r>
              <a:rPr lang="en-US" sz="1600" b="1" i="0" dirty="0" err="1"/>
              <a:t>berdi</a:t>
            </a:r>
            <a:r>
              <a:rPr lang="en-US" sz="1600" b="1" i="0" dirty="0"/>
              <a:t>. </a:t>
            </a:r>
            <a:r>
              <a:rPr lang="en-US" sz="1600" b="1" i="0" dirty="0" err="1"/>
              <a:t>Uning</a:t>
            </a:r>
            <a:r>
              <a:rPr lang="en-US" sz="1600" b="1" i="0" dirty="0"/>
              <a:t> </a:t>
            </a:r>
            <a:r>
              <a:rPr lang="en-US" sz="1600" b="1" i="0" dirty="0" err="1"/>
              <a:t>ijodda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o‘rtamiyonalikka</a:t>
            </a:r>
            <a:r>
              <a:rPr lang="en-US" sz="1600" b="1" i="0" dirty="0"/>
              <a:t>, </a:t>
            </a:r>
            <a:r>
              <a:rPr lang="en-US" sz="1600" b="1" i="0" dirty="0" smtClean="0"/>
              <a:t>“</a:t>
            </a:r>
            <a:r>
              <a:rPr lang="en-US" sz="1600" b="1" i="0" dirty="0" err="1" smtClean="0"/>
              <a:t>ko‘lmak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davralar”ga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toqati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yo‘q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edi</a:t>
            </a:r>
            <a:r>
              <a:rPr lang="en-US" sz="1600" b="1" i="0" dirty="0"/>
              <a:t>... </a:t>
            </a:r>
            <a:r>
              <a:rPr lang="en-US" sz="1600" b="1" i="0" dirty="0" err="1"/>
              <a:t>Lekin</a:t>
            </a:r>
            <a:r>
              <a:rPr lang="en-US" sz="1600" b="1" i="0" dirty="0"/>
              <a:t> </a:t>
            </a:r>
            <a:r>
              <a:rPr lang="en-US" sz="1600" b="1" i="0" dirty="0" err="1"/>
              <a:t>hamisha</a:t>
            </a:r>
            <a:r>
              <a:rPr lang="en-US" sz="1600" b="1" i="0" dirty="0"/>
              <a:t> </a:t>
            </a:r>
            <a:r>
              <a:rPr lang="en-US" sz="1600" b="1" i="0" dirty="0" err="1"/>
              <a:t>ijodi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faoliyati</a:t>
            </a:r>
            <a:r>
              <a:rPr lang="en-US" sz="1600" b="1" i="0" dirty="0"/>
              <a:t> </a:t>
            </a:r>
            <a:r>
              <a:rPr lang="en-US" sz="1600" b="1" i="0" dirty="0" smtClean="0"/>
              <a:t> “</a:t>
            </a:r>
            <a:r>
              <a:rPr lang="en-US" sz="1600" b="1" i="0" dirty="0" err="1" smtClean="0"/>
              <a:t>qilichning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dami”da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kechdi</a:t>
            </a:r>
            <a:r>
              <a:rPr lang="en-US" sz="1600" b="1" i="0" dirty="0"/>
              <a:t>. </a:t>
            </a:r>
            <a:r>
              <a:rPr lang="en-US" sz="1600" b="1" i="0" dirty="0" err="1"/>
              <a:t>Chunki</a:t>
            </a:r>
            <a:r>
              <a:rPr lang="en-US" sz="1600" b="1" i="0" dirty="0"/>
              <a:t> u </a:t>
            </a:r>
            <a:r>
              <a:rPr lang="en-US" sz="1600" b="1" i="0" dirty="0" err="1" smtClean="0"/>
              <a:t>o‘rtamiyona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yashay</a:t>
            </a:r>
            <a:r>
              <a:rPr lang="en-US" sz="1600" b="1" i="0" dirty="0"/>
              <a:t> </a:t>
            </a:r>
            <a:r>
              <a:rPr lang="en-US" sz="1600" b="1" i="0" dirty="0" err="1"/>
              <a:t>olmasdi</a:t>
            </a:r>
            <a:r>
              <a:rPr lang="en-US" sz="1600" b="1" i="0" dirty="0"/>
              <a:t>, </a:t>
            </a:r>
            <a:r>
              <a:rPr lang="en-US" sz="1600" b="1" i="0" dirty="0" err="1" smtClean="0"/>
              <a:t>o‘rtamiyona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seva</a:t>
            </a:r>
            <a:r>
              <a:rPr lang="en-US" sz="1600" b="1" i="0" dirty="0"/>
              <a:t> </a:t>
            </a:r>
            <a:r>
              <a:rPr lang="en-US" sz="1600" b="1" i="0" dirty="0" err="1"/>
              <a:t>olmasdi</a:t>
            </a:r>
            <a:r>
              <a:rPr lang="en-US" sz="1600" b="1" i="0" dirty="0"/>
              <a:t>. </a:t>
            </a:r>
            <a:r>
              <a:rPr lang="en-US" sz="1600" b="1" i="0" dirty="0" err="1"/>
              <a:t>Ayrimlardek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ko‘nglidagini</a:t>
            </a:r>
            <a:r>
              <a:rPr lang="en-US" sz="1600" b="1" i="0" dirty="0" smtClean="0"/>
              <a:t> </a:t>
            </a:r>
            <a:r>
              <a:rPr lang="en-US" sz="1600" b="1" i="0" dirty="0" err="1"/>
              <a:t>yashira</a:t>
            </a:r>
            <a:r>
              <a:rPr lang="en-US" sz="1600" b="1" i="0" dirty="0"/>
              <a:t> </a:t>
            </a:r>
            <a:r>
              <a:rPr lang="en-US" sz="1600" b="1" i="0" dirty="0" err="1"/>
              <a:t>olmasdi</a:t>
            </a:r>
            <a:r>
              <a:rPr lang="en-US" sz="1600" b="1" i="0" dirty="0"/>
              <a:t>. </a:t>
            </a:r>
            <a:r>
              <a:rPr lang="en-US" sz="1600" b="1" i="0" dirty="0" err="1"/>
              <a:t>Dilidagi</a:t>
            </a:r>
            <a:r>
              <a:rPr lang="en-US" sz="1600" b="1" i="0" dirty="0"/>
              <a:t> </a:t>
            </a:r>
            <a:r>
              <a:rPr lang="en-US" sz="1600" b="1" i="0" dirty="0" err="1"/>
              <a:t>tilida</a:t>
            </a:r>
            <a:r>
              <a:rPr lang="en-US" sz="1600" b="1" i="0" dirty="0"/>
              <a:t> </a:t>
            </a:r>
            <a:r>
              <a:rPr lang="en-US" sz="1600" b="1" i="0" dirty="0" err="1" smtClean="0"/>
              <a:t>edi</a:t>
            </a:r>
            <a:r>
              <a:rPr lang="en-US" sz="1600" b="1" i="0" dirty="0" smtClean="0"/>
              <a:t>”.</a:t>
            </a:r>
            <a:endParaRPr lang="ru-RU" sz="1600" b="1" i="0" dirty="0"/>
          </a:p>
        </p:txBody>
      </p:sp>
    </p:spTree>
    <p:extLst>
      <p:ext uri="{BB962C8B-B14F-4D97-AF65-F5344CB8AC3E}">
        <p14:creationId xmlns:p14="http://schemas.microsoft.com/office/powerpoint/2010/main" val="230817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 smtClean="0"/>
              <a:t>Essening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r>
              <a:rPr lang="en-US" dirty="0" err="1" smtClean="0"/>
              <a:t>aks</a:t>
            </a:r>
            <a:r>
              <a:rPr lang="en-US" dirty="0" smtClean="0"/>
              <a:t> </a:t>
            </a:r>
            <a:r>
              <a:rPr lang="en-US" dirty="0" err="1" smtClean="0"/>
              <a:t>etgan</a:t>
            </a:r>
            <a:r>
              <a:rPr lang="en-US" dirty="0" smtClean="0"/>
              <a:t> </a:t>
            </a:r>
            <a:r>
              <a:rPr lang="en-US" dirty="0" err="1" smtClean="0"/>
              <a:t>fikr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1046440"/>
          </a:xfrm>
        </p:spPr>
        <p:txBody>
          <a:bodyPr/>
          <a:lstStyle/>
          <a:p>
            <a:pPr algn="ctr"/>
            <a:r>
              <a:rPr lang="en-US" sz="1800" b="1" i="0" dirty="0" err="1" smtClean="0"/>
              <a:t>Tanqidchi</a:t>
            </a:r>
            <a:r>
              <a:rPr lang="en-US" sz="1800" b="1" i="0" dirty="0" smtClean="0"/>
              <a:t> ( </a:t>
            </a:r>
            <a:r>
              <a:rPr lang="en-US" sz="1800" b="1" i="0" dirty="0" err="1" smtClean="0"/>
              <a:t>Ozod</a:t>
            </a:r>
            <a:r>
              <a:rPr lang="en-US" sz="1800" b="1" i="0" dirty="0" smtClean="0"/>
              <a:t> </a:t>
            </a:r>
            <a:r>
              <a:rPr lang="en-US" sz="1800" b="1" i="0" dirty="0" err="1" smtClean="0"/>
              <a:t>Sharafiddinov</a:t>
            </a:r>
            <a:r>
              <a:rPr lang="en-US" sz="1800" b="1" i="0" dirty="0" smtClean="0"/>
              <a:t>)</a:t>
            </a:r>
            <a:r>
              <a:rPr lang="en-US" sz="1800" b="1" i="0" dirty="0" err="1" smtClean="0"/>
              <a:t>ning</a:t>
            </a:r>
            <a:r>
              <a:rPr lang="en-US" sz="1800" b="1" i="0" dirty="0" smtClean="0"/>
              <a:t> </a:t>
            </a:r>
            <a:r>
              <a:rPr lang="en-US" sz="1800" b="1" i="0" dirty="0" err="1"/>
              <a:t>o‘zi</a:t>
            </a:r>
            <a:r>
              <a:rPr lang="en-US" sz="1800" b="1" i="0" dirty="0"/>
              <a:t> ham </a:t>
            </a:r>
            <a:r>
              <a:rPr lang="en-US" sz="1800" b="1" i="0" dirty="0" err="1"/>
              <a:t>ijod</a:t>
            </a:r>
            <a:r>
              <a:rPr lang="en-US" sz="1800" b="1" i="0" dirty="0"/>
              <a:t> </a:t>
            </a:r>
            <a:r>
              <a:rPr lang="en-US" sz="1800" b="1" i="0" dirty="0" err="1"/>
              <a:t>dovonlari</a:t>
            </a:r>
            <a:r>
              <a:rPr lang="en-US" sz="1800" b="1" i="0" dirty="0"/>
              <a:t> osha </a:t>
            </a:r>
            <a:r>
              <a:rPr lang="en-US" sz="1800" b="1" i="0" dirty="0" err="1"/>
              <a:t>qutlug</a:t>
            </a:r>
            <a:r>
              <a:rPr lang="en-US" sz="1800" b="1" i="0" dirty="0"/>
              <a:t>‘ </a:t>
            </a:r>
            <a:r>
              <a:rPr lang="en-US" sz="1800" b="1" i="0" dirty="0" err="1"/>
              <a:t>niyatlar</a:t>
            </a:r>
            <a:r>
              <a:rPr lang="en-US" sz="1800" b="1" i="0" dirty="0"/>
              <a:t> </a:t>
            </a:r>
            <a:r>
              <a:rPr lang="en-US" sz="1800" b="1" i="0" dirty="0" err="1"/>
              <a:t>bilan</a:t>
            </a:r>
            <a:r>
              <a:rPr lang="en-US" sz="1800" b="1" i="0" dirty="0"/>
              <a:t> </a:t>
            </a:r>
            <a:r>
              <a:rPr lang="en-US" sz="1800" b="1" i="0" dirty="0" err="1"/>
              <a:t>yuksalib</a:t>
            </a:r>
            <a:r>
              <a:rPr lang="en-US" sz="1800" b="1" i="0" dirty="0"/>
              <a:t> </a:t>
            </a:r>
            <a:r>
              <a:rPr lang="en-US" sz="1800" b="1" i="0" dirty="0" err="1"/>
              <a:t>bordi</a:t>
            </a:r>
            <a:r>
              <a:rPr lang="en-US" sz="1800" b="1" i="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4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Essega</a:t>
            </a:r>
            <a:r>
              <a:rPr lang="en-US" dirty="0" smtClean="0"/>
              <a:t> </a:t>
            </a:r>
            <a:r>
              <a:rPr lang="en-US" dirty="0" err="1" smtClean="0"/>
              <a:t>sarlavha</a:t>
            </a:r>
            <a:r>
              <a:rPr lang="en-US" dirty="0" smtClean="0"/>
              <a:t> toping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334000" cy="2677656"/>
          </a:xfrm>
        </p:spPr>
        <p:txBody>
          <a:bodyPr/>
          <a:lstStyle/>
          <a:p>
            <a:r>
              <a:rPr lang="en-US" sz="1600" b="1" i="0" dirty="0" err="1" smtClean="0"/>
              <a:t>Tanqidchining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obro‘si</a:t>
            </a:r>
            <a:endParaRPr lang="en-US" sz="1600" b="1" i="0" dirty="0" smtClean="0"/>
          </a:p>
          <a:p>
            <a:endParaRPr lang="en-US" sz="1600" b="1" i="0" dirty="0"/>
          </a:p>
          <a:p>
            <a:r>
              <a:rPr lang="en-US" sz="1600" b="1" i="0" dirty="0" smtClean="0"/>
              <a:t>         </a:t>
            </a:r>
            <a:r>
              <a:rPr lang="en-US" sz="1600" b="1" i="0" dirty="0" err="1" smtClean="0"/>
              <a:t>Pirpirak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bo‘lma</a:t>
            </a:r>
            <a:endParaRPr lang="en-US" sz="1600" b="1" i="0" dirty="0" smtClean="0"/>
          </a:p>
          <a:p>
            <a:endParaRPr lang="en-US" sz="1600" b="1" i="0" dirty="0"/>
          </a:p>
          <a:p>
            <a:r>
              <a:rPr lang="en-US" sz="1600" b="1" i="0" dirty="0" smtClean="0"/>
              <a:t>               </a:t>
            </a:r>
            <a:r>
              <a:rPr lang="en-US" sz="1600" b="1" i="0" dirty="0" err="1" smtClean="0"/>
              <a:t>Tanqid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va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ijodiy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o‘sish</a:t>
            </a:r>
            <a:endParaRPr lang="en-US" sz="1600" b="1" i="0" dirty="0" smtClean="0"/>
          </a:p>
          <a:p>
            <a:r>
              <a:rPr lang="en-US" sz="1600" b="1" i="0" dirty="0"/>
              <a:t> </a:t>
            </a:r>
          </a:p>
          <a:p>
            <a:r>
              <a:rPr lang="en-US" sz="1600" b="1" i="0" dirty="0" smtClean="0"/>
              <a:t>                        </a:t>
            </a:r>
            <a:r>
              <a:rPr lang="en-US" sz="1600" b="1" i="0" dirty="0" err="1" smtClean="0"/>
              <a:t>Haqiqiy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ustoz</a:t>
            </a:r>
            <a:endParaRPr lang="en-US" sz="1600" b="1" i="0" dirty="0" smtClean="0"/>
          </a:p>
          <a:p>
            <a:r>
              <a:rPr lang="en-US" sz="1600" b="1" i="0" dirty="0" smtClean="0"/>
              <a:t>                             </a:t>
            </a:r>
            <a:r>
              <a:rPr lang="en-US" sz="1600" b="1" i="0" dirty="0" err="1" smtClean="0"/>
              <a:t>Cho‘qqini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zabt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etish</a:t>
            </a:r>
            <a:endParaRPr lang="en-US" sz="1600" b="1" i="0" dirty="0" smtClean="0"/>
          </a:p>
          <a:p>
            <a:r>
              <a:rPr lang="en-US" sz="1600" b="1" i="0" dirty="0" smtClean="0"/>
              <a:t>                                   </a:t>
            </a:r>
          </a:p>
          <a:p>
            <a:r>
              <a:rPr lang="en-US" sz="1600" b="1" i="0" dirty="0"/>
              <a:t> </a:t>
            </a:r>
            <a:r>
              <a:rPr lang="en-US" sz="1600" b="1" i="0" dirty="0" smtClean="0"/>
              <a:t>                               </a:t>
            </a:r>
            <a:r>
              <a:rPr lang="en-US" sz="1600" b="1" i="0" dirty="0" err="1" smtClean="0"/>
              <a:t>Tanqidchi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qanday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bo‘lishi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kerak</a:t>
            </a:r>
            <a:r>
              <a:rPr lang="en-US" sz="1600" b="1" i="0" dirty="0" smtClean="0"/>
              <a:t>?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708025"/>
            <a:ext cx="990600" cy="12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0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4508</TotalTime>
  <Words>844</Words>
  <Application>Microsoft Office PowerPoint</Application>
  <PresentationFormat>Произвольный</PresentationFormat>
  <Paragraphs>79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            Ona tili</vt:lpstr>
      <vt:lpstr>                  Esse matnini o‘qing</vt:lpstr>
      <vt:lpstr>                   Esse matnini o‘qing</vt:lpstr>
      <vt:lpstr>                   Esse matnini o‘qing</vt:lpstr>
      <vt:lpstr>                 Esse matnini o‘qing</vt:lpstr>
      <vt:lpstr>     Esse muallifining shaxsiy munosabati</vt:lpstr>
      <vt:lpstr>Презентация PowerPoint</vt:lpstr>
      <vt:lpstr>Essening asosiy mazmuni aks etgan fikr</vt:lpstr>
      <vt:lpstr>              Essega sarlavha toping</vt:lpstr>
      <vt:lpstr>                               Esse</vt:lpstr>
      <vt:lpstr>            Esse yozishda ahamiyat bering</vt:lpstr>
      <vt:lpstr>Berilgan matn qaysi soha uchun tavsiya qilinadi?</vt:lpstr>
      <vt:lpstr>                    O‘ylab ko‘ring</vt:lpstr>
      <vt:lpstr>                         O‘ylab ko‘ring</vt:lpstr>
      <vt:lpstr>Mustaqil bajarish uchun topshiriq: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Mehriddin</cp:lastModifiedBy>
  <cp:revision>649</cp:revision>
  <dcterms:created xsi:type="dcterms:W3CDTF">2020-04-13T08:05:16Z</dcterms:created>
  <dcterms:modified xsi:type="dcterms:W3CDTF">2021-01-13T07:25:34Z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