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31" r:id="rId12"/>
    <p:sldId id="307" r:id="rId13"/>
    <p:sldId id="284" r:id="rId14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84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3B25F-CCAB-4E1E-B37A-EA374B1607B0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0"/>
      <dgm:spPr/>
      <dgm:t>
        <a:bodyPr/>
        <a:lstStyle/>
        <a:p>
          <a:endParaRPr lang="ru-RU"/>
        </a:p>
      </dgm:t>
    </dgm:pt>
    <dgm:pt modelId="{0FCEAB5C-1711-495D-8714-FCF95BA7D91E}">
      <dgm:prSet phldrT="[Текст]" phldr="1"/>
      <dgm:spPr/>
      <dgm:t>
        <a:bodyPr/>
        <a:lstStyle/>
        <a:p>
          <a:endParaRPr lang="ru-RU"/>
        </a:p>
      </dgm:t>
    </dgm:pt>
    <dgm:pt modelId="{E3DE8F96-FD2B-45F9-AC8D-1EF1BBF620FA}" type="parTrans" cxnId="{4949D39C-C599-4B72-8E03-C7FCB3D0FB76}">
      <dgm:prSet/>
      <dgm:spPr/>
      <dgm:t>
        <a:bodyPr/>
        <a:lstStyle/>
        <a:p>
          <a:endParaRPr lang="ru-RU"/>
        </a:p>
      </dgm:t>
    </dgm:pt>
    <dgm:pt modelId="{1B2ED89E-F7F8-4F02-B6CB-3F7550C637ED}" type="sibTrans" cxnId="{4949D39C-C599-4B72-8E03-C7FCB3D0FB76}">
      <dgm:prSet/>
      <dgm:spPr/>
      <dgm:t>
        <a:bodyPr/>
        <a:lstStyle/>
        <a:p>
          <a:endParaRPr lang="ru-RU"/>
        </a:p>
      </dgm:t>
    </dgm:pt>
    <dgm:pt modelId="{964E182B-B185-4C6E-ADF4-F636113E9257}">
      <dgm:prSet phldrT="[Текст]" phldr="1"/>
      <dgm:spPr/>
      <dgm:t>
        <a:bodyPr/>
        <a:lstStyle/>
        <a:p>
          <a:endParaRPr lang="ru-RU"/>
        </a:p>
      </dgm:t>
    </dgm:pt>
    <dgm:pt modelId="{2DEBCB06-E4BF-4B76-BF09-39A9FC7B5383}" type="parTrans" cxnId="{176E7052-2B64-48B9-9D28-5FA43B3EAA59}">
      <dgm:prSet/>
      <dgm:spPr/>
      <dgm:t>
        <a:bodyPr/>
        <a:lstStyle/>
        <a:p>
          <a:endParaRPr lang="ru-RU"/>
        </a:p>
      </dgm:t>
    </dgm:pt>
    <dgm:pt modelId="{0CBC7105-08D0-4913-B802-430D196E7099}" type="sibTrans" cxnId="{176E7052-2B64-48B9-9D28-5FA43B3EAA59}">
      <dgm:prSet/>
      <dgm:spPr/>
      <dgm:t>
        <a:bodyPr/>
        <a:lstStyle/>
        <a:p>
          <a:endParaRPr lang="ru-RU"/>
        </a:p>
      </dgm:t>
    </dgm:pt>
    <dgm:pt modelId="{A238381C-CB7C-4E67-B7A2-D31B904DDDD9}">
      <dgm:prSet phldrT="[Текст]" phldr="1"/>
      <dgm:spPr/>
      <dgm:t>
        <a:bodyPr/>
        <a:lstStyle/>
        <a:p>
          <a:endParaRPr lang="ru-RU"/>
        </a:p>
      </dgm:t>
    </dgm:pt>
    <dgm:pt modelId="{D4E5AD20-1A6A-4FC8-A7E6-B86A2F85ED61}" type="parTrans" cxnId="{6B758181-DC54-4343-8557-B39D0EC54492}">
      <dgm:prSet/>
      <dgm:spPr/>
      <dgm:t>
        <a:bodyPr/>
        <a:lstStyle/>
        <a:p>
          <a:endParaRPr lang="ru-RU"/>
        </a:p>
      </dgm:t>
    </dgm:pt>
    <dgm:pt modelId="{7DF06726-0083-4E06-8E96-4D0CA5849DC9}" type="sibTrans" cxnId="{6B758181-DC54-4343-8557-B39D0EC54492}">
      <dgm:prSet/>
      <dgm:spPr/>
      <dgm:t>
        <a:bodyPr/>
        <a:lstStyle/>
        <a:p>
          <a:endParaRPr lang="ru-RU"/>
        </a:p>
      </dgm:t>
    </dgm:pt>
    <dgm:pt modelId="{2932F4D1-71B7-4B6B-B6BA-DCD5EB933B8D}">
      <dgm:prSet phldrT="[Текст]" phldr="1"/>
      <dgm:spPr/>
      <dgm:t>
        <a:bodyPr/>
        <a:lstStyle/>
        <a:p>
          <a:endParaRPr lang="ru-RU"/>
        </a:p>
      </dgm:t>
    </dgm:pt>
    <dgm:pt modelId="{5155510C-7457-4A45-8FC1-F019405D1C2B}" type="parTrans" cxnId="{5A01ED48-ABE4-4CDF-93D3-9F2319C06151}">
      <dgm:prSet/>
      <dgm:spPr/>
      <dgm:t>
        <a:bodyPr/>
        <a:lstStyle/>
        <a:p>
          <a:endParaRPr lang="ru-RU"/>
        </a:p>
      </dgm:t>
    </dgm:pt>
    <dgm:pt modelId="{ECB9C2C6-DD04-46E0-B02B-3490C9619EEC}" type="sibTrans" cxnId="{5A01ED48-ABE4-4CDF-93D3-9F2319C06151}">
      <dgm:prSet/>
      <dgm:spPr/>
      <dgm:t>
        <a:bodyPr/>
        <a:lstStyle/>
        <a:p>
          <a:endParaRPr lang="ru-RU"/>
        </a:p>
      </dgm:t>
    </dgm:pt>
    <dgm:pt modelId="{DB95F492-A077-4E97-A7D8-D38F044EE91E}">
      <dgm:prSet phldrT="[Текст]" phldr="1"/>
      <dgm:spPr/>
      <dgm:t>
        <a:bodyPr/>
        <a:lstStyle/>
        <a:p>
          <a:endParaRPr lang="ru-RU"/>
        </a:p>
      </dgm:t>
    </dgm:pt>
    <dgm:pt modelId="{BB9CD4CF-4CA0-46BE-B516-7E39355241E4}" type="parTrans" cxnId="{796119E7-0E6C-46FE-BDFA-B3AA5DAC34C9}">
      <dgm:prSet/>
      <dgm:spPr/>
      <dgm:t>
        <a:bodyPr/>
        <a:lstStyle/>
        <a:p>
          <a:endParaRPr lang="ru-RU"/>
        </a:p>
      </dgm:t>
    </dgm:pt>
    <dgm:pt modelId="{1FA0EF02-35AE-4F52-9285-E769082DC0B2}" type="sibTrans" cxnId="{796119E7-0E6C-46FE-BDFA-B3AA5DAC34C9}">
      <dgm:prSet/>
      <dgm:spPr/>
      <dgm:t>
        <a:bodyPr/>
        <a:lstStyle/>
        <a:p>
          <a:endParaRPr lang="ru-RU"/>
        </a:p>
      </dgm:t>
    </dgm:pt>
    <dgm:pt modelId="{0C4410FC-8423-47B3-B04C-79CE88EE5367}" type="pres">
      <dgm:prSet presAssocID="{1E63B25F-CCAB-4E1E-B37A-EA374B1607B0}" presName="cycle" presStyleCnt="0">
        <dgm:presLayoutVars>
          <dgm:dir/>
          <dgm:resizeHandles val="exact"/>
        </dgm:presLayoutVars>
      </dgm:prSet>
      <dgm:spPr/>
    </dgm:pt>
    <dgm:pt modelId="{59C70AD8-C64B-4698-9C70-93FB8DD7FF7E}" type="pres">
      <dgm:prSet presAssocID="{0FCEAB5C-1711-495D-8714-FCF95BA7D91E}" presName="node" presStyleLbl="node1" presStyleIdx="0" presStyleCnt="5" custRadScaleRad="114791" custRadScaleInc="2333">
        <dgm:presLayoutVars>
          <dgm:bulletEnabled val="1"/>
        </dgm:presLayoutVars>
      </dgm:prSet>
      <dgm:spPr/>
    </dgm:pt>
    <dgm:pt modelId="{DA9E312F-7C7E-48D3-9523-708857D6B793}" type="pres">
      <dgm:prSet presAssocID="{1B2ED89E-F7F8-4F02-B6CB-3F7550C637ED}" presName="sibTrans" presStyleLbl="sibTrans2D1" presStyleIdx="0" presStyleCnt="5" custLinFactNeighborX="858" custLinFactNeighborY="-50517"/>
      <dgm:spPr/>
    </dgm:pt>
    <dgm:pt modelId="{55815186-4A7D-475A-AFBD-3BBD7570E385}" type="pres">
      <dgm:prSet presAssocID="{1B2ED89E-F7F8-4F02-B6CB-3F7550C637ED}" presName="connectorText" presStyleLbl="sibTrans2D1" presStyleIdx="0" presStyleCnt="5"/>
      <dgm:spPr/>
    </dgm:pt>
    <dgm:pt modelId="{F34030A7-1D28-4F4A-AF4D-BC187A7E3DC8}" type="pres">
      <dgm:prSet presAssocID="{964E182B-B185-4C6E-ADF4-F636113E9257}" presName="node" presStyleLbl="node1" presStyleIdx="1" presStyleCnt="5" custRadScaleRad="201373" custRadScaleInc="31182">
        <dgm:presLayoutVars>
          <dgm:bulletEnabled val="1"/>
        </dgm:presLayoutVars>
      </dgm:prSet>
      <dgm:spPr/>
    </dgm:pt>
    <dgm:pt modelId="{053B11BC-5AEA-4A8E-9EAA-F4A47A27666D}" type="pres">
      <dgm:prSet presAssocID="{0CBC7105-08D0-4913-B802-430D196E7099}" presName="sibTrans" presStyleLbl="sibTrans2D1" presStyleIdx="1" presStyleCnt="5"/>
      <dgm:spPr/>
    </dgm:pt>
    <dgm:pt modelId="{E157ED48-EFE3-4715-B9BC-042A62DC1396}" type="pres">
      <dgm:prSet presAssocID="{0CBC7105-08D0-4913-B802-430D196E7099}" presName="connectorText" presStyleLbl="sibTrans2D1" presStyleIdx="1" presStyleCnt="5"/>
      <dgm:spPr/>
    </dgm:pt>
    <dgm:pt modelId="{C8490E82-8F35-40F5-A1F7-378BE6235DD5}" type="pres">
      <dgm:prSet presAssocID="{A238381C-CB7C-4E67-B7A2-D31B904DDDD9}" presName="node" presStyleLbl="node1" presStyleIdx="2" presStyleCnt="5" custRadScaleRad="113872" custRadScaleInc="-19991">
        <dgm:presLayoutVars>
          <dgm:bulletEnabled val="1"/>
        </dgm:presLayoutVars>
      </dgm:prSet>
      <dgm:spPr/>
    </dgm:pt>
    <dgm:pt modelId="{D7527F40-0F8E-4E42-BBB3-6EE38C9409F9}" type="pres">
      <dgm:prSet presAssocID="{7DF06726-0083-4E06-8E96-4D0CA5849DC9}" presName="sibTrans" presStyleLbl="sibTrans2D1" presStyleIdx="2" presStyleCnt="5"/>
      <dgm:spPr/>
    </dgm:pt>
    <dgm:pt modelId="{EC90642C-D846-4423-B172-3D61B9DCE89A}" type="pres">
      <dgm:prSet presAssocID="{7DF06726-0083-4E06-8E96-4D0CA5849DC9}" presName="connectorText" presStyleLbl="sibTrans2D1" presStyleIdx="2" presStyleCnt="5"/>
      <dgm:spPr/>
    </dgm:pt>
    <dgm:pt modelId="{75FAC8A8-A260-4F72-BC73-38EF501789E0}" type="pres">
      <dgm:prSet presAssocID="{2932F4D1-71B7-4B6B-B6BA-DCD5EB933B8D}" presName="node" presStyleLbl="node1" presStyleIdx="3" presStyleCnt="5">
        <dgm:presLayoutVars>
          <dgm:bulletEnabled val="1"/>
        </dgm:presLayoutVars>
      </dgm:prSet>
      <dgm:spPr/>
    </dgm:pt>
    <dgm:pt modelId="{C97FDAD1-8444-43BA-A14F-9A221F97DBA0}" type="pres">
      <dgm:prSet presAssocID="{ECB9C2C6-DD04-46E0-B02B-3490C9619EEC}" presName="sibTrans" presStyleLbl="sibTrans2D1" presStyleIdx="3" presStyleCnt="5"/>
      <dgm:spPr/>
    </dgm:pt>
    <dgm:pt modelId="{69E5DBF4-3565-4A0A-8C23-E32124ACEE43}" type="pres">
      <dgm:prSet presAssocID="{ECB9C2C6-DD04-46E0-B02B-3490C9619EEC}" presName="connectorText" presStyleLbl="sibTrans2D1" presStyleIdx="3" presStyleCnt="5"/>
      <dgm:spPr/>
    </dgm:pt>
    <dgm:pt modelId="{18505215-41BF-4437-8D88-19F43AC1AB84}" type="pres">
      <dgm:prSet presAssocID="{DB95F492-A077-4E97-A7D8-D38F044EE91E}" presName="node" presStyleLbl="node1" presStyleIdx="4" presStyleCnt="5" custRadScaleRad="191563" custRadScaleInc="-23810">
        <dgm:presLayoutVars>
          <dgm:bulletEnabled val="1"/>
        </dgm:presLayoutVars>
      </dgm:prSet>
      <dgm:spPr/>
    </dgm:pt>
    <dgm:pt modelId="{CFE2059D-5A54-4A3E-AE0D-5F9A44BFD01D}" type="pres">
      <dgm:prSet presAssocID="{1FA0EF02-35AE-4F52-9285-E769082DC0B2}" presName="sibTrans" presStyleLbl="sibTrans2D1" presStyleIdx="4" presStyleCnt="5" custLinFactNeighborX="-2680" custLinFactNeighborY="-44835"/>
      <dgm:spPr/>
    </dgm:pt>
    <dgm:pt modelId="{40C4EB06-3005-4172-892E-ABA57F198CD8}" type="pres">
      <dgm:prSet presAssocID="{1FA0EF02-35AE-4F52-9285-E769082DC0B2}" presName="connectorText" presStyleLbl="sibTrans2D1" presStyleIdx="4" presStyleCnt="5"/>
      <dgm:spPr/>
    </dgm:pt>
  </dgm:ptLst>
  <dgm:cxnLst>
    <dgm:cxn modelId="{7A4D7860-6F02-4B44-9372-604F677CFE41}" type="presOf" srcId="{1B2ED89E-F7F8-4F02-B6CB-3F7550C637ED}" destId="{DA9E312F-7C7E-48D3-9523-708857D6B793}" srcOrd="0" destOrd="0" presId="urn:microsoft.com/office/officeart/2005/8/layout/cycle2"/>
    <dgm:cxn modelId="{098C5619-1C4E-4772-94DD-2CA682BCEB3C}" type="presOf" srcId="{2932F4D1-71B7-4B6B-B6BA-DCD5EB933B8D}" destId="{75FAC8A8-A260-4F72-BC73-38EF501789E0}" srcOrd="0" destOrd="0" presId="urn:microsoft.com/office/officeart/2005/8/layout/cycle2"/>
    <dgm:cxn modelId="{796119E7-0E6C-46FE-BDFA-B3AA5DAC34C9}" srcId="{1E63B25F-CCAB-4E1E-B37A-EA374B1607B0}" destId="{DB95F492-A077-4E97-A7D8-D38F044EE91E}" srcOrd="4" destOrd="0" parTransId="{BB9CD4CF-4CA0-46BE-B516-7E39355241E4}" sibTransId="{1FA0EF02-35AE-4F52-9285-E769082DC0B2}"/>
    <dgm:cxn modelId="{36167F93-3777-429E-82F7-A8B61A0E0658}" type="presOf" srcId="{1B2ED89E-F7F8-4F02-B6CB-3F7550C637ED}" destId="{55815186-4A7D-475A-AFBD-3BBD7570E385}" srcOrd="1" destOrd="0" presId="urn:microsoft.com/office/officeart/2005/8/layout/cycle2"/>
    <dgm:cxn modelId="{C025B080-1202-48C0-9580-4E57336C4681}" type="presOf" srcId="{0FCEAB5C-1711-495D-8714-FCF95BA7D91E}" destId="{59C70AD8-C64B-4698-9C70-93FB8DD7FF7E}" srcOrd="0" destOrd="0" presId="urn:microsoft.com/office/officeart/2005/8/layout/cycle2"/>
    <dgm:cxn modelId="{9BC043DA-0A1E-45C4-8A8B-3F16D6C05704}" type="presOf" srcId="{A238381C-CB7C-4E67-B7A2-D31B904DDDD9}" destId="{C8490E82-8F35-40F5-A1F7-378BE6235DD5}" srcOrd="0" destOrd="0" presId="urn:microsoft.com/office/officeart/2005/8/layout/cycle2"/>
    <dgm:cxn modelId="{4BCA68CA-57C4-4BEA-91FF-250940482B40}" type="presOf" srcId="{1E63B25F-CCAB-4E1E-B37A-EA374B1607B0}" destId="{0C4410FC-8423-47B3-B04C-79CE88EE5367}" srcOrd="0" destOrd="0" presId="urn:microsoft.com/office/officeart/2005/8/layout/cycle2"/>
    <dgm:cxn modelId="{176E7052-2B64-48B9-9D28-5FA43B3EAA59}" srcId="{1E63B25F-CCAB-4E1E-B37A-EA374B1607B0}" destId="{964E182B-B185-4C6E-ADF4-F636113E9257}" srcOrd="1" destOrd="0" parTransId="{2DEBCB06-E4BF-4B76-BF09-39A9FC7B5383}" sibTransId="{0CBC7105-08D0-4913-B802-430D196E7099}"/>
    <dgm:cxn modelId="{A75C96DE-99A4-4143-A756-9574FB858648}" type="presOf" srcId="{0CBC7105-08D0-4913-B802-430D196E7099}" destId="{E157ED48-EFE3-4715-B9BC-042A62DC1396}" srcOrd="1" destOrd="0" presId="urn:microsoft.com/office/officeart/2005/8/layout/cycle2"/>
    <dgm:cxn modelId="{8E236BDF-62C3-4F77-8FEC-B26F3E0C4015}" type="presOf" srcId="{964E182B-B185-4C6E-ADF4-F636113E9257}" destId="{F34030A7-1D28-4F4A-AF4D-BC187A7E3DC8}" srcOrd="0" destOrd="0" presId="urn:microsoft.com/office/officeart/2005/8/layout/cycle2"/>
    <dgm:cxn modelId="{D41CBECD-4370-48B4-A67C-56608C6B0919}" type="presOf" srcId="{7DF06726-0083-4E06-8E96-4D0CA5849DC9}" destId="{D7527F40-0F8E-4E42-BBB3-6EE38C9409F9}" srcOrd="0" destOrd="0" presId="urn:microsoft.com/office/officeart/2005/8/layout/cycle2"/>
    <dgm:cxn modelId="{0D0A8025-7CE3-4DC5-9394-FCFE6C09C642}" type="presOf" srcId="{ECB9C2C6-DD04-46E0-B02B-3490C9619EEC}" destId="{C97FDAD1-8444-43BA-A14F-9A221F97DBA0}" srcOrd="0" destOrd="0" presId="urn:microsoft.com/office/officeart/2005/8/layout/cycle2"/>
    <dgm:cxn modelId="{5BA00024-BF18-45EA-93AC-48C5B4F9F710}" type="presOf" srcId="{0CBC7105-08D0-4913-B802-430D196E7099}" destId="{053B11BC-5AEA-4A8E-9EAA-F4A47A27666D}" srcOrd="0" destOrd="0" presId="urn:microsoft.com/office/officeart/2005/8/layout/cycle2"/>
    <dgm:cxn modelId="{C9EDD50C-F18C-4243-9307-A3DC281E3435}" type="presOf" srcId="{7DF06726-0083-4E06-8E96-4D0CA5849DC9}" destId="{EC90642C-D846-4423-B172-3D61B9DCE89A}" srcOrd="1" destOrd="0" presId="urn:microsoft.com/office/officeart/2005/8/layout/cycle2"/>
    <dgm:cxn modelId="{4949D39C-C599-4B72-8E03-C7FCB3D0FB76}" srcId="{1E63B25F-CCAB-4E1E-B37A-EA374B1607B0}" destId="{0FCEAB5C-1711-495D-8714-FCF95BA7D91E}" srcOrd="0" destOrd="0" parTransId="{E3DE8F96-FD2B-45F9-AC8D-1EF1BBF620FA}" sibTransId="{1B2ED89E-F7F8-4F02-B6CB-3F7550C637ED}"/>
    <dgm:cxn modelId="{6B758181-DC54-4343-8557-B39D0EC54492}" srcId="{1E63B25F-CCAB-4E1E-B37A-EA374B1607B0}" destId="{A238381C-CB7C-4E67-B7A2-D31B904DDDD9}" srcOrd="2" destOrd="0" parTransId="{D4E5AD20-1A6A-4FC8-A7E6-B86A2F85ED61}" sibTransId="{7DF06726-0083-4E06-8E96-4D0CA5849DC9}"/>
    <dgm:cxn modelId="{EDEB9E3E-7CED-4821-8FE3-9A4402881708}" type="presOf" srcId="{ECB9C2C6-DD04-46E0-B02B-3490C9619EEC}" destId="{69E5DBF4-3565-4A0A-8C23-E32124ACEE43}" srcOrd="1" destOrd="0" presId="urn:microsoft.com/office/officeart/2005/8/layout/cycle2"/>
    <dgm:cxn modelId="{6508C3FB-545B-47F1-A7CE-BC303E16902C}" type="presOf" srcId="{1FA0EF02-35AE-4F52-9285-E769082DC0B2}" destId="{40C4EB06-3005-4172-892E-ABA57F198CD8}" srcOrd="1" destOrd="0" presId="urn:microsoft.com/office/officeart/2005/8/layout/cycle2"/>
    <dgm:cxn modelId="{5A01ED48-ABE4-4CDF-93D3-9F2319C06151}" srcId="{1E63B25F-CCAB-4E1E-B37A-EA374B1607B0}" destId="{2932F4D1-71B7-4B6B-B6BA-DCD5EB933B8D}" srcOrd="3" destOrd="0" parTransId="{5155510C-7457-4A45-8FC1-F019405D1C2B}" sibTransId="{ECB9C2C6-DD04-46E0-B02B-3490C9619EEC}"/>
    <dgm:cxn modelId="{753EEF9F-985D-4254-BE2D-833C83E88F0D}" type="presOf" srcId="{1FA0EF02-35AE-4F52-9285-E769082DC0B2}" destId="{CFE2059D-5A54-4A3E-AE0D-5F9A44BFD01D}" srcOrd="0" destOrd="0" presId="urn:microsoft.com/office/officeart/2005/8/layout/cycle2"/>
    <dgm:cxn modelId="{65444070-471A-420A-898B-96920C9BDEFE}" type="presOf" srcId="{DB95F492-A077-4E97-A7D8-D38F044EE91E}" destId="{18505215-41BF-4437-8D88-19F43AC1AB84}" srcOrd="0" destOrd="0" presId="urn:microsoft.com/office/officeart/2005/8/layout/cycle2"/>
    <dgm:cxn modelId="{99A7056D-9514-42D0-A866-AC69853DFC27}" type="presParOf" srcId="{0C4410FC-8423-47B3-B04C-79CE88EE5367}" destId="{59C70AD8-C64B-4698-9C70-93FB8DD7FF7E}" srcOrd="0" destOrd="0" presId="urn:microsoft.com/office/officeart/2005/8/layout/cycle2"/>
    <dgm:cxn modelId="{15A08384-EF87-47C9-B3C1-35C4BA83407E}" type="presParOf" srcId="{0C4410FC-8423-47B3-B04C-79CE88EE5367}" destId="{DA9E312F-7C7E-48D3-9523-708857D6B793}" srcOrd="1" destOrd="0" presId="urn:microsoft.com/office/officeart/2005/8/layout/cycle2"/>
    <dgm:cxn modelId="{DAD4B937-81B5-4185-ADB4-B83DCFF2B5A9}" type="presParOf" srcId="{DA9E312F-7C7E-48D3-9523-708857D6B793}" destId="{55815186-4A7D-475A-AFBD-3BBD7570E385}" srcOrd="0" destOrd="0" presId="urn:microsoft.com/office/officeart/2005/8/layout/cycle2"/>
    <dgm:cxn modelId="{0D1C247B-DCE9-417D-8EA8-A015D80D05F7}" type="presParOf" srcId="{0C4410FC-8423-47B3-B04C-79CE88EE5367}" destId="{F34030A7-1D28-4F4A-AF4D-BC187A7E3DC8}" srcOrd="2" destOrd="0" presId="urn:microsoft.com/office/officeart/2005/8/layout/cycle2"/>
    <dgm:cxn modelId="{24DC45B4-F71F-4AB3-ABFB-3CC0CB0A7755}" type="presParOf" srcId="{0C4410FC-8423-47B3-B04C-79CE88EE5367}" destId="{053B11BC-5AEA-4A8E-9EAA-F4A47A27666D}" srcOrd="3" destOrd="0" presId="urn:microsoft.com/office/officeart/2005/8/layout/cycle2"/>
    <dgm:cxn modelId="{21AD9FCE-42B6-49E9-9FA0-CA725B343A00}" type="presParOf" srcId="{053B11BC-5AEA-4A8E-9EAA-F4A47A27666D}" destId="{E157ED48-EFE3-4715-B9BC-042A62DC1396}" srcOrd="0" destOrd="0" presId="urn:microsoft.com/office/officeart/2005/8/layout/cycle2"/>
    <dgm:cxn modelId="{B678FE45-DF73-4F4E-B1C3-A5D4D468DB4F}" type="presParOf" srcId="{0C4410FC-8423-47B3-B04C-79CE88EE5367}" destId="{C8490E82-8F35-40F5-A1F7-378BE6235DD5}" srcOrd="4" destOrd="0" presId="urn:microsoft.com/office/officeart/2005/8/layout/cycle2"/>
    <dgm:cxn modelId="{CE281654-5EBD-4F19-8C1D-472E346126FA}" type="presParOf" srcId="{0C4410FC-8423-47B3-B04C-79CE88EE5367}" destId="{D7527F40-0F8E-4E42-BBB3-6EE38C9409F9}" srcOrd="5" destOrd="0" presId="urn:microsoft.com/office/officeart/2005/8/layout/cycle2"/>
    <dgm:cxn modelId="{24D63023-E5AB-44DD-A816-3480B86311CB}" type="presParOf" srcId="{D7527F40-0F8E-4E42-BBB3-6EE38C9409F9}" destId="{EC90642C-D846-4423-B172-3D61B9DCE89A}" srcOrd="0" destOrd="0" presId="urn:microsoft.com/office/officeart/2005/8/layout/cycle2"/>
    <dgm:cxn modelId="{32EBAEB0-4C5B-4611-9D55-DF8C7D7518D4}" type="presParOf" srcId="{0C4410FC-8423-47B3-B04C-79CE88EE5367}" destId="{75FAC8A8-A260-4F72-BC73-38EF501789E0}" srcOrd="6" destOrd="0" presId="urn:microsoft.com/office/officeart/2005/8/layout/cycle2"/>
    <dgm:cxn modelId="{B592D872-BB15-4F78-8BF1-42BDA90A2F22}" type="presParOf" srcId="{0C4410FC-8423-47B3-B04C-79CE88EE5367}" destId="{C97FDAD1-8444-43BA-A14F-9A221F97DBA0}" srcOrd="7" destOrd="0" presId="urn:microsoft.com/office/officeart/2005/8/layout/cycle2"/>
    <dgm:cxn modelId="{B55B7F75-D4BB-4C54-B47D-B84455AAC785}" type="presParOf" srcId="{C97FDAD1-8444-43BA-A14F-9A221F97DBA0}" destId="{69E5DBF4-3565-4A0A-8C23-E32124ACEE43}" srcOrd="0" destOrd="0" presId="urn:microsoft.com/office/officeart/2005/8/layout/cycle2"/>
    <dgm:cxn modelId="{04B1561C-B76D-439E-8A52-DB8064CF022D}" type="presParOf" srcId="{0C4410FC-8423-47B3-B04C-79CE88EE5367}" destId="{18505215-41BF-4437-8D88-19F43AC1AB84}" srcOrd="8" destOrd="0" presId="urn:microsoft.com/office/officeart/2005/8/layout/cycle2"/>
    <dgm:cxn modelId="{D2D7A423-F96C-4866-9B19-4FE389AA4963}" type="presParOf" srcId="{0C4410FC-8423-47B3-B04C-79CE88EE5367}" destId="{CFE2059D-5A54-4A3E-AE0D-5F9A44BFD01D}" srcOrd="9" destOrd="0" presId="urn:microsoft.com/office/officeart/2005/8/layout/cycle2"/>
    <dgm:cxn modelId="{78721511-353D-4FAA-BBB2-069A2BE7A62C}" type="presParOf" srcId="{CFE2059D-5A54-4A3E-AE0D-5F9A44BFD01D}" destId="{40C4EB06-3005-4172-892E-ABA57F198C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70AD8-C64B-4698-9C70-93FB8DD7FF7E}">
      <dsp:nvSpPr>
        <dsp:cNvPr id="0" name=""/>
        <dsp:cNvSpPr/>
      </dsp:nvSpPr>
      <dsp:spPr>
        <a:xfrm>
          <a:off x="2438397" y="0"/>
          <a:ext cx="782928" cy="78292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553054" y="114657"/>
        <a:ext cx="553614" cy="553614"/>
      </dsp:txXfrm>
    </dsp:sp>
    <dsp:sp modelId="{DA9E312F-7C7E-48D3-9523-708857D6B793}">
      <dsp:nvSpPr>
        <dsp:cNvPr id="0" name=""/>
        <dsp:cNvSpPr/>
      </dsp:nvSpPr>
      <dsp:spPr>
        <a:xfrm rot="1262253">
          <a:off x="3452762" y="499646"/>
          <a:ext cx="710072" cy="2642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455404" y="538266"/>
        <a:ext cx="630801" cy="158542"/>
      </dsp:txXfrm>
    </dsp:sp>
    <dsp:sp modelId="{F34030A7-1D28-4F4A-AF4D-BC187A7E3DC8}">
      <dsp:nvSpPr>
        <dsp:cNvPr id="0" name=""/>
        <dsp:cNvSpPr/>
      </dsp:nvSpPr>
      <dsp:spPr>
        <a:xfrm>
          <a:off x="4419599" y="762002"/>
          <a:ext cx="782928" cy="7829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534256" y="876659"/>
        <a:ext cx="553614" cy="553614"/>
      </dsp:txXfrm>
    </dsp:sp>
    <dsp:sp modelId="{053B11BC-5AEA-4A8E-9EAA-F4A47A27666D}">
      <dsp:nvSpPr>
        <dsp:cNvPr id="0" name=""/>
        <dsp:cNvSpPr/>
      </dsp:nvSpPr>
      <dsp:spPr>
        <a:xfrm rot="8362554">
          <a:off x="3992638" y="1536240"/>
          <a:ext cx="436401" cy="2642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062357" y="1563282"/>
        <a:ext cx="357130" cy="158542"/>
      </dsp:txXfrm>
    </dsp:sp>
    <dsp:sp modelId="{C8490E82-8F35-40F5-A1F7-378BE6235DD5}">
      <dsp:nvSpPr>
        <dsp:cNvPr id="0" name=""/>
        <dsp:cNvSpPr/>
      </dsp:nvSpPr>
      <dsp:spPr>
        <a:xfrm>
          <a:off x="3200400" y="1807872"/>
          <a:ext cx="782928" cy="78292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315057" y="1922529"/>
        <a:ext cx="553614" cy="553614"/>
      </dsp:txXfrm>
    </dsp:sp>
    <dsp:sp modelId="{D7527F40-0F8E-4E42-BBB3-6EE38C9409F9}">
      <dsp:nvSpPr>
        <dsp:cNvPr id="0" name=""/>
        <dsp:cNvSpPr/>
      </dsp:nvSpPr>
      <dsp:spPr>
        <a:xfrm rot="10800445">
          <a:off x="2763012" y="2067130"/>
          <a:ext cx="309087" cy="2642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842283" y="2119983"/>
        <a:ext cx="229816" cy="158542"/>
      </dsp:txXfrm>
    </dsp:sp>
    <dsp:sp modelId="{75FAC8A8-A260-4F72-BC73-38EF501789E0}">
      <dsp:nvSpPr>
        <dsp:cNvPr id="0" name=""/>
        <dsp:cNvSpPr/>
      </dsp:nvSpPr>
      <dsp:spPr>
        <a:xfrm>
          <a:off x="1834287" y="1807695"/>
          <a:ext cx="782928" cy="78292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48944" y="1922352"/>
        <a:ext cx="553614" cy="553614"/>
      </dsp:txXfrm>
    </dsp:sp>
    <dsp:sp modelId="{C97FDAD1-8444-43BA-A14F-9A221F97DBA0}">
      <dsp:nvSpPr>
        <dsp:cNvPr id="0" name=""/>
        <dsp:cNvSpPr/>
      </dsp:nvSpPr>
      <dsp:spPr>
        <a:xfrm rot="13246484">
          <a:off x="1338176" y="1515251"/>
          <a:ext cx="495500" cy="2642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407827" y="1593984"/>
        <a:ext cx="416229" cy="158542"/>
      </dsp:txXfrm>
    </dsp:sp>
    <dsp:sp modelId="{18505215-41BF-4437-8D88-19F43AC1AB84}">
      <dsp:nvSpPr>
        <dsp:cNvPr id="0" name=""/>
        <dsp:cNvSpPr/>
      </dsp:nvSpPr>
      <dsp:spPr>
        <a:xfrm>
          <a:off x="533398" y="685799"/>
          <a:ext cx="782928" cy="78292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48055" y="800456"/>
        <a:ext cx="553614" cy="553614"/>
      </dsp:txXfrm>
    </dsp:sp>
    <dsp:sp modelId="{CFE2059D-5A54-4A3E-AE0D-5F9A44BFD01D}">
      <dsp:nvSpPr>
        <dsp:cNvPr id="0" name=""/>
        <dsp:cNvSpPr/>
      </dsp:nvSpPr>
      <dsp:spPr>
        <a:xfrm rot="20412068">
          <a:off x="1513134" y="490082"/>
          <a:ext cx="658129" cy="2642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515477" y="556355"/>
        <a:ext cx="578858" cy="158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810A0-56F5-4485-AA8B-167C1B233E39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859B-C846-4F14-B484-500A4D478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859B-C846-4F14-B484-500A4D478A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3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dirty="0" smtClean="0"/>
              <a:t>               </a:t>
            </a:r>
            <a:r>
              <a:rPr lang="en-US" sz="3400" dirty="0" err="1" smtClean="0"/>
              <a:t>Ona</a:t>
            </a:r>
            <a:r>
              <a:rPr lang="en-US" sz="3400" dirty="0" smtClean="0"/>
              <a:t> </a:t>
            </a:r>
            <a:r>
              <a:rPr lang="en-US" sz="3400" dirty="0" err="1" smtClean="0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01700" y="1274451"/>
            <a:ext cx="3581400" cy="8592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>
              <a:lnSpc>
                <a:spcPts val="1789"/>
              </a:lnSpc>
              <a:spcBef>
                <a:spcPts val="1160"/>
              </a:spcBef>
            </a:pPr>
            <a:r>
              <a:rPr lang="en-US" sz="2000" spc="-1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spc="-1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8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384" marR="1048385">
              <a:spcBef>
                <a:spcPts val="1160"/>
              </a:spcBef>
            </a:pPr>
            <a:r>
              <a:rPr lang="en-US" sz="2800" b="1" spc="-1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</a:t>
            </a:r>
            <a:r>
              <a:rPr lang="en-US" sz="2800" b="1" spc="-1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</a:t>
            </a:r>
            <a:endParaRPr lang="en-US" sz="2800" b="1" spc="-1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23832" y="284338"/>
            <a:ext cx="1034555" cy="455474"/>
            <a:chOff x="4701998" y="228108"/>
            <a:chExt cx="603886" cy="603885"/>
          </a:xfrm>
        </p:grpSpPr>
        <p:sp>
          <p:nvSpPr>
            <p:cNvPr id="9" name="object 9"/>
            <p:cNvSpPr/>
            <p:nvPr/>
          </p:nvSpPr>
          <p:spPr>
            <a:xfrm>
              <a:off x="4701998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59300" y="249024"/>
            <a:ext cx="1135047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0-sinf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1026" name="Picture 2" descr="C:\Users\Mehriddin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09" y="1424030"/>
            <a:ext cx="2130974" cy="14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n-US" dirty="0" err="1" smtClean="0"/>
              <a:t>Badiiy</a:t>
            </a:r>
            <a:r>
              <a:rPr lang="en-US" dirty="0" smtClean="0"/>
              <a:t> </a:t>
            </a:r>
            <a:r>
              <a:rPr lang="en-US" dirty="0" err="1" smtClean="0"/>
              <a:t>uslubda</a:t>
            </a:r>
            <a:r>
              <a:rPr lang="en-US" dirty="0" smtClean="0"/>
              <a:t> </a:t>
            </a:r>
            <a:r>
              <a:rPr lang="en-US" dirty="0" err="1" smtClean="0"/>
              <a:t>iboralar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1300" y="631825"/>
            <a:ext cx="4114800" cy="2514600"/>
          </a:xfrm>
        </p:spPr>
        <p:txBody>
          <a:bodyPr/>
          <a:lstStyle/>
          <a:p>
            <a:r>
              <a:rPr lang="en-US" sz="1600" b="1" i="0" dirty="0" err="1"/>
              <a:t>Nutqda</a:t>
            </a:r>
            <a:r>
              <a:rPr lang="en-US" sz="1600" b="1" i="0" dirty="0"/>
              <a:t> </a:t>
            </a:r>
            <a:r>
              <a:rPr lang="en-US" sz="1600" b="1" i="0" dirty="0" err="1"/>
              <a:t>ibora</a:t>
            </a:r>
            <a:r>
              <a:rPr lang="en-US" sz="1600" b="1" i="0" dirty="0"/>
              <a:t>, </a:t>
            </a:r>
            <a:r>
              <a:rPr lang="en-US" sz="1600" b="1" i="0" dirty="0" err="1"/>
              <a:t>tasviriy</a:t>
            </a:r>
            <a:r>
              <a:rPr lang="en-US" sz="1600" b="1" i="0" dirty="0"/>
              <a:t> </a:t>
            </a:r>
            <a:r>
              <a:rPr lang="en-US" sz="1600" b="1" i="0" dirty="0" err="1"/>
              <a:t>ifoda</a:t>
            </a:r>
            <a:r>
              <a:rPr lang="en-US" sz="1600" b="1" i="0" dirty="0"/>
              <a:t> </a:t>
            </a:r>
            <a:r>
              <a:rPr lang="en-US" sz="1600" b="1" i="0" dirty="0" err="1"/>
              <a:t>va</a:t>
            </a:r>
            <a:r>
              <a:rPr lang="en-US" sz="1600" b="1" i="0" dirty="0"/>
              <a:t> </a:t>
            </a:r>
            <a:r>
              <a:rPr lang="en-US" sz="1600" b="1" i="0" dirty="0" err="1"/>
              <a:t>maqollar</a:t>
            </a:r>
            <a:r>
              <a:rPr lang="en-US" sz="1600" b="1" i="0" dirty="0"/>
              <a:t> ham </a:t>
            </a:r>
            <a:r>
              <a:rPr lang="en-US" sz="1600" b="1" i="0" dirty="0" err="1" smtClean="0"/>
              <a:t>ma’lum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uslubiy</a:t>
            </a:r>
            <a:r>
              <a:rPr lang="en-US" sz="1600" b="1" i="0" dirty="0"/>
              <a:t> </a:t>
            </a:r>
            <a:r>
              <a:rPr lang="en-US" sz="1600" b="1" i="0" dirty="0" err="1"/>
              <a:t>vazifa</a:t>
            </a:r>
            <a:r>
              <a:rPr lang="en-US" sz="1600" b="1" i="0" dirty="0"/>
              <a:t> </a:t>
            </a:r>
            <a:r>
              <a:rPr lang="en-US" sz="1600" b="1" i="0" dirty="0" err="1"/>
              <a:t>bajaradi</a:t>
            </a:r>
            <a:r>
              <a:rPr lang="en-US" sz="1600" b="1" i="0" dirty="0"/>
              <a:t>. </a:t>
            </a:r>
            <a:r>
              <a:rPr lang="en-US" sz="1600" b="1" i="0" dirty="0" err="1">
                <a:solidFill>
                  <a:schemeClr val="tx2"/>
                </a:solidFill>
              </a:rPr>
              <a:t>Bir</a:t>
            </a:r>
            <a:r>
              <a:rPr lang="en-US" sz="1600" b="1" i="0" dirty="0">
                <a:solidFill>
                  <a:schemeClr val="tx2"/>
                </a:solidFill>
              </a:rPr>
              <a:t> </a:t>
            </a:r>
            <a:r>
              <a:rPr lang="en-US" sz="1600" b="1" i="0" dirty="0" err="1">
                <a:solidFill>
                  <a:schemeClr val="tx2"/>
                </a:solidFill>
              </a:rPr>
              <a:t>yoqadan</a:t>
            </a:r>
            <a:r>
              <a:rPr lang="en-US" sz="1600" b="1" i="0" dirty="0">
                <a:solidFill>
                  <a:schemeClr val="tx2"/>
                </a:solidFill>
              </a:rPr>
              <a:t> bosh </a:t>
            </a:r>
            <a:r>
              <a:rPr lang="en-US" sz="1600" b="1" i="0" dirty="0" err="1">
                <a:solidFill>
                  <a:schemeClr val="tx2"/>
                </a:solidFill>
              </a:rPr>
              <a:t>chiqarmoq</a:t>
            </a:r>
            <a:r>
              <a:rPr lang="en-US" sz="1600" b="1" i="0" dirty="0"/>
              <a:t> </a:t>
            </a:r>
            <a:r>
              <a:rPr lang="en-US" sz="1600" b="1" i="0" dirty="0" err="1"/>
              <a:t>iborasi</a:t>
            </a:r>
            <a:r>
              <a:rPr lang="en-US" sz="1600" b="1" i="0" dirty="0"/>
              <a:t> </a:t>
            </a:r>
            <a:r>
              <a:rPr lang="en-US" sz="1600" b="1" i="0" dirty="0" err="1">
                <a:solidFill>
                  <a:schemeClr val="tx2"/>
                </a:solidFill>
              </a:rPr>
              <a:t>badiiy</a:t>
            </a:r>
            <a:r>
              <a:rPr lang="en-US" sz="1600" b="1" i="0" dirty="0">
                <a:solidFill>
                  <a:schemeClr val="tx2"/>
                </a:solidFill>
              </a:rPr>
              <a:t> </a:t>
            </a:r>
            <a:r>
              <a:rPr lang="en-US" sz="1600" b="1" i="0" dirty="0" err="1">
                <a:solidFill>
                  <a:schemeClr val="tx2"/>
                </a:solidFill>
              </a:rPr>
              <a:t>nutqqa</a:t>
            </a:r>
            <a:r>
              <a:rPr lang="en-US" sz="1600" b="1" i="0" dirty="0">
                <a:solidFill>
                  <a:schemeClr val="tx2"/>
                </a:solidFill>
              </a:rPr>
              <a:t> </a:t>
            </a:r>
            <a:r>
              <a:rPr lang="en-US" sz="1600" b="1" i="0" dirty="0" err="1"/>
              <a:t>mansub</a:t>
            </a:r>
            <a:r>
              <a:rPr lang="en-US" sz="1600" b="1" i="0" dirty="0"/>
              <a:t> </a:t>
            </a:r>
            <a:r>
              <a:rPr lang="en-US" sz="1600" b="1" i="0" dirty="0" err="1"/>
              <a:t>bo‘lsa</a:t>
            </a:r>
            <a:r>
              <a:rPr lang="en-US" sz="1600" b="1" i="0" dirty="0"/>
              <a:t>, </a:t>
            </a:r>
            <a:r>
              <a:rPr lang="en-US" sz="1600" b="1" i="0" dirty="0" err="1">
                <a:solidFill>
                  <a:schemeClr val="tx2"/>
                </a:solidFill>
              </a:rPr>
              <a:t>bir</a:t>
            </a:r>
            <a:r>
              <a:rPr lang="en-US" sz="1600" b="1" i="0" dirty="0">
                <a:solidFill>
                  <a:schemeClr val="tx2"/>
                </a:solidFill>
              </a:rPr>
              <a:t> </a:t>
            </a:r>
            <a:r>
              <a:rPr lang="en-US" sz="1600" b="1" i="0" dirty="0" err="1">
                <a:solidFill>
                  <a:schemeClr val="tx2"/>
                </a:solidFill>
              </a:rPr>
              <a:t>jon</a:t>
            </a:r>
            <a:r>
              <a:rPr lang="en-US" sz="1600" b="1" i="0" dirty="0">
                <a:solidFill>
                  <a:schemeClr val="tx2"/>
                </a:solidFill>
              </a:rPr>
              <a:t>, </a:t>
            </a:r>
            <a:r>
              <a:rPr lang="en-US" sz="1600" b="1" i="0" dirty="0" err="1">
                <a:solidFill>
                  <a:schemeClr val="tx2"/>
                </a:solidFill>
              </a:rPr>
              <a:t>bir</a:t>
            </a:r>
            <a:r>
              <a:rPr lang="en-US" sz="1600" b="1" i="0" dirty="0">
                <a:solidFill>
                  <a:schemeClr val="tx2"/>
                </a:solidFill>
              </a:rPr>
              <a:t> tan </a:t>
            </a:r>
            <a:r>
              <a:rPr lang="en-US" sz="1600" b="1" i="0" dirty="0" err="1">
                <a:solidFill>
                  <a:schemeClr val="tx2"/>
                </a:solidFill>
              </a:rPr>
              <a:t>bo‘lmoq</a:t>
            </a:r>
            <a:r>
              <a:rPr lang="en-US" sz="1600" b="1" i="0" dirty="0">
                <a:solidFill>
                  <a:schemeClr val="tx2"/>
                </a:solidFill>
              </a:rPr>
              <a:t> </a:t>
            </a:r>
            <a:r>
              <a:rPr lang="en-US" sz="1600" b="1" i="0" dirty="0" err="1"/>
              <a:t>iborasi</a:t>
            </a:r>
            <a:r>
              <a:rPr lang="en-US" sz="1600" b="1" i="0" dirty="0"/>
              <a:t> </a:t>
            </a:r>
            <a:r>
              <a:rPr lang="en-US" sz="1600" b="1" i="0" dirty="0" err="1">
                <a:solidFill>
                  <a:schemeClr val="tx2"/>
                </a:solidFill>
              </a:rPr>
              <a:t>umumnutqqa</a:t>
            </a:r>
            <a:r>
              <a:rPr lang="en-US" sz="1600" b="1" i="0" dirty="0"/>
              <a:t> </a:t>
            </a:r>
            <a:r>
              <a:rPr lang="en-US" sz="1600" b="1" i="0" dirty="0" err="1"/>
              <a:t>xosdir</a:t>
            </a:r>
            <a:r>
              <a:rPr lang="en-US" sz="1600" b="1" i="0" dirty="0"/>
              <a:t>. </a:t>
            </a:r>
            <a:r>
              <a:rPr lang="en-US" sz="1600" b="1" i="0" dirty="0" err="1"/>
              <a:t>Yozuvchi</a:t>
            </a:r>
            <a:r>
              <a:rPr lang="en-US" sz="1600" b="1" i="0" dirty="0"/>
              <a:t> </a:t>
            </a:r>
            <a:r>
              <a:rPr lang="en-US" sz="1600" b="1" i="0" dirty="0" err="1"/>
              <a:t>va</a:t>
            </a:r>
            <a:r>
              <a:rPr lang="en-US" sz="1600" b="1" i="0" dirty="0"/>
              <a:t> </a:t>
            </a:r>
            <a:r>
              <a:rPr lang="en-US" sz="1600" b="1" i="0" dirty="0" err="1"/>
              <a:t>shoirlarimiz</a:t>
            </a:r>
            <a:r>
              <a:rPr lang="en-US" sz="1600" b="1" i="0" dirty="0"/>
              <a:t> ham </a:t>
            </a:r>
            <a:r>
              <a:rPr lang="en-US" sz="1600" b="1" i="0" dirty="0" err="1"/>
              <a:t>ibora</a:t>
            </a:r>
            <a:r>
              <a:rPr lang="en-US" sz="1600" b="1" i="0" dirty="0"/>
              <a:t> </a:t>
            </a:r>
            <a:r>
              <a:rPr lang="en-US" sz="1600" b="1" i="0" dirty="0" err="1"/>
              <a:t>va</a:t>
            </a:r>
            <a:r>
              <a:rPr lang="en-US" sz="1600" b="1" i="0" dirty="0"/>
              <a:t> </a:t>
            </a:r>
            <a:r>
              <a:rPr lang="en-US" sz="1600" b="1" i="0" dirty="0" err="1"/>
              <a:t>maqollar</a:t>
            </a:r>
            <a:r>
              <a:rPr lang="en-US" sz="1600" b="1" i="0" dirty="0"/>
              <a:t> </a:t>
            </a:r>
            <a:r>
              <a:rPr lang="en-US" sz="1600" b="1" i="0" dirty="0" err="1"/>
              <a:t>ijod</a:t>
            </a:r>
            <a:r>
              <a:rPr lang="en-US" sz="1600" b="1" i="0" dirty="0"/>
              <a:t> </a:t>
            </a:r>
            <a:r>
              <a:rPr lang="en-US" sz="1600" b="1" i="0" dirty="0" err="1"/>
              <a:t>qilishadi</a:t>
            </a:r>
            <a:r>
              <a:rPr lang="en-US" sz="1600" b="1" i="0" dirty="0"/>
              <a:t>: </a:t>
            </a:r>
            <a:r>
              <a:rPr lang="en-US" sz="1600" b="1" i="0" dirty="0" err="1"/>
              <a:t>O‘likning</a:t>
            </a:r>
            <a:r>
              <a:rPr lang="en-US" sz="1600" b="1" i="0" dirty="0"/>
              <a:t> </a:t>
            </a:r>
            <a:r>
              <a:rPr lang="en-US" sz="1600" b="1" i="0" dirty="0" err="1"/>
              <a:t>yog‘ini</a:t>
            </a:r>
            <a:r>
              <a:rPr lang="en-US" sz="1600" b="1" i="0" dirty="0"/>
              <a:t>, </a:t>
            </a:r>
            <a:r>
              <a:rPr lang="en-US" sz="1600" b="1" i="0" dirty="0" err="1"/>
              <a:t>tirikning</a:t>
            </a:r>
            <a:r>
              <a:rPr lang="en-US" sz="1600" b="1" i="0" dirty="0"/>
              <a:t> </a:t>
            </a:r>
            <a:r>
              <a:rPr lang="en-US" sz="1600" b="1" i="0" dirty="0" err="1"/>
              <a:t>tirnog‘ini</a:t>
            </a:r>
            <a:r>
              <a:rPr lang="en-US" sz="1600" b="1" i="0" dirty="0"/>
              <a:t> </a:t>
            </a:r>
            <a:r>
              <a:rPr lang="en-US" sz="1600" b="1" i="0" dirty="0" err="1"/>
              <a:t>yeydi</a:t>
            </a:r>
            <a:r>
              <a:rPr lang="en-US" sz="1600" b="1" i="0" dirty="0"/>
              <a:t> bu. (Abdulla </a:t>
            </a:r>
            <a:r>
              <a:rPr lang="en-US" sz="1600" b="1" i="0" dirty="0" err="1"/>
              <a:t>Qahhor</a:t>
            </a:r>
            <a:r>
              <a:rPr lang="en-US" sz="1600" b="1" i="0" dirty="0"/>
              <a:t>) </a:t>
            </a:r>
            <a:endParaRPr lang="en-US" sz="1600" b="1" i="0" dirty="0" smtClean="0"/>
          </a:p>
          <a:p>
            <a:r>
              <a:rPr lang="en-US" sz="1600" b="1" i="0" dirty="0" err="1" smtClean="0"/>
              <a:t>O‘qsiz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soldat</a:t>
            </a:r>
            <a:r>
              <a:rPr lang="en-US" sz="1600" b="1" i="0" dirty="0"/>
              <a:t> - </a:t>
            </a:r>
            <a:r>
              <a:rPr lang="en-US" sz="1600" b="1" i="0" dirty="0" err="1"/>
              <a:t>qilichsiz</a:t>
            </a:r>
            <a:r>
              <a:rPr lang="en-US" sz="1600" b="1" i="0" dirty="0"/>
              <a:t> </a:t>
            </a:r>
            <a:r>
              <a:rPr lang="en-US" sz="1600" b="1" i="0" dirty="0" err="1"/>
              <a:t>qin</a:t>
            </a:r>
            <a:r>
              <a:rPr lang="en-US" sz="1600" b="1" i="0" dirty="0"/>
              <a:t>. (</a:t>
            </a:r>
            <a:r>
              <a:rPr lang="en-US" sz="1600" b="1" i="0" dirty="0" err="1"/>
              <a:t>Oybek</a:t>
            </a:r>
            <a:r>
              <a:rPr lang="en-US" sz="1600" b="1" i="0" dirty="0"/>
              <a:t>)</a:t>
            </a:r>
            <a:endParaRPr lang="ru-RU" sz="1600" b="1" i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2" y="1012825"/>
            <a:ext cx="971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1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599" cy="2215991"/>
          </a:xfrm>
        </p:spPr>
        <p:txBody>
          <a:bodyPr/>
          <a:lstStyle/>
          <a:p>
            <a:r>
              <a:rPr lang="en-US" sz="1600" b="1" i="0" dirty="0"/>
              <a:t>Agar </a:t>
            </a:r>
            <a:r>
              <a:rPr lang="en-US" sz="1600" b="1" i="0" dirty="0" err="1"/>
              <a:t>dardni</a:t>
            </a:r>
            <a:r>
              <a:rPr lang="en-US" sz="1600" b="1" i="0" dirty="0"/>
              <a:t> </a:t>
            </a:r>
            <a:r>
              <a:rPr lang="en-US" sz="1600" b="1" i="0" dirty="0" err="1"/>
              <a:t>sezayotgan</a:t>
            </a:r>
            <a:r>
              <a:rPr lang="en-US" sz="1600" b="1" i="0" dirty="0"/>
              <a:t> </a:t>
            </a:r>
            <a:r>
              <a:rPr lang="en-US" sz="1600" b="1" i="0" dirty="0" err="1"/>
              <a:t>bo‘lsangiz</a:t>
            </a:r>
            <a:r>
              <a:rPr lang="en-US" sz="1600" b="1" i="0" dirty="0"/>
              <a:t>, </a:t>
            </a:r>
            <a:r>
              <a:rPr lang="en-US" sz="1600" b="1" i="0" dirty="0" err="1"/>
              <a:t>demak</a:t>
            </a:r>
            <a:r>
              <a:rPr lang="en-US" sz="1600" b="1" i="0" dirty="0"/>
              <a:t>, </a:t>
            </a:r>
            <a:r>
              <a:rPr lang="en-US" sz="1600" b="1" i="0" dirty="0" err="1"/>
              <a:t>tiriksiz</a:t>
            </a:r>
            <a:r>
              <a:rPr lang="en-US" sz="1600" b="1" i="0" dirty="0"/>
              <a:t>. Agar</a:t>
            </a:r>
          </a:p>
          <a:p>
            <a:r>
              <a:rPr lang="en-US" sz="1600" b="1" i="0" dirty="0" err="1"/>
              <a:t>boshqalarning</a:t>
            </a:r>
            <a:r>
              <a:rPr lang="en-US" sz="1600" b="1" i="0" dirty="0"/>
              <a:t> </a:t>
            </a:r>
            <a:r>
              <a:rPr lang="en-US" sz="1600" b="1" i="0" dirty="0" err="1"/>
              <a:t>dardi</a:t>
            </a:r>
            <a:r>
              <a:rPr lang="en-US" sz="1600" b="1" i="0" dirty="0"/>
              <a:t> </a:t>
            </a:r>
            <a:r>
              <a:rPr lang="en-US" sz="1600" b="1" i="0" dirty="0" err="1"/>
              <a:t>uchun</a:t>
            </a:r>
            <a:r>
              <a:rPr lang="en-US" sz="1600" b="1" i="0" dirty="0"/>
              <a:t> </a:t>
            </a:r>
            <a:r>
              <a:rPr lang="en-US" sz="1600" b="1" i="0" dirty="0" err="1"/>
              <a:t>joningiz</a:t>
            </a:r>
            <a:r>
              <a:rPr lang="en-US" sz="1600" b="1" i="0" dirty="0"/>
              <a:t> </a:t>
            </a:r>
            <a:r>
              <a:rPr lang="en-US" sz="1600" b="1" i="0" dirty="0" err="1"/>
              <a:t>achiyotgan</a:t>
            </a:r>
            <a:r>
              <a:rPr lang="en-US" sz="1600" b="1" i="0" dirty="0"/>
              <a:t> </a:t>
            </a:r>
            <a:r>
              <a:rPr lang="en-US" sz="1600" b="1" i="0" dirty="0" err="1"/>
              <a:t>bo‘lsa</a:t>
            </a:r>
            <a:r>
              <a:rPr lang="en-US" sz="1600" b="1" i="0" dirty="0"/>
              <a:t>, </a:t>
            </a:r>
            <a:r>
              <a:rPr lang="en-US" sz="1600" b="1" i="0" dirty="0" err="1"/>
              <a:t>demak</a:t>
            </a:r>
            <a:r>
              <a:rPr lang="en-US" sz="1600" b="1" i="0" dirty="0"/>
              <a:t>, … </a:t>
            </a:r>
            <a:r>
              <a:rPr lang="en-US" sz="1600" b="1" i="0" dirty="0" err="1"/>
              <a:t>siz</a:t>
            </a:r>
            <a:r>
              <a:rPr lang="en-US" sz="1600" b="1" i="0" dirty="0"/>
              <a:t>.</a:t>
            </a:r>
          </a:p>
          <a:p>
            <a:r>
              <a:rPr lang="en-US" sz="1600" b="1" i="0" dirty="0"/>
              <a:t>(L. Tolstoy) </a:t>
            </a:r>
            <a:r>
              <a:rPr lang="en-US" sz="1600" b="1" i="0" dirty="0" err="1"/>
              <a:t>Nuqtalar</a:t>
            </a:r>
            <a:r>
              <a:rPr lang="en-US" sz="1600" b="1" i="0" dirty="0"/>
              <a:t> </a:t>
            </a:r>
            <a:r>
              <a:rPr lang="en-US" sz="1600" b="1" i="0" dirty="0" err="1"/>
              <a:t>o‘rnini</a:t>
            </a:r>
            <a:r>
              <a:rPr lang="en-US" sz="1600" b="1" i="0" dirty="0"/>
              <a:t> </a:t>
            </a:r>
            <a:r>
              <a:rPr lang="en-US" sz="1600" b="1" i="0" dirty="0" err="1"/>
              <a:t>to‘ldiring</a:t>
            </a:r>
            <a:r>
              <a:rPr lang="en-US" sz="1600" b="1" i="0" dirty="0" smtClean="0"/>
              <a:t>.</a:t>
            </a:r>
          </a:p>
          <a:p>
            <a:pPr marL="342900" indent="-342900">
              <a:buAutoNum type="alphaUcPeriod"/>
            </a:pPr>
            <a:endParaRPr lang="en-US" sz="1600" b="1" i="0" dirty="0" smtClean="0"/>
          </a:p>
          <a:p>
            <a:pPr marL="342900" indent="-342900">
              <a:buAutoNum type="alphaUcPeriod"/>
            </a:pPr>
            <a:r>
              <a:rPr lang="en-US" sz="1600" b="1" i="0" dirty="0" err="1" smtClean="0"/>
              <a:t>Rahmdil</a:t>
            </a:r>
            <a:r>
              <a:rPr lang="en-US" sz="1600" b="1" i="0" dirty="0"/>
              <a:t>. </a:t>
            </a:r>
            <a:endParaRPr lang="en-US" sz="1600" b="1" i="0" dirty="0" smtClean="0"/>
          </a:p>
          <a:p>
            <a:pPr marL="342900" indent="-342900">
              <a:buAutoNum type="alphaUcPeriod"/>
            </a:pPr>
            <a:r>
              <a:rPr lang="en-US" sz="1600" b="1" i="0" dirty="0" smtClean="0"/>
              <a:t> </a:t>
            </a:r>
            <a:r>
              <a:rPr lang="en-US" sz="1600" b="1" i="0" dirty="0" err="1"/>
              <a:t>Dardkash</a:t>
            </a:r>
            <a:r>
              <a:rPr lang="en-US" sz="1600" b="1" i="0" dirty="0"/>
              <a:t>. </a:t>
            </a:r>
            <a:endParaRPr lang="en-US" sz="1600" b="1" i="0" dirty="0" smtClean="0"/>
          </a:p>
          <a:p>
            <a:pPr marL="342900" indent="-342900">
              <a:buAutoNum type="alphaUcPeriod"/>
            </a:pPr>
            <a:r>
              <a:rPr lang="en-US" sz="1600" b="1" i="0" dirty="0" smtClean="0"/>
              <a:t> </a:t>
            </a:r>
            <a:r>
              <a:rPr lang="en-US" sz="1600" b="1" i="0" dirty="0" err="1"/>
              <a:t>Inson</a:t>
            </a:r>
            <a:r>
              <a:rPr lang="en-US" sz="1600" b="1" i="0" dirty="0"/>
              <a:t>. </a:t>
            </a:r>
            <a:endParaRPr lang="en-US" sz="1600" b="1" i="0" dirty="0" smtClean="0"/>
          </a:p>
          <a:p>
            <a:pPr marL="342900" indent="-342900">
              <a:buAutoNum type="alphaUcPeriod"/>
            </a:pPr>
            <a:r>
              <a:rPr lang="en-US" sz="1600" b="1" i="0" dirty="0" smtClean="0"/>
              <a:t> </a:t>
            </a:r>
            <a:r>
              <a:rPr lang="en-US" sz="1600" b="1" i="0" dirty="0" err="1"/>
              <a:t>Do‘st</a:t>
            </a:r>
            <a:r>
              <a:rPr lang="en-US" sz="1600" b="1" i="0" dirty="0"/>
              <a:t>.</a:t>
            </a:r>
            <a:endParaRPr lang="en-US" sz="1600" b="1" i="0" dirty="0"/>
          </a:p>
        </p:txBody>
      </p:sp>
    </p:spTree>
    <p:extLst>
      <p:ext uri="{BB962C8B-B14F-4D97-AF65-F5344CB8AC3E}">
        <p14:creationId xmlns:p14="http://schemas.microsoft.com/office/powerpoint/2010/main" val="14289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9154382"/>
              </p:ext>
            </p:extLst>
          </p:nvPr>
        </p:nvGraphicFramePr>
        <p:xfrm>
          <a:off x="139700" y="555624"/>
          <a:ext cx="5626100" cy="259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Bilimingizni</a:t>
            </a:r>
            <a:r>
              <a:rPr lang="en-US" dirty="0" smtClean="0"/>
              <a:t> </a:t>
            </a:r>
            <a:r>
              <a:rPr lang="en-US" dirty="0" err="1" smtClean="0"/>
              <a:t>sinab</a:t>
            </a:r>
            <a:r>
              <a:rPr lang="en-US" dirty="0" smtClean="0"/>
              <a:t> </a:t>
            </a:r>
            <a:r>
              <a:rPr lang="en-US" dirty="0" err="1" smtClean="0"/>
              <a:t>ko‘ring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0900" y="1393825"/>
            <a:ext cx="1905000" cy="830997"/>
          </a:xfrm>
        </p:spPr>
        <p:txBody>
          <a:bodyPr/>
          <a:lstStyle/>
          <a:p>
            <a:r>
              <a:rPr lang="en-US" sz="1800" b="1" i="0" dirty="0" err="1" smtClean="0">
                <a:solidFill>
                  <a:schemeClr val="tx2"/>
                </a:solidFill>
              </a:rPr>
              <a:t>Badiiy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 err="1" smtClean="0">
                <a:solidFill>
                  <a:schemeClr val="tx2"/>
                </a:solidFill>
              </a:rPr>
              <a:t>uslubning</a:t>
            </a:r>
            <a:r>
              <a:rPr lang="en-US" sz="1800" b="1" i="0" dirty="0" smtClean="0">
                <a:solidFill>
                  <a:schemeClr val="tx2"/>
                </a:solidFill>
              </a:rPr>
              <a:t>           </a:t>
            </a:r>
          </a:p>
          <a:p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smtClean="0">
                <a:solidFill>
                  <a:schemeClr val="tx2"/>
                </a:solidFill>
              </a:rPr>
              <a:t>    </a:t>
            </a:r>
            <a:r>
              <a:rPr lang="en-US" sz="1800" b="1" i="0" dirty="0" err="1" smtClean="0">
                <a:solidFill>
                  <a:schemeClr val="tx2"/>
                </a:solidFill>
              </a:rPr>
              <a:t>o‘ziga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 err="1" smtClean="0">
                <a:solidFill>
                  <a:schemeClr val="tx2"/>
                </a:solidFill>
              </a:rPr>
              <a:t>xos</a:t>
            </a:r>
            <a:r>
              <a:rPr lang="en-US" sz="1800" b="1" i="0" dirty="0" smtClean="0">
                <a:solidFill>
                  <a:schemeClr val="tx2"/>
                </a:solidFill>
              </a:rPr>
              <a:t>    </a:t>
            </a:r>
          </a:p>
          <a:p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smtClean="0">
                <a:solidFill>
                  <a:schemeClr val="tx2"/>
                </a:solidFill>
              </a:rPr>
              <a:t>  </a:t>
            </a:r>
            <a:r>
              <a:rPr lang="en-US" sz="1800" b="1" i="0" dirty="0" err="1" smtClean="0">
                <a:solidFill>
                  <a:schemeClr val="tx2"/>
                </a:solidFill>
              </a:rPr>
              <a:t>xususiyatlari</a:t>
            </a:r>
            <a:endParaRPr lang="en-US" sz="1800" b="1" i="0" dirty="0">
              <a:solidFill>
                <a:schemeClr val="tx2"/>
              </a:solidFill>
            </a:endParaRPr>
          </a:p>
        </p:txBody>
      </p:sp>
      <p:pic>
        <p:nvPicPr>
          <p:cNvPr id="15362" name="Picture 2" descr="C:\Users\Mehriddin\Desktop\Slayd rasm\77c93a1d714797d7eaf93e1bc17c23de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130175"/>
            <a:ext cx="914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62610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0900" y="553316"/>
            <a:ext cx="3568198" cy="892552"/>
          </a:xfrm>
        </p:spPr>
        <p:txBody>
          <a:bodyPr/>
          <a:lstStyle/>
          <a:p>
            <a:r>
              <a:rPr lang="en-US" sz="2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2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tasviri</a:t>
            </a:r>
            <a:r>
              <a:rPr lang="en-US" sz="2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2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badiiy</a:t>
            </a:r>
            <a:r>
              <a:rPr lang="en-US" sz="2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2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2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8" y="708025"/>
            <a:ext cx="152674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73" y="1947695"/>
            <a:ext cx="1828800" cy="118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947695"/>
            <a:ext cx="1752599" cy="112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5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982039"/>
            <a:ext cx="3352800" cy="1846659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i="0" dirty="0" smtClean="0"/>
              <a:t>    </a:t>
            </a:r>
            <a:r>
              <a:rPr lang="en-US" sz="2000" b="1" i="0" dirty="0" err="1" smtClean="0"/>
              <a:t>Adabiyot</a:t>
            </a:r>
            <a:r>
              <a:rPr lang="en-US" sz="2000" b="1" i="0" dirty="0"/>
              <a:t>, </a:t>
            </a:r>
            <a:r>
              <a:rPr lang="en-US" sz="2000" b="1" i="0" dirty="0" err="1"/>
              <a:t>san’at</a:t>
            </a:r>
            <a:r>
              <a:rPr lang="en-US" sz="2000" b="1" i="0" dirty="0"/>
              <a:t> </a:t>
            </a:r>
            <a:r>
              <a:rPr lang="en-US" sz="2000" b="1" i="0" dirty="0" err="1"/>
              <a:t>va</a:t>
            </a:r>
            <a:r>
              <a:rPr lang="en-US" sz="2000" b="1" i="0" dirty="0"/>
              <a:t> </a:t>
            </a:r>
            <a:r>
              <a:rPr lang="en-US" sz="2000" b="1" i="0" dirty="0" err="1"/>
              <a:t>madaniyat</a:t>
            </a:r>
            <a:r>
              <a:rPr lang="en-US" sz="2000" b="1" i="0" dirty="0"/>
              <a:t> </a:t>
            </a:r>
            <a:r>
              <a:rPr lang="en-US" sz="2000" b="1" i="0" dirty="0" err="1"/>
              <a:t>yashasa</a:t>
            </a:r>
            <a:r>
              <a:rPr lang="en-US" sz="2000" b="1" i="0" dirty="0"/>
              <a:t>, </a:t>
            </a:r>
            <a:r>
              <a:rPr lang="en-US" sz="2000" b="1" i="0" dirty="0" err="1"/>
              <a:t>millat</a:t>
            </a:r>
            <a:r>
              <a:rPr lang="en-US" sz="2000" b="1" i="0" dirty="0"/>
              <a:t> </a:t>
            </a:r>
            <a:r>
              <a:rPr lang="en-US" sz="2000" b="1" i="0" dirty="0" err="1"/>
              <a:t>va</a:t>
            </a:r>
            <a:r>
              <a:rPr lang="en-US" sz="2000" b="1" i="0" dirty="0"/>
              <a:t> </a:t>
            </a:r>
            <a:r>
              <a:rPr lang="en-US" sz="2000" b="1" i="0" dirty="0" err="1"/>
              <a:t>xalq</a:t>
            </a:r>
            <a:r>
              <a:rPr lang="en-US" sz="2000" b="1" i="0" dirty="0"/>
              <a:t>, </a:t>
            </a:r>
            <a:r>
              <a:rPr lang="en-US" sz="2000" b="1" i="0" dirty="0" err="1"/>
              <a:t>butun</a:t>
            </a:r>
            <a:r>
              <a:rPr lang="en-US" sz="2000" b="1" i="0" dirty="0"/>
              <a:t> </a:t>
            </a:r>
            <a:r>
              <a:rPr lang="en-US" sz="2000" b="1" i="0" dirty="0" err="1"/>
              <a:t>insoniyat</a:t>
            </a:r>
            <a:r>
              <a:rPr lang="en-US" sz="2000" b="1" i="0" dirty="0"/>
              <a:t> </a:t>
            </a:r>
            <a:r>
              <a:rPr lang="en-US" sz="2000" b="1" i="0" dirty="0" err="1"/>
              <a:t>bezavol</a:t>
            </a:r>
            <a:r>
              <a:rPr lang="en-US" sz="2000" b="1" i="0" dirty="0"/>
              <a:t> </a:t>
            </a:r>
            <a:r>
              <a:rPr lang="en-US" sz="2000" b="1" i="0" dirty="0" err="1" smtClean="0"/>
              <a:t>yashaydi</a:t>
            </a:r>
            <a:r>
              <a:rPr lang="en-US" sz="2000" b="1" i="0" dirty="0" smtClean="0"/>
              <a:t>.</a:t>
            </a:r>
            <a:endParaRPr lang="ru-RU" sz="2000" b="1" i="0" dirty="0"/>
          </a:p>
        </p:txBody>
      </p:sp>
      <p:pic>
        <p:nvPicPr>
          <p:cNvPr id="2050" name="Picture 2" descr="C:\Users\Mehriddin\Desktop\b52eb534ca02550b29c7f7963891a10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041977"/>
            <a:ext cx="1600200" cy="17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dirty="0" err="1" smtClean="0"/>
              <a:t>Badiiy</a:t>
            </a:r>
            <a:r>
              <a:rPr lang="en-US" dirty="0" smtClean="0"/>
              <a:t> </a:t>
            </a:r>
            <a:r>
              <a:rPr lang="en-US" dirty="0" err="1" smtClean="0"/>
              <a:t>matn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555625"/>
            <a:ext cx="4038599" cy="2462213"/>
          </a:xfrm>
        </p:spPr>
        <p:txBody>
          <a:bodyPr/>
          <a:lstStyle/>
          <a:p>
            <a:r>
              <a:rPr lang="en-US" sz="1600" b="1" i="0" dirty="0" err="1"/>
              <a:t>Bostirma</a:t>
            </a:r>
            <a:r>
              <a:rPr lang="en-US" sz="1600" b="1" i="0" dirty="0"/>
              <a:t> </a:t>
            </a:r>
            <a:r>
              <a:rPr lang="en-US" sz="1600" b="1" i="0" dirty="0" err="1"/>
              <a:t>tagida</a:t>
            </a:r>
            <a:r>
              <a:rPr lang="en-US" sz="1600" b="1" i="0" dirty="0"/>
              <a:t>, </a:t>
            </a:r>
            <a:r>
              <a:rPr lang="en-US" sz="1600" b="1" i="0" dirty="0" err="1"/>
              <a:t>bo‘yin-boshini</a:t>
            </a:r>
            <a:r>
              <a:rPr lang="en-US" sz="1600" b="1" i="0" dirty="0"/>
              <a:t> </a:t>
            </a:r>
            <a:r>
              <a:rPr lang="en-US" sz="1600" b="1" i="0" dirty="0" err="1"/>
              <a:t>kattakon</a:t>
            </a:r>
            <a:r>
              <a:rPr lang="en-US" sz="1600" b="1" i="0" dirty="0"/>
              <a:t> </a:t>
            </a:r>
            <a:r>
              <a:rPr lang="en-US" sz="1600" b="1" i="0" dirty="0" err="1"/>
              <a:t>eski</a:t>
            </a:r>
            <a:r>
              <a:rPr lang="en-US" sz="1600" b="1" i="0" dirty="0"/>
              <a:t> </a:t>
            </a:r>
            <a:r>
              <a:rPr lang="en-US" sz="1600" b="1" i="0" dirty="0" err="1"/>
              <a:t>sholro‘mol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bilan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tang‘ib</a:t>
            </a:r>
            <a:r>
              <a:rPr lang="en-US" sz="1600" b="1" i="0" dirty="0"/>
              <a:t>, </a:t>
            </a:r>
            <a:r>
              <a:rPr lang="en-US" sz="1600" b="1" i="0" dirty="0" err="1"/>
              <a:t>qo‘lida</a:t>
            </a:r>
            <a:r>
              <a:rPr lang="en-US" sz="1600" b="1" i="0" dirty="0"/>
              <a:t> </a:t>
            </a:r>
            <a:r>
              <a:rPr lang="en-US" sz="1600" b="1" i="0" dirty="0" err="1"/>
              <a:t>rapida</a:t>
            </a:r>
            <a:r>
              <a:rPr lang="en-US" sz="1600" b="1" i="0" dirty="0"/>
              <a:t>, </a:t>
            </a:r>
            <a:r>
              <a:rPr lang="en-US" sz="1600" b="1" i="0" dirty="0" err="1"/>
              <a:t>ikki</a:t>
            </a:r>
            <a:r>
              <a:rPr lang="en-US" sz="1600" b="1" i="0" dirty="0"/>
              <a:t> </a:t>
            </a:r>
            <a:r>
              <a:rPr lang="en-US" sz="1600" b="1" i="0" dirty="0" err="1"/>
              <a:t>yuzi</a:t>
            </a:r>
            <a:r>
              <a:rPr lang="en-US" sz="1600" b="1" i="0" dirty="0"/>
              <a:t> </a:t>
            </a:r>
            <a:r>
              <a:rPr lang="en-US" sz="1600" b="1" i="0" dirty="0" err="1"/>
              <a:t>tandirdan</a:t>
            </a:r>
            <a:r>
              <a:rPr lang="en-US" sz="1600" b="1" i="0" dirty="0"/>
              <a:t> </a:t>
            </a:r>
            <a:r>
              <a:rPr lang="en-US" sz="1600" b="1" i="0" dirty="0" err="1"/>
              <a:t>endi</a:t>
            </a:r>
            <a:r>
              <a:rPr lang="en-US" sz="1600" b="1" i="0" dirty="0"/>
              <a:t> </a:t>
            </a:r>
            <a:r>
              <a:rPr lang="en-US" sz="1600" b="1" i="0" dirty="0" err="1"/>
              <a:t>uzilgan</a:t>
            </a:r>
            <a:r>
              <a:rPr lang="en-US" sz="1600" b="1" i="0" dirty="0"/>
              <a:t> </a:t>
            </a:r>
            <a:r>
              <a:rPr lang="en-US" sz="1600" b="1" i="0" dirty="0" err="1"/>
              <a:t>kulchadek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qizarib-bo‘g‘riqib</a:t>
            </a:r>
            <a:r>
              <a:rPr lang="en-US" sz="1600" b="1" i="0" dirty="0" smtClean="0"/>
              <a:t> </a:t>
            </a:r>
            <a:r>
              <a:rPr lang="en-US" sz="1600" b="1" i="0" dirty="0"/>
              <a:t>non </a:t>
            </a:r>
            <a:r>
              <a:rPr lang="en-US" sz="1600" b="1" i="0" dirty="0" err="1"/>
              <a:t>yopayotgan</a:t>
            </a:r>
            <a:r>
              <a:rPr lang="en-US" sz="1600" b="1" i="0" dirty="0"/>
              <a:t> </a:t>
            </a:r>
            <a:r>
              <a:rPr lang="en-US" sz="1600" b="1" i="0" dirty="0" err="1"/>
              <a:t>onasi</a:t>
            </a:r>
            <a:r>
              <a:rPr lang="en-US" sz="1600" b="1" i="0" dirty="0"/>
              <a:t> </a:t>
            </a:r>
            <a:r>
              <a:rPr lang="en-US" sz="1600" b="1" i="0" dirty="0" err="1"/>
              <a:t>uni</a:t>
            </a:r>
            <a:r>
              <a:rPr lang="en-US" sz="1600" b="1" i="0" dirty="0"/>
              <a:t>:</a:t>
            </a:r>
          </a:p>
          <a:p>
            <a:r>
              <a:rPr lang="en-US" sz="1600" b="1" i="0" dirty="0"/>
              <a:t>– </a:t>
            </a:r>
            <a:r>
              <a:rPr lang="en-US" sz="1600" b="1" i="0" dirty="0" err="1"/>
              <a:t>Ebi</a:t>
            </a:r>
            <a:r>
              <a:rPr lang="en-US" sz="1600" b="1" i="0" dirty="0"/>
              <a:t>, </a:t>
            </a:r>
            <a:r>
              <a:rPr lang="en-US" sz="1600" b="1" i="0" dirty="0" err="1"/>
              <a:t>o‘zimdi</a:t>
            </a:r>
            <a:r>
              <a:rPr lang="en-US" sz="1600" b="1" i="0" dirty="0"/>
              <a:t> </a:t>
            </a:r>
            <a:r>
              <a:rPr lang="en-US" sz="1600" b="1" i="0" dirty="0" err="1"/>
              <a:t>sahroyi</a:t>
            </a:r>
            <a:r>
              <a:rPr lang="en-US" sz="1600" b="1" i="0" dirty="0"/>
              <a:t> </a:t>
            </a:r>
            <a:r>
              <a:rPr lang="en-US" sz="1600" b="1" i="0" dirty="0" err="1"/>
              <a:t>ulimmi</a:t>
            </a:r>
            <a:r>
              <a:rPr lang="en-US" sz="1600" b="1" i="0" dirty="0"/>
              <a:t>? </a:t>
            </a:r>
            <a:r>
              <a:rPr lang="en-US" sz="1600" b="1" i="0" dirty="0" err="1"/>
              <a:t>Araz-durazing</a:t>
            </a:r>
            <a:r>
              <a:rPr lang="en-US" sz="1600" b="1" i="0" dirty="0"/>
              <a:t> </a:t>
            </a:r>
            <a:r>
              <a:rPr lang="en-US" sz="1600" b="1" i="0" dirty="0" err="1"/>
              <a:t>arib-tarqab</a:t>
            </a:r>
            <a:r>
              <a:rPr lang="en-US" sz="1600" b="1" i="0" dirty="0"/>
              <a:t> </a:t>
            </a:r>
            <a:r>
              <a:rPr lang="en-US" sz="1600" b="1" i="0" dirty="0" err="1"/>
              <a:t>keldingmi</a:t>
            </a:r>
            <a:r>
              <a:rPr lang="en-US" sz="1600" b="1" i="0" dirty="0"/>
              <a:t>,</a:t>
            </a:r>
          </a:p>
          <a:p>
            <a:r>
              <a:rPr lang="en-US" sz="1600" b="1" i="0" dirty="0" err="1"/>
              <a:t>bolam</a:t>
            </a:r>
            <a:r>
              <a:rPr lang="en-US" sz="1600" b="1" i="0" dirty="0"/>
              <a:t>? – </a:t>
            </a:r>
            <a:r>
              <a:rPr lang="en-US" sz="1600" b="1" i="0" dirty="0" err="1"/>
              <a:t>deya</a:t>
            </a:r>
            <a:r>
              <a:rPr lang="en-US" sz="1600" b="1" i="0" dirty="0"/>
              <a:t>, </a:t>
            </a:r>
            <a:r>
              <a:rPr lang="en-US" sz="1600" b="1" i="0" dirty="0" err="1"/>
              <a:t>yaxshi</a:t>
            </a:r>
            <a:r>
              <a:rPr lang="en-US" sz="1600" b="1" i="0" dirty="0"/>
              <a:t> </a:t>
            </a:r>
            <a:r>
              <a:rPr lang="en-US" sz="1600" b="1" i="0" dirty="0" err="1"/>
              <a:t>tanimagan</a:t>
            </a:r>
            <a:r>
              <a:rPr lang="en-US" sz="1600" b="1" i="0" dirty="0"/>
              <a:t> </a:t>
            </a:r>
            <a:r>
              <a:rPr lang="en-US" sz="1600" b="1" i="0" dirty="0" err="1"/>
              <a:t>bo‘lib</a:t>
            </a:r>
            <a:r>
              <a:rPr lang="en-US" sz="1600" b="1" i="0" dirty="0"/>
              <a:t> chap </a:t>
            </a:r>
            <a:r>
              <a:rPr lang="en-US" sz="1600" b="1" i="0" dirty="0" err="1"/>
              <a:t>kaftini</a:t>
            </a:r>
            <a:r>
              <a:rPr lang="en-US" sz="1600" b="1" i="0" dirty="0"/>
              <a:t> </a:t>
            </a:r>
            <a:r>
              <a:rPr lang="en-US" sz="1600" b="1" i="0" dirty="0" err="1"/>
              <a:t>peshanasiga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soyabon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qilgancha</a:t>
            </a:r>
            <a:r>
              <a:rPr lang="en-US" sz="1600" b="1" i="0" dirty="0"/>
              <a:t>, </a:t>
            </a:r>
            <a:r>
              <a:rPr lang="en-US" sz="1600" b="1" i="0" dirty="0" err="1"/>
              <a:t>kulimsirab</a:t>
            </a:r>
            <a:r>
              <a:rPr lang="en-US" sz="1600" b="1" i="0" dirty="0"/>
              <a:t> </a:t>
            </a:r>
            <a:r>
              <a:rPr lang="en-US" sz="1600" b="1" i="0" dirty="0" err="1"/>
              <a:t>qarshi</a:t>
            </a:r>
            <a:r>
              <a:rPr lang="en-US" sz="1600" b="1" i="0" dirty="0"/>
              <a:t> </a:t>
            </a:r>
            <a:r>
              <a:rPr lang="en-US" sz="1600" b="1" i="0" dirty="0" err="1"/>
              <a:t>oldi</a:t>
            </a:r>
            <a:r>
              <a:rPr lang="en-US" sz="1600" b="1" i="0" dirty="0"/>
              <a:t>. </a:t>
            </a:r>
            <a:endParaRPr lang="ru-RU" sz="1600" b="1" i="0" dirty="0"/>
          </a:p>
        </p:txBody>
      </p:sp>
      <p:pic>
        <p:nvPicPr>
          <p:cNvPr id="3074" name="Picture 2" descr="C:\Users\Mehriddin\Desktop\ps_hands-hand-book-reading_15676904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12825"/>
            <a:ext cx="1143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dirty="0" err="1" smtClean="0"/>
              <a:t>Bilib</a:t>
            </a:r>
            <a:r>
              <a:rPr lang="en-US" dirty="0" smtClean="0"/>
              <a:t> </a:t>
            </a:r>
            <a:r>
              <a:rPr lang="en-US" dirty="0" err="1" smtClean="0"/>
              <a:t>oling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68500" y="555625"/>
            <a:ext cx="3733800" cy="25908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b="1" i="0" dirty="0" err="1" smtClean="0"/>
              <a:t>Ma’lum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bir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voqelikni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badiiy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tasvir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vositalari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orqali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obrazli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ifodalovchi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va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shu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yo‘l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bilan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tinglovchiga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estetik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ta’sir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etuvchi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nutq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uslubi</a:t>
            </a:r>
            <a:r>
              <a:rPr lang="en-US" sz="1800" b="1" i="0" dirty="0" smtClean="0"/>
              <a:t>……………….. </a:t>
            </a:r>
            <a:r>
              <a:rPr lang="en-US" sz="1800" b="1" i="0" dirty="0" err="1" smtClean="0"/>
              <a:t>deyiladi</a:t>
            </a:r>
            <a:r>
              <a:rPr lang="en-US" sz="1800" b="1" i="0" dirty="0" smtClean="0"/>
              <a:t>.</a:t>
            </a:r>
            <a:endParaRPr lang="ru-RU" sz="1800" b="1" i="0" dirty="0"/>
          </a:p>
        </p:txBody>
      </p:sp>
      <p:sp>
        <p:nvSpPr>
          <p:cNvPr id="5" name="TextBox 4"/>
          <p:cNvSpPr txBox="1"/>
          <p:nvPr/>
        </p:nvSpPr>
        <p:spPr>
          <a:xfrm>
            <a:off x="3205956" y="223202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adiiy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uslub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18691"/>
            <a:ext cx="1403026" cy="14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03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Obrazlilik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estetik</a:t>
            </a:r>
            <a:r>
              <a:rPr lang="en-US" dirty="0" smtClean="0"/>
              <a:t> </a:t>
            </a:r>
            <a:r>
              <a:rPr lang="en-US" dirty="0" err="1" smtClean="0"/>
              <a:t>ta’sir</a:t>
            </a:r>
            <a:r>
              <a:rPr lang="en-US" dirty="0" smtClean="0"/>
              <a:t> </a:t>
            </a:r>
            <a:r>
              <a:rPr lang="en-US" dirty="0" err="1" smtClean="0"/>
              <a:t>etish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7100" y="631825"/>
            <a:ext cx="3505200" cy="1723549"/>
          </a:xfrm>
        </p:spPr>
        <p:txBody>
          <a:bodyPr/>
          <a:lstStyle/>
          <a:p>
            <a:r>
              <a:rPr lang="en-US" sz="1600" b="1" i="0" dirty="0" err="1" smtClean="0"/>
              <a:t>Ko‘k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yuzida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suzib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yurgan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bulut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parchalari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oftobni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bir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zumda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yuz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ko‘yga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solyapti</a:t>
            </a:r>
            <a:r>
              <a:rPr lang="en-US" sz="1600" b="1" i="0" dirty="0" smtClean="0"/>
              <a:t>. </a:t>
            </a:r>
            <a:r>
              <a:rPr lang="en-US" sz="1600" b="1" i="0" dirty="0" err="1" smtClean="0"/>
              <a:t>Oftob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har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safar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bulut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ostiga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kirib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chiqqanda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bahor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kelganidan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bexabar</a:t>
            </a:r>
            <a:r>
              <a:rPr lang="en-US" sz="1600" b="1" i="0" dirty="0" smtClean="0"/>
              <a:t>, </a:t>
            </a:r>
            <a:r>
              <a:rPr lang="en-US" sz="1600" b="1" i="0" dirty="0" err="1" smtClean="0"/>
              <a:t>hanuz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g‘aflatda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yotgan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o‘t-o‘lanni</a:t>
            </a:r>
            <a:r>
              <a:rPr lang="en-US" sz="1600" b="1" i="0" dirty="0" smtClean="0"/>
              <a:t>, </a:t>
            </a:r>
            <a:r>
              <a:rPr lang="en-US" sz="1600" b="1" i="0" dirty="0" err="1" smtClean="0"/>
              <a:t>qurt-qumursqani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uyg‘otgan</a:t>
            </a:r>
            <a:r>
              <a:rPr lang="en-US" sz="1600" b="1" i="0" dirty="0" smtClean="0"/>
              <a:t>, </a:t>
            </a:r>
            <a:r>
              <a:rPr lang="en-US" sz="1600" b="1" i="0" dirty="0" err="1" smtClean="0"/>
              <a:t>avvalgidan</a:t>
            </a:r>
            <a:r>
              <a:rPr lang="en-US" sz="1600" b="1" i="0" dirty="0" smtClean="0"/>
              <a:t> ham </a:t>
            </a:r>
            <a:r>
              <a:rPr lang="en-US" sz="1600" b="1" i="0" dirty="0" err="1" smtClean="0"/>
              <a:t>yorug‘roq</a:t>
            </a:r>
            <a:r>
              <a:rPr lang="en-US" sz="1600" b="1" i="0" dirty="0" smtClean="0"/>
              <a:t>, </a:t>
            </a:r>
            <a:r>
              <a:rPr lang="en-US" sz="1600" b="1" i="0" dirty="0" err="1" smtClean="0"/>
              <a:t>avvalgidan</a:t>
            </a:r>
            <a:r>
              <a:rPr lang="en-US" sz="1600" b="1" i="0" dirty="0" smtClean="0"/>
              <a:t> ham </a:t>
            </a:r>
            <a:r>
              <a:rPr lang="en-US" sz="1600" b="1" i="0" dirty="0" err="1" smtClean="0"/>
              <a:t>issiqroq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shu’la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sochayotganday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tuyuladi</a:t>
            </a:r>
            <a:r>
              <a:rPr lang="en-US" sz="1600" b="1" i="0" dirty="0" smtClean="0"/>
              <a:t>.</a:t>
            </a:r>
            <a:endParaRPr lang="ru-RU" sz="1600" b="1" i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5" y="956541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0"/>
          <a:stretch/>
        </p:blipFill>
        <p:spPr bwMode="auto">
          <a:xfrm>
            <a:off x="341745" y="1814657"/>
            <a:ext cx="1524000" cy="66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7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dirty="0" err="1" smtClean="0"/>
              <a:t>Bilib</a:t>
            </a:r>
            <a:r>
              <a:rPr lang="en-US" dirty="0" smtClean="0"/>
              <a:t> </a:t>
            </a:r>
            <a:r>
              <a:rPr lang="en-US" dirty="0" err="1" smtClean="0"/>
              <a:t>oling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6100" y="860425"/>
            <a:ext cx="3810000" cy="1981200"/>
          </a:xfrm>
        </p:spPr>
        <p:txBody>
          <a:bodyPr/>
          <a:lstStyle/>
          <a:p>
            <a:r>
              <a:rPr lang="en-US" sz="1600" b="1" i="0" dirty="0" err="1"/>
              <a:t>Badiiy</a:t>
            </a:r>
            <a:r>
              <a:rPr lang="en-US" sz="1600" b="1" i="0" dirty="0"/>
              <a:t> </a:t>
            </a:r>
            <a:r>
              <a:rPr lang="en-US" sz="1600" b="1" i="0" dirty="0" err="1"/>
              <a:t>nutqda</a:t>
            </a:r>
            <a:r>
              <a:rPr lang="en-US" sz="1600" b="1" i="0" dirty="0"/>
              <a:t> </a:t>
            </a:r>
            <a:r>
              <a:rPr lang="en-US" sz="1600" b="1" i="0" dirty="0" err="1"/>
              <a:t>til</a:t>
            </a:r>
            <a:r>
              <a:rPr lang="en-US" sz="1600" b="1" i="0" dirty="0"/>
              <a:t> </a:t>
            </a:r>
            <a:r>
              <a:rPr lang="en-US" sz="1600" b="1" i="0" dirty="0" err="1"/>
              <a:t>leksikasining</a:t>
            </a:r>
            <a:r>
              <a:rPr lang="en-US" sz="1600" b="1" i="0" dirty="0"/>
              <a:t> </a:t>
            </a:r>
            <a:r>
              <a:rPr lang="en-US" sz="1600" b="1" i="0" dirty="0" err="1"/>
              <a:t>barcha</a:t>
            </a:r>
            <a:r>
              <a:rPr lang="en-US" sz="1600" b="1" i="0" dirty="0"/>
              <a:t> </a:t>
            </a:r>
            <a:r>
              <a:rPr lang="en-US" sz="1600" b="1" i="0" dirty="0" err="1"/>
              <a:t>qatlamlari</a:t>
            </a:r>
            <a:r>
              <a:rPr lang="en-US" sz="1600" b="1" i="0" dirty="0"/>
              <a:t> </a:t>
            </a:r>
            <a:r>
              <a:rPr lang="en-US" sz="1600" b="1" i="0" dirty="0" err="1"/>
              <a:t>ishtirok</a:t>
            </a:r>
            <a:r>
              <a:rPr lang="en-US" sz="1600" b="1" i="0" dirty="0"/>
              <a:t> </a:t>
            </a:r>
            <a:r>
              <a:rPr lang="en-US" sz="1600" b="1" i="0" dirty="0" err="1"/>
              <a:t>etadi</a:t>
            </a:r>
            <a:r>
              <a:rPr lang="en-US" sz="1600" b="1" i="0" dirty="0"/>
              <a:t>. </a:t>
            </a:r>
            <a:r>
              <a:rPr lang="en-US" sz="1600" b="1" i="0" dirty="0" err="1"/>
              <a:t>Chunki</a:t>
            </a:r>
            <a:r>
              <a:rPr lang="en-US" sz="1600" b="1" i="0" dirty="0"/>
              <a:t> </a:t>
            </a:r>
            <a:r>
              <a:rPr lang="en-US" sz="1600" b="1" i="0" dirty="0" err="1"/>
              <a:t>ilmiy</a:t>
            </a:r>
            <a:r>
              <a:rPr lang="en-US" sz="1600" b="1" i="0" dirty="0"/>
              <a:t> </a:t>
            </a:r>
            <a:r>
              <a:rPr lang="en-US" sz="1600" b="1" i="0" dirty="0" err="1"/>
              <a:t>va</a:t>
            </a:r>
            <a:r>
              <a:rPr lang="en-US" sz="1600" b="1" i="0" dirty="0"/>
              <a:t> </a:t>
            </a:r>
            <a:r>
              <a:rPr lang="en-US" sz="1600" b="1" i="0" dirty="0" err="1"/>
              <a:t>publitsistik</a:t>
            </a:r>
            <a:r>
              <a:rPr lang="en-US" sz="1600" b="1" i="0" dirty="0"/>
              <a:t> </a:t>
            </a:r>
            <a:r>
              <a:rPr lang="en-US" sz="1600" b="1" i="0" dirty="0" err="1"/>
              <a:t>uslublar</a:t>
            </a:r>
            <a:r>
              <a:rPr lang="en-US" sz="1600" b="1" i="0" dirty="0"/>
              <a:t> </a:t>
            </a:r>
            <a:r>
              <a:rPr lang="en-US" sz="1600" b="1" i="0" dirty="0" err="1"/>
              <a:t>ijtimoiy</a:t>
            </a:r>
            <a:r>
              <a:rPr lang="en-US" sz="1600" b="1" i="0" dirty="0"/>
              <a:t> </a:t>
            </a:r>
            <a:r>
              <a:rPr lang="en-US" sz="1600" b="1" i="0" dirty="0" err="1"/>
              <a:t>hayotning</a:t>
            </a:r>
            <a:r>
              <a:rPr lang="en-US" sz="1600" b="1" i="0" dirty="0"/>
              <a:t> u </a:t>
            </a:r>
            <a:r>
              <a:rPr lang="en-US" sz="1600" b="1" i="0" dirty="0" err="1"/>
              <a:t>yoki</a:t>
            </a:r>
            <a:r>
              <a:rPr lang="en-US" sz="1600" b="1" i="0" dirty="0"/>
              <a:t> </a:t>
            </a:r>
            <a:r>
              <a:rPr lang="en-US" sz="1600" b="1" i="0" dirty="0" err="1"/>
              <a:t>bu</a:t>
            </a:r>
            <a:r>
              <a:rPr lang="en-US" sz="1600" b="1" i="0" dirty="0"/>
              <a:t> </a:t>
            </a:r>
            <a:r>
              <a:rPr lang="en-US" sz="1600" b="1" i="0" dirty="0" err="1"/>
              <a:t>sohasini</a:t>
            </a:r>
            <a:r>
              <a:rPr lang="en-US" sz="1600" b="1" i="0" dirty="0"/>
              <a:t> </a:t>
            </a:r>
            <a:r>
              <a:rPr lang="en-US" sz="1600" b="1" i="0" dirty="0" err="1"/>
              <a:t>ifodalasa</a:t>
            </a:r>
            <a:r>
              <a:rPr lang="en-US" sz="1600" b="1" i="0" dirty="0"/>
              <a:t>, </a:t>
            </a:r>
            <a:r>
              <a:rPr lang="en-US" sz="1600" b="1" i="0" dirty="0" err="1"/>
              <a:t>badiiy</a:t>
            </a:r>
            <a:r>
              <a:rPr lang="en-US" sz="1600" b="1" i="0" dirty="0"/>
              <a:t> </a:t>
            </a:r>
            <a:r>
              <a:rPr lang="en-US" sz="1600" b="1" i="0" dirty="0" err="1"/>
              <a:t>uslub</a:t>
            </a:r>
            <a:r>
              <a:rPr lang="en-US" sz="1600" b="1" i="0" dirty="0"/>
              <a:t> </a:t>
            </a:r>
            <a:r>
              <a:rPr lang="en-US" sz="1600" b="1" i="0" dirty="0" err="1"/>
              <a:t>inson</a:t>
            </a:r>
            <a:r>
              <a:rPr lang="en-US" sz="1600" b="1" i="0" dirty="0"/>
              <a:t> </a:t>
            </a:r>
            <a:r>
              <a:rPr lang="en-US" sz="1600" b="1" i="0" dirty="0" err="1"/>
              <a:t>faoliyatining</a:t>
            </a:r>
            <a:r>
              <a:rPr lang="en-US" sz="1600" b="1" i="0" dirty="0"/>
              <a:t> </a:t>
            </a:r>
            <a:r>
              <a:rPr lang="en-US" sz="1600" b="1" i="0" dirty="0" err="1"/>
              <a:t>turli</a:t>
            </a:r>
            <a:r>
              <a:rPr lang="en-US" sz="1600" b="1" i="0" dirty="0"/>
              <a:t> </a:t>
            </a:r>
            <a:r>
              <a:rPr lang="en-US" sz="1600" b="1" i="0" dirty="0" err="1"/>
              <a:t>qirralarini</a:t>
            </a:r>
            <a:r>
              <a:rPr lang="en-US" sz="1600" b="1" i="0" dirty="0"/>
              <a:t> </a:t>
            </a:r>
            <a:r>
              <a:rPr lang="en-US" sz="1600" b="1" i="0" dirty="0" err="1"/>
              <a:t>o‘zida</a:t>
            </a:r>
            <a:r>
              <a:rPr lang="en-US" sz="1600" b="1" i="0" dirty="0"/>
              <a:t> </a:t>
            </a:r>
            <a:r>
              <a:rPr lang="en-US" sz="1600" b="1" i="0" dirty="0" err="1"/>
              <a:t>aks</a:t>
            </a:r>
            <a:r>
              <a:rPr lang="en-US" sz="1600" b="1" i="0" dirty="0"/>
              <a:t> </a:t>
            </a:r>
            <a:r>
              <a:rPr lang="en-US" sz="1600" b="1" i="0" dirty="0" err="1"/>
              <a:t>ettiradi</a:t>
            </a:r>
            <a:r>
              <a:rPr lang="en-US" sz="1600" b="1" i="0" dirty="0"/>
              <a:t>, </a:t>
            </a:r>
            <a:r>
              <a:rPr lang="en-US" sz="1600" b="1" i="0" dirty="0" err="1"/>
              <a:t>barchaga</a:t>
            </a:r>
            <a:r>
              <a:rPr lang="en-US" sz="1600" b="1" i="0" dirty="0"/>
              <a:t> </a:t>
            </a:r>
            <a:r>
              <a:rPr lang="en-US" sz="1600" b="1" i="0" dirty="0" err="1"/>
              <a:t>taalluqli</a:t>
            </a:r>
            <a:r>
              <a:rPr lang="en-US" sz="1600" b="1" i="0" dirty="0"/>
              <a:t> </a:t>
            </a:r>
            <a:r>
              <a:rPr lang="en-US" sz="1600" b="1" i="0" dirty="0" err="1"/>
              <a:t>bo‘ladi</a:t>
            </a:r>
            <a:r>
              <a:rPr lang="en-US" sz="1600" b="1" i="0" dirty="0"/>
              <a:t>.</a:t>
            </a:r>
            <a:endParaRPr lang="ru-RU" sz="1600" b="1" i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5" y="93662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3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4700" y="631825"/>
            <a:ext cx="3657600" cy="2462213"/>
          </a:xfrm>
        </p:spPr>
        <p:txBody>
          <a:bodyPr/>
          <a:lstStyle/>
          <a:p>
            <a:r>
              <a:rPr lang="en-US" sz="1600" b="1" i="0" dirty="0" err="1"/>
              <a:t>Badiiy</a:t>
            </a:r>
            <a:r>
              <a:rPr lang="en-US" sz="1600" b="1" i="0" dirty="0"/>
              <a:t> </a:t>
            </a:r>
            <a:r>
              <a:rPr lang="en-US" sz="1600" b="1" i="0" dirty="0" err="1"/>
              <a:t>uslubda</a:t>
            </a:r>
            <a:r>
              <a:rPr lang="en-US" sz="1600" b="1" i="0" dirty="0"/>
              <a:t> </a:t>
            </a:r>
            <a:r>
              <a:rPr lang="en-US" sz="1600" b="1" i="0" dirty="0" err="1"/>
              <a:t>qahramonlar</a:t>
            </a:r>
            <a:r>
              <a:rPr lang="en-US" sz="1600" b="1" i="0" dirty="0"/>
              <a:t> </a:t>
            </a:r>
            <a:r>
              <a:rPr lang="en-US" sz="1600" b="1" i="0" dirty="0" err="1"/>
              <a:t>nutqida</a:t>
            </a:r>
            <a:r>
              <a:rPr lang="en-US" sz="1600" b="1" i="0" dirty="0"/>
              <a:t> </a:t>
            </a:r>
            <a:r>
              <a:rPr lang="en-US" sz="1600" b="1" i="0" dirty="0" err="1"/>
              <a:t>oddiy</a:t>
            </a:r>
            <a:r>
              <a:rPr lang="en-US" sz="1600" b="1" i="0" dirty="0"/>
              <a:t> </a:t>
            </a:r>
            <a:r>
              <a:rPr lang="en-US" sz="1600" b="1" i="0" dirty="0" err="1"/>
              <a:t>nutq</a:t>
            </a:r>
            <a:r>
              <a:rPr lang="en-US" sz="1600" b="1" i="0" dirty="0"/>
              <a:t> </a:t>
            </a:r>
            <a:r>
              <a:rPr lang="en-US" sz="1600" b="1" i="0" dirty="0" err="1"/>
              <a:t>so‘zlari</a:t>
            </a:r>
            <a:r>
              <a:rPr lang="en-US" sz="1600" b="1" i="0" dirty="0"/>
              <a:t>, </a:t>
            </a:r>
            <a:r>
              <a:rPr lang="en-US" sz="1600" b="1" i="0" dirty="0" err="1"/>
              <a:t>sheva</a:t>
            </a:r>
            <a:r>
              <a:rPr lang="en-US" sz="1600" b="1" i="0" dirty="0"/>
              <a:t>, </a:t>
            </a:r>
            <a:r>
              <a:rPr lang="en-US" sz="1600" b="1" i="0" dirty="0" err="1"/>
              <a:t>vulgarizmlardan</a:t>
            </a:r>
            <a:r>
              <a:rPr lang="en-US" sz="1600" b="1" i="0" dirty="0"/>
              <a:t> ham </a:t>
            </a:r>
            <a:r>
              <a:rPr lang="en-US" sz="1600" b="1" i="0" dirty="0" err="1"/>
              <a:t>foydalaniladi</a:t>
            </a:r>
            <a:r>
              <a:rPr lang="en-US" sz="1600" b="1" i="0" dirty="0"/>
              <a:t>. </a:t>
            </a:r>
            <a:r>
              <a:rPr lang="en-US" sz="1600" b="1" i="0" dirty="0" err="1"/>
              <a:t>Shuning</a:t>
            </a:r>
            <a:r>
              <a:rPr lang="en-US" sz="1600" b="1" i="0" dirty="0"/>
              <a:t> </a:t>
            </a:r>
            <a:r>
              <a:rPr lang="en-US" sz="1600" b="1" i="0" dirty="0" err="1"/>
              <a:t>uchun</a:t>
            </a:r>
            <a:r>
              <a:rPr lang="en-US" sz="1600" b="1" i="0" dirty="0"/>
              <a:t> </a:t>
            </a:r>
            <a:r>
              <a:rPr lang="en-US" sz="1600" b="1" i="0" dirty="0" err="1"/>
              <a:t>badiiy</a:t>
            </a:r>
            <a:r>
              <a:rPr lang="en-US" sz="1600" b="1" i="0" dirty="0"/>
              <a:t> </a:t>
            </a:r>
            <a:r>
              <a:rPr lang="en-US" sz="1600" b="1" i="0" dirty="0" err="1"/>
              <a:t>uslub</a:t>
            </a:r>
            <a:r>
              <a:rPr lang="en-US" sz="1600" b="1" i="0" dirty="0"/>
              <a:t> </a:t>
            </a:r>
            <a:r>
              <a:rPr lang="en-US" sz="1600" b="1" i="0" dirty="0" err="1"/>
              <a:t>aralash</a:t>
            </a:r>
            <a:r>
              <a:rPr lang="en-US" sz="1600" b="1" i="0" dirty="0"/>
              <a:t> </a:t>
            </a:r>
            <a:r>
              <a:rPr lang="en-US" sz="1600" b="1" i="0" dirty="0" err="1"/>
              <a:t>uslub</a:t>
            </a:r>
            <a:r>
              <a:rPr lang="en-US" sz="1600" b="1" i="0" dirty="0"/>
              <a:t> deb ham </a:t>
            </a:r>
            <a:r>
              <a:rPr lang="en-US" sz="1600" b="1" i="0" dirty="0" err="1"/>
              <a:t>hisoblanadi</a:t>
            </a:r>
            <a:r>
              <a:rPr lang="en-US" sz="1600" b="1" i="0" dirty="0"/>
              <a:t>, </a:t>
            </a:r>
            <a:r>
              <a:rPr lang="en-US" sz="1600" b="1" i="0" dirty="0" err="1"/>
              <a:t>chunki</a:t>
            </a:r>
            <a:r>
              <a:rPr lang="en-US" sz="1600" b="1" i="0" dirty="0"/>
              <a:t> </a:t>
            </a:r>
            <a:r>
              <a:rPr lang="en-US" sz="1600" b="1" i="0" dirty="0" err="1"/>
              <a:t>bu</a:t>
            </a:r>
            <a:r>
              <a:rPr lang="en-US" sz="1600" b="1" i="0" dirty="0"/>
              <a:t> </a:t>
            </a:r>
            <a:r>
              <a:rPr lang="en-US" sz="1600" b="1" i="0" dirty="0" err="1"/>
              <a:t>uslubda</a:t>
            </a:r>
            <a:r>
              <a:rPr lang="en-US" sz="1600" b="1" i="0" dirty="0"/>
              <a:t> </a:t>
            </a:r>
            <a:r>
              <a:rPr lang="en-US" sz="1600" b="1" i="0" dirty="0" err="1"/>
              <a:t>so‘zlashuv</a:t>
            </a:r>
            <a:r>
              <a:rPr lang="en-US" sz="1600" b="1" i="0" dirty="0"/>
              <a:t> </a:t>
            </a:r>
            <a:r>
              <a:rPr lang="en-US" sz="1600" b="1" i="0" dirty="0" err="1"/>
              <a:t>va</a:t>
            </a:r>
            <a:r>
              <a:rPr lang="en-US" sz="1600" b="1" i="0" dirty="0"/>
              <a:t> </a:t>
            </a:r>
            <a:r>
              <a:rPr lang="en-US" sz="1600" b="1" i="0" dirty="0" err="1"/>
              <a:t>kitobiy</a:t>
            </a:r>
            <a:r>
              <a:rPr lang="en-US" sz="1600" b="1" i="0" dirty="0"/>
              <a:t> </a:t>
            </a:r>
            <a:r>
              <a:rPr lang="en-US" sz="1600" b="1" i="0" dirty="0" err="1"/>
              <a:t>uslublarga</a:t>
            </a:r>
            <a:r>
              <a:rPr lang="en-US" sz="1600" b="1" i="0" dirty="0"/>
              <a:t> </a:t>
            </a:r>
            <a:r>
              <a:rPr lang="en-US" sz="1600" b="1" i="0" dirty="0" err="1"/>
              <a:t>xos</a:t>
            </a:r>
            <a:r>
              <a:rPr lang="en-US" sz="1600" b="1" i="0" dirty="0"/>
              <a:t> </a:t>
            </a:r>
            <a:r>
              <a:rPr lang="en-US" sz="1600" b="1" i="0" dirty="0" err="1"/>
              <a:t>o‘rinlar</a:t>
            </a:r>
            <a:r>
              <a:rPr lang="en-US" sz="1600" b="1" i="0" dirty="0"/>
              <a:t> ham </a:t>
            </a:r>
            <a:r>
              <a:rPr lang="en-US" sz="1600" b="1" i="0" dirty="0" err="1"/>
              <a:t>uchraydi</a:t>
            </a:r>
            <a:r>
              <a:rPr lang="en-US" sz="1600" b="1" i="0" dirty="0"/>
              <a:t>. </a:t>
            </a:r>
            <a:r>
              <a:rPr lang="en-US" sz="1600" b="1" i="0" dirty="0" err="1"/>
              <a:t>Unda</a:t>
            </a:r>
            <a:r>
              <a:rPr lang="en-US" sz="1600" b="1" i="0" dirty="0"/>
              <a:t> </a:t>
            </a:r>
            <a:r>
              <a:rPr lang="en-US" sz="1600" b="1" i="0" dirty="0" err="1"/>
              <a:t>turli</a:t>
            </a:r>
            <a:r>
              <a:rPr lang="en-US" sz="1600" b="1" i="0" dirty="0"/>
              <a:t> </a:t>
            </a:r>
            <a:r>
              <a:rPr lang="en-US" sz="1600" b="1" i="0" dirty="0" err="1"/>
              <a:t>kasb-hunar</a:t>
            </a:r>
            <a:r>
              <a:rPr lang="en-US" sz="1600" b="1" i="0" dirty="0"/>
              <a:t>, fan-</a:t>
            </a:r>
            <a:r>
              <a:rPr lang="en-US" sz="1600" b="1" i="0" dirty="0" err="1"/>
              <a:t>texnika</a:t>
            </a:r>
            <a:r>
              <a:rPr lang="en-US" sz="1600" b="1" i="0" dirty="0"/>
              <a:t>, </a:t>
            </a:r>
            <a:r>
              <a:rPr lang="en-US" sz="1600" b="1" i="0" dirty="0" err="1"/>
              <a:t>xalqning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ijtimoiy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hayotiga</a:t>
            </a:r>
            <a:r>
              <a:rPr lang="en-US" sz="1600" b="1" i="0" dirty="0"/>
              <a:t> </a:t>
            </a:r>
            <a:r>
              <a:rPr lang="en-US" sz="1600" b="1" i="0" dirty="0" err="1"/>
              <a:t>tegishli</a:t>
            </a:r>
            <a:r>
              <a:rPr lang="en-US" sz="1600" b="1" i="0" dirty="0"/>
              <a:t> rang-</a:t>
            </a:r>
            <a:r>
              <a:rPr lang="en-US" sz="1600" b="1" i="0" dirty="0" err="1"/>
              <a:t>barang</a:t>
            </a:r>
            <a:r>
              <a:rPr lang="en-US" sz="1600" b="1" i="0" dirty="0"/>
              <a:t> </a:t>
            </a:r>
            <a:r>
              <a:rPr lang="en-US" sz="1600" b="1" i="0" dirty="0" err="1"/>
              <a:t>so‘zlar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qo‘llaniladi</a:t>
            </a:r>
            <a:r>
              <a:rPr lang="en-US" sz="1600" b="1" i="0" dirty="0" smtClean="0"/>
              <a:t>.</a:t>
            </a:r>
            <a:endParaRPr lang="ru-RU" sz="1600" b="1" i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8" y="631825"/>
            <a:ext cx="162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15"/>
          <a:stretch/>
        </p:blipFill>
        <p:spPr bwMode="auto">
          <a:xfrm>
            <a:off x="210319" y="1774825"/>
            <a:ext cx="1589809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8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      3-mashq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9400" y="860425"/>
            <a:ext cx="5486400" cy="1723549"/>
          </a:xfrm>
        </p:spPr>
        <p:txBody>
          <a:bodyPr/>
          <a:lstStyle/>
          <a:p>
            <a:r>
              <a:rPr lang="en-US" sz="1600" b="1" i="0" dirty="0" smtClean="0"/>
              <a:t> </a:t>
            </a:r>
            <a:r>
              <a:rPr lang="en-US" sz="1600" b="1" i="0" dirty="0" err="1" smtClean="0"/>
              <a:t>Fikrlamoq</a:t>
            </a:r>
            <a:r>
              <a:rPr lang="en-US" sz="1600" b="1" i="0" dirty="0"/>
              <a:t>, </a:t>
            </a:r>
            <a:r>
              <a:rPr lang="en-US" sz="1600" b="1" i="0" dirty="0" err="1">
                <a:solidFill>
                  <a:schemeClr val="tx2"/>
                </a:solidFill>
              </a:rPr>
              <a:t>xayolot</a:t>
            </a:r>
            <a:r>
              <a:rPr lang="en-US" sz="1600" b="1" i="0" dirty="0"/>
              <a:t>, </a:t>
            </a:r>
            <a:r>
              <a:rPr lang="en-US" sz="1600" b="1" i="0" dirty="0" err="1">
                <a:solidFill>
                  <a:schemeClr val="tx2"/>
                </a:solidFill>
              </a:rPr>
              <a:t>borliq</a:t>
            </a:r>
            <a:r>
              <a:rPr lang="en-US" sz="1600" b="1" i="0" dirty="0"/>
              <a:t>, </a:t>
            </a:r>
            <a:r>
              <a:rPr lang="en-US" sz="1600" b="1" i="0" dirty="0" err="1">
                <a:solidFill>
                  <a:schemeClr val="tx2"/>
                </a:solidFill>
              </a:rPr>
              <a:t>yashnagay</a:t>
            </a:r>
            <a:r>
              <a:rPr lang="en-US" sz="1600" b="1" i="0" dirty="0"/>
              <a:t>, </a:t>
            </a:r>
            <a:r>
              <a:rPr lang="en-US" sz="1600" b="1" i="0" dirty="0" err="1"/>
              <a:t>demak</a:t>
            </a:r>
            <a:r>
              <a:rPr lang="en-US" sz="1600" b="1" i="0" dirty="0"/>
              <a:t>, </a:t>
            </a:r>
            <a:r>
              <a:rPr lang="en-US" sz="1600" b="1" i="0" dirty="0" err="1">
                <a:solidFill>
                  <a:schemeClr val="tx2"/>
                </a:solidFill>
              </a:rPr>
              <a:t>jilmaymoq</a:t>
            </a:r>
            <a:r>
              <a:rPr lang="en-US" sz="1600" b="1" i="0" dirty="0"/>
              <a:t>, </a:t>
            </a:r>
            <a:r>
              <a:rPr lang="en-US" sz="1600" b="1" i="0" dirty="0" err="1" smtClean="0"/>
              <a:t>zumrasha</a:t>
            </a:r>
            <a:r>
              <a:rPr lang="en-US" sz="1600" b="1" i="0" dirty="0" smtClean="0"/>
              <a:t>, </a:t>
            </a:r>
            <a:r>
              <a:rPr lang="en-US" sz="1600" b="1" i="0" dirty="0" err="1" smtClean="0"/>
              <a:t>rezonans</a:t>
            </a:r>
            <a:r>
              <a:rPr lang="en-US" sz="1600" b="1" i="0" dirty="0"/>
              <a:t>, </a:t>
            </a:r>
            <a:r>
              <a:rPr lang="en-US" sz="1600" b="1" i="0" dirty="0" err="1"/>
              <a:t>tenglama</a:t>
            </a:r>
            <a:r>
              <a:rPr lang="en-US" sz="1600" b="1" i="0" dirty="0"/>
              <a:t>, </a:t>
            </a:r>
            <a:r>
              <a:rPr lang="en-US" sz="1600" b="1" i="0" dirty="0" err="1"/>
              <a:t>paxmoq</a:t>
            </a:r>
            <a:r>
              <a:rPr lang="en-US" sz="1600" b="1" i="0" dirty="0"/>
              <a:t>, </a:t>
            </a:r>
            <a:r>
              <a:rPr lang="en-US" sz="1600" b="1" i="0" dirty="0" err="1"/>
              <a:t>ocherk</a:t>
            </a:r>
            <a:r>
              <a:rPr lang="en-US" sz="1600" b="1" i="0" dirty="0"/>
              <a:t>, </a:t>
            </a:r>
            <a:r>
              <a:rPr lang="en-US" sz="1600" b="1" i="0" dirty="0" err="1">
                <a:solidFill>
                  <a:schemeClr val="tx2"/>
                </a:solidFill>
              </a:rPr>
              <a:t>talmeh</a:t>
            </a:r>
            <a:r>
              <a:rPr lang="en-US" sz="1600" b="1" i="0" dirty="0"/>
              <a:t>, </a:t>
            </a:r>
            <a:r>
              <a:rPr lang="en-US" sz="1600" b="1" i="0" dirty="0" err="1">
                <a:solidFill>
                  <a:schemeClr val="tx2"/>
                </a:solidFill>
              </a:rPr>
              <a:t>boqiy</a:t>
            </a:r>
            <a:r>
              <a:rPr lang="en-US" sz="1600" b="1" i="0" dirty="0"/>
              <a:t>, </a:t>
            </a:r>
            <a:r>
              <a:rPr lang="en-US" sz="1600" b="1" i="0" dirty="0" err="1">
                <a:solidFill>
                  <a:schemeClr val="tx2"/>
                </a:solidFill>
              </a:rPr>
              <a:t>istiqbol</a:t>
            </a:r>
            <a:r>
              <a:rPr lang="en-US" sz="1600" b="1" i="0" dirty="0"/>
              <a:t>, </a:t>
            </a:r>
            <a:r>
              <a:rPr lang="en-US" sz="1600" b="1" i="0" dirty="0" err="1" smtClean="0"/>
              <a:t>girgitton</a:t>
            </a:r>
            <a:r>
              <a:rPr lang="en-US" sz="1600" b="1" i="0" dirty="0" smtClean="0"/>
              <a:t>, </a:t>
            </a:r>
            <a:r>
              <a:rPr lang="en-US" sz="1600" b="1" i="0" dirty="0" err="1" smtClean="0"/>
              <a:t>bo‘g‘in</a:t>
            </a:r>
            <a:r>
              <a:rPr lang="en-US" sz="1600" b="1" i="0" dirty="0"/>
              <a:t>, </a:t>
            </a:r>
            <a:r>
              <a:rPr lang="en-US" sz="1600" b="1" i="0" dirty="0" err="1">
                <a:solidFill>
                  <a:schemeClr val="tx2"/>
                </a:solidFill>
              </a:rPr>
              <a:t>mavjlanmoq</a:t>
            </a:r>
            <a:r>
              <a:rPr lang="en-US" sz="1600" b="1" i="0" dirty="0"/>
              <a:t>, </a:t>
            </a:r>
            <a:r>
              <a:rPr lang="en-US" sz="1600" b="1" i="0" dirty="0" err="1"/>
              <a:t>binobarin</a:t>
            </a:r>
            <a:r>
              <a:rPr lang="en-US" sz="1600" b="1" i="0" dirty="0"/>
              <a:t>, </a:t>
            </a:r>
            <a:r>
              <a:rPr lang="en-US" sz="1600" b="1" i="0" dirty="0" err="1">
                <a:solidFill>
                  <a:schemeClr val="tx2"/>
                </a:solidFill>
              </a:rPr>
              <a:t>dilkusho</a:t>
            </a:r>
            <a:r>
              <a:rPr lang="en-US" sz="1600" b="1" i="0" dirty="0"/>
              <a:t>, </a:t>
            </a:r>
            <a:r>
              <a:rPr lang="en-US" sz="1600" b="1" i="0" dirty="0" err="1"/>
              <a:t>bildirgi</a:t>
            </a:r>
            <a:r>
              <a:rPr lang="en-US" sz="1600" b="1" i="0" dirty="0"/>
              <a:t>, </a:t>
            </a:r>
            <a:r>
              <a:rPr lang="en-US" sz="1600" b="1" i="0" dirty="0" err="1"/>
              <a:t>talpinmoq</a:t>
            </a:r>
            <a:r>
              <a:rPr lang="en-US" sz="1600" b="1" i="0" dirty="0"/>
              <a:t>, </a:t>
            </a:r>
            <a:r>
              <a:rPr lang="en-US" sz="1600" b="1" i="0" dirty="0" err="1" smtClean="0"/>
              <a:t>saxovat</a:t>
            </a:r>
            <a:r>
              <a:rPr lang="en-US" sz="1600" b="1" i="0" dirty="0" smtClean="0"/>
              <a:t>, </a:t>
            </a:r>
            <a:r>
              <a:rPr lang="en-US" sz="1600" b="1" i="0" dirty="0" err="1" smtClean="0"/>
              <a:t>hujayra</a:t>
            </a:r>
            <a:r>
              <a:rPr lang="en-US" sz="1600" b="1" i="0" dirty="0"/>
              <a:t>, </a:t>
            </a:r>
            <a:r>
              <a:rPr lang="en-US" sz="1600" b="1" i="0" dirty="0" err="1"/>
              <a:t>plazma</a:t>
            </a:r>
            <a:r>
              <a:rPr lang="en-US" sz="1600" b="1" i="0" dirty="0"/>
              <a:t>, </a:t>
            </a:r>
            <a:r>
              <a:rPr lang="en-US" sz="1600" b="1" i="0" dirty="0" err="1">
                <a:solidFill>
                  <a:schemeClr val="tx2"/>
                </a:solidFill>
              </a:rPr>
              <a:t>ag‘yor</a:t>
            </a:r>
            <a:r>
              <a:rPr lang="en-US" sz="1600" b="1" i="0" dirty="0"/>
              <a:t>, </a:t>
            </a:r>
            <a:r>
              <a:rPr lang="en-US" sz="1600" b="1" i="0" dirty="0" err="1"/>
              <a:t>nazorat</a:t>
            </a:r>
            <a:r>
              <a:rPr lang="en-US" sz="1600" b="1" i="0" dirty="0"/>
              <a:t> </a:t>
            </a:r>
            <a:r>
              <a:rPr lang="en-US" sz="1600" b="1" i="0" dirty="0" err="1"/>
              <a:t>qilmoq</a:t>
            </a:r>
            <a:r>
              <a:rPr lang="en-US" sz="1600" b="1" i="0" dirty="0"/>
              <a:t>, </a:t>
            </a:r>
            <a:r>
              <a:rPr lang="en-US" sz="1600" b="1" i="0" dirty="0" err="1"/>
              <a:t>to‘rtburchak</a:t>
            </a:r>
            <a:r>
              <a:rPr lang="en-US" sz="1600" b="1" i="0" dirty="0"/>
              <a:t>, </a:t>
            </a:r>
            <a:r>
              <a:rPr lang="en-US" sz="1600" b="1" i="0" dirty="0" err="1"/>
              <a:t>tovush</a:t>
            </a:r>
            <a:r>
              <a:rPr lang="en-US" sz="1600" b="1" i="0" dirty="0"/>
              <a:t>, </a:t>
            </a:r>
            <a:r>
              <a:rPr lang="en-US" sz="1600" b="1" i="0" dirty="0" err="1" smtClean="0">
                <a:solidFill>
                  <a:schemeClr val="tx2"/>
                </a:solidFill>
              </a:rPr>
              <a:t>orombaxsh</a:t>
            </a:r>
            <a:r>
              <a:rPr lang="en-US" sz="1600" b="1" i="0" dirty="0" smtClean="0"/>
              <a:t>, </a:t>
            </a:r>
            <a:r>
              <a:rPr lang="en-US" sz="1600" b="1" i="0" dirty="0" err="1" smtClean="0">
                <a:solidFill>
                  <a:schemeClr val="tx2"/>
                </a:solidFill>
              </a:rPr>
              <a:t>faxr</a:t>
            </a:r>
            <a:r>
              <a:rPr lang="en-US" sz="1600" b="1" i="0" dirty="0" smtClean="0">
                <a:solidFill>
                  <a:schemeClr val="tx2"/>
                </a:solidFill>
              </a:rPr>
              <a:t> </a:t>
            </a:r>
            <a:r>
              <a:rPr lang="en-US" sz="1600" b="1" i="0" dirty="0" err="1">
                <a:solidFill>
                  <a:schemeClr val="tx2"/>
                </a:solidFill>
              </a:rPr>
              <a:t>etmoq</a:t>
            </a:r>
            <a:r>
              <a:rPr lang="en-US" sz="1600" b="1" i="0" dirty="0"/>
              <a:t>, </a:t>
            </a:r>
            <a:r>
              <a:rPr lang="en-US" sz="1600" b="1" i="0" dirty="0" err="1"/>
              <a:t>tanqis</a:t>
            </a:r>
            <a:r>
              <a:rPr lang="en-US" sz="1600" b="1" i="0" dirty="0"/>
              <a:t>, </a:t>
            </a:r>
            <a:r>
              <a:rPr lang="en-US" sz="1600" b="1" i="0" dirty="0" err="1"/>
              <a:t>opoqi</a:t>
            </a:r>
            <a:r>
              <a:rPr lang="en-US" sz="1600" b="1" i="0" dirty="0"/>
              <a:t>, </a:t>
            </a:r>
            <a:r>
              <a:rPr lang="en-US" sz="1600" b="1" i="0" dirty="0" err="1">
                <a:solidFill>
                  <a:schemeClr val="tx2"/>
                </a:solidFill>
              </a:rPr>
              <a:t>yovqur</a:t>
            </a:r>
            <a:r>
              <a:rPr lang="en-US" sz="1600" b="1" i="0" dirty="0"/>
              <a:t>.</a:t>
            </a:r>
            <a:endParaRPr lang="ru-RU" sz="1600" b="1" i="0" dirty="0"/>
          </a:p>
        </p:txBody>
      </p:sp>
    </p:spTree>
    <p:extLst>
      <p:ext uri="{BB962C8B-B14F-4D97-AF65-F5344CB8AC3E}">
        <p14:creationId xmlns:p14="http://schemas.microsoft.com/office/powerpoint/2010/main" val="16754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dirty="0" err="1" smtClean="0"/>
              <a:t>Esda</a:t>
            </a:r>
            <a:r>
              <a:rPr lang="en-US" dirty="0" smtClean="0"/>
              <a:t> </a:t>
            </a:r>
            <a:r>
              <a:rPr lang="en-US" dirty="0" err="1" smtClean="0"/>
              <a:t>saqlang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6501" y="555625"/>
            <a:ext cx="4495800" cy="27084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 i="0" dirty="0" err="1" smtClean="0">
                <a:solidFill>
                  <a:schemeClr val="tx2"/>
                </a:solidFill>
              </a:rPr>
              <a:t>Ag‘yor</a:t>
            </a:r>
            <a:r>
              <a:rPr lang="en-US" sz="1800" b="1" i="0" dirty="0" smtClean="0"/>
              <a:t>- </a:t>
            </a:r>
            <a:r>
              <a:rPr lang="en-US" sz="1800" b="1" i="0" dirty="0" err="1" smtClean="0"/>
              <a:t>raqib</a:t>
            </a:r>
            <a:r>
              <a:rPr lang="en-US" sz="1800" b="1" i="0" dirty="0" smtClean="0"/>
              <a:t>, </a:t>
            </a:r>
            <a:r>
              <a:rPr lang="en-US" sz="1800" b="1" i="0" dirty="0" err="1" smtClean="0"/>
              <a:t>dushman</a:t>
            </a:r>
            <a:endParaRPr lang="en-US" sz="1800" b="1" i="0" dirty="0" smtClean="0"/>
          </a:p>
          <a:p>
            <a:r>
              <a:rPr lang="en-US" sz="1800" b="1" i="0" dirty="0" err="1" smtClean="0">
                <a:solidFill>
                  <a:schemeClr val="tx2"/>
                </a:solidFill>
              </a:rPr>
              <a:t>Borliq</a:t>
            </a:r>
            <a:r>
              <a:rPr lang="en-US" sz="1800" b="1" i="0" dirty="0" smtClean="0"/>
              <a:t> – </a:t>
            </a:r>
            <a:r>
              <a:rPr lang="en-US" sz="1800" b="1" i="0" dirty="0" err="1" smtClean="0"/>
              <a:t>inson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ongi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va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sezgisidan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tashqaridagi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dunyo</a:t>
            </a:r>
            <a:r>
              <a:rPr lang="en-US" sz="1800" b="1" i="0" dirty="0" smtClean="0"/>
              <a:t>, </a:t>
            </a:r>
            <a:r>
              <a:rPr lang="en-US" sz="1800" b="1" i="0" dirty="0" err="1" smtClean="0"/>
              <a:t>olam</a:t>
            </a:r>
            <a:r>
              <a:rPr lang="en-US" sz="1800" b="1" i="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1800" b="1" i="0" dirty="0" err="1" smtClean="0">
                <a:solidFill>
                  <a:schemeClr val="tx2"/>
                </a:solidFill>
              </a:rPr>
              <a:t>Yovqur</a:t>
            </a:r>
            <a:r>
              <a:rPr lang="en-US" sz="1800" b="1" i="0" dirty="0" smtClean="0"/>
              <a:t> – </a:t>
            </a:r>
            <a:r>
              <a:rPr lang="en-US" sz="1800" b="1" i="0" dirty="0" err="1" smtClean="0"/>
              <a:t>qo‘rqmas</a:t>
            </a:r>
            <a:r>
              <a:rPr lang="en-US" sz="1800" b="1" i="0" dirty="0" smtClean="0"/>
              <a:t>, </a:t>
            </a:r>
            <a:r>
              <a:rPr lang="en-US" sz="1800" b="1" i="0" dirty="0" err="1" smtClean="0"/>
              <a:t>dovyurak</a:t>
            </a:r>
            <a:endParaRPr lang="en-US" sz="1800" b="1" i="0" dirty="0" smtClean="0"/>
          </a:p>
          <a:p>
            <a:r>
              <a:rPr lang="en-US" sz="1800" b="1" i="0" dirty="0" err="1" smtClean="0">
                <a:solidFill>
                  <a:schemeClr val="tx2"/>
                </a:solidFill>
              </a:rPr>
              <a:t>Orombaxsh</a:t>
            </a:r>
            <a:r>
              <a:rPr lang="en-US" sz="1800" b="1" i="0" dirty="0" smtClean="0"/>
              <a:t> – </a:t>
            </a:r>
            <a:r>
              <a:rPr lang="en-US" sz="1800" b="1" i="0" dirty="0" err="1" smtClean="0"/>
              <a:t>tinchlik</a:t>
            </a:r>
            <a:r>
              <a:rPr lang="en-US" sz="1800" b="1" i="0" dirty="0" smtClean="0"/>
              <a:t>, </a:t>
            </a:r>
            <a:r>
              <a:rPr lang="en-US" sz="1800" b="1" i="0" dirty="0" err="1" smtClean="0"/>
              <a:t>xotirjamlik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bag‘ishlovchi</a:t>
            </a:r>
            <a:endParaRPr lang="en-US" sz="1800" b="1" i="0" dirty="0"/>
          </a:p>
          <a:p>
            <a:r>
              <a:rPr lang="en-US" sz="1800" b="1" i="0" dirty="0" err="1" smtClean="0"/>
              <a:t>Xonaga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bahor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havosining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orombaxsh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nafasi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kirdi</a:t>
            </a:r>
            <a:r>
              <a:rPr lang="en-US" sz="1800" b="1" i="0" dirty="0" smtClean="0"/>
              <a:t>.</a:t>
            </a:r>
            <a:endParaRPr lang="en-US" sz="1800" b="1" i="0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25275"/>
          <a:stretch/>
        </p:blipFill>
        <p:spPr bwMode="auto">
          <a:xfrm>
            <a:off x="139700" y="848014"/>
            <a:ext cx="98543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8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3980</TotalTime>
  <Words>502</Words>
  <Application>Microsoft Office PowerPoint</Application>
  <PresentationFormat>Произвольный</PresentationFormat>
  <Paragraphs>45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               Ona tili</vt:lpstr>
      <vt:lpstr>Презентация PowerPoint</vt:lpstr>
      <vt:lpstr>                        Badiiy matn</vt:lpstr>
      <vt:lpstr>                        Bilib oling!</vt:lpstr>
      <vt:lpstr>            Obrazlilik va estetik ta’sir etish</vt:lpstr>
      <vt:lpstr>                          Bilib oling!</vt:lpstr>
      <vt:lpstr>Презентация PowerPoint</vt:lpstr>
      <vt:lpstr>                           3-mashq</vt:lpstr>
      <vt:lpstr>                        Esda saqlang!</vt:lpstr>
      <vt:lpstr>               Badiiy uslubda iboralar</vt:lpstr>
      <vt:lpstr>      Mustaqil bajarish uchun topshiriq</vt:lpstr>
      <vt:lpstr>            Bilimingizni sinab ko‘ring!</vt:lpstr>
      <vt:lpstr>Mustaqil bajarish uchun topshiriq: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Mehriddin</cp:lastModifiedBy>
  <cp:revision>547</cp:revision>
  <dcterms:created xsi:type="dcterms:W3CDTF">2020-04-13T08:05:16Z</dcterms:created>
  <dcterms:modified xsi:type="dcterms:W3CDTF">2021-01-05T08:32:21Z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