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56" r:id="rId2"/>
    <p:sldId id="295" r:id="rId3"/>
    <p:sldId id="296" r:id="rId4"/>
    <p:sldId id="297" r:id="rId5"/>
    <p:sldId id="298" r:id="rId6"/>
    <p:sldId id="303" r:id="rId7"/>
    <p:sldId id="299" r:id="rId8"/>
    <p:sldId id="300" r:id="rId9"/>
    <p:sldId id="305" r:id="rId10"/>
    <p:sldId id="306" r:id="rId11"/>
    <p:sldId id="301" r:id="rId12"/>
    <p:sldId id="302" r:id="rId13"/>
    <p:sldId id="307" r:id="rId14"/>
    <p:sldId id="304" r:id="rId15"/>
    <p:sldId id="284" r:id="rId16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BE55D"/>
    <a:srgbClr val="31CE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37" d="100"/>
          <a:sy n="137" d="100"/>
        </p:scale>
        <p:origin x="-846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648A4F1-0B9A-46DC-8BCA-A3FD591E1D68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789A548-867B-4AB1-9BB0-3A379C6DD717}">
      <dgm:prSet phldrT="[Текст]"/>
      <dgm:spPr>
        <a:solidFill>
          <a:srgbClr val="92D050"/>
        </a:solidFill>
      </dgm:spPr>
      <dgm:t>
        <a:bodyPr/>
        <a:lstStyle/>
        <a:p>
          <a:r>
            <a:rPr lang="en-US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Tabiatni</a:t>
          </a:r>
          <a:r>
            <a:rPr lang="en-US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sevishni</a:t>
          </a:r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F439576-7410-4058-806F-2E442A6F9DB3}" type="parTrans" cxnId="{5D713CAF-9BA8-4617-8957-F9AFD89CE45F}">
      <dgm:prSet/>
      <dgm:spPr/>
      <dgm:t>
        <a:bodyPr/>
        <a:lstStyle/>
        <a:p>
          <a:endParaRPr lang="ru-RU"/>
        </a:p>
      </dgm:t>
    </dgm:pt>
    <dgm:pt modelId="{DDC2047B-6883-40E6-BAF4-C41D70B276F3}" type="sibTrans" cxnId="{5D713CAF-9BA8-4617-8957-F9AFD89CE45F}">
      <dgm:prSet/>
      <dgm:spPr/>
      <dgm:t>
        <a:bodyPr/>
        <a:lstStyle/>
        <a:p>
          <a:endParaRPr lang="ru-RU"/>
        </a:p>
      </dgm:t>
    </dgm:pt>
    <dgm:pt modelId="{A0959524-4C06-4159-9736-B534E4D5EDD5}">
      <dgm:prSet phldrT="[Текст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n-US" sz="1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Yurtni</a:t>
          </a:r>
          <a:r>
            <a:rPr lang="en-US" sz="1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bog‘ga</a:t>
          </a:r>
          <a:r>
            <a:rPr lang="en-US" sz="1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aylantirishni</a:t>
          </a:r>
          <a:endParaRPr lang="ru-RU" sz="1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118D097-4394-44C8-880C-87D7D8E348E6}" type="parTrans" cxnId="{133BB06B-3E9F-432D-8A8C-8E2EF97DACAE}">
      <dgm:prSet/>
      <dgm:spPr/>
      <dgm:t>
        <a:bodyPr/>
        <a:lstStyle/>
        <a:p>
          <a:endParaRPr lang="ru-RU"/>
        </a:p>
      </dgm:t>
    </dgm:pt>
    <dgm:pt modelId="{5E9132ED-44AE-46D8-BD21-D373AA1ACB60}" type="sibTrans" cxnId="{133BB06B-3E9F-432D-8A8C-8E2EF97DACAE}">
      <dgm:prSet/>
      <dgm:spPr/>
      <dgm:t>
        <a:bodyPr/>
        <a:lstStyle/>
        <a:p>
          <a:endParaRPr lang="ru-RU"/>
        </a:p>
      </dgm:t>
    </dgm:pt>
    <dgm:pt modelId="{9231A9B9-B660-4D0A-9DCC-4D8514F5FBFA}">
      <dgm:prSet phldrT="[Текст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sz="1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Ajdodlarga</a:t>
          </a:r>
          <a:r>
            <a:rPr lang="en-US" sz="1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munosib</a:t>
          </a:r>
          <a:r>
            <a:rPr lang="en-US" sz="1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avlod</a:t>
          </a:r>
          <a:r>
            <a:rPr lang="en-US" sz="1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bo‘lishni</a:t>
          </a:r>
          <a:endParaRPr lang="ru-RU" sz="1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157BECF-C0CF-41D0-B9D5-D87AAAAF45D1}" type="parTrans" cxnId="{4BE755CA-535B-411B-8331-B03C325B5142}">
      <dgm:prSet/>
      <dgm:spPr/>
      <dgm:t>
        <a:bodyPr/>
        <a:lstStyle/>
        <a:p>
          <a:endParaRPr lang="ru-RU"/>
        </a:p>
      </dgm:t>
    </dgm:pt>
    <dgm:pt modelId="{236F0733-202C-4A96-A51D-0E84881E8932}" type="sibTrans" cxnId="{4BE755CA-535B-411B-8331-B03C325B5142}">
      <dgm:prSet/>
      <dgm:spPr/>
      <dgm:t>
        <a:bodyPr/>
        <a:lstStyle/>
        <a:p>
          <a:endParaRPr lang="ru-RU"/>
        </a:p>
      </dgm:t>
    </dgm:pt>
    <dgm:pt modelId="{FDBD15B1-E9B7-49C6-8935-625F19C746E9}">
      <dgm:prSet phldrT="[Текст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en-US" sz="1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Jinoyat</a:t>
          </a:r>
          <a:r>
            <a:rPr lang="en-US" sz="1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jazosiz</a:t>
          </a:r>
          <a:r>
            <a:rPr lang="en-US" sz="1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qolmasligini</a:t>
          </a:r>
          <a:endParaRPr lang="ru-RU" sz="1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FEB6526-A3F7-4167-B5C3-410E85AA60BE}" type="parTrans" cxnId="{1359EEA7-0977-4293-85AE-49DC54EE2ECB}">
      <dgm:prSet/>
      <dgm:spPr/>
      <dgm:t>
        <a:bodyPr/>
        <a:lstStyle/>
        <a:p>
          <a:endParaRPr lang="ru-RU"/>
        </a:p>
      </dgm:t>
    </dgm:pt>
    <dgm:pt modelId="{AEF5ED6E-077E-40AD-863B-9F7E723EDE8D}" type="sibTrans" cxnId="{1359EEA7-0977-4293-85AE-49DC54EE2ECB}">
      <dgm:prSet/>
      <dgm:spPr/>
      <dgm:t>
        <a:bodyPr/>
        <a:lstStyle/>
        <a:p>
          <a:endParaRPr lang="ru-RU"/>
        </a:p>
      </dgm:t>
    </dgm:pt>
    <dgm:pt modelId="{38D3D38E-B88D-4379-8E60-67B3B47E8C7F}" type="pres">
      <dgm:prSet presAssocID="{A648A4F1-0B9A-46DC-8BCA-A3FD591E1D68}" presName="cycle" presStyleCnt="0">
        <dgm:presLayoutVars>
          <dgm:dir/>
          <dgm:resizeHandles val="exact"/>
        </dgm:presLayoutVars>
      </dgm:prSet>
      <dgm:spPr/>
    </dgm:pt>
    <dgm:pt modelId="{C9DDE972-D888-4910-AB9C-7B0B2C75E63F}" type="pres">
      <dgm:prSet presAssocID="{A789A548-867B-4AB1-9BB0-3A379C6DD717}" presName="node" presStyleLbl="node1" presStyleIdx="0" presStyleCnt="4" custScaleX="122027" custRadScaleRad="100174" custRadScaleInc="-7348">
        <dgm:presLayoutVars>
          <dgm:bulletEnabled val="1"/>
        </dgm:presLayoutVars>
      </dgm:prSet>
      <dgm:spPr/>
    </dgm:pt>
    <dgm:pt modelId="{C7F10303-CEF5-4069-A4AA-644C17A26766}" type="pres">
      <dgm:prSet presAssocID="{A789A548-867B-4AB1-9BB0-3A379C6DD717}" presName="spNode" presStyleCnt="0"/>
      <dgm:spPr/>
    </dgm:pt>
    <dgm:pt modelId="{CB238659-9694-40A7-A834-A0C5F221A7DB}" type="pres">
      <dgm:prSet presAssocID="{DDC2047B-6883-40E6-BAF4-C41D70B276F3}" presName="sibTrans" presStyleLbl="sibTrans1D1" presStyleIdx="0" presStyleCnt="4"/>
      <dgm:spPr/>
    </dgm:pt>
    <dgm:pt modelId="{940DB194-3100-464E-A538-D259157E5DA5}" type="pres">
      <dgm:prSet presAssocID="{A0959524-4C06-4159-9736-B534E4D5EDD5}" presName="node" presStyleLbl="node1" presStyleIdx="1" presStyleCnt="4" custScaleX="151555" custScaleY="127698" custRadScaleRad="101135" custRadScaleInc="12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A00FCF-C9E7-4A63-92FE-1BD255DBF5E8}" type="pres">
      <dgm:prSet presAssocID="{A0959524-4C06-4159-9736-B534E4D5EDD5}" presName="spNode" presStyleCnt="0"/>
      <dgm:spPr/>
    </dgm:pt>
    <dgm:pt modelId="{D30E4DF7-1342-41C3-8DBD-5C1CBD96FDE3}" type="pres">
      <dgm:prSet presAssocID="{5E9132ED-44AE-46D8-BD21-D373AA1ACB60}" presName="sibTrans" presStyleLbl="sibTrans1D1" presStyleIdx="1" presStyleCnt="4"/>
      <dgm:spPr/>
    </dgm:pt>
    <dgm:pt modelId="{E946225F-1A62-4576-844C-AAA072040CF0}" type="pres">
      <dgm:prSet presAssocID="{9231A9B9-B660-4D0A-9DCC-4D8514F5FBFA}" presName="node" presStyleLbl="node1" presStyleIdx="2" presStyleCnt="4" custScaleX="1609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694FD9-5E6A-4530-AA0A-D2533CC92646}" type="pres">
      <dgm:prSet presAssocID="{9231A9B9-B660-4D0A-9DCC-4D8514F5FBFA}" presName="spNode" presStyleCnt="0"/>
      <dgm:spPr/>
    </dgm:pt>
    <dgm:pt modelId="{A74D77EF-5C1B-4D5A-BC55-DDD75A4EEFEF}" type="pres">
      <dgm:prSet presAssocID="{236F0733-202C-4A96-A51D-0E84881E8932}" presName="sibTrans" presStyleLbl="sibTrans1D1" presStyleIdx="2" presStyleCnt="4"/>
      <dgm:spPr/>
    </dgm:pt>
    <dgm:pt modelId="{8A1704E2-EB0A-4962-BD99-8B3BA2BC7B15}" type="pres">
      <dgm:prSet presAssocID="{FDBD15B1-E9B7-49C6-8935-625F19C746E9}" presName="node" presStyleLbl="node1" presStyleIdx="3" presStyleCnt="4" custScaleX="153430" custScaleY="127158">
        <dgm:presLayoutVars>
          <dgm:bulletEnabled val="1"/>
        </dgm:presLayoutVars>
      </dgm:prSet>
      <dgm:spPr/>
    </dgm:pt>
    <dgm:pt modelId="{6FD841F6-F1BD-4304-8F26-0E7BD64E1A9C}" type="pres">
      <dgm:prSet presAssocID="{FDBD15B1-E9B7-49C6-8935-625F19C746E9}" presName="spNode" presStyleCnt="0"/>
      <dgm:spPr/>
    </dgm:pt>
    <dgm:pt modelId="{4FFC133E-2F00-47BF-8460-8CF0F36E8946}" type="pres">
      <dgm:prSet presAssocID="{AEF5ED6E-077E-40AD-863B-9F7E723EDE8D}" presName="sibTrans" presStyleLbl="sibTrans1D1" presStyleIdx="3" presStyleCnt="4"/>
      <dgm:spPr/>
    </dgm:pt>
  </dgm:ptLst>
  <dgm:cxnLst>
    <dgm:cxn modelId="{BEE28414-DB78-4B57-8E81-B4F8E2B2B41B}" type="presOf" srcId="{9231A9B9-B660-4D0A-9DCC-4D8514F5FBFA}" destId="{E946225F-1A62-4576-844C-AAA072040CF0}" srcOrd="0" destOrd="0" presId="urn:microsoft.com/office/officeart/2005/8/layout/cycle6"/>
    <dgm:cxn modelId="{D4A71EBC-BC36-4E2E-91B4-000A3CB1D179}" type="presOf" srcId="{236F0733-202C-4A96-A51D-0E84881E8932}" destId="{A74D77EF-5C1B-4D5A-BC55-DDD75A4EEFEF}" srcOrd="0" destOrd="0" presId="urn:microsoft.com/office/officeart/2005/8/layout/cycle6"/>
    <dgm:cxn modelId="{2B89CED4-0F6C-4F84-B945-C422C192C8B1}" type="presOf" srcId="{A648A4F1-0B9A-46DC-8BCA-A3FD591E1D68}" destId="{38D3D38E-B88D-4379-8E60-67B3B47E8C7F}" srcOrd="0" destOrd="0" presId="urn:microsoft.com/office/officeart/2005/8/layout/cycle6"/>
    <dgm:cxn modelId="{D4929F3C-1FA2-4339-BF00-5845014ECE47}" type="presOf" srcId="{5E9132ED-44AE-46D8-BD21-D373AA1ACB60}" destId="{D30E4DF7-1342-41C3-8DBD-5C1CBD96FDE3}" srcOrd="0" destOrd="0" presId="urn:microsoft.com/office/officeart/2005/8/layout/cycle6"/>
    <dgm:cxn modelId="{E9541D5B-3CD0-4F43-A9D4-D6C3A1D81C81}" type="presOf" srcId="{AEF5ED6E-077E-40AD-863B-9F7E723EDE8D}" destId="{4FFC133E-2F00-47BF-8460-8CF0F36E8946}" srcOrd="0" destOrd="0" presId="urn:microsoft.com/office/officeart/2005/8/layout/cycle6"/>
    <dgm:cxn modelId="{133BB06B-3E9F-432D-8A8C-8E2EF97DACAE}" srcId="{A648A4F1-0B9A-46DC-8BCA-A3FD591E1D68}" destId="{A0959524-4C06-4159-9736-B534E4D5EDD5}" srcOrd="1" destOrd="0" parTransId="{0118D097-4394-44C8-880C-87D7D8E348E6}" sibTransId="{5E9132ED-44AE-46D8-BD21-D373AA1ACB60}"/>
    <dgm:cxn modelId="{4BE755CA-535B-411B-8331-B03C325B5142}" srcId="{A648A4F1-0B9A-46DC-8BCA-A3FD591E1D68}" destId="{9231A9B9-B660-4D0A-9DCC-4D8514F5FBFA}" srcOrd="2" destOrd="0" parTransId="{8157BECF-C0CF-41D0-B9D5-D87AAAAF45D1}" sibTransId="{236F0733-202C-4A96-A51D-0E84881E8932}"/>
    <dgm:cxn modelId="{39D3FDB2-BAAE-40AC-AD30-FCD5ED70252F}" type="presOf" srcId="{A789A548-867B-4AB1-9BB0-3A379C6DD717}" destId="{C9DDE972-D888-4910-AB9C-7B0B2C75E63F}" srcOrd="0" destOrd="0" presId="urn:microsoft.com/office/officeart/2005/8/layout/cycle6"/>
    <dgm:cxn modelId="{5D713CAF-9BA8-4617-8957-F9AFD89CE45F}" srcId="{A648A4F1-0B9A-46DC-8BCA-A3FD591E1D68}" destId="{A789A548-867B-4AB1-9BB0-3A379C6DD717}" srcOrd="0" destOrd="0" parTransId="{8F439576-7410-4058-806F-2E442A6F9DB3}" sibTransId="{DDC2047B-6883-40E6-BAF4-C41D70B276F3}"/>
    <dgm:cxn modelId="{1359EEA7-0977-4293-85AE-49DC54EE2ECB}" srcId="{A648A4F1-0B9A-46DC-8BCA-A3FD591E1D68}" destId="{FDBD15B1-E9B7-49C6-8935-625F19C746E9}" srcOrd="3" destOrd="0" parTransId="{0FEB6526-A3F7-4167-B5C3-410E85AA60BE}" sibTransId="{AEF5ED6E-077E-40AD-863B-9F7E723EDE8D}"/>
    <dgm:cxn modelId="{7EF57D5C-83F2-4FFD-8E8B-32B535FD0431}" type="presOf" srcId="{DDC2047B-6883-40E6-BAF4-C41D70B276F3}" destId="{CB238659-9694-40A7-A834-A0C5F221A7DB}" srcOrd="0" destOrd="0" presId="urn:microsoft.com/office/officeart/2005/8/layout/cycle6"/>
    <dgm:cxn modelId="{019DDBC8-1331-4986-864C-C6C18524558E}" type="presOf" srcId="{A0959524-4C06-4159-9736-B534E4D5EDD5}" destId="{940DB194-3100-464E-A538-D259157E5DA5}" srcOrd="0" destOrd="0" presId="urn:microsoft.com/office/officeart/2005/8/layout/cycle6"/>
    <dgm:cxn modelId="{8AA8157E-2646-421E-A68F-801EC598F1B8}" type="presOf" srcId="{FDBD15B1-E9B7-49C6-8935-625F19C746E9}" destId="{8A1704E2-EB0A-4962-BD99-8B3BA2BC7B15}" srcOrd="0" destOrd="0" presId="urn:microsoft.com/office/officeart/2005/8/layout/cycle6"/>
    <dgm:cxn modelId="{874B9E24-C6F1-4FC0-8804-05F7D4CCF30B}" type="presParOf" srcId="{38D3D38E-B88D-4379-8E60-67B3B47E8C7F}" destId="{C9DDE972-D888-4910-AB9C-7B0B2C75E63F}" srcOrd="0" destOrd="0" presId="urn:microsoft.com/office/officeart/2005/8/layout/cycle6"/>
    <dgm:cxn modelId="{6FBC45E4-ED26-4DD8-A9EC-862E4B8DAD83}" type="presParOf" srcId="{38D3D38E-B88D-4379-8E60-67B3B47E8C7F}" destId="{C7F10303-CEF5-4069-A4AA-644C17A26766}" srcOrd="1" destOrd="0" presId="urn:microsoft.com/office/officeart/2005/8/layout/cycle6"/>
    <dgm:cxn modelId="{4A06F6B4-49BD-47F6-B8D8-A2255E491BD2}" type="presParOf" srcId="{38D3D38E-B88D-4379-8E60-67B3B47E8C7F}" destId="{CB238659-9694-40A7-A834-A0C5F221A7DB}" srcOrd="2" destOrd="0" presId="urn:microsoft.com/office/officeart/2005/8/layout/cycle6"/>
    <dgm:cxn modelId="{2255F863-2513-4172-A244-3BD998AE1E9C}" type="presParOf" srcId="{38D3D38E-B88D-4379-8E60-67B3B47E8C7F}" destId="{940DB194-3100-464E-A538-D259157E5DA5}" srcOrd="3" destOrd="0" presId="urn:microsoft.com/office/officeart/2005/8/layout/cycle6"/>
    <dgm:cxn modelId="{02D55A69-73AE-4336-85A0-3B768763FB32}" type="presParOf" srcId="{38D3D38E-B88D-4379-8E60-67B3B47E8C7F}" destId="{78A00FCF-C9E7-4A63-92FE-1BD255DBF5E8}" srcOrd="4" destOrd="0" presId="urn:microsoft.com/office/officeart/2005/8/layout/cycle6"/>
    <dgm:cxn modelId="{D3F9F6EF-D5F3-4D67-8E43-DB864CD4CB7A}" type="presParOf" srcId="{38D3D38E-B88D-4379-8E60-67B3B47E8C7F}" destId="{D30E4DF7-1342-41C3-8DBD-5C1CBD96FDE3}" srcOrd="5" destOrd="0" presId="urn:microsoft.com/office/officeart/2005/8/layout/cycle6"/>
    <dgm:cxn modelId="{FB936B59-8401-45FD-9058-D4314979B8B8}" type="presParOf" srcId="{38D3D38E-B88D-4379-8E60-67B3B47E8C7F}" destId="{E946225F-1A62-4576-844C-AAA072040CF0}" srcOrd="6" destOrd="0" presId="urn:microsoft.com/office/officeart/2005/8/layout/cycle6"/>
    <dgm:cxn modelId="{F29DBB55-3B39-4651-B7BA-EA096D2D1DE4}" type="presParOf" srcId="{38D3D38E-B88D-4379-8E60-67B3B47E8C7F}" destId="{B6694FD9-5E6A-4530-AA0A-D2533CC92646}" srcOrd="7" destOrd="0" presId="urn:microsoft.com/office/officeart/2005/8/layout/cycle6"/>
    <dgm:cxn modelId="{A220C947-9936-4E35-891D-296DE3A78269}" type="presParOf" srcId="{38D3D38E-B88D-4379-8E60-67B3B47E8C7F}" destId="{A74D77EF-5C1B-4D5A-BC55-DDD75A4EEFEF}" srcOrd="8" destOrd="0" presId="urn:microsoft.com/office/officeart/2005/8/layout/cycle6"/>
    <dgm:cxn modelId="{3B5D2CAC-76F8-4470-B218-79CA65E55A74}" type="presParOf" srcId="{38D3D38E-B88D-4379-8E60-67B3B47E8C7F}" destId="{8A1704E2-EB0A-4962-BD99-8B3BA2BC7B15}" srcOrd="9" destOrd="0" presId="urn:microsoft.com/office/officeart/2005/8/layout/cycle6"/>
    <dgm:cxn modelId="{DD503463-D4E2-4239-A717-DCD83D65FEB3}" type="presParOf" srcId="{38D3D38E-B88D-4379-8E60-67B3B47E8C7F}" destId="{6FD841F6-F1BD-4304-8F26-0E7BD64E1A9C}" srcOrd="10" destOrd="0" presId="urn:microsoft.com/office/officeart/2005/8/layout/cycle6"/>
    <dgm:cxn modelId="{977BC090-057A-417C-915F-24AE211C82C1}" type="presParOf" srcId="{38D3D38E-B88D-4379-8E60-67B3B47E8C7F}" destId="{4FFC133E-2F00-47BF-8460-8CF0F36E8946}" srcOrd="11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DDE972-D888-4910-AB9C-7B0B2C75E63F}">
      <dsp:nvSpPr>
        <dsp:cNvPr id="0" name=""/>
        <dsp:cNvSpPr/>
      </dsp:nvSpPr>
      <dsp:spPr>
        <a:xfrm>
          <a:off x="1326479" y="113"/>
          <a:ext cx="1123397" cy="598398"/>
        </a:xfrm>
        <a:prstGeom prst="round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Tabiatni</a:t>
          </a:r>
          <a:r>
            <a:rPr lang="en-US" sz="15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sevishni</a:t>
          </a:r>
          <a:endParaRPr lang="ru-RU" sz="15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55690" y="29324"/>
        <a:ext cx="1064975" cy="539976"/>
      </dsp:txXfrm>
    </dsp:sp>
    <dsp:sp modelId="{CB238659-9694-40A7-A834-A0C5F221A7DB}">
      <dsp:nvSpPr>
        <dsp:cNvPr id="0" name=""/>
        <dsp:cNvSpPr/>
      </dsp:nvSpPr>
      <dsp:spPr>
        <a:xfrm>
          <a:off x="953328" y="307537"/>
          <a:ext cx="1976088" cy="1976088"/>
        </a:xfrm>
        <a:custGeom>
          <a:avLst/>
          <a:gdLst/>
          <a:ahLst/>
          <a:cxnLst/>
          <a:rect l="0" t="0" r="0" b="0"/>
          <a:pathLst>
            <a:path>
              <a:moveTo>
                <a:pt x="1501805" y="144076"/>
              </a:moveTo>
              <a:arcTo wR="988044" hR="988044" stAng="18079844" swAng="2130327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0DB194-3100-464E-A538-D259157E5DA5}">
      <dsp:nvSpPr>
        <dsp:cNvPr id="0" name=""/>
        <dsp:cNvSpPr/>
      </dsp:nvSpPr>
      <dsp:spPr>
        <a:xfrm>
          <a:off x="2227869" y="912577"/>
          <a:ext cx="1395236" cy="764143"/>
        </a:xfrm>
        <a:prstGeom prst="roundRect">
          <a:avLst/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Yurtni</a:t>
          </a:r>
          <a:r>
            <a:rPr lang="en-US" sz="1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bog‘ga</a:t>
          </a:r>
          <a:r>
            <a:rPr lang="en-US" sz="1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aylantirishni</a:t>
          </a:r>
          <a:endParaRPr lang="ru-RU" sz="1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265171" y="949879"/>
        <a:ext cx="1320632" cy="689539"/>
      </dsp:txXfrm>
    </dsp:sp>
    <dsp:sp modelId="{D30E4DF7-1342-41C3-8DBD-5C1CBD96FDE3}">
      <dsp:nvSpPr>
        <dsp:cNvPr id="0" name=""/>
        <dsp:cNvSpPr/>
      </dsp:nvSpPr>
      <dsp:spPr>
        <a:xfrm>
          <a:off x="719688" y="150901"/>
          <a:ext cx="1976088" cy="1976088"/>
        </a:xfrm>
        <a:custGeom>
          <a:avLst/>
          <a:gdLst/>
          <a:ahLst/>
          <a:cxnLst/>
          <a:rect l="0" t="0" r="0" b="0"/>
          <a:pathLst>
            <a:path>
              <a:moveTo>
                <a:pt x="1814575" y="1529410"/>
              </a:moveTo>
              <a:arcTo wR="988044" hR="988044" stAng="1993454" swAng="147382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46225F-1A62-4576-844C-AAA072040CF0}">
      <dsp:nvSpPr>
        <dsp:cNvPr id="0" name=""/>
        <dsp:cNvSpPr/>
      </dsp:nvSpPr>
      <dsp:spPr>
        <a:xfrm>
          <a:off x="1185495" y="1977189"/>
          <a:ext cx="1481506" cy="598398"/>
        </a:xfrm>
        <a:prstGeom prst="round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Ajdodlarga</a:t>
          </a:r>
          <a:r>
            <a:rPr lang="en-US" sz="1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munosib</a:t>
          </a:r>
          <a:r>
            <a:rPr lang="en-US" sz="1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avlod</a:t>
          </a:r>
          <a:r>
            <a:rPr lang="en-US" sz="1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bo‘lishni</a:t>
          </a:r>
          <a:endParaRPr lang="ru-RU" sz="1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14706" y="2006400"/>
        <a:ext cx="1423084" cy="539976"/>
      </dsp:txXfrm>
    </dsp:sp>
    <dsp:sp modelId="{A74D77EF-5C1B-4D5A-BC55-DDD75A4EEFEF}">
      <dsp:nvSpPr>
        <dsp:cNvPr id="0" name=""/>
        <dsp:cNvSpPr/>
      </dsp:nvSpPr>
      <dsp:spPr>
        <a:xfrm>
          <a:off x="1166235" y="153525"/>
          <a:ext cx="1976088" cy="1976088"/>
        </a:xfrm>
        <a:custGeom>
          <a:avLst/>
          <a:gdLst/>
          <a:ahLst/>
          <a:cxnLst/>
          <a:rect l="0" t="0" r="0" b="0"/>
          <a:pathLst>
            <a:path>
              <a:moveTo>
                <a:pt x="457130" y="1821328"/>
              </a:moveTo>
              <a:arcTo wR="988044" hR="988044" stAng="7350156" swAng="1499687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A1704E2-EB0A-4962-BD99-8B3BA2BC7B15}">
      <dsp:nvSpPr>
        <dsp:cNvPr id="0" name=""/>
        <dsp:cNvSpPr/>
      </dsp:nvSpPr>
      <dsp:spPr>
        <a:xfrm>
          <a:off x="231955" y="907888"/>
          <a:ext cx="1412497" cy="760912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Jinoyat</a:t>
          </a:r>
          <a:r>
            <a:rPr lang="en-US" sz="1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jazosiz</a:t>
          </a:r>
          <a:r>
            <a:rPr lang="en-US" sz="1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qolmasligini</a:t>
          </a:r>
          <a:endParaRPr lang="ru-RU" sz="1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69100" y="945033"/>
        <a:ext cx="1338207" cy="686622"/>
      </dsp:txXfrm>
    </dsp:sp>
    <dsp:sp modelId="{4FFC133E-2F00-47BF-8460-8CF0F36E8946}">
      <dsp:nvSpPr>
        <dsp:cNvPr id="0" name=""/>
        <dsp:cNvSpPr/>
      </dsp:nvSpPr>
      <dsp:spPr>
        <a:xfrm>
          <a:off x="939520" y="297130"/>
          <a:ext cx="1976088" cy="1976088"/>
        </a:xfrm>
        <a:custGeom>
          <a:avLst/>
          <a:gdLst/>
          <a:ahLst/>
          <a:cxnLst/>
          <a:rect l="0" t="0" r="0" b="0"/>
          <a:pathLst>
            <a:path>
              <a:moveTo>
                <a:pt x="76841" y="606023"/>
              </a:moveTo>
              <a:arcTo wR="988044" hR="988044" stAng="12164749" swAng="1769154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D810A0-56F5-4485-AA8B-167C1B233E39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C7859B-C846-4F14-B484-500A4D478A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4387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C7859B-C846-4F14-B484-500A4D478A4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15337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10/14/2020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10/14/2020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0617" y="222930"/>
            <a:ext cx="4080510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ru-RU" sz="3400" dirty="0" smtClean="0"/>
              <a:t>               </a:t>
            </a:r>
            <a:r>
              <a:rPr lang="en-US" sz="3400" dirty="0" err="1" smtClean="0"/>
              <a:t>Ona</a:t>
            </a:r>
            <a:r>
              <a:rPr lang="en-US" sz="3400" dirty="0" smtClean="0"/>
              <a:t> </a:t>
            </a:r>
            <a:r>
              <a:rPr lang="en-US" sz="3400" dirty="0" err="1" smtClean="0"/>
              <a:t>tili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901700" y="1274451"/>
            <a:ext cx="3347892" cy="736099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32384" marR="1048385">
              <a:lnSpc>
                <a:spcPts val="1789"/>
              </a:lnSpc>
              <a:spcBef>
                <a:spcPts val="1160"/>
              </a:spcBef>
            </a:pPr>
            <a:r>
              <a:rPr lang="en-US" sz="2000" spc="-10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b="1" spc="-1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Nazorat</a:t>
            </a:r>
            <a:r>
              <a:rPr lang="en-US" sz="2000" b="1" spc="-1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spc="-1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ishi</a:t>
            </a:r>
            <a:endParaRPr lang="ru-RU" sz="2000" b="1" spc="-1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2384" marR="1048385">
              <a:spcBef>
                <a:spcPts val="1160"/>
              </a:spcBef>
            </a:pPr>
            <a:r>
              <a:rPr lang="en-US" sz="2000" b="1" spc="-1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spc="-10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Ijodiy</a:t>
            </a:r>
            <a:r>
              <a:rPr lang="en-US" sz="2000" b="1" spc="-1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spc="-10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bayon</a:t>
            </a:r>
            <a:endParaRPr lang="en-US" sz="2000" b="1" spc="-1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37789" y="1251207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37789" y="2099882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4607577" y="179114"/>
            <a:ext cx="634365" cy="634365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701999" y="249024"/>
            <a:ext cx="539943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en-US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0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802522" y="551458"/>
            <a:ext cx="439420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en-US" sz="1300" spc="5" dirty="0" err="1" smtClean="0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sz="1300" dirty="0">
              <a:latin typeface="Arial"/>
              <a:cs typeface="Arial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2560" y="1274451"/>
            <a:ext cx="1560513" cy="1560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smtClean="0"/>
              <a:t>               </a:t>
            </a:r>
            <a:r>
              <a:rPr lang="en-US" dirty="0" err="1" smtClean="0"/>
              <a:t>Birni</a:t>
            </a:r>
            <a:r>
              <a:rPr lang="en-US" dirty="0" smtClean="0"/>
              <a:t> </a:t>
            </a:r>
            <a:r>
              <a:rPr lang="en-US" dirty="0" err="1" smtClean="0"/>
              <a:t>kessang</a:t>
            </a:r>
            <a:r>
              <a:rPr lang="en-US" dirty="0" smtClean="0"/>
              <a:t> </a:t>
            </a:r>
            <a:r>
              <a:rPr lang="en-US" dirty="0" err="1" smtClean="0"/>
              <a:t>o‘nni</a:t>
            </a:r>
            <a:r>
              <a:rPr lang="en-US" dirty="0" smtClean="0"/>
              <a:t> </a:t>
            </a:r>
            <a:r>
              <a:rPr lang="en-US" dirty="0" err="1" smtClean="0"/>
              <a:t>ek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479425"/>
            <a:ext cx="5562599" cy="2667000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98359351"/>
              </p:ext>
            </p:extLst>
          </p:nvPr>
        </p:nvGraphicFramePr>
        <p:xfrm>
          <a:off x="901700" y="555625"/>
          <a:ext cx="3843867" cy="25766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479425"/>
            <a:ext cx="1219200" cy="28986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5500" y="479425"/>
            <a:ext cx="1060450" cy="2743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8792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smtClean="0"/>
              <a:t>                   </a:t>
            </a:r>
            <a:r>
              <a:rPr lang="en-US" dirty="0" err="1" smtClean="0"/>
              <a:t>Izohtalab</a:t>
            </a:r>
            <a:r>
              <a:rPr lang="en-US" dirty="0" smtClean="0"/>
              <a:t> </a:t>
            </a:r>
            <a:r>
              <a:rPr lang="en-US" dirty="0" err="1" smtClean="0"/>
              <a:t>so‘zlar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500" y="555625"/>
            <a:ext cx="5638799" cy="2369880"/>
          </a:xfrm>
          <a:ln w="57150">
            <a:solidFill>
              <a:schemeClr val="tx1"/>
            </a:solidFill>
          </a:ln>
        </p:spPr>
        <p:txBody>
          <a:bodyPr/>
          <a:lstStyle/>
          <a:p>
            <a:r>
              <a:rPr lang="en-US" dirty="0" smtClean="0">
                <a:solidFill>
                  <a:srgbClr val="00B0F0"/>
                </a:solidFill>
              </a:rPr>
              <a:t> </a:t>
            </a:r>
          </a:p>
          <a:p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smtClean="0">
                <a:solidFill>
                  <a:srgbClr val="00B0F0"/>
                </a:solidFill>
              </a:rPr>
              <a:t> “</a:t>
            </a:r>
            <a:r>
              <a:rPr lang="en-US" dirty="0" err="1" smtClean="0">
                <a:solidFill>
                  <a:srgbClr val="00B0F0"/>
                </a:solidFill>
              </a:rPr>
              <a:t>o‘ldirib</a:t>
            </a:r>
            <a:r>
              <a:rPr lang="en-US" dirty="0" smtClean="0">
                <a:solidFill>
                  <a:srgbClr val="00B0F0"/>
                </a:solidFill>
              </a:rPr>
              <a:t>”</a:t>
            </a:r>
            <a:r>
              <a:rPr lang="en-US" dirty="0" smtClean="0"/>
              <a:t>-  </a:t>
            </a:r>
            <a:r>
              <a:rPr lang="en-US" dirty="0" err="1" smtClean="0"/>
              <a:t>ko‘hma</a:t>
            </a:r>
            <a:r>
              <a:rPr lang="en-US" dirty="0" smtClean="0"/>
              <a:t> </a:t>
            </a:r>
            <a:r>
              <a:rPr lang="en-US" dirty="0" err="1"/>
              <a:t>ma’noda</a:t>
            </a:r>
            <a:r>
              <a:rPr lang="en-US" dirty="0"/>
              <a:t> </a:t>
            </a:r>
            <a:r>
              <a:rPr lang="en-US" dirty="0" smtClean="0"/>
              <a:t>“</a:t>
            </a:r>
            <a:r>
              <a:rPr lang="en-US" dirty="0" err="1" smtClean="0"/>
              <a:t>kesmoq”so`zining</a:t>
            </a:r>
            <a:r>
              <a:rPr lang="en-US" dirty="0" smtClean="0"/>
              <a:t> </a:t>
            </a:r>
            <a:r>
              <a:rPr lang="en-US" dirty="0" err="1" smtClean="0"/>
              <a:t>o‘rnida</a:t>
            </a:r>
            <a:r>
              <a:rPr lang="en-US" dirty="0" smtClean="0"/>
              <a:t> </a:t>
            </a:r>
            <a:r>
              <a:rPr lang="en-US" dirty="0" err="1" smtClean="0"/>
              <a:t>qo‘llangan</a:t>
            </a:r>
            <a:r>
              <a:rPr lang="en-US" dirty="0"/>
              <a:t>;</a:t>
            </a:r>
          </a:p>
          <a:p>
            <a:r>
              <a:rPr lang="en-US" dirty="0" smtClean="0">
                <a:solidFill>
                  <a:srgbClr val="00B0F0"/>
                </a:solidFill>
              </a:rPr>
              <a:t>  “</a:t>
            </a:r>
            <a:r>
              <a:rPr lang="en-US" dirty="0" err="1" smtClean="0">
                <a:solidFill>
                  <a:srgbClr val="00B0F0"/>
                </a:solidFill>
              </a:rPr>
              <a:t>qotil</a:t>
            </a:r>
            <a:r>
              <a:rPr lang="en-US" dirty="0" smtClean="0">
                <a:solidFill>
                  <a:srgbClr val="00B0F0"/>
                </a:solidFill>
              </a:rPr>
              <a:t>”    </a:t>
            </a:r>
            <a:r>
              <a:rPr lang="en-US" dirty="0" smtClean="0">
                <a:solidFill>
                  <a:schemeClr val="tx1"/>
                </a:solidFill>
              </a:rPr>
              <a:t>-</a:t>
            </a:r>
            <a:r>
              <a:rPr lang="en-US" dirty="0" smtClean="0">
                <a:solidFill>
                  <a:srgbClr val="00B0F0"/>
                </a:solidFill>
              </a:rPr>
              <a:t>  </a:t>
            </a:r>
            <a:r>
              <a:rPr lang="en-US" dirty="0" err="1" smtClean="0"/>
              <a:t>ko‘chma</a:t>
            </a:r>
            <a:r>
              <a:rPr lang="en-US" dirty="0" smtClean="0"/>
              <a:t> </a:t>
            </a:r>
            <a:r>
              <a:rPr lang="en-US" dirty="0" err="1"/>
              <a:t>ma’noda</a:t>
            </a:r>
            <a:r>
              <a:rPr lang="en-US" dirty="0"/>
              <a:t> ,,</a:t>
            </a:r>
            <a:r>
              <a:rPr lang="en-US" dirty="0" err="1"/>
              <a:t>nobud</a:t>
            </a:r>
            <a:r>
              <a:rPr lang="en-US" dirty="0"/>
              <a:t> </a:t>
            </a:r>
            <a:r>
              <a:rPr lang="en-US" dirty="0" err="1"/>
              <a:t>etuvchi</a:t>
            </a:r>
            <a:r>
              <a:rPr lang="en-US" dirty="0"/>
              <a:t>“, ,,</a:t>
            </a:r>
            <a:r>
              <a:rPr lang="en-US" dirty="0" err="1" smtClean="0"/>
              <a:t>o‘ldiruvchi</a:t>
            </a:r>
            <a:r>
              <a:rPr lang="en-US" dirty="0" smtClean="0"/>
              <a:t>“ </a:t>
            </a:r>
            <a:r>
              <a:rPr lang="en-US" dirty="0" err="1" smtClean="0"/>
              <a:t>ma’nosida</a:t>
            </a:r>
            <a:r>
              <a:rPr lang="en-US" dirty="0" smtClean="0"/>
              <a:t>   </a:t>
            </a:r>
          </a:p>
          <a:p>
            <a:r>
              <a:rPr lang="en-US" dirty="0"/>
              <a:t> </a:t>
            </a:r>
            <a:r>
              <a:rPr lang="en-US" dirty="0" smtClean="0"/>
              <a:t>                 </a:t>
            </a:r>
            <a:r>
              <a:rPr lang="en-US" dirty="0" err="1" smtClean="0"/>
              <a:t>qo‘llangan</a:t>
            </a:r>
            <a:r>
              <a:rPr lang="en-US" dirty="0"/>
              <a:t>;</a:t>
            </a:r>
          </a:p>
          <a:p>
            <a:r>
              <a:rPr lang="en-US" dirty="0" smtClean="0">
                <a:solidFill>
                  <a:srgbClr val="00B0F0"/>
                </a:solidFill>
              </a:rPr>
              <a:t>   </a:t>
            </a:r>
            <a:r>
              <a:rPr lang="en-US" dirty="0" err="1" smtClean="0">
                <a:solidFill>
                  <a:srgbClr val="00B0F0"/>
                </a:solidFill>
              </a:rPr>
              <a:t>mulozim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smtClean="0"/>
              <a:t>- </a:t>
            </a:r>
            <a:r>
              <a:rPr lang="en-US" dirty="0" err="1" smtClean="0"/>
              <a:t>amaldor</a:t>
            </a:r>
            <a:r>
              <a:rPr lang="en-US" dirty="0" smtClean="0"/>
              <a:t> </a:t>
            </a:r>
            <a:r>
              <a:rPr lang="en-US" dirty="0" err="1"/>
              <a:t>xizmatida</a:t>
            </a:r>
            <a:r>
              <a:rPr lang="en-US" dirty="0"/>
              <a:t> </a:t>
            </a:r>
            <a:r>
              <a:rPr lang="en-US" dirty="0" err="1" smtClean="0"/>
              <a:t>bo‘lgan</a:t>
            </a:r>
            <a:r>
              <a:rPr lang="en-US" dirty="0" smtClean="0"/>
              <a:t> </a:t>
            </a:r>
            <a:r>
              <a:rPr lang="en-US" dirty="0" err="1" smtClean="0"/>
              <a:t>kishi</a:t>
            </a:r>
            <a:r>
              <a:rPr lang="en-US" dirty="0" smtClean="0"/>
              <a:t>;</a:t>
            </a:r>
            <a:endParaRPr lang="en-US" dirty="0"/>
          </a:p>
          <a:p>
            <a:r>
              <a:rPr lang="en-US" dirty="0" smtClean="0">
                <a:solidFill>
                  <a:srgbClr val="00B0F0"/>
                </a:solidFill>
              </a:rPr>
              <a:t>   </a:t>
            </a:r>
            <a:r>
              <a:rPr lang="en-US" dirty="0" err="1" smtClean="0">
                <a:solidFill>
                  <a:srgbClr val="00B0F0"/>
                </a:solidFill>
              </a:rPr>
              <a:t>barzangi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smtClean="0"/>
              <a:t>– </a:t>
            </a:r>
            <a:r>
              <a:rPr lang="en-US" dirty="0" err="1" smtClean="0"/>
              <a:t>haybatli</a:t>
            </a:r>
            <a:r>
              <a:rPr lang="en-US" dirty="0" smtClean="0"/>
              <a:t>;</a:t>
            </a:r>
            <a:endParaRPr lang="en-US" dirty="0"/>
          </a:p>
          <a:p>
            <a:r>
              <a:rPr lang="en-US" dirty="0" smtClean="0">
                <a:solidFill>
                  <a:srgbClr val="00B0F0"/>
                </a:solidFill>
              </a:rPr>
              <a:t>   </a:t>
            </a:r>
            <a:r>
              <a:rPr lang="en-US" dirty="0" err="1" smtClean="0">
                <a:solidFill>
                  <a:srgbClr val="00B0F0"/>
                </a:solidFill>
              </a:rPr>
              <a:t>to‘sinbop</a:t>
            </a:r>
            <a:r>
              <a:rPr lang="en-US" dirty="0" smtClean="0"/>
              <a:t> – </a:t>
            </a:r>
            <a:r>
              <a:rPr lang="en-US" dirty="0" err="1" smtClean="0"/>
              <a:t>to‘singa</a:t>
            </a:r>
            <a:r>
              <a:rPr lang="en-US" dirty="0" smtClean="0"/>
              <a:t> </a:t>
            </a:r>
            <a:r>
              <a:rPr lang="en-US" dirty="0" err="1" smtClean="0"/>
              <a:t>yaraydigan,to‘sinbop</a:t>
            </a:r>
            <a:r>
              <a:rPr lang="en-US" dirty="0" smtClean="0"/>
              <a:t> </a:t>
            </a:r>
            <a:r>
              <a:rPr lang="en-US" dirty="0" err="1" smtClean="0"/>
              <a:t>yog‘och</a:t>
            </a:r>
            <a:r>
              <a:rPr lang="en-US" dirty="0" smtClean="0"/>
              <a:t>;</a:t>
            </a:r>
            <a:endParaRPr lang="en-US" dirty="0"/>
          </a:p>
          <a:p>
            <a:r>
              <a:rPr lang="en-US" dirty="0" smtClean="0">
                <a:solidFill>
                  <a:srgbClr val="00B0F0"/>
                </a:solidFill>
              </a:rPr>
              <a:t>   </a:t>
            </a:r>
            <a:r>
              <a:rPr lang="en-US" dirty="0" err="1" smtClean="0">
                <a:solidFill>
                  <a:srgbClr val="00B0F0"/>
                </a:solidFill>
              </a:rPr>
              <a:t>epkin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smtClean="0"/>
              <a:t>      -  </a:t>
            </a:r>
            <a:r>
              <a:rPr lang="en-US" dirty="0" err="1" smtClean="0"/>
              <a:t>shabada</a:t>
            </a:r>
            <a:r>
              <a:rPr lang="en-US" dirty="0" smtClean="0"/>
              <a:t>;</a:t>
            </a:r>
            <a:endParaRPr lang="en-US" dirty="0"/>
          </a:p>
          <a:p>
            <a:r>
              <a:rPr lang="en-US" dirty="0" smtClean="0"/>
              <a:t>   </a:t>
            </a:r>
            <a:r>
              <a:rPr lang="en-US" dirty="0" err="1" smtClean="0">
                <a:solidFill>
                  <a:srgbClr val="00B0F0"/>
                </a:solidFill>
              </a:rPr>
              <a:t>o‘tqazib</a:t>
            </a:r>
            <a:r>
              <a:rPr lang="en-US" dirty="0" smtClean="0">
                <a:solidFill>
                  <a:srgbClr val="00B0F0"/>
                </a:solidFill>
              </a:rPr>
              <a:t>   </a:t>
            </a:r>
            <a:r>
              <a:rPr lang="en-US" dirty="0" smtClean="0"/>
              <a:t>- </a:t>
            </a:r>
            <a:r>
              <a:rPr lang="en-US" dirty="0" err="1" smtClean="0"/>
              <a:t>o‘rnatmoq</a:t>
            </a:r>
            <a:r>
              <a:rPr lang="en-US" dirty="0" smtClean="0"/>
              <a:t>, </a:t>
            </a:r>
            <a:r>
              <a:rPr lang="en-US" dirty="0" err="1" smtClean="0"/>
              <a:t>ekmoq</a:t>
            </a:r>
            <a:r>
              <a:rPr lang="en-US" dirty="0" smtClean="0"/>
              <a:t>, joy </a:t>
            </a:r>
            <a:r>
              <a:rPr lang="en-US" dirty="0" err="1" smtClean="0"/>
              <a:t>bermoq</a:t>
            </a:r>
            <a:r>
              <a:rPr lang="en-US" dirty="0" smtClean="0"/>
              <a:t>;</a:t>
            </a:r>
            <a:endParaRPr lang="en-US" dirty="0"/>
          </a:p>
          <a:p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smtClean="0">
                <a:solidFill>
                  <a:srgbClr val="00B0F0"/>
                </a:solidFill>
              </a:rPr>
              <a:t>  </a:t>
            </a:r>
            <a:r>
              <a:rPr lang="en-US" dirty="0" err="1" smtClean="0">
                <a:solidFill>
                  <a:srgbClr val="00B0F0"/>
                </a:solidFill>
              </a:rPr>
              <a:t>darra</a:t>
            </a:r>
            <a:r>
              <a:rPr lang="en-US" dirty="0" smtClean="0">
                <a:solidFill>
                  <a:srgbClr val="00B0F0"/>
                </a:solidFill>
              </a:rPr>
              <a:t>      -  </a:t>
            </a:r>
            <a:r>
              <a:rPr lang="en-US" dirty="0" err="1" smtClean="0">
                <a:solidFill>
                  <a:schemeClr val="tx1"/>
                </a:solidFill>
              </a:rPr>
              <a:t>qayish</a:t>
            </a:r>
            <a:r>
              <a:rPr lang="en-US" dirty="0" smtClean="0">
                <a:solidFill>
                  <a:schemeClr val="tx1"/>
                </a:solidFill>
              </a:rPr>
              <a:t> (charm) </a:t>
            </a:r>
            <a:r>
              <a:rPr lang="en-US" dirty="0" err="1" smtClean="0">
                <a:solidFill>
                  <a:schemeClr val="tx1"/>
                </a:solidFill>
              </a:rPr>
              <a:t>qamchi</a:t>
            </a:r>
            <a:r>
              <a:rPr lang="en-US" dirty="0" smtClean="0">
                <a:solidFill>
                  <a:schemeClr val="tx1"/>
                </a:solidFill>
              </a:rPr>
              <a:t> ,</a:t>
            </a:r>
            <a:r>
              <a:rPr lang="en-US" dirty="0" err="1" smtClean="0">
                <a:solidFill>
                  <a:schemeClr val="tx1"/>
                </a:solidFill>
              </a:rPr>
              <a:t>savalash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uchun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ishlatilgan</a:t>
            </a:r>
            <a:r>
              <a:rPr lang="en-US" dirty="0" smtClean="0">
                <a:solidFill>
                  <a:schemeClr val="tx1"/>
                </a:solidFill>
              </a:rPr>
              <a:t>;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2144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err="1" smtClean="0"/>
              <a:t>Ko‘chma</a:t>
            </a:r>
            <a:r>
              <a:rPr lang="en-US" dirty="0" smtClean="0"/>
              <a:t> </a:t>
            </a:r>
            <a:r>
              <a:rPr lang="en-US" dirty="0" err="1"/>
              <a:t>ma’noda</a:t>
            </a:r>
            <a:r>
              <a:rPr lang="en-US" dirty="0"/>
              <a:t> </a:t>
            </a:r>
            <a:r>
              <a:rPr lang="en-US" dirty="0" err="1" smtClean="0"/>
              <a:t>qo‘llangan</a:t>
            </a:r>
            <a:r>
              <a:rPr lang="en-US" dirty="0" smtClean="0"/>
              <a:t> </a:t>
            </a:r>
            <a:r>
              <a:rPr lang="en-US" dirty="0" err="1" smtClean="0"/>
              <a:t>so‘zlar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5562599" cy="2308324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 smtClean="0"/>
              <a:t>            </a:t>
            </a:r>
            <a:r>
              <a:rPr lang="en-US" sz="1800" b="1" dirty="0" err="1">
                <a:solidFill>
                  <a:schemeClr val="tx1"/>
                </a:solidFill>
              </a:rPr>
              <a:t>g</a:t>
            </a:r>
            <a:r>
              <a:rPr lang="en-US" sz="1800" b="1" dirty="0" err="1" smtClean="0">
                <a:solidFill>
                  <a:schemeClr val="tx1"/>
                </a:solidFill>
              </a:rPr>
              <a:t>`azalxon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terak</a:t>
            </a:r>
            <a:endParaRPr lang="en-US" sz="1800" b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800" b="1" dirty="0" smtClean="0">
                <a:solidFill>
                  <a:schemeClr val="tx1"/>
                </a:solidFill>
              </a:rPr>
              <a:t>        </a:t>
            </a:r>
            <a:r>
              <a:rPr lang="en-US" sz="1800" b="1" dirty="0" err="1" smtClean="0">
                <a:solidFill>
                  <a:schemeClr val="tx1"/>
                </a:solidFill>
              </a:rPr>
              <a:t>osmon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bilan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o`pishgan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keksa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terak</a:t>
            </a:r>
            <a:endParaRPr lang="en-US" sz="1800" b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800" b="1" dirty="0" smtClean="0">
                <a:solidFill>
                  <a:schemeClr val="tx1"/>
                </a:solidFill>
              </a:rPr>
              <a:t>        </a:t>
            </a:r>
            <a:r>
              <a:rPr lang="en-US" sz="1800" b="1" dirty="0" err="1">
                <a:solidFill>
                  <a:schemeClr val="tx1"/>
                </a:solidFill>
              </a:rPr>
              <a:t>t</a:t>
            </a:r>
            <a:r>
              <a:rPr lang="en-US" sz="1800" b="1" dirty="0" err="1" smtClean="0">
                <a:solidFill>
                  <a:schemeClr val="tx1"/>
                </a:solidFill>
              </a:rPr>
              <a:t>erakning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shivirlab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kuylashi</a:t>
            </a:r>
            <a:endParaRPr lang="en-US" sz="1800" b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800" b="1" dirty="0" smtClean="0">
                <a:solidFill>
                  <a:schemeClr val="tx1"/>
                </a:solidFill>
              </a:rPr>
              <a:t>         aft-</a:t>
            </a:r>
            <a:r>
              <a:rPr lang="en-US" sz="1800" b="1" dirty="0" err="1" smtClean="0">
                <a:solidFill>
                  <a:schemeClr val="tx1"/>
                </a:solidFill>
              </a:rPr>
              <a:t>angori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sovuq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kishi</a:t>
            </a:r>
            <a:endParaRPr lang="en-US" sz="1800" b="1" dirty="0">
              <a:solidFill>
                <a:schemeClr val="tx1"/>
              </a:solidFill>
            </a:endParaRPr>
          </a:p>
          <a:p>
            <a:endParaRPr lang="en-US" dirty="0" smtClean="0"/>
          </a:p>
          <a:p>
            <a:endParaRPr lang="en-US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21089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250825"/>
            <a:ext cx="5562599" cy="28956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292100" y="631825"/>
            <a:ext cx="1905000" cy="609600"/>
          </a:xfrm>
          <a:prstGeom prst="ellipse">
            <a:avLst/>
          </a:prstGeom>
          <a:solidFill>
            <a:srgbClr val="00B05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ulozim</a:t>
            </a:r>
            <a:endParaRPr lang="en-US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darra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035300" y="631825"/>
            <a:ext cx="1600200" cy="60960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Tarixiy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2197100" y="936625"/>
            <a:ext cx="7620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Овал 9"/>
          <p:cNvSpPr/>
          <p:nvPr/>
        </p:nvSpPr>
        <p:spPr>
          <a:xfrm>
            <a:off x="368300" y="1470025"/>
            <a:ext cx="17526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‘azalxon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2120900" y="1736725"/>
            <a:ext cx="9144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Скругленный прямоугольник 22"/>
          <p:cNvSpPr/>
          <p:nvPr/>
        </p:nvSpPr>
        <p:spPr>
          <a:xfrm>
            <a:off x="3035300" y="1546225"/>
            <a:ext cx="1661391" cy="60960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Subyektiv</a:t>
            </a:r>
            <a:r>
              <a:rPr lang="en-US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</a:t>
            </a:r>
            <a:r>
              <a:rPr lang="en-US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ifodalovchi</a:t>
            </a:r>
            <a:r>
              <a:rPr lang="en-US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</a:t>
            </a:r>
            <a:endParaRPr lang="ru-RU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376382" y="2164195"/>
            <a:ext cx="1828800" cy="9144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</a:t>
            </a:r>
            <a:r>
              <a:rPr lang="en-US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shabada</a:t>
            </a:r>
            <a:r>
              <a:rPr lang="en-US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yel</a:t>
            </a:r>
            <a:r>
              <a:rPr lang="en-US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sabo</a:t>
            </a:r>
            <a:r>
              <a:rPr lang="en-US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nasim</a:t>
            </a:r>
            <a:endParaRPr lang="ru-RU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7" name="Прямая со стрелкой 26"/>
          <p:cNvCxnSpPr/>
          <p:nvPr/>
        </p:nvCxnSpPr>
        <p:spPr>
          <a:xfrm>
            <a:off x="2205182" y="2689225"/>
            <a:ext cx="75391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Скругленный прямоугольник 31"/>
          <p:cNvSpPr/>
          <p:nvPr/>
        </p:nvSpPr>
        <p:spPr>
          <a:xfrm>
            <a:off x="3071090" y="2384425"/>
            <a:ext cx="1564409" cy="533400"/>
          </a:xfrm>
          <a:prstGeom prst="round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Ma’nodosh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29693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smtClean="0"/>
              <a:t>                             </a:t>
            </a:r>
            <a:r>
              <a:rPr lang="en-US" dirty="0" err="1" smtClean="0"/>
              <a:t>Tartib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486399" cy="2154436"/>
          </a:xfrm>
        </p:spPr>
        <p:txBody>
          <a:bodyPr/>
          <a:lstStyle/>
          <a:p>
            <a:r>
              <a:rPr lang="en-US" dirty="0" smtClean="0"/>
              <a:t>                                               </a:t>
            </a:r>
            <a:r>
              <a:rPr lang="en-US" sz="1800" b="1" dirty="0" err="1" smtClean="0"/>
              <a:t>Reja</a:t>
            </a:r>
            <a:r>
              <a:rPr lang="en-US" sz="1800" b="1" dirty="0" smtClean="0"/>
              <a:t>: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  </a:t>
            </a:r>
            <a:r>
              <a:rPr lang="en-US" sz="1800" b="1" dirty="0" smtClean="0"/>
              <a:t>1. </a:t>
            </a:r>
            <a:r>
              <a:rPr lang="en-US" sz="1800" b="1" dirty="0" err="1" smtClean="0"/>
              <a:t>G‘azalxon</a:t>
            </a:r>
            <a:r>
              <a:rPr lang="en-US" sz="1800" b="1" dirty="0" smtClean="0"/>
              <a:t> </a:t>
            </a:r>
            <a:r>
              <a:rPr lang="en-US" sz="1800" b="1" dirty="0" err="1"/>
              <a:t>terakka</a:t>
            </a:r>
            <a:r>
              <a:rPr lang="en-US" sz="1800" b="1" dirty="0"/>
              <a:t> </a:t>
            </a:r>
            <a:r>
              <a:rPr lang="en-US" sz="1800" b="1" dirty="0" err="1"/>
              <a:t>oshiq</a:t>
            </a:r>
            <a:r>
              <a:rPr lang="en-US" sz="1800" b="1" dirty="0"/>
              <a:t> </a:t>
            </a:r>
            <a:r>
              <a:rPr lang="en-US" sz="1800" b="1" dirty="0" err="1"/>
              <a:t>shoir</a:t>
            </a:r>
            <a:r>
              <a:rPr lang="en-US" sz="1800" b="1" dirty="0"/>
              <a:t>.</a:t>
            </a:r>
          </a:p>
          <a:p>
            <a:pPr>
              <a:lnSpc>
                <a:spcPct val="150000"/>
              </a:lnSpc>
            </a:pPr>
            <a:r>
              <a:rPr lang="en-US" sz="1800" b="1" dirty="0" smtClean="0"/>
              <a:t>  2. </a:t>
            </a:r>
            <a:r>
              <a:rPr lang="en-US" sz="1800" b="1" dirty="0" err="1" smtClean="0"/>
              <a:t>G‘azalxon</a:t>
            </a:r>
            <a:r>
              <a:rPr lang="en-US" sz="1800" b="1" dirty="0" smtClean="0"/>
              <a:t> </a:t>
            </a:r>
            <a:r>
              <a:rPr lang="en-US" sz="1800" b="1" dirty="0" err="1"/>
              <a:t>terakni</a:t>
            </a:r>
            <a:r>
              <a:rPr lang="en-US" sz="1800" b="1" dirty="0"/>
              <a:t> ,,</a:t>
            </a:r>
            <a:r>
              <a:rPr lang="en-US" sz="1800" b="1" dirty="0" err="1" smtClean="0"/>
              <a:t>o‘ldirib</a:t>
            </a:r>
            <a:r>
              <a:rPr lang="en-US" sz="1800" b="1" dirty="0" smtClean="0"/>
              <a:t>“ </a:t>
            </a:r>
            <a:r>
              <a:rPr lang="en-US" sz="1800" b="1" dirty="0" err="1" smtClean="0"/>
              <a:t>ketishdi</a:t>
            </a:r>
            <a:r>
              <a:rPr lang="en-US" sz="1800" b="1" dirty="0"/>
              <a:t>.</a:t>
            </a:r>
          </a:p>
          <a:p>
            <a:pPr>
              <a:lnSpc>
                <a:spcPct val="150000"/>
              </a:lnSpc>
            </a:pPr>
            <a:r>
              <a:rPr lang="en-US" sz="1800" b="1" dirty="0" smtClean="0"/>
              <a:t>  3. ,,</a:t>
            </a:r>
            <a:r>
              <a:rPr lang="en-US" sz="1800" b="1" dirty="0"/>
              <a:t>Qotil“ga </a:t>
            </a:r>
            <a:r>
              <a:rPr lang="en-US" sz="1800" b="1" dirty="0" err="1"/>
              <a:t>berilgan</a:t>
            </a:r>
            <a:r>
              <a:rPr lang="en-US" sz="1800" b="1" dirty="0"/>
              <a:t> </a:t>
            </a:r>
            <a:r>
              <a:rPr lang="en-US" sz="1800" b="1" dirty="0" err="1"/>
              <a:t>jazo</a:t>
            </a:r>
            <a:r>
              <a:rPr lang="en-US" sz="1800" b="1" dirty="0"/>
              <a:t>.</a:t>
            </a:r>
          </a:p>
          <a:p>
            <a:pPr>
              <a:lnSpc>
                <a:spcPct val="150000"/>
              </a:lnSpc>
            </a:pPr>
            <a:r>
              <a:rPr lang="en-US" sz="1800" b="1" dirty="0" smtClean="0"/>
              <a:t>  4. </a:t>
            </a:r>
            <a:r>
              <a:rPr lang="en-US" sz="1800" b="1" dirty="0" err="1" smtClean="0"/>
              <a:t>Yaxshidan</a:t>
            </a:r>
            <a:r>
              <a:rPr lang="en-US" sz="1800" b="1" dirty="0" smtClean="0"/>
              <a:t> bog‘ </a:t>
            </a:r>
            <a:r>
              <a:rPr lang="en-US" sz="1800" b="1" dirty="0" err="1"/>
              <a:t>qoladi</a:t>
            </a:r>
            <a:r>
              <a:rPr lang="en-US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39915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626100" cy="315471"/>
          </a:xfrm>
        </p:spPr>
        <p:txBody>
          <a:bodyPr/>
          <a:lstStyle/>
          <a:p>
            <a:pPr algn="ctr"/>
            <a:r>
              <a:rPr lang="en-US" dirty="0" err="1" smtClean="0"/>
              <a:t>Mustaqil</a:t>
            </a:r>
            <a:r>
              <a:rPr lang="en-US" dirty="0" smtClean="0"/>
              <a:t> </a:t>
            </a:r>
            <a:r>
              <a:rPr lang="en-US" dirty="0" err="1" smtClean="0"/>
              <a:t>bajarish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topshiriq</a:t>
            </a:r>
            <a:r>
              <a:rPr lang="en-US" dirty="0" smtClean="0"/>
              <a:t>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5486400" cy="1538883"/>
          </a:xfrm>
        </p:spPr>
        <p:txBody>
          <a:bodyPr/>
          <a:lstStyle/>
          <a:p>
            <a:pPr algn="ctr"/>
            <a:endParaRPr lang="en-US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Mantiqan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izchil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ettirgan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ijodiy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bayonni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endParaRPr lang="en-US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2100" y="1622425"/>
            <a:ext cx="1304925" cy="1243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5577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smtClean="0"/>
              <a:t>               </a:t>
            </a:r>
            <a:r>
              <a:rPr lang="en-US" dirty="0" err="1" smtClean="0"/>
              <a:t>Ijod</a:t>
            </a:r>
            <a:r>
              <a:rPr lang="en-US" dirty="0" smtClean="0"/>
              <a:t> – </a:t>
            </a:r>
            <a:r>
              <a:rPr lang="en-US" dirty="0" err="1" smtClean="0"/>
              <a:t>ko‘ngil</a:t>
            </a:r>
            <a:r>
              <a:rPr lang="en-US" dirty="0" smtClean="0"/>
              <a:t> </a:t>
            </a:r>
            <a:r>
              <a:rPr lang="en-US" dirty="0" err="1" smtClean="0"/>
              <a:t>istagi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5486399" cy="2492990"/>
          </a:xfrm>
        </p:spPr>
        <p:txBody>
          <a:bodyPr/>
          <a:lstStyle/>
          <a:p>
            <a:pPr lvl="1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Ijodiy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bayon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</a:p>
          <a:p>
            <a:pPr marL="742950" lvl="1" indent="-285750">
              <a:buFont typeface="Wingdings" panose="05000000000000000000" pitchFamily="2" charset="2"/>
              <a:buChar char="v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v"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fikrni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og‘zaki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yozma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mantiqiy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izchillikda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ifodalashga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742950" lvl="1" indent="-285750">
              <a:buFont typeface="Wingdings" panose="05000000000000000000" pitchFamily="2" charset="2"/>
              <a:buChar char="v"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sarning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mavzusi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mazmuni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g‘oyasini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chuqur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tushunib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olishga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742950" lvl="1" indent="-285750">
              <a:buFont typeface="Wingdings" panose="05000000000000000000" pitchFamily="2" charset="2"/>
              <a:buChar char="v"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utqimizda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yangi-yangi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iboralarning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rivojllanishiga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742950" lvl="1" indent="-285750">
              <a:buFont typeface="Wingdings" panose="05000000000000000000" pitchFamily="2" charset="2"/>
              <a:buChar char="v"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ustaqil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fiklashga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ijodiylikka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o‘rgatadi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700" y="555624"/>
            <a:ext cx="1317625" cy="145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6266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smtClean="0"/>
              <a:t>                  </a:t>
            </a:r>
            <a:r>
              <a:rPr lang="en-US" dirty="0" err="1" smtClean="0"/>
              <a:t>Qoidaga</a:t>
            </a:r>
            <a:r>
              <a:rPr lang="en-US" dirty="0" smtClean="0"/>
              <a:t> </a:t>
            </a:r>
            <a:r>
              <a:rPr lang="en-US" dirty="0" err="1" smtClean="0"/>
              <a:t>amal</a:t>
            </a:r>
            <a:r>
              <a:rPr lang="en-US" dirty="0" smtClean="0"/>
              <a:t> </a:t>
            </a:r>
            <a:r>
              <a:rPr lang="en-US" dirty="0" err="1" smtClean="0"/>
              <a:t>qiling</a:t>
            </a:r>
            <a:r>
              <a:rPr lang="en-US" dirty="0" smtClean="0"/>
              <a:t>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5486399" cy="2477601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 smtClean="0"/>
              <a:t>    </a:t>
            </a:r>
            <a:r>
              <a:rPr lang="en-US" b="1" i="0" dirty="0" smtClean="0"/>
              <a:t>1. </a:t>
            </a:r>
            <a:r>
              <a:rPr lang="en-US" b="1" i="0" dirty="0" err="1" smtClean="0"/>
              <a:t>Mavzuga</a:t>
            </a:r>
            <a:r>
              <a:rPr lang="en-US" b="1" i="0" dirty="0" smtClean="0"/>
              <a:t> </a:t>
            </a:r>
            <a:r>
              <a:rPr lang="en-US" b="1" i="0" dirty="0" err="1" smtClean="0"/>
              <a:t>mos</a:t>
            </a:r>
            <a:r>
              <a:rPr lang="en-US" b="1" i="0" dirty="0" smtClean="0"/>
              <a:t> </a:t>
            </a:r>
            <a:r>
              <a:rPr lang="en-US" b="1" i="0" dirty="0" err="1" smtClean="0"/>
              <a:t>reja</a:t>
            </a:r>
            <a:r>
              <a:rPr lang="en-US" b="1" i="0" dirty="0" smtClean="0"/>
              <a:t> </a:t>
            </a:r>
            <a:r>
              <a:rPr lang="en-US" b="1" i="0" dirty="0" err="1" smtClean="0"/>
              <a:t>tuzing</a:t>
            </a:r>
            <a:r>
              <a:rPr lang="en-US" b="1" i="0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en-US" b="1" i="0" dirty="0" smtClean="0"/>
              <a:t>    2. </a:t>
            </a:r>
            <a:r>
              <a:rPr lang="en-US" b="1" i="0" dirty="0" err="1" smtClean="0"/>
              <a:t>Reja</a:t>
            </a:r>
            <a:r>
              <a:rPr lang="en-US" b="1" i="0" dirty="0" smtClean="0"/>
              <a:t> </a:t>
            </a:r>
            <a:r>
              <a:rPr lang="en-US" b="1" i="0" dirty="0" err="1" smtClean="0"/>
              <a:t>asosida</a:t>
            </a:r>
            <a:r>
              <a:rPr lang="en-US" b="1" i="0" dirty="0" smtClean="0"/>
              <a:t> </a:t>
            </a:r>
            <a:r>
              <a:rPr lang="en-US" b="1" i="0" dirty="0" err="1" smtClean="0"/>
              <a:t>mavzuni</a:t>
            </a:r>
            <a:r>
              <a:rPr lang="en-US" b="1" i="0" dirty="0" smtClean="0"/>
              <a:t> </a:t>
            </a:r>
            <a:r>
              <a:rPr lang="en-US" b="1" i="0" dirty="0" err="1" smtClean="0"/>
              <a:t>uzviy</a:t>
            </a:r>
            <a:r>
              <a:rPr lang="en-US" b="1" i="0" dirty="0" smtClean="0"/>
              <a:t>,                                                            </a:t>
            </a:r>
          </a:p>
          <a:p>
            <a:pPr>
              <a:lnSpc>
                <a:spcPct val="150000"/>
              </a:lnSpc>
            </a:pPr>
            <a:r>
              <a:rPr lang="en-US" b="1" i="0" dirty="0"/>
              <a:t> </a:t>
            </a:r>
            <a:r>
              <a:rPr lang="en-US" b="1" i="0" dirty="0" smtClean="0"/>
              <a:t>       </a:t>
            </a:r>
            <a:r>
              <a:rPr lang="en-US" b="1" i="0" dirty="0" err="1" smtClean="0"/>
              <a:t>mantiqan</a:t>
            </a:r>
            <a:r>
              <a:rPr lang="en-US" b="1" i="0" dirty="0" smtClean="0"/>
              <a:t> </a:t>
            </a:r>
            <a:r>
              <a:rPr lang="en-US" b="1" i="0" dirty="0" err="1" smtClean="0"/>
              <a:t>bog‘langan</a:t>
            </a:r>
            <a:r>
              <a:rPr lang="en-US" b="1" i="0" dirty="0" smtClean="0"/>
              <a:t> </a:t>
            </a:r>
            <a:r>
              <a:rPr lang="en-US" b="1" i="0" dirty="0" err="1" smtClean="0"/>
              <a:t>holda</a:t>
            </a:r>
            <a:r>
              <a:rPr lang="en-US" b="1" i="0" dirty="0" smtClean="0"/>
              <a:t>  </a:t>
            </a:r>
            <a:r>
              <a:rPr lang="en-US" b="1" i="0" dirty="0" err="1" smtClean="0"/>
              <a:t>yoriting</a:t>
            </a:r>
            <a:r>
              <a:rPr lang="en-US" b="1" i="0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en-US" b="1" i="0" dirty="0" smtClean="0"/>
              <a:t>    3. </a:t>
            </a:r>
            <a:r>
              <a:rPr lang="en-US" b="1" i="0" dirty="0" err="1" smtClean="0"/>
              <a:t>Imlo</a:t>
            </a:r>
            <a:r>
              <a:rPr lang="en-US" b="1" i="0" dirty="0" smtClean="0"/>
              <a:t> </a:t>
            </a:r>
            <a:r>
              <a:rPr lang="en-US" b="1" i="0" dirty="0" err="1" smtClean="0"/>
              <a:t>va</a:t>
            </a:r>
            <a:r>
              <a:rPr lang="en-US" b="1" i="0" dirty="0" smtClean="0"/>
              <a:t> </a:t>
            </a:r>
            <a:r>
              <a:rPr lang="en-US" b="1" i="0" dirty="0" err="1" smtClean="0"/>
              <a:t>uslubiy</a:t>
            </a:r>
            <a:r>
              <a:rPr lang="en-US" b="1" i="0" dirty="0" smtClean="0"/>
              <a:t> </a:t>
            </a:r>
            <a:r>
              <a:rPr lang="en-US" b="1" i="0" dirty="0" err="1" smtClean="0"/>
              <a:t>xatolarga</a:t>
            </a:r>
            <a:r>
              <a:rPr lang="en-US" b="1" i="0" dirty="0" smtClean="0"/>
              <a:t> </a:t>
            </a:r>
            <a:r>
              <a:rPr lang="en-US" b="1" i="0" dirty="0" err="1" smtClean="0"/>
              <a:t>yo‘l</a:t>
            </a:r>
            <a:r>
              <a:rPr lang="en-US" b="1" i="0" dirty="0" smtClean="0"/>
              <a:t> </a:t>
            </a:r>
            <a:r>
              <a:rPr lang="en-US" b="1" i="0" dirty="0" err="1" smtClean="0"/>
              <a:t>qo‘ymang</a:t>
            </a:r>
            <a:r>
              <a:rPr lang="en-US" b="1" i="0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en-US" b="1" i="0" dirty="0" smtClean="0"/>
              <a:t>    4. </a:t>
            </a:r>
            <a:r>
              <a:rPr lang="en-US" b="1" i="0" dirty="0" err="1" smtClean="0"/>
              <a:t>Tinish</a:t>
            </a:r>
            <a:r>
              <a:rPr lang="en-US" b="1" i="0" dirty="0" smtClean="0"/>
              <a:t> </a:t>
            </a:r>
            <a:r>
              <a:rPr lang="en-US" b="1" i="0" dirty="0" err="1" smtClean="0"/>
              <a:t>belgilarini</a:t>
            </a:r>
            <a:r>
              <a:rPr lang="en-US" b="1" i="0" dirty="0" smtClean="0"/>
              <a:t> </a:t>
            </a:r>
            <a:r>
              <a:rPr lang="en-US" b="1" i="0" dirty="0" err="1" smtClean="0"/>
              <a:t>to‘g‘ri</a:t>
            </a:r>
            <a:r>
              <a:rPr lang="en-US" b="1" i="0" dirty="0" smtClean="0"/>
              <a:t> </a:t>
            </a:r>
            <a:r>
              <a:rPr lang="en-US" b="1" i="0" dirty="0" err="1" smtClean="0"/>
              <a:t>qo‘llang</a:t>
            </a:r>
            <a:r>
              <a:rPr lang="en-US" b="1" i="0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en-US" b="1" i="0" dirty="0" smtClean="0"/>
              <a:t>    5. </a:t>
            </a:r>
            <a:r>
              <a:rPr lang="en-US" b="1" i="0" dirty="0" err="1" smtClean="0"/>
              <a:t>Fikrlaringizni</a:t>
            </a:r>
            <a:r>
              <a:rPr lang="en-US" b="1" i="0" dirty="0" smtClean="0"/>
              <a:t> </a:t>
            </a:r>
            <a:r>
              <a:rPr lang="en-US" b="1" i="0" dirty="0" err="1" smtClean="0"/>
              <a:t>xulosalang</a:t>
            </a:r>
            <a:r>
              <a:rPr lang="en-US" b="1" i="0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en-US" b="1" i="0" dirty="0" smtClean="0"/>
              <a:t>    6. </a:t>
            </a:r>
            <a:r>
              <a:rPr lang="en-US" b="1" i="0" dirty="0" err="1" smtClean="0"/>
              <a:t>Husnixatning</a:t>
            </a:r>
            <a:r>
              <a:rPr lang="en-US" b="1" i="0" dirty="0" smtClean="0"/>
              <a:t> </a:t>
            </a:r>
            <a:r>
              <a:rPr lang="en-US" b="1" i="0" dirty="0" err="1" smtClean="0"/>
              <a:t>talab</a:t>
            </a:r>
            <a:r>
              <a:rPr lang="en-US" b="1" i="0" dirty="0" smtClean="0"/>
              <a:t> </a:t>
            </a:r>
            <a:r>
              <a:rPr lang="en-US" b="1" i="0" dirty="0" err="1" smtClean="0"/>
              <a:t>darajasida</a:t>
            </a:r>
            <a:r>
              <a:rPr lang="en-US" b="1" i="0" dirty="0" smtClean="0"/>
              <a:t> </a:t>
            </a:r>
            <a:r>
              <a:rPr lang="en-US" b="1" i="0" dirty="0" err="1" smtClean="0"/>
              <a:t>bo‘lishiga</a:t>
            </a:r>
            <a:r>
              <a:rPr lang="en-US" b="1" i="0" dirty="0" smtClean="0"/>
              <a:t> </a:t>
            </a:r>
            <a:r>
              <a:rPr lang="en-US" b="1" i="0" dirty="0" err="1" smtClean="0"/>
              <a:t>e’tibor</a:t>
            </a:r>
            <a:r>
              <a:rPr lang="en-US" b="1" i="0" dirty="0" smtClean="0"/>
              <a:t> </a:t>
            </a:r>
            <a:r>
              <a:rPr lang="en-US" b="1" i="0" dirty="0" err="1" smtClean="0"/>
              <a:t>bering</a:t>
            </a:r>
            <a:r>
              <a:rPr lang="en-US" b="1" i="0" dirty="0" smtClean="0"/>
              <a:t>.</a:t>
            </a:r>
          </a:p>
          <a:p>
            <a:r>
              <a:rPr lang="en-US" i="0" dirty="0" smtClean="0"/>
              <a:t> </a:t>
            </a:r>
            <a:endParaRPr lang="ru-RU" dirty="0"/>
          </a:p>
        </p:txBody>
      </p:sp>
      <p:pic>
        <p:nvPicPr>
          <p:cNvPr id="1026" name="Picture 2" descr="C:\Users\Mehriddin\Desktop\unnamed 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2100" y="555625"/>
            <a:ext cx="1524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2463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smtClean="0"/>
              <a:t>                     </a:t>
            </a:r>
            <a:r>
              <a:rPr lang="en-US" dirty="0" err="1" smtClean="0"/>
              <a:t>Tarix</a:t>
            </a:r>
            <a:r>
              <a:rPr lang="en-US" dirty="0" smtClean="0"/>
              <a:t> </a:t>
            </a:r>
            <a:r>
              <a:rPr lang="en-US" dirty="0" err="1" smtClean="0"/>
              <a:t>sahifalari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5562599" cy="21544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1" name="Picture 3" descr="C:\Users\Mehriddin\Desktop\unnamed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9100" y="555625"/>
            <a:ext cx="2690649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Mehriddin\Desktop\dc29f0a278a4a94d0d04314ef21215a7_1549643058-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1" y="555625"/>
            <a:ext cx="2591510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71327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smtClean="0"/>
              <a:t>             </a:t>
            </a:r>
            <a:r>
              <a:rPr lang="en-US" dirty="0" err="1" smtClean="0"/>
              <a:t>Birni</a:t>
            </a:r>
            <a:r>
              <a:rPr lang="en-US" dirty="0" smtClean="0"/>
              <a:t> </a:t>
            </a:r>
            <a:r>
              <a:rPr lang="en-US" dirty="0" err="1" smtClean="0"/>
              <a:t>kessang</a:t>
            </a:r>
            <a:r>
              <a:rPr lang="en-US" dirty="0" smtClean="0"/>
              <a:t>, </a:t>
            </a:r>
            <a:r>
              <a:rPr lang="en-US" dirty="0" err="1" smtClean="0"/>
              <a:t>o‘nni</a:t>
            </a:r>
            <a:r>
              <a:rPr lang="en-US" dirty="0" smtClean="0"/>
              <a:t> </a:t>
            </a:r>
            <a:r>
              <a:rPr lang="en-US" dirty="0" err="1" smtClean="0"/>
              <a:t>ek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5562600" cy="258532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 smtClean="0"/>
              <a:t>       </a:t>
            </a:r>
            <a:r>
              <a:rPr lang="en-US" b="1" dirty="0" err="1" smtClean="0"/>
              <a:t>Alisher</a:t>
            </a:r>
            <a:r>
              <a:rPr lang="en-US" b="1" dirty="0" smtClean="0"/>
              <a:t> </a:t>
            </a:r>
            <a:r>
              <a:rPr lang="en-US" b="1" dirty="0" err="1"/>
              <a:t>Navoiy</a:t>
            </a:r>
            <a:r>
              <a:rPr lang="en-US" b="1" dirty="0"/>
              <a:t> </a:t>
            </a:r>
            <a:r>
              <a:rPr lang="en-US" b="1" dirty="0" err="1"/>
              <a:t>Astrobod</a:t>
            </a:r>
            <a:r>
              <a:rPr lang="en-US" b="1" dirty="0"/>
              <a:t> </a:t>
            </a:r>
            <a:r>
              <a:rPr lang="en-US" b="1" dirty="0" err="1" smtClean="0"/>
              <a:t>viloyatida</a:t>
            </a:r>
            <a:r>
              <a:rPr lang="en-US" b="1" dirty="0" smtClean="0"/>
              <a:t>                                                 </a:t>
            </a:r>
            <a:r>
              <a:rPr lang="en-US" b="1" dirty="0" err="1"/>
              <a:t>hokimlik</a:t>
            </a:r>
            <a:r>
              <a:rPr lang="en-US" b="1" dirty="0"/>
              <a:t> </a:t>
            </a:r>
            <a:r>
              <a:rPr lang="en-US" b="1" dirty="0" err="1" smtClean="0"/>
              <a:t>qilgan</a:t>
            </a:r>
            <a:r>
              <a:rPr lang="en-US" b="1" dirty="0" smtClean="0"/>
              <a:t> </a:t>
            </a:r>
            <a:r>
              <a:rPr lang="en-US" b="1" dirty="0" err="1"/>
              <a:t>kezlarida</a:t>
            </a:r>
            <a:r>
              <a:rPr lang="en-US" b="1" dirty="0"/>
              <a:t> </a:t>
            </a:r>
            <a:r>
              <a:rPr lang="en-US" b="1" dirty="0" err="1"/>
              <a:t>shahar</a:t>
            </a:r>
            <a:r>
              <a:rPr lang="en-US" b="1" dirty="0"/>
              <a:t> </a:t>
            </a:r>
            <a:r>
              <a:rPr lang="en-US" b="1" dirty="0" err="1" smtClean="0"/>
              <a:t>tashqarisidagi</a:t>
            </a:r>
            <a:r>
              <a:rPr lang="en-US" b="1" dirty="0"/>
              <a:t> </a:t>
            </a:r>
            <a:r>
              <a:rPr lang="en-US" b="1" dirty="0" smtClean="0"/>
              <a:t>                                    </a:t>
            </a:r>
            <a:r>
              <a:rPr lang="en-US" b="1" dirty="0" err="1" smtClean="0"/>
              <a:t>baland</a:t>
            </a:r>
            <a:r>
              <a:rPr lang="en-US" b="1" dirty="0" smtClean="0"/>
              <a:t>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 smtClean="0"/>
              <a:t>tepalikda</a:t>
            </a:r>
            <a:r>
              <a:rPr lang="en-US" b="1" dirty="0" smtClean="0"/>
              <a:t> </a:t>
            </a:r>
            <a:r>
              <a:rPr lang="en-US" b="1" dirty="0" err="1"/>
              <a:t>osmon</a:t>
            </a:r>
            <a:r>
              <a:rPr lang="en-US" b="1" dirty="0"/>
              <a:t> </a:t>
            </a:r>
            <a:r>
              <a:rPr lang="en-US" b="1" dirty="0" err="1"/>
              <a:t>bilan</a:t>
            </a:r>
            <a:r>
              <a:rPr lang="en-US" b="1" dirty="0"/>
              <a:t> </a:t>
            </a:r>
            <a:r>
              <a:rPr lang="en-US" b="1" dirty="0" err="1"/>
              <a:t>o‘pishgan</a:t>
            </a:r>
            <a:r>
              <a:rPr lang="en-US" b="1" dirty="0"/>
              <a:t> </a:t>
            </a:r>
            <a:r>
              <a:rPr lang="en-US" b="1" dirty="0" smtClean="0"/>
              <a:t>                                      </a:t>
            </a:r>
            <a:r>
              <a:rPr lang="en-US" b="1" dirty="0" err="1" smtClean="0"/>
              <a:t>keksa</a:t>
            </a:r>
            <a:r>
              <a:rPr lang="en-US" b="1" dirty="0" smtClean="0"/>
              <a:t> </a:t>
            </a:r>
            <a:r>
              <a:rPr lang="en-US" b="1" dirty="0" err="1"/>
              <a:t>terak</a:t>
            </a:r>
            <a:r>
              <a:rPr lang="en-US" b="1" dirty="0"/>
              <a:t> </a:t>
            </a:r>
            <a:r>
              <a:rPr lang="en-US" b="1" dirty="0" err="1"/>
              <a:t>bor</a:t>
            </a:r>
            <a:r>
              <a:rPr lang="en-US" b="1" dirty="0"/>
              <a:t> </a:t>
            </a:r>
            <a:r>
              <a:rPr lang="en-US" b="1" dirty="0" err="1" smtClean="0"/>
              <a:t>ekan</a:t>
            </a:r>
            <a:r>
              <a:rPr lang="en-US" b="1" dirty="0" smtClean="0"/>
              <a:t>. </a:t>
            </a:r>
            <a:r>
              <a:rPr lang="en-US" b="1" dirty="0" err="1" smtClean="0"/>
              <a:t>Alisher</a:t>
            </a:r>
            <a:r>
              <a:rPr lang="en-US" b="1" dirty="0" smtClean="0"/>
              <a:t> </a:t>
            </a:r>
            <a:r>
              <a:rPr lang="en-US" b="1" dirty="0" err="1"/>
              <a:t>Navoiy</a:t>
            </a:r>
            <a:r>
              <a:rPr lang="en-US" b="1" dirty="0"/>
              <a:t> </a:t>
            </a:r>
            <a:r>
              <a:rPr lang="en-US" b="1" dirty="0" err="1"/>
              <a:t>kechqurunlari</a:t>
            </a:r>
            <a:r>
              <a:rPr lang="en-US" b="1" dirty="0"/>
              <a:t> </a:t>
            </a:r>
            <a:r>
              <a:rPr lang="en-US" b="1" dirty="0" err="1" smtClean="0"/>
              <a:t>o‘ziga</a:t>
            </a:r>
            <a:r>
              <a:rPr lang="en-US" b="1" dirty="0" smtClean="0"/>
              <a:t> </a:t>
            </a:r>
            <a:r>
              <a:rPr lang="en-US" b="1" dirty="0" err="1"/>
              <a:t>yaqin</a:t>
            </a:r>
            <a:r>
              <a:rPr lang="en-US" b="1" dirty="0"/>
              <a:t> </a:t>
            </a:r>
            <a:r>
              <a:rPr lang="en-US" b="1" dirty="0" err="1"/>
              <a:t>mulozimlari</a:t>
            </a:r>
            <a:r>
              <a:rPr lang="en-US" b="1" dirty="0"/>
              <a:t> </a:t>
            </a:r>
            <a:r>
              <a:rPr lang="en-US" b="1" dirty="0" err="1" smtClean="0"/>
              <a:t>bilan</a:t>
            </a:r>
            <a:r>
              <a:rPr lang="en-US" b="1" dirty="0" smtClean="0"/>
              <a:t> </a:t>
            </a:r>
            <a:r>
              <a:rPr lang="en-US" b="1" dirty="0" err="1"/>
              <a:t>shu</a:t>
            </a:r>
            <a:r>
              <a:rPr lang="en-US" b="1" dirty="0"/>
              <a:t> </a:t>
            </a:r>
            <a:r>
              <a:rPr lang="en-US" b="1" dirty="0" err="1"/>
              <a:t>terak</a:t>
            </a:r>
            <a:r>
              <a:rPr lang="en-US" b="1" dirty="0"/>
              <a:t> </a:t>
            </a:r>
            <a:r>
              <a:rPr lang="en-US" b="1" dirty="0" err="1"/>
              <a:t>tagiga</a:t>
            </a:r>
            <a:r>
              <a:rPr lang="en-US" b="1" dirty="0"/>
              <a:t> </a:t>
            </a:r>
            <a:r>
              <a:rPr lang="en-US" b="1" dirty="0" err="1"/>
              <a:t>kelarkan</a:t>
            </a:r>
            <a:r>
              <a:rPr lang="en-US" b="1" dirty="0"/>
              <a:t>. </a:t>
            </a:r>
            <a:r>
              <a:rPr lang="en-US" b="1" dirty="0" err="1" smtClean="0"/>
              <a:t>Ulug</a:t>
            </a:r>
            <a:r>
              <a:rPr lang="en-US" b="1" dirty="0"/>
              <a:t>‘ </a:t>
            </a:r>
            <a:r>
              <a:rPr lang="en-US" b="1" dirty="0" err="1"/>
              <a:t>shoir</a:t>
            </a:r>
            <a:r>
              <a:rPr lang="en-US" b="1" dirty="0"/>
              <a:t> </a:t>
            </a:r>
            <a:r>
              <a:rPr lang="en-US" b="1" dirty="0" err="1"/>
              <a:t>terakning</a:t>
            </a:r>
            <a:r>
              <a:rPr lang="en-US" b="1" dirty="0"/>
              <a:t> </a:t>
            </a:r>
            <a:r>
              <a:rPr lang="en-US" b="1" dirty="0" smtClean="0"/>
              <a:t> </a:t>
            </a:r>
            <a:r>
              <a:rPr lang="en-US" b="1" dirty="0" err="1" smtClean="0"/>
              <a:t>mayin</a:t>
            </a:r>
            <a:r>
              <a:rPr lang="en-US" b="1" dirty="0" smtClean="0"/>
              <a:t> </a:t>
            </a:r>
            <a:r>
              <a:rPr lang="en-US" b="1" dirty="0" err="1"/>
              <a:t>shabadada</a:t>
            </a:r>
            <a:r>
              <a:rPr lang="en-US" b="1" dirty="0"/>
              <a:t> </a:t>
            </a:r>
            <a:r>
              <a:rPr lang="en-US" b="1" dirty="0" err="1"/>
              <a:t>shivirlab</a:t>
            </a:r>
            <a:r>
              <a:rPr lang="en-US" b="1" dirty="0"/>
              <a:t> </a:t>
            </a:r>
            <a:r>
              <a:rPr lang="en-US" b="1" dirty="0" err="1" smtClean="0"/>
              <a:t>kuylashini</a:t>
            </a:r>
            <a:r>
              <a:rPr lang="en-US" b="1" dirty="0" smtClean="0"/>
              <a:t> </a:t>
            </a:r>
            <a:r>
              <a:rPr lang="en-US" b="1" dirty="0" err="1"/>
              <a:t>tinglashni</a:t>
            </a:r>
            <a:r>
              <a:rPr lang="en-US" b="1" dirty="0"/>
              <a:t> </a:t>
            </a:r>
            <a:r>
              <a:rPr lang="en-US" b="1" dirty="0" err="1"/>
              <a:t>xush</a:t>
            </a:r>
            <a:r>
              <a:rPr lang="en-US" b="1" dirty="0"/>
              <a:t> </a:t>
            </a:r>
            <a:r>
              <a:rPr lang="en-US" b="1" dirty="0" smtClean="0"/>
              <a:t> </a:t>
            </a:r>
            <a:r>
              <a:rPr lang="en-US" b="1" dirty="0" err="1" smtClean="0"/>
              <a:t>ko‘rarkan</a:t>
            </a:r>
            <a:r>
              <a:rPr lang="en-US" b="1" dirty="0" smtClean="0"/>
              <a:t>.                                                                 </a:t>
            </a:r>
            <a:r>
              <a:rPr lang="en-US" b="1" dirty="0" err="1" smtClean="0"/>
              <a:t>Terak</a:t>
            </a:r>
            <a:r>
              <a:rPr lang="en-US" b="1" dirty="0" smtClean="0"/>
              <a:t> </a:t>
            </a:r>
            <a:r>
              <a:rPr lang="en-US" b="1" dirty="0" err="1"/>
              <a:t>go‘yo</a:t>
            </a:r>
            <a:r>
              <a:rPr lang="en-US" b="1" dirty="0"/>
              <a:t> </a:t>
            </a:r>
            <a:r>
              <a:rPr lang="en-US" b="1" dirty="0" err="1"/>
              <a:t>mungli</a:t>
            </a:r>
            <a:r>
              <a:rPr lang="en-US" b="1" dirty="0"/>
              <a:t> </a:t>
            </a:r>
            <a:r>
              <a:rPr lang="en-US" b="1" dirty="0" err="1"/>
              <a:t>qo‘shiqni</a:t>
            </a:r>
            <a:r>
              <a:rPr lang="en-US" b="1" dirty="0"/>
              <a:t> </a:t>
            </a:r>
            <a:r>
              <a:rPr lang="en-US" b="1" dirty="0" err="1"/>
              <a:t>kuyga</a:t>
            </a:r>
            <a:r>
              <a:rPr lang="en-US" b="1" dirty="0"/>
              <a:t> </a:t>
            </a:r>
            <a:r>
              <a:rPr lang="en-US" b="1" dirty="0" err="1"/>
              <a:t>solgan</a:t>
            </a:r>
            <a:r>
              <a:rPr lang="en-US" b="1" dirty="0"/>
              <a:t> </a:t>
            </a:r>
            <a:r>
              <a:rPr lang="en-US" b="1" dirty="0" err="1" smtClean="0"/>
              <a:t>sozandadek</a:t>
            </a:r>
            <a:r>
              <a:rPr lang="en-US" b="1" dirty="0" smtClean="0"/>
              <a:t>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maromda</a:t>
            </a:r>
            <a:r>
              <a:rPr lang="en-US" b="1" dirty="0"/>
              <a:t> </a:t>
            </a:r>
            <a:r>
              <a:rPr lang="en-US" b="1" dirty="0" smtClean="0"/>
              <a:t>  </a:t>
            </a:r>
            <a:r>
              <a:rPr lang="en-US" b="1" dirty="0" err="1" smtClean="0"/>
              <a:t>tebranib</a:t>
            </a:r>
            <a:r>
              <a:rPr lang="en-US" b="1" dirty="0" smtClean="0"/>
              <a:t> </a:t>
            </a:r>
            <a:r>
              <a:rPr lang="en-US" b="1" dirty="0" err="1" smtClean="0"/>
              <a:t>shivirlar</a:t>
            </a:r>
            <a:r>
              <a:rPr lang="en-US" b="1" dirty="0" smtClean="0"/>
              <a:t> </a:t>
            </a:r>
            <a:r>
              <a:rPr lang="en-US" b="1" dirty="0" err="1" smtClean="0"/>
              <a:t>ekan</a:t>
            </a:r>
            <a:r>
              <a:rPr lang="en-US" b="1" dirty="0" smtClean="0"/>
              <a:t>. </a:t>
            </a:r>
            <a:endParaRPr lang="ru-RU" b="1" dirty="0"/>
          </a:p>
        </p:txBody>
      </p:sp>
      <p:pic>
        <p:nvPicPr>
          <p:cNvPr id="3075" name="Picture 3" descr="C:\Users\Mehriddin\Desktop\Без назван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3100" y="555625"/>
            <a:ext cx="1189395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05047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smtClean="0"/>
              <a:t>            </a:t>
            </a:r>
            <a:r>
              <a:rPr lang="en-US" dirty="0" err="1" smtClean="0"/>
              <a:t>Birni</a:t>
            </a:r>
            <a:r>
              <a:rPr lang="en-US" dirty="0" smtClean="0"/>
              <a:t> </a:t>
            </a:r>
            <a:r>
              <a:rPr lang="en-US" dirty="0" err="1"/>
              <a:t>kessang</a:t>
            </a:r>
            <a:r>
              <a:rPr lang="en-US" dirty="0"/>
              <a:t>, </a:t>
            </a:r>
            <a:r>
              <a:rPr lang="en-US" dirty="0" err="1"/>
              <a:t>o‘nni</a:t>
            </a:r>
            <a:r>
              <a:rPr lang="en-US" dirty="0"/>
              <a:t> </a:t>
            </a:r>
            <a:r>
              <a:rPr lang="en-US" dirty="0" err="1"/>
              <a:t>ek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5562599" cy="312393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b="1" dirty="0" err="1"/>
              <a:t>Bahor</a:t>
            </a:r>
            <a:r>
              <a:rPr lang="en-US" b="1" dirty="0"/>
              <a:t> </a:t>
            </a:r>
            <a:r>
              <a:rPr lang="en-US" b="1" dirty="0" err="1"/>
              <a:t>kunlarining</a:t>
            </a:r>
            <a:r>
              <a:rPr lang="en-US" b="1" dirty="0"/>
              <a:t> </a:t>
            </a:r>
            <a:r>
              <a:rPr lang="en-US" b="1" dirty="0" err="1"/>
              <a:t>birida</a:t>
            </a:r>
            <a:r>
              <a:rPr lang="en-US" b="1" dirty="0"/>
              <a:t> </a:t>
            </a:r>
            <a:r>
              <a:rPr lang="en-US" b="1" dirty="0" err="1"/>
              <a:t>Alisher</a:t>
            </a:r>
            <a:r>
              <a:rPr lang="en-US" b="1" dirty="0"/>
              <a:t> </a:t>
            </a:r>
            <a:r>
              <a:rPr lang="en-US" b="1" dirty="0" err="1"/>
              <a:t>Navoiy</a:t>
            </a:r>
            <a:r>
              <a:rPr lang="en-US" b="1" dirty="0"/>
              <a:t> </a:t>
            </a:r>
            <a:r>
              <a:rPr lang="en-US" b="1" dirty="0" smtClean="0"/>
              <a:t>                                                                  </a:t>
            </a:r>
            <a:r>
              <a:rPr lang="en-US" b="1" dirty="0" err="1" smtClean="0"/>
              <a:t>har</a:t>
            </a:r>
            <a:r>
              <a:rPr lang="en-US" b="1" dirty="0" smtClean="0"/>
              <a:t> </a:t>
            </a:r>
            <a:r>
              <a:rPr lang="en-US" b="1" dirty="0" err="1"/>
              <a:t>galgidek</a:t>
            </a:r>
            <a:r>
              <a:rPr lang="en-US" b="1" dirty="0"/>
              <a:t> </a:t>
            </a:r>
            <a:r>
              <a:rPr lang="en-US" b="1" dirty="0" err="1"/>
              <a:t>o‘z</a:t>
            </a:r>
            <a:r>
              <a:rPr lang="en-US" b="1" dirty="0"/>
              <a:t> </a:t>
            </a:r>
            <a:r>
              <a:rPr lang="en-US" b="1" dirty="0" err="1"/>
              <a:t>mulozimlari</a:t>
            </a:r>
            <a:r>
              <a:rPr lang="en-US" b="1" dirty="0"/>
              <a:t> </a:t>
            </a:r>
            <a:r>
              <a:rPr lang="en-US" b="1" dirty="0" err="1"/>
              <a:t>bilan</a:t>
            </a:r>
            <a:r>
              <a:rPr lang="en-US" b="1" dirty="0"/>
              <a:t> </a:t>
            </a:r>
            <a:r>
              <a:rPr lang="en-US" b="1" dirty="0" err="1"/>
              <a:t>birga</a:t>
            </a:r>
            <a:r>
              <a:rPr lang="en-US" b="1" dirty="0"/>
              <a:t> </a:t>
            </a:r>
            <a:r>
              <a:rPr lang="en-US" b="1" dirty="0" smtClean="0"/>
              <a:t>                                                </a:t>
            </a:r>
            <a:r>
              <a:rPr lang="en-US" b="1" dirty="0" err="1" smtClean="0"/>
              <a:t>g‘azalxon</a:t>
            </a:r>
            <a:r>
              <a:rPr lang="en-US" b="1" dirty="0" smtClean="0"/>
              <a:t> </a:t>
            </a:r>
            <a:r>
              <a:rPr lang="en-US" b="1" dirty="0" err="1"/>
              <a:t>terakni</a:t>
            </a:r>
            <a:r>
              <a:rPr lang="en-US" b="1" dirty="0"/>
              <a:t> </a:t>
            </a:r>
            <a:r>
              <a:rPr lang="en-US" b="1" dirty="0" err="1"/>
              <a:t>qo‘msab</a:t>
            </a:r>
            <a:r>
              <a:rPr lang="en-US" b="1" dirty="0"/>
              <a:t> </a:t>
            </a:r>
            <a:r>
              <a:rPr lang="en-US" b="1" dirty="0" err="1"/>
              <a:t>shahar</a:t>
            </a:r>
            <a:r>
              <a:rPr lang="en-US" b="1" dirty="0"/>
              <a:t> </a:t>
            </a:r>
            <a:r>
              <a:rPr lang="en-US" b="1" dirty="0" smtClean="0"/>
              <a:t>                                                                 </a:t>
            </a:r>
            <a:r>
              <a:rPr lang="en-US" b="1" dirty="0" err="1" smtClean="0"/>
              <a:t>tashqarisiga</a:t>
            </a:r>
            <a:r>
              <a:rPr lang="en-US" b="1" dirty="0" smtClean="0"/>
              <a:t> </a:t>
            </a:r>
            <a:r>
              <a:rPr lang="en-US" b="1" dirty="0" err="1"/>
              <a:t>chiqibdi</a:t>
            </a:r>
            <a:r>
              <a:rPr lang="en-US" b="1" dirty="0"/>
              <a:t>. </a:t>
            </a:r>
            <a:r>
              <a:rPr lang="en-US" b="1" dirty="0" err="1"/>
              <a:t>Borib</a:t>
            </a:r>
            <a:r>
              <a:rPr lang="en-US" b="1" dirty="0"/>
              <a:t> </a:t>
            </a:r>
            <a:r>
              <a:rPr lang="en-US" b="1" dirty="0" err="1"/>
              <a:t>ko‘rsaki</a:t>
            </a:r>
            <a:r>
              <a:rPr lang="en-US" b="1" dirty="0"/>
              <a:t>, </a:t>
            </a:r>
            <a:r>
              <a:rPr lang="en-US" b="1" dirty="0" smtClean="0"/>
              <a:t>                                              </a:t>
            </a:r>
            <a:r>
              <a:rPr lang="en-US" b="1" dirty="0" err="1" smtClean="0"/>
              <a:t>g‘azalxon</a:t>
            </a:r>
            <a:r>
              <a:rPr lang="en-US" b="1" dirty="0" smtClean="0"/>
              <a:t> </a:t>
            </a:r>
            <a:r>
              <a:rPr lang="en-US" b="1" dirty="0" err="1"/>
              <a:t>terakni</a:t>
            </a:r>
            <a:r>
              <a:rPr lang="en-US" b="1" dirty="0"/>
              <a:t> </a:t>
            </a:r>
            <a:r>
              <a:rPr lang="en-US" b="1" dirty="0" err="1"/>
              <a:t>kimdir</a:t>
            </a:r>
            <a:r>
              <a:rPr lang="en-US" b="1" dirty="0"/>
              <a:t> «</a:t>
            </a:r>
            <a:r>
              <a:rPr lang="en-US" b="1" dirty="0" err="1"/>
              <a:t>o‘ldirib</a:t>
            </a:r>
            <a:r>
              <a:rPr lang="en-US" b="1" dirty="0"/>
              <a:t>» </a:t>
            </a:r>
            <a:r>
              <a:rPr lang="en-US" b="1" dirty="0" err="1"/>
              <a:t>ketibdi</a:t>
            </a:r>
            <a:r>
              <a:rPr lang="en-US" b="1" dirty="0"/>
              <a:t>. </a:t>
            </a:r>
            <a:r>
              <a:rPr lang="en-US" b="1" dirty="0" smtClean="0"/>
              <a:t>                                                   </a:t>
            </a:r>
            <a:r>
              <a:rPr lang="en-US" b="1" dirty="0" err="1" smtClean="0"/>
              <a:t>Alisher</a:t>
            </a:r>
            <a:r>
              <a:rPr lang="en-US" b="1" dirty="0" smtClean="0"/>
              <a:t> </a:t>
            </a:r>
            <a:r>
              <a:rPr lang="en-US" b="1" dirty="0" err="1"/>
              <a:t>Navoiy</a:t>
            </a:r>
            <a:r>
              <a:rPr lang="en-US" b="1" dirty="0"/>
              <a:t> </a:t>
            </a:r>
            <a:r>
              <a:rPr lang="en-US" b="1" dirty="0" err="1"/>
              <a:t>og‘ir</a:t>
            </a:r>
            <a:r>
              <a:rPr lang="en-US" b="1" dirty="0"/>
              <a:t> </a:t>
            </a:r>
            <a:r>
              <a:rPr lang="en-US" b="1" dirty="0" err="1"/>
              <a:t>xo'rsinib</a:t>
            </a:r>
            <a:r>
              <a:rPr lang="en-US" b="1" dirty="0"/>
              <a:t>, </a:t>
            </a:r>
            <a:r>
              <a:rPr lang="en-US" b="1" dirty="0" smtClean="0"/>
              <a:t>                                                                          ,,</a:t>
            </a:r>
            <a:r>
              <a:rPr lang="en-US" b="1" dirty="0" err="1"/>
              <a:t>qotilni</a:t>
            </a:r>
            <a:r>
              <a:rPr lang="en-US" b="1" dirty="0"/>
              <a:t> </a:t>
            </a:r>
            <a:r>
              <a:rPr lang="en-US" b="1" dirty="0" err="1"/>
              <a:t>tezda</a:t>
            </a:r>
            <a:r>
              <a:rPr lang="en-US" b="1" dirty="0"/>
              <a:t> </a:t>
            </a:r>
            <a:r>
              <a:rPr lang="en-US" b="1" dirty="0" err="1"/>
              <a:t>topib</a:t>
            </a:r>
            <a:r>
              <a:rPr lang="en-US" b="1" dirty="0"/>
              <a:t> </a:t>
            </a:r>
            <a:r>
              <a:rPr lang="en-US" b="1" dirty="0" err="1"/>
              <a:t>kelishni</a:t>
            </a:r>
            <a:r>
              <a:rPr lang="en-US" b="1" dirty="0"/>
              <a:t> </a:t>
            </a:r>
            <a:r>
              <a:rPr lang="en-US" b="1" dirty="0" smtClean="0"/>
              <a:t>“                                               </a:t>
            </a:r>
            <a:r>
              <a:rPr lang="en-US" b="1" dirty="0" err="1" smtClean="0"/>
              <a:t>mulozimlarga</a:t>
            </a:r>
            <a:r>
              <a:rPr lang="en-US" b="1" dirty="0" smtClean="0"/>
              <a:t>  </a:t>
            </a:r>
            <a:r>
              <a:rPr lang="en-US" b="1" dirty="0" err="1" smtClean="0"/>
              <a:t>buyuribdi</a:t>
            </a:r>
            <a:r>
              <a:rPr lang="en-US" b="1" dirty="0"/>
              <a:t>.</a:t>
            </a:r>
            <a:br>
              <a:rPr lang="en-US" b="1" dirty="0"/>
            </a:br>
            <a:endParaRPr lang="en-US" b="1" dirty="0"/>
          </a:p>
          <a:p>
            <a:endParaRPr lang="ru-RU" dirty="0"/>
          </a:p>
        </p:txBody>
      </p:sp>
      <p:pic>
        <p:nvPicPr>
          <p:cNvPr id="5122" name="Picture 2" descr="C:\Users\Mehriddin\Desktop\37c93d5e9762132e9cd7dcd76f466bd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1100" y="555625"/>
            <a:ext cx="1950028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06258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096761" cy="315471"/>
          </a:xfrm>
        </p:spPr>
        <p:txBody>
          <a:bodyPr/>
          <a:lstStyle/>
          <a:p>
            <a:r>
              <a:rPr lang="en-US" dirty="0" smtClean="0"/>
              <a:t>             </a:t>
            </a:r>
            <a:r>
              <a:rPr lang="en-US" dirty="0" err="1" smtClean="0"/>
              <a:t>Birni</a:t>
            </a:r>
            <a:r>
              <a:rPr lang="en-US" dirty="0" smtClean="0"/>
              <a:t> </a:t>
            </a:r>
            <a:r>
              <a:rPr lang="en-US" dirty="0" err="1"/>
              <a:t>kessang</a:t>
            </a:r>
            <a:r>
              <a:rPr lang="en-US" dirty="0"/>
              <a:t>, </a:t>
            </a:r>
            <a:r>
              <a:rPr lang="en-US" dirty="0" err="1"/>
              <a:t>o‘nni</a:t>
            </a:r>
            <a:r>
              <a:rPr lang="en-US" dirty="0"/>
              <a:t> </a:t>
            </a:r>
            <a:r>
              <a:rPr lang="en-US" dirty="0" err="1"/>
              <a:t>ek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5562599" cy="3016210"/>
          </a:xfrm>
        </p:spPr>
        <p:txBody>
          <a:bodyPr/>
          <a:lstStyle/>
          <a:p>
            <a:r>
              <a:rPr lang="en-US" b="1" dirty="0" err="1"/>
              <a:t>Mulozimlar</a:t>
            </a:r>
            <a:r>
              <a:rPr lang="en-US" b="1" dirty="0"/>
              <a:t> </a:t>
            </a:r>
            <a:r>
              <a:rPr lang="en-US" b="1" dirty="0" err="1"/>
              <a:t>tezda</a:t>
            </a:r>
            <a:r>
              <a:rPr lang="en-US" b="1" dirty="0"/>
              <a:t> </a:t>
            </a:r>
            <a:r>
              <a:rPr lang="en-US" b="1" dirty="0" err="1"/>
              <a:t>afti-angori</a:t>
            </a:r>
            <a:r>
              <a:rPr lang="en-US" b="1" dirty="0"/>
              <a:t> </a:t>
            </a:r>
            <a:r>
              <a:rPr lang="en-US" b="1" dirty="0" err="1"/>
              <a:t>sovuq</a:t>
            </a:r>
            <a:r>
              <a:rPr lang="en-US" b="1" dirty="0"/>
              <a:t>, </a:t>
            </a:r>
            <a:r>
              <a:rPr lang="en-US" b="1" dirty="0" err="1"/>
              <a:t>barzangiday</a:t>
            </a:r>
            <a:r>
              <a:rPr lang="en-US" b="1" dirty="0"/>
              <a:t>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kishini</a:t>
            </a:r>
            <a:r>
              <a:rPr lang="en-US" b="1" dirty="0"/>
              <a:t> </a:t>
            </a:r>
            <a:r>
              <a:rPr lang="en-US" b="1" dirty="0" err="1"/>
              <a:t>ot</a:t>
            </a:r>
            <a:r>
              <a:rPr lang="en-US" b="1" dirty="0"/>
              <a:t> </a:t>
            </a:r>
            <a:r>
              <a:rPr lang="en-US" b="1" dirty="0" err="1"/>
              <a:t>oldiga</a:t>
            </a:r>
            <a:r>
              <a:rPr lang="en-US" b="1" dirty="0"/>
              <a:t> </a:t>
            </a:r>
            <a:r>
              <a:rPr lang="en-US" b="1" dirty="0" err="1"/>
              <a:t>solib</a:t>
            </a:r>
            <a:r>
              <a:rPr lang="en-US" b="1" dirty="0"/>
              <a:t> </a:t>
            </a:r>
            <a:r>
              <a:rPr lang="en-US" b="1" dirty="0" err="1"/>
              <a:t>haydab</a:t>
            </a:r>
            <a:r>
              <a:rPr lang="en-US" b="1" dirty="0"/>
              <a:t> </a:t>
            </a:r>
            <a:r>
              <a:rPr lang="en-US" b="1" dirty="0" err="1"/>
              <a:t>kelibdilar</a:t>
            </a:r>
            <a:r>
              <a:rPr lang="en-US" b="1" dirty="0"/>
              <a:t>. </a:t>
            </a:r>
            <a:r>
              <a:rPr lang="en-US" b="1" dirty="0" err="1"/>
              <a:t>Alisher</a:t>
            </a:r>
            <a:r>
              <a:rPr lang="en-US" b="1" dirty="0"/>
              <a:t> </a:t>
            </a:r>
            <a:r>
              <a:rPr lang="en-US" b="1" dirty="0" err="1"/>
              <a:t>Navoiy</a:t>
            </a:r>
            <a:r>
              <a:rPr lang="en-US" b="1" dirty="0"/>
              <a:t> </a:t>
            </a:r>
            <a:r>
              <a:rPr lang="en-US" b="1" dirty="0" err="1" smtClean="0"/>
              <a:t>qattiq</a:t>
            </a:r>
            <a:r>
              <a:rPr lang="en-US" b="1" dirty="0" smtClean="0"/>
              <a:t> </a:t>
            </a:r>
            <a:r>
              <a:rPr lang="en-US" b="1" dirty="0" err="1" smtClean="0"/>
              <a:t>g‘azablanganidan</a:t>
            </a:r>
            <a:r>
              <a:rPr lang="en-US" b="1" dirty="0"/>
              <a:t>:</a:t>
            </a:r>
            <a:br>
              <a:rPr lang="en-US" b="1" dirty="0"/>
            </a:br>
            <a:r>
              <a:rPr lang="en-US" b="1" dirty="0"/>
              <a:t>-</a:t>
            </a:r>
            <a:r>
              <a:rPr lang="en-US" b="1" dirty="0" err="1"/>
              <a:t>Ey</a:t>
            </a:r>
            <a:r>
              <a:rPr lang="en-US" b="1" dirty="0"/>
              <a:t>, </a:t>
            </a:r>
            <a:r>
              <a:rPr lang="en-US" b="1" dirty="0" err="1"/>
              <a:t>qotil</a:t>
            </a:r>
            <a:r>
              <a:rPr lang="en-US" b="1" dirty="0"/>
              <a:t>, </a:t>
            </a:r>
            <a:r>
              <a:rPr lang="en-US" b="1" dirty="0" err="1"/>
              <a:t>nega</a:t>
            </a:r>
            <a:r>
              <a:rPr lang="en-US" b="1" dirty="0"/>
              <a:t> </a:t>
            </a:r>
            <a:r>
              <a:rPr lang="en-US" b="1" dirty="0" err="1"/>
              <a:t>shunday</a:t>
            </a:r>
            <a:r>
              <a:rPr lang="en-US" b="1" dirty="0"/>
              <a:t> </a:t>
            </a:r>
            <a:r>
              <a:rPr lang="en-US" b="1" dirty="0" err="1"/>
              <a:t>azim</a:t>
            </a:r>
            <a:r>
              <a:rPr lang="en-US" b="1" dirty="0"/>
              <a:t> </a:t>
            </a:r>
            <a:r>
              <a:rPr lang="en-US" b="1" dirty="0" err="1"/>
              <a:t>terakni</a:t>
            </a:r>
            <a:r>
              <a:rPr lang="en-US" b="1" dirty="0"/>
              <a:t> </a:t>
            </a:r>
            <a:r>
              <a:rPr lang="en-US" b="1" dirty="0" err="1"/>
              <a:t>nobud</a:t>
            </a:r>
            <a:r>
              <a:rPr lang="en-US" b="1" dirty="0"/>
              <a:t> </a:t>
            </a:r>
            <a:r>
              <a:rPr lang="en-US" b="1" dirty="0" err="1"/>
              <a:t>qilding</a:t>
            </a:r>
            <a:r>
              <a:rPr lang="en-US" b="1" dirty="0"/>
              <a:t>? </a:t>
            </a:r>
            <a:r>
              <a:rPr lang="en-US" b="1" dirty="0" err="1"/>
              <a:t>Yo</a:t>
            </a:r>
            <a:r>
              <a:rPr lang="en-US" b="1" dirty="0"/>
              <a:t> </a:t>
            </a:r>
            <a:r>
              <a:rPr lang="en-US" b="1" dirty="0" err="1"/>
              <a:t>bu</a:t>
            </a:r>
            <a:r>
              <a:rPr lang="en-US" b="1" dirty="0"/>
              <a:t> </a:t>
            </a:r>
            <a:r>
              <a:rPr lang="en-US" b="1" dirty="0" err="1"/>
              <a:t>bilan</a:t>
            </a:r>
            <a:r>
              <a:rPr lang="en-US" b="1" dirty="0"/>
              <a:t> </a:t>
            </a:r>
            <a:r>
              <a:rPr lang="en-US" b="1" dirty="0" err="1"/>
              <a:t>mendan</a:t>
            </a:r>
            <a:r>
              <a:rPr lang="en-US" b="1" dirty="0"/>
              <a:t> </a:t>
            </a:r>
            <a:r>
              <a:rPr lang="en-US" b="1" dirty="0" err="1"/>
              <a:t>o‘ch</a:t>
            </a:r>
            <a:r>
              <a:rPr lang="en-US" b="1" dirty="0"/>
              <a:t> </a:t>
            </a:r>
            <a:r>
              <a:rPr lang="en-US" b="1" dirty="0" err="1"/>
              <a:t>olmoqchi</a:t>
            </a:r>
            <a:r>
              <a:rPr lang="en-US" b="1" dirty="0"/>
              <a:t> </a:t>
            </a:r>
            <a:r>
              <a:rPr lang="en-US" b="1" dirty="0" err="1"/>
              <a:t>bo‘ldingmi</a:t>
            </a:r>
            <a:r>
              <a:rPr lang="en-US" b="1" dirty="0"/>
              <a:t>? - </a:t>
            </a:r>
            <a:r>
              <a:rPr lang="en-US" b="1" dirty="0" err="1"/>
              <a:t>debdi</a:t>
            </a:r>
            <a:r>
              <a:rPr lang="en-US" b="1" dirty="0"/>
              <a:t>. </a:t>
            </a:r>
            <a:r>
              <a:rPr lang="en-US" b="1" dirty="0" err="1"/>
              <a:t>Keyin</a:t>
            </a:r>
            <a:r>
              <a:rPr lang="en-US" b="1" dirty="0"/>
              <a:t> </a:t>
            </a:r>
            <a:r>
              <a:rPr lang="en-US" b="1" dirty="0" err="1"/>
              <a:t>mulozimlarga</a:t>
            </a:r>
            <a:r>
              <a:rPr lang="en-US" b="1" dirty="0"/>
              <a:t>, </a:t>
            </a:r>
            <a:r>
              <a:rPr lang="en-US" b="1" dirty="0" smtClean="0"/>
              <a:t>   - </a:t>
            </a:r>
            <a:r>
              <a:rPr lang="en-US" b="1" dirty="0" err="1"/>
              <a:t>bu</a:t>
            </a:r>
            <a:r>
              <a:rPr lang="en-US" b="1" dirty="0"/>
              <a:t> </a:t>
            </a:r>
            <a:r>
              <a:rPr lang="en-US" b="1" dirty="0" err="1"/>
              <a:t>yaramasni</a:t>
            </a:r>
            <a:r>
              <a:rPr lang="en-US" b="1" dirty="0"/>
              <a:t> </a:t>
            </a:r>
            <a:r>
              <a:rPr lang="en-US" b="1" dirty="0" err="1"/>
              <a:t>qirq</a:t>
            </a:r>
            <a:r>
              <a:rPr lang="en-US" b="1" dirty="0"/>
              <a:t> </a:t>
            </a:r>
            <a:r>
              <a:rPr lang="en-US" b="1" dirty="0" err="1"/>
              <a:t>darra</a:t>
            </a:r>
            <a:r>
              <a:rPr lang="en-US" b="1" dirty="0"/>
              <a:t> </a:t>
            </a:r>
            <a:r>
              <a:rPr lang="en-US" b="1" dirty="0" err="1"/>
              <a:t>uringlar</a:t>
            </a:r>
            <a:r>
              <a:rPr lang="en-US" b="1" dirty="0"/>
              <a:t>,-deb </a:t>
            </a:r>
            <a:r>
              <a:rPr lang="en-US" b="1" dirty="0" err="1"/>
              <a:t>buyuribdi</a:t>
            </a:r>
            <a:r>
              <a:rPr lang="en-US" b="1" dirty="0"/>
              <a:t>-da, </a:t>
            </a:r>
            <a:r>
              <a:rPr lang="en-US" b="1" dirty="0" err="1"/>
              <a:t>har</a:t>
            </a:r>
            <a:r>
              <a:rPr lang="en-US" b="1" dirty="0"/>
              <a:t> </a:t>
            </a:r>
            <a:r>
              <a:rPr lang="en-US" b="1" dirty="0" err="1"/>
              <a:t>darra</a:t>
            </a:r>
            <a:r>
              <a:rPr lang="en-US" b="1" dirty="0"/>
              <a:t> </a:t>
            </a:r>
            <a:r>
              <a:rPr lang="en-US" b="1" dirty="0" err="1"/>
              <a:t>urganda</a:t>
            </a:r>
            <a:r>
              <a:rPr lang="en-US" b="1" dirty="0"/>
              <a:t> «</a:t>
            </a:r>
            <a:r>
              <a:rPr lang="en-US" b="1" dirty="0" err="1"/>
              <a:t>biriga</a:t>
            </a:r>
            <a:r>
              <a:rPr lang="en-US" b="1" dirty="0"/>
              <a:t> </a:t>
            </a:r>
            <a:r>
              <a:rPr lang="en-US" b="1" dirty="0" err="1"/>
              <a:t>o‘n</a:t>
            </a:r>
            <a:r>
              <a:rPr lang="en-US" b="1" dirty="0"/>
              <a:t>» </a:t>
            </a:r>
            <a:r>
              <a:rPr lang="en-US" b="1" dirty="0" err="1"/>
              <a:t>degan</a:t>
            </a:r>
            <a:r>
              <a:rPr lang="en-US" b="1" dirty="0"/>
              <a:t> </a:t>
            </a:r>
            <a:r>
              <a:rPr lang="en-US" b="1" dirty="0" err="1"/>
              <a:t>hikmatni</a:t>
            </a:r>
            <a:r>
              <a:rPr lang="en-US" b="1" dirty="0"/>
              <a:t> </a:t>
            </a:r>
            <a:r>
              <a:rPr lang="en-US" b="1" dirty="0" err="1"/>
              <a:t>takrorlatib</a:t>
            </a:r>
            <a:r>
              <a:rPr lang="en-US" b="1" dirty="0"/>
              <a:t> </a:t>
            </a:r>
            <a:r>
              <a:rPr lang="en-US" b="1" dirty="0" err="1"/>
              <a:t>turishni</a:t>
            </a:r>
            <a:r>
              <a:rPr lang="en-US" b="1" dirty="0"/>
              <a:t> ham </a:t>
            </a:r>
            <a:r>
              <a:rPr lang="en-US" b="1" dirty="0" err="1" smtClean="0"/>
              <a:t>tayinlabdi.Terakni</a:t>
            </a:r>
            <a:r>
              <a:rPr lang="en-US" b="1" dirty="0" smtClean="0"/>
              <a:t> </a:t>
            </a:r>
            <a:r>
              <a:rPr lang="en-US" b="1" dirty="0" err="1"/>
              <a:t>to‘sinbop</a:t>
            </a:r>
            <a:r>
              <a:rPr lang="en-US" b="1" dirty="0"/>
              <a:t> </a:t>
            </a:r>
            <a:r>
              <a:rPr lang="en-US" b="1" dirty="0" err="1"/>
              <a:t>ekan</a:t>
            </a:r>
            <a:r>
              <a:rPr lang="en-US" b="1" dirty="0"/>
              <a:t>, deb </a:t>
            </a:r>
            <a:r>
              <a:rPr lang="en-US" b="1" dirty="0" err="1"/>
              <a:t>kesgan</a:t>
            </a:r>
            <a:r>
              <a:rPr lang="en-US" b="1" dirty="0"/>
              <a:t> </a:t>
            </a:r>
            <a:r>
              <a:rPr lang="en-US" b="1" dirty="0" err="1"/>
              <a:t>odam</a:t>
            </a:r>
            <a:r>
              <a:rPr lang="en-US" b="1" dirty="0"/>
              <a:t> </a:t>
            </a:r>
            <a:r>
              <a:rPr lang="en-US" b="1" dirty="0" err="1"/>
              <a:t>mahalla</a:t>
            </a:r>
            <a:r>
              <a:rPr lang="en-US" b="1" dirty="0"/>
              <a:t> </a:t>
            </a:r>
            <a:r>
              <a:rPr lang="en-US" b="1" dirty="0" err="1"/>
              <a:t>imomi</a:t>
            </a:r>
            <a:r>
              <a:rPr lang="en-US" b="1" dirty="0"/>
              <a:t> </a:t>
            </a:r>
            <a:r>
              <a:rPr lang="en-US" b="1" dirty="0" err="1"/>
              <a:t>ekan</a:t>
            </a:r>
            <a:r>
              <a:rPr lang="en-US" b="1" dirty="0"/>
              <a:t>, </a:t>
            </a:r>
            <a:r>
              <a:rPr lang="en-US" b="1" dirty="0" err="1"/>
              <a:t>qirq</a:t>
            </a:r>
            <a:r>
              <a:rPr lang="en-US" b="1" dirty="0"/>
              <a:t> </a:t>
            </a:r>
            <a:r>
              <a:rPr lang="en-US" b="1" dirty="0" err="1"/>
              <a:t>darra</a:t>
            </a:r>
            <a:r>
              <a:rPr lang="en-US" b="1" dirty="0"/>
              <a:t> </a:t>
            </a:r>
            <a:r>
              <a:rPr lang="en-US" b="1" dirty="0" err="1"/>
              <a:t>yegandan</a:t>
            </a:r>
            <a:r>
              <a:rPr lang="en-US" b="1" dirty="0"/>
              <a:t> </a:t>
            </a:r>
            <a:r>
              <a:rPr lang="en-US" b="1" dirty="0" err="1"/>
              <a:t>keyin</a:t>
            </a:r>
            <a:r>
              <a:rPr lang="en-US" b="1" dirty="0"/>
              <a:t> </a:t>
            </a:r>
            <a:r>
              <a:rPr lang="en-US" b="1" dirty="0" err="1" smtClean="0"/>
              <a:t>tavbasiga</a:t>
            </a:r>
            <a:r>
              <a:rPr lang="en-US" b="1" dirty="0" smtClean="0"/>
              <a:t> </a:t>
            </a:r>
            <a:r>
              <a:rPr lang="en-US" b="1" dirty="0" err="1"/>
              <a:t>tayanibdi</a:t>
            </a:r>
            <a:r>
              <a:rPr lang="en-US" b="1" dirty="0" smtClean="0"/>
              <a:t>.                    </a:t>
            </a:r>
            <a:r>
              <a:rPr lang="en-US" b="1" dirty="0" err="1"/>
              <a:t>Keyin</a:t>
            </a:r>
            <a:r>
              <a:rPr lang="en-US" b="1" dirty="0"/>
              <a:t> u </a:t>
            </a:r>
            <a:r>
              <a:rPr lang="en-US" b="1" dirty="0" err="1"/>
              <a:t>Alisher</a:t>
            </a:r>
            <a:r>
              <a:rPr lang="en-US" b="1" dirty="0"/>
              <a:t> </a:t>
            </a:r>
            <a:r>
              <a:rPr lang="en-US" b="1" dirty="0" err="1"/>
              <a:t>Navoiyning</a:t>
            </a:r>
            <a:r>
              <a:rPr lang="en-US" b="1" dirty="0"/>
              <a:t> «</a:t>
            </a:r>
            <a:r>
              <a:rPr lang="en-US" b="1" dirty="0" err="1"/>
              <a:t>biriga</a:t>
            </a:r>
            <a:r>
              <a:rPr lang="en-US" b="1" dirty="0"/>
              <a:t> </a:t>
            </a:r>
            <a:r>
              <a:rPr lang="en-US" b="1" dirty="0" err="1"/>
              <a:t>o‘n</a:t>
            </a:r>
            <a:r>
              <a:rPr lang="en-US" b="1" dirty="0"/>
              <a:t>» </a:t>
            </a:r>
            <a:r>
              <a:rPr lang="en-US" b="1" dirty="0" err="1"/>
              <a:t>degan</a:t>
            </a:r>
            <a:r>
              <a:rPr lang="en-US" b="1" dirty="0"/>
              <a:t> </a:t>
            </a:r>
            <a:r>
              <a:rPr lang="en-US" b="1" dirty="0" err="1"/>
              <a:t>hikmatining</a:t>
            </a:r>
            <a:r>
              <a:rPr lang="en-US" b="1" dirty="0"/>
              <a:t> </a:t>
            </a:r>
            <a:r>
              <a:rPr lang="en-US" b="1" dirty="0" err="1"/>
              <a:t>ma’nosini</a:t>
            </a:r>
            <a:r>
              <a:rPr lang="en-US" b="1" dirty="0"/>
              <a:t> ham </a:t>
            </a:r>
            <a:r>
              <a:rPr lang="en-US" b="1" dirty="0" err="1"/>
              <a:t>tushunib</a:t>
            </a:r>
            <a:r>
              <a:rPr lang="en-US" b="1" dirty="0"/>
              <a:t> </a:t>
            </a:r>
            <a:r>
              <a:rPr lang="en-US" b="1" dirty="0" err="1"/>
              <a:t>olibdi</a:t>
            </a:r>
            <a:r>
              <a:rPr lang="en-US" b="1" dirty="0"/>
              <a:t>. </a:t>
            </a:r>
            <a:r>
              <a:rPr lang="en-US" b="1" dirty="0" err="1"/>
              <a:t>Qotil-imom</a:t>
            </a:r>
            <a:r>
              <a:rPr lang="en-US" b="1" dirty="0"/>
              <a:t> </a:t>
            </a:r>
            <a:r>
              <a:rPr lang="en-US" b="1" dirty="0" err="1"/>
              <a:t>shundan</a:t>
            </a:r>
            <a:r>
              <a:rPr lang="en-US" b="1" dirty="0"/>
              <a:t> </a:t>
            </a:r>
            <a:r>
              <a:rPr lang="en-US" b="1" dirty="0" err="1"/>
              <a:t>keyin</a:t>
            </a:r>
            <a:r>
              <a:rPr lang="en-US" b="1" dirty="0"/>
              <a:t> </a:t>
            </a:r>
            <a:r>
              <a:rPr lang="en-US" b="1" dirty="0" err="1"/>
              <a:t>o‘sha</a:t>
            </a:r>
            <a:r>
              <a:rPr lang="en-US" b="1" dirty="0"/>
              <a:t> </a:t>
            </a:r>
            <a:r>
              <a:rPr lang="en-US" b="1" dirty="0" err="1"/>
              <a:t>tepalikka</a:t>
            </a:r>
            <a:r>
              <a:rPr lang="en-US" b="1" dirty="0"/>
              <a:t> </a:t>
            </a:r>
            <a:r>
              <a:rPr lang="en-US" b="1" dirty="0" err="1"/>
              <a:t>o‘n</a:t>
            </a:r>
            <a:r>
              <a:rPr lang="en-US" b="1" dirty="0"/>
              <a:t> </a:t>
            </a:r>
            <a:r>
              <a:rPr lang="en-US" b="1" dirty="0" err="1"/>
              <a:t>tup</a:t>
            </a:r>
            <a:r>
              <a:rPr lang="en-US" b="1" dirty="0"/>
              <a:t> </a:t>
            </a:r>
            <a:r>
              <a:rPr lang="en-US" b="1" dirty="0" err="1"/>
              <a:t>terak</a:t>
            </a:r>
            <a:r>
              <a:rPr lang="en-US" b="1" dirty="0"/>
              <a:t> </a:t>
            </a:r>
            <a:r>
              <a:rPr lang="en-US" b="1" dirty="0" err="1" smtClean="0"/>
              <a:t>o‘tqazib</a:t>
            </a:r>
            <a:r>
              <a:rPr lang="en-US" b="1" dirty="0"/>
              <a:t>, </a:t>
            </a:r>
            <a:r>
              <a:rPr lang="en-US" b="1" dirty="0" err="1"/>
              <a:t>parvarish</a:t>
            </a:r>
            <a:r>
              <a:rPr lang="en-US" b="1" dirty="0"/>
              <a:t> </a:t>
            </a:r>
            <a:r>
              <a:rPr lang="en-US" b="1" dirty="0" err="1"/>
              <a:t>qilishga</a:t>
            </a:r>
            <a:r>
              <a:rPr lang="en-US" b="1" dirty="0"/>
              <a:t> </a:t>
            </a:r>
            <a:r>
              <a:rPr lang="en-US" b="1" dirty="0" err="1"/>
              <a:t>kirishibdi</a:t>
            </a:r>
            <a:r>
              <a:rPr lang="en-US" b="1" dirty="0"/>
              <a:t>.</a:t>
            </a:r>
            <a:br>
              <a:rPr lang="en-US" b="1" dirty="0"/>
            </a:br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06294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smtClean="0"/>
              <a:t>             </a:t>
            </a:r>
            <a:r>
              <a:rPr lang="en-US" dirty="0" err="1" smtClean="0"/>
              <a:t>Birni</a:t>
            </a:r>
            <a:r>
              <a:rPr lang="en-US" dirty="0" smtClean="0"/>
              <a:t> </a:t>
            </a:r>
            <a:r>
              <a:rPr lang="en-US" dirty="0" err="1"/>
              <a:t>kessang</a:t>
            </a:r>
            <a:r>
              <a:rPr lang="en-US" dirty="0"/>
              <a:t>, </a:t>
            </a:r>
            <a:r>
              <a:rPr lang="en-US" dirty="0" err="1"/>
              <a:t>o‘nni</a:t>
            </a:r>
            <a:r>
              <a:rPr lang="en-US" dirty="0"/>
              <a:t> </a:t>
            </a:r>
            <a:r>
              <a:rPr lang="en-US" dirty="0" err="1"/>
              <a:t>ek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5562600" cy="2262158"/>
          </a:xfrm>
        </p:spPr>
        <p:txBody>
          <a:bodyPr/>
          <a:lstStyle/>
          <a:p>
            <a:pPr algn="l">
              <a:lnSpc>
                <a:spcPct val="150000"/>
              </a:lnSpc>
            </a:pPr>
            <a:r>
              <a:rPr lang="en-US" dirty="0" smtClean="0"/>
              <a:t>     </a:t>
            </a:r>
            <a:r>
              <a:rPr lang="en-US" b="1" dirty="0" err="1" smtClean="0"/>
              <a:t>Bir-ikki</a:t>
            </a:r>
            <a:r>
              <a:rPr lang="en-US" b="1" dirty="0" smtClean="0"/>
              <a:t> </a:t>
            </a:r>
            <a:r>
              <a:rPr lang="en-US" b="1" dirty="0" err="1"/>
              <a:t>yil</a:t>
            </a:r>
            <a:r>
              <a:rPr lang="en-US" b="1" dirty="0"/>
              <a:t> </a:t>
            </a:r>
            <a:r>
              <a:rPr lang="en-US" b="1" dirty="0" err="1"/>
              <a:t>ichida</a:t>
            </a:r>
            <a:r>
              <a:rPr lang="en-US" b="1" dirty="0"/>
              <a:t> </a:t>
            </a:r>
            <a:r>
              <a:rPr lang="en-US" b="1" dirty="0" err="1"/>
              <a:t>teraklar</a:t>
            </a:r>
            <a:r>
              <a:rPr lang="en-US" b="1" dirty="0"/>
              <a:t> </a:t>
            </a:r>
            <a:r>
              <a:rPr lang="en-US" b="1" dirty="0" err="1"/>
              <a:t>ko‘kka</a:t>
            </a:r>
            <a:r>
              <a:rPr lang="en-US" b="1" dirty="0"/>
              <a:t> </a:t>
            </a:r>
            <a:r>
              <a:rPr lang="en-US" b="1" dirty="0" err="1" smtClean="0"/>
              <a:t>bo‘y</a:t>
            </a:r>
            <a:r>
              <a:rPr lang="en-US" b="1" dirty="0" smtClean="0"/>
              <a:t> </a:t>
            </a:r>
            <a:r>
              <a:rPr lang="en-US" b="1" dirty="0" err="1" smtClean="0"/>
              <a:t>cho‘zib</a:t>
            </a:r>
            <a:r>
              <a:rPr lang="en-US" b="1" dirty="0" smtClean="0"/>
              <a:t>,                                                  </a:t>
            </a:r>
            <a:r>
              <a:rPr lang="en-US" b="1" dirty="0" err="1"/>
              <a:t>gurkirab</a:t>
            </a:r>
            <a:r>
              <a:rPr lang="en-US" b="1" dirty="0"/>
              <a:t> </a:t>
            </a:r>
            <a:r>
              <a:rPr lang="en-US" b="1" dirty="0" err="1"/>
              <a:t>qolibdi</a:t>
            </a:r>
            <a:r>
              <a:rPr lang="en-US" b="1" dirty="0"/>
              <a:t>. </a:t>
            </a:r>
            <a:r>
              <a:rPr lang="en-US" b="1" dirty="0" err="1"/>
              <a:t>Alisher</a:t>
            </a:r>
            <a:r>
              <a:rPr lang="en-US" b="1" dirty="0"/>
              <a:t> </a:t>
            </a:r>
            <a:r>
              <a:rPr lang="en-US" b="1" dirty="0" err="1" smtClean="0"/>
              <a:t>Navoiy</a:t>
            </a:r>
            <a:r>
              <a:rPr lang="en-US" b="1" dirty="0" smtClean="0"/>
              <a:t> </a:t>
            </a:r>
            <a:r>
              <a:rPr lang="en-US" b="1" dirty="0" err="1" smtClean="0"/>
              <a:t>o‘z</a:t>
            </a:r>
            <a:r>
              <a:rPr lang="en-US" b="1" dirty="0" smtClean="0"/>
              <a:t> </a:t>
            </a:r>
            <a:r>
              <a:rPr lang="en-US" b="1" dirty="0" err="1"/>
              <a:t>mulozimlari</a:t>
            </a:r>
            <a:r>
              <a:rPr lang="en-US" b="1" dirty="0"/>
              <a:t> </a:t>
            </a:r>
            <a:r>
              <a:rPr lang="en-US" b="1" dirty="0" smtClean="0"/>
              <a:t>                                               </a:t>
            </a:r>
            <a:r>
              <a:rPr lang="en-US" b="1" dirty="0" err="1" smtClean="0"/>
              <a:t>bilan</a:t>
            </a:r>
            <a:r>
              <a:rPr lang="en-US" b="1" dirty="0" smtClean="0"/>
              <a:t> </a:t>
            </a:r>
            <a:r>
              <a:rPr lang="en-US" b="1" dirty="0" err="1"/>
              <a:t>yana</a:t>
            </a:r>
            <a:r>
              <a:rPr lang="en-US" b="1" dirty="0"/>
              <a:t> </a:t>
            </a:r>
            <a:r>
              <a:rPr lang="en-US" b="1" dirty="0" err="1"/>
              <a:t>o‘sha</a:t>
            </a:r>
            <a:r>
              <a:rPr lang="en-US" b="1" dirty="0"/>
              <a:t> </a:t>
            </a:r>
            <a:r>
              <a:rPr lang="en-US" b="1" dirty="0" err="1"/>
              <a:t>tepalikka</a:t>
            </a:r>
            <a:r>
              <a:rPr lang="en-US" b="1" dirty="0"/>
              <a:t> </a:t>
            </a:r>
            <a:r>
              <a:rPr lang="en-US" b="1" dirty="0" err="1"/>
              <a:t>kelib</a:t>
            </a:r>
            <a:r>
              <a:rPr lang="en-US" b="1" dirty="0"/>
              <a:t> </a:t>
            </a:r>
            <a:r>
              <a:rPr lang="en-US" b="1" dirty="0" err="1"/>
              <a:t>qarasa</a:t>
            </a:r>
            <a:r>
              <a:rPr lang="en-US" b="1" dirty="0"/>
              <a:t>, </a:t>
            </a:r>
            <a:r>
              <a:rPr lang="en-US" b="1" dirty="0" err="1"/>
              <a:t>yosh</a:t>
            </a:r>
            <a:r>
              <a:rPr lang="en-US" b="1" dirty="0"/>
              <a:t> </a:t>
            </a:r>
            <a:r>
              <a:rPr lang="en-US" b="1" dirty="0" smtClean="0"/>
              <a:t>                                                        </a:t>
            </a:r>
            <a:r>
              <a:rPr lang="en-US" b="1" dirty="0" err="1" smtClean="0"/>
              <a:t>teraklar</a:t>
            </a:r>
            <a:r>
              <a:rPr lang="en-US" b="1" dirty="0" smtClean="0"/>
              <a:t> </a:t>
            </a:r>
            <a:r>
              <a:rPr lang="en-US" b="1" dirty="0" err="1"/>
              <a:t>bahor</a:t>
            </a:r>
            <a:r>
              <a:rPr lang="en-US" b="1" dirty="0"/>
              <a:t> </a:t>
            </a:r>
            <a:r>
              <a:rPr lang="en-US" b="1" dirty="0" err="1"/>
              <a:t>shabadasining</a:t>
            </a:r>
            <a:r>
              <a:rPr lang="en-US" b="1" dirty="0"/>
              <a:t> </a:t>
            </a:r>
            <a:r>
              <a:rPr lang="en-US" b="1" dirty="0" err="1"/>
              <a:t>yengil</a:t>
            </a:r>
            <a:r>
              <a:rPr lang="en-US" b="1" dirty="0"/>
              <a:t> </a:t>
            </a:r>
            <a:r>
              <a:rPr lang="en-US" b="1" dirty="0" err="1"/>
              <a:t>epkinida</a:t>
            </a:r>
            <a:r>
              <a:rPr lang="en-US" b="1" dirty="0"/>
              <a:t> </a:t>
            </a:r>
            <a:r>
              <a:rPr lang="en-US" b="1" dirty="0" smtClean="0"/>
              <a:t>                                                 </a:t>
            </a:r>
            <a:r>
              <a:rPr lang="en-US" b="1" dirty="0" err="1" smtClean="0"/>
              <a:t>sokin</a:t>
            </a:r>
            <a:r>
              <a:rPr lang="en-US" b="1" dirty="0" smtClean="0"/>
              <a:t> </a:t>
            </a:r>
            <a:r>
              <a:rPr lang="en-US" b="1" dirty="0" err="1"/>
              <a:t>shivirlab</a:t>
            </a:r>
            <a:r>
              <a:rPr lang="en-US" b="1" dirty="0"/>
              <a:t> </a:t>
            </a:r>
            <a:r>
              <a:rPr lang="en-US" b="1" dirty="0" err="1"/>
              <a:t>kuylayotgan</a:t>
            </a:r>
            <a:r>
              <a:rPr lang="en-US" b="1" dirty="0"/>
              <a:t> </a:t>
            </a:r>
            <a:r>
              <a:rPr lang="en-US" b="1" dirty="0" err="1" smtClean="0"/>
              <a:t>ekan</a:t>
            </a:r>
            <a:r>
              <a:rPr lang="en-US" b="1" dirty="0" smtClean="0"/>
              <a:t>. Shu </a:t>
            </a:r>
            <a:r>
              <a:rPr lang="en-US" b="1" dirty="0" err="1"/>
              <a:t>terak</a:t>
            </a:r>
            <a:r>
              <a:rPr lang="en-US" b="1" dirty="0"/>
              <a:t> </a:t>
            </a:r>
            <a:r>
              <a:rPr lang="en-US" b="1" dirty="0" smtClean="0"/>
              <a:t>                                </a:t>
            </a:r>
            <a:r>
              <a:rPr lang="en-US" b="1" dirty="0" err="1" smtClean="0"/>
              <a:t>bahona</a:t>
            </a:r>
            <a:r>
              <a:rPr lang="en-US" b="1" dirty="0" smtClean="0"/>
              <a:t> </a:t>
            </a:r>
            <a:r>
              <a:rPr lang="en-US" b="1" dirty="0" err="1"/>
              <a:t>bo‘libdi-yu</a:t>
            </a:r>
            <a:r>
              <a:rPr lang="en-US" b="1" dirty="0"/>
              <a:t>, </a:t>
            </a:r>
            <a:r>
              <a:rPr lang="en-US" b="1" dirty="0" err="1" smtClean="0"/>
              <a:t>Astrobodda</a:t>
            </a:r>
            <a:r>
              <a:rPr lang="en-US" b="1" dirty="0" smtClean="0"/>
              <a:t> bog</a:t>
            </a:r>
            <a:r>
              <a:rPr lang="en-US" b="1" dirty="0"/>
              <a:t>‘-u </a:t>
            </a:r>
            <a:r>
              <a:rPr lang="en-US" b="1" dirty="0" err="1"/>
              <a:t>rog‘lar</a:t>
            </a:r>
            <a:r>
              <a:rPr lang="en-US" b="1" dirty="0"/>
              <a:t> </a:t>
            </a:r>
            <a:r>
              <a:rPr lang="en-US" b="1" dirty="0" smtClean="0"/>
              <a:t>                                            </a:t>
            </a:r>
            <a:r>
              <a:rPr lang="en-US" b="1" dirty="0" err="1" smtClean="0"/>
              <a:t>ko‘paya</a:t>
            </a:r>
            <a:r>
              <a:rPr lang="en-US" b="1" dirty="0" smtClean="0"/>
              <a:t> </a:t>
            </a:r>
            <a:r>
              <a:rPr lang="en-US" b="1" dirty="0" err="1"/>
              <a:t>boshlabdi</a:t>
            </a:r>
            <a:r>
              <a:rPr lang="en-US" b="1" dirty="0"/>
              <a:t>. </a:t>
            </a:r>
            <a:r>
              <a:rPr lang="en-US" b="1" dirty="0" smtClean="0"/>
              <a:t>El-u </a:t>
            </a:r>
            <a:r>
              <a:rPr lang="en-US" b="1" dirty="0" err="1"/>
              <a:t>yurtga</a:t>
            </a:r>
            <a:r>
              <a:rPr lang="en-US" b="1" dirty="0"/>
              <a:t> </a:t>
            </a:r>
            <a:r>
              <a:rPr lang="en-US" b="1" dirty="0" err="1"/>
              <a:t>fayz</a:t>
            </a:r>
            <a:r>
              <a:rPr lang="en-US" b="1" dirty="0"/>
              <a:t> </a:t>
            </a:r>
            <a:r>
              <a:rPr lang="en-US" b="1" dirty="0" err="1"/>
              <a:t>kiribdi</a:t>
            </a:r>
            <a:r>
              <a:rPr lang="en-US" b="1" dirty="0"/>
              <a:t>.</a:t>
            </a:r>
            <a:endParaRPr lang="ru-RU" b="1" dirty="0"/>
          </a:p>
        </p:txBody>
      </p:sp>
      <p:pic>
        <p:nvPicPr>
          <p:cNvPr id="4098" name="Picture 2" descr="C:\Users\Mehriddin\Desktop\292e4e15fdeee5046cc2fc5cbd2c31e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500" y="555626"/>
            <a:ext cx="1447800" cy="2500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53185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smtClean="0"/>
              <a:t>                   </a:t>
            </a:r>
            <a:r>
              <a:rPr lang="en-US" dirty="0" err="1" smtClean="0"/>
              <a:t>Mulohaza</a:t>
            </a:r>
            <a:r>
              <a:rPr lang="en-US" dirty="0" smtClean="0"/>
              <a:t> </a:t>
            </a:r>
            <a:r>
              <a:rPr lang="en-US" dirty="0" err="1" smtClean="0"/>
              <a:t>yuriting</a:t>
            </a:r>
            <a:r>
              <a:rPr lang="en-US" dirty="0" smtClean="0"/>
              <a:t>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5486399" cy="244507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4100" y="657226"/>
            <a:ext cx="712788" cy="592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1726" y="2313781"/>
            <a:ext cx="768350" cy="74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1726" y="1400175"/>
            <a:ext cx="665162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0236" y="834665"/>
            <a:ext cx="4397664" cy="516731"/>
          </a:xfrm>
          <a:prstGeom prst="rect">
            <a:avLst/>
          </a:prstGeom>
          <a:solidFill>
            <a:srgbClr val="31CEE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en-US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Alisher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mulozimlari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qayerga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borishni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xush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ko‘rardi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32376" y="1622425"/>
            <a:ext cx="4355523" cy="533400"/>
          </a:xfrm>
          <a:prstGeom prst="rect">
            <a:avLst/>
          </a:prstGeom>
          <a:solidFill>
            <a:srgbClr val="DBE55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kunlarining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birida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voqea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</a:p>
          <a:p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32377" y="2384425"/>
            <a:ext cx="4355522" cy="60325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”</a:t>
            </a:r>
            <a:r>
              <a:rPr lang="en-US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 </a:t>
            </a:r>
            <a:r>
              <a:rPr lang="en-US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hikmatning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</a:p>
          <a:p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48664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1233</TotalTime>
  <Words>547</Words>
  <Application>Microsoft Office PowerPoint</Application>
  <PresentationFormat>Произвольный</PresentationFormat>
  <Paragraphs>77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               Ona tili</vt:lpstr>
      <vt:lpstr>               Ijod – ko‘ngil istagi</vt:lpstr>
      <vt:lpstr>                  Qoidaga amal qiling!</vt:lpstr>
      <vt:lpstr>                     Tarix sahifalari</vt:lpstr>
      <vt:lpstr>             Birni kessang, o‘nni ek</vt:lpstr>
      <vt:lpstr>            Birni kessang, o‘nni ek</vt:lpstr>
      <vt:lpstr>             Birni kessang, o‘nni ek</vt:lpstr>
      <vt:lpstr>             Birni kessang, o‘nni ek</vt:lpstr>
      <vt:lpstr>                   Mulohaza yuriting!</vt:lpstr>
      <vt:lpstr>               Birni kessang o‘nni ek</vt:lpstr>
      <vt:lpstr>                   Izohtalab so‘zlar</vt:lpstr>
      <vt:lpstr>Ko‘chma ma’noda qo‘llangan so‘zlar</vt:lpstr>
      <vt:lpstr>Презентация PowerPoint</vt:lpstr>
      <vt:lpstr>                             Tartib</vt:lpstr>
      <vt:lpstr>Mustaqil bajarish uchun topshiriq: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Mehriddin</cp:lastModifiedBy>
  <cp:revision>126</cp:revision>
  <dcterms:created xsi:type="dcterms:W3CDTF">2020-04-13T08:05:16Z</dcterms:created>
  <dcterms:modified xsi:type="dcterms:W3CDTF">2020-10-14T13:54:53Z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