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5" r:id="rId2"/>
    <p:sldId id="564" r:id="rId3"/>
    <p:sldId id="565" r:id="rId4"/>
    <p:sldId id="546" r:id="rId5"/>
    <p:sldId id="551" r:id="rId6"/>
    <p:sldId id="289" r:id="rId7"/>
    <p:sldId id="285" r:id="rId8"/>
    <p:sldId id="552" r:id="rId9"/>
    <p:sldId id="542" r:id="rId10"/>
    <p:sldId id="520" r:id="rId11"/>
    <p:sldId id="566" r:id="rId12"/>
    <p:sldId id="554" r:id="rId13"/>
    <p:sldId id="500" r:id="rId14"/>
    <p:sldId id="509" r:id="rId15"/>
    <p:sldId id="567" r:id="rId16"/>
    <p:sldId id="519" r:id="rId17"/>
    <p:sldId id="526" r:id="rId18"/>
    <p:sldId id="523" r:id="rId19"/>
    <p:sldId id="568" r:id="rId20"/>
    <p:sldId id="550" r:id="rId21"/>
    <p:sldId id="539" r:id="rId22"/>
    <p:sldId id="512" r:id="rId23"/>
    <p:sldId id="569" r:id="rId24"/>
    <p:sldId id="549" r:id="rId25"/>
    <p:sldId id="562" r:id="rId26"/>
    <p:sldId id="435" r:id="rId27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864" y="72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55DE2-DC58-486A-B0CD-35EAE4B3EBE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174CD-E2F1-4C53-8A0E-1150ECB22D59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04754-8050-48D1-A2BB-FF85732A8B19}" type="par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5F74-6F76-471B-9EA5-A5DD483F3994}" type="sib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D07D-769F-4BF3-B0D7-6FB377C10B06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Qiziqarli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ko‘rsatuvlar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21010-BB70-4DF3-96BA-5AA1DA346BAC}" type="parTrans" cxnId="{BF910C6C-78CD-49E7-8F86-6D3B210C87D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FB10D-147D-45FD-8077-FD9ED2B2E84E}" type="sibTrans" cxnId="{BF910C6C-78CD-49E7-8F86-6D3B210C87D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AE09D-E1A2-4769-B073-A0A9929DC085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Tabiat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ekologiya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7FB40-8BB4-48DA-839F-216EC2FA3085}" type="parTrans" cxnId="{E080959B-45EA-4746-82A8-BE58547DA01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53736-6653-4041-BB15-B221A6CFCC4A}" type="sibTrans" cxnId="{E080959B-45EA-4746-82A8-BE58547DA01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5F4EA-8AB7-4033-992E-AC2CA1243110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San’at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2C23D-3749-4CCA-8F1C-A997E4DC3D93}" type="parTrans" cxnId="{A04817C4-BD2A-49D5-ABF7-D01D2C2A3FB2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5A901-7853-4E4C-B0B6-7A56D1B2267A}" type="sibTrans" cxnId="{A04817C4-BD2A-49D5-ABF7-D01D2C2A3FB2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0E54A-F946-471F-97BA-4867E59434EF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kelajak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poydevori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5CD33-BBAD-4C42-B8AB-0E49BFA3C996}" type="parTrans" cxnId="{20A8B2DF-4DF0-4D0D-8862-362A2495CB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C156-8157-4D32-9482-10A6891A85DC}" type="sibTrans" cxnId="{20A8B2DF-4DF0-4D0D-8862-362A2495CB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7EB7-95CF-4A32-9400-4BA6257926BE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fazilat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inson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ko‘rki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A4E75-B15D-4F96-BCE1-745F2ED6B522}" type="parTrans" cxnId="{B4A0C6C4-0B5D-42A9-8BF9-01ECEE0F893A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F9573-FE0F-456F-97D5-AE1ED8F90FBA}" type="sibTrans" cxnId="{B4A0C6C4-0B5D-42A9-8BF9-01ECEE0F89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CD05B-3AF8-4974-8BD0-6D6167B2EE43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liboslar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9B2B-07BB-495C-A0CC-1687F1F8FD63}" type="parTrans" cxnId="{B6C965E8-B474-470C-AED2-EDA197572AEA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BDA24-D9B6-4A49-875B-BAFE4F94C703}" type="sibTrans" cxnId="{B6C965E8-B474-470C-AED2-EDA197572AE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F038B-B519-4E6A-BB9A-BE65FF0A7C1E}" type="pres">
      <dgm:prSet presAssocID="{55055DE2-DC58-486A-B0CD-35EAE4B3EB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8739-59F3-4772-B29B-7401F63BE8BA}" type="pres">
      <dgm:prSet presAssocID="{80E174CD-E2F1-4C53-8A0E-1150ECB22D59}" presName="centerShape" presStyleLbl="node0" presStyleIdx="0" presStyleCnt="1" custScaleX="126775" custScaleY="121897" custLinFactNeighborX="-449" custLinFactNeighborY="4698"/>
      <dgm:spPr/>
      <dgm:t>
        <a:bodyPr/>
        <a:lstStyle/>
        <a:p>
          <a:endParaRPr lang="ru-RU"/>
        </a:p>
      </dgm:t>
    </dgm:pt>
    <dgm:pt modelId="{9019BDF6-746F-4BED-AECB-8544E2820FC9}" type="pres">
      <dgm:prSet presAssocID="{26F21010-BB70-4DF3-96BA-5AA1DA346BAC}" presName="Name9" presStyleLbl="parChTrans1D2" presStyleIdx="0" presStyleCnt="6"/>
      <dgm:spPr/>
      <dgm:t>
        <a:bodyPr/>
        <a:lstStyle/>
        <a:p>
          <a:endParaRPr lang="ru-RU"/>
        </a:p>
      </dgm:t>
    </dgm:pt>
    <dgm:pt modelId="{BC26D107-4D9F-4736-AD11-36D521F0362E}" type="pres">
      <dgm:prSet presAssocID="{26F21010-BB70-4DF3-96BA-5AA1DA346BA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AB6ED13-4440-4B0F-B840-0DCB0F54A28F}" type="pres">
      <dgm:prSet presAssocID="{F496D07D-769F-4BF3-B0D7-6FB377C10B06}" presName="node" presStyleLbl="node1" presStyleIdx="0" presStyleCnt="6" custScaleX="156031" custScaleY="10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2104E-D5C3-434C-8709-0366DB07F643}" type="pres">
      <dgm:prSet presAssocID="{C707FB40-8BB4-48DA-839F-216EC2FA3085}" presName="Name9" presStyleLbl="parChTrans1D2" presStyleIdx="1" presStyleCnt="6"/>
      <dgm:spPr/>
      <dgm:t>
        <a:bodyPr/>
        <a:lstStyle/>
        <a:p>
          <a:endParaRPr lang="ru-RU"/>
        </a:p>
      </dgm:t>
    </dgm:pt>
    <dgm:pt modelId="{56C75BB7-2DF8-4604-98C1-8131DA91E918}" type="pres">
      <dgm:prSet presAssocID="{C707FB40-8BB4-48DA-839F-216EC2FA308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7C96A5F-D7F7-49B4-91E6-E7FF37527509}" type="pres">
      <dgm:prSet presAssocID="{0B4AE09D-E1A2-4769-B073-A0A9929DC085}" presName="node" presStyleLbl="node1" presStyleIdx="1" presStyleCnt="6" custScaleX="147540" custScaleY="108220" custRadScaleRad="169721" custRadScaleInc="24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49508-8375-40EE-A744-048767EC3BD2}" type="pres">
      <dgm:prSet presAssocID="{5D22C23D-3749-4CCA-8F1C-A997E4DC3D93}" presName="Name9" presStyleLbl="parChTrans1D2" presStyleIdx="2" presStyleCnt="6"/>
      <dgm:spPr/>
      <dgm:t>
        <a:bodyPr/>
        <a:lstStyle/>
        <a:p>
          <a:endParaRPr lang="ru-RU"/>
        </a:p>
      </dgm:t>
    </dgm:pt>
    <dgm:pt modelId="{5BF9C8BC-EFA6-4CEA-A421-6159822E995B}" type="pres">
      <dgm:prSet presAssocID="{5D22C23D-3749-4CCA-8F1C-A997E4DC3D9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B48EE4B-785A-4BBF-96B3-4CD1C16B4C95}" type="pres">
      <dgm:prSet presAssocID="{3DC5F4EA-8AB7-4033-992E-AC2CA1243110}" presName="node" presStyleLbl="node1" presStyleIdx="2" presStyleCnt="6" custScaleX="154128" custScaleY="94537" custRadScaleRad="162347" custRadScaleInc="-33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83D9C-9040-4AB7-8D81-355BB95CB93A}" type="pres">
      <dgm:prSet presAssocID="{D92A4E75-B15D-4F96-BCE1-745F2ED6B522}" presName="Name9" presStyleLbl="parChTrans1D2" presStyleIdx="3" presStyleCnt="6"/>
      <dgm:spPr/>
      <dgm:t>
        <a:bodyPr/>
        <a:lstStyle/>
        <a:p>
          <a:endParaRPr lang="ru-RU"/>
        </a:p>
      </dgm:t>
    </dgm:pt>
    <dgm:pt modelId="{09CD6BDA-1632-491C-912B-9B344CF8D467}" type="pres">
      <dgm:prSet presAssocID="{D92A4E75-B15D-4F96-BCE1-745F2ED6B52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8C60610-C15F-4FB6-AA42-CA510EA19A51}" type="pres">
      <dgm:prSet presAssocID="{A23C7EB7-95CF-4A32-9400-4BA6257926BE}" presName="node" presStyleLbl="node1" presStyleIdx="3" presStyleCnt="6" custScaleX="163995" custScaleY="76635" custRadScaleRad="105481" custRadScaleInc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E087-EC8B-438B-A6C4-8C0F04EB9EC3}" type="pres">
      <dgm:prSet presAssocID="{4A95CD33-BBAD-4C42-B8AB-0E49BFA3C996}" presName="Name9" presStyleLbl="parChTrans1D2" presStyleIdx="4" presStyleCnt="6"/>
      <dgm:spPr/>
      <dgm:t>
        <a:bodyPr/>
        <a:lstStyle/>
        <a:p>
          <a:endParaRPr lang="ru-RU"/>
        </a:p>
      </dgm:t>
    </dgm:pt>
    <dgm:pt modelId="{93EB0C02-62BA-432E-A831-31564AAA501C}" type="pres">
      <dgm:prSet presAssocID="{4A95CD33-BBAD-4C42-B8AB-0E49BFA3C996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9099C95-EE94-40F1-A4A0-0609C805D52C}" type="pres">
      <dgm:prSet presAssocID="{EC50E54A-F946-471F-97BA-4867E59434EF}" presName="node" presStyleLbl="node1" presStyleIdx="4" presStyleCnt="6" custScaleX="154301" custScaleY="110385" custRadScaleRad="155005" custRadScaleInc="1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A2EEE-8312-4A42-99A7-606A20796B34}" type="pres">
      <dgm:prSet presAssocID="{F1639B2B-07BB-495C-A0CC-1687F1F8FD63}" presName="Name9" presStyleLbl="parChTrans1D2" presStyleIdx="5" presStyleCnt="6"/>
      <dgm:spPr/>
      <dgm:t>
        <a:bodyPr/>
        <a:lstStyle/>
        <a:p>
          <a:endParaRPr lang="ru-RU"/>
        </a:p>
      </dgm:t>
    </dgm:pt>
    <dgm:pt modelId="{C41543D9-9EAE-4A1F-AB37-BCE4B7CADBC9}" type="pres">
      <dgm:prSet presAssocID="{F1639B2B-07BB-495C-A0CC-1687F1F8FD6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D067E9F-A1D6-41D2-A672-DE8F66BB081A}" type="pres">
      <dgm:prSet presAssocID="{962CD05B-3AF8-4974-8BD0-6D6167B2EE43}" presName="node" presStyleLbl="node1" presStyleIdx="5" presStyleCnt="6" custScaleX="152040" custScaleY="108428" custRadScaleRad="152027" custRadScaleInc="-18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34F44-5624-42C6-A0BC-D7002C2AAD2A}" type="presOf" srcId="{3DC5F4EA-8AB7-4033-992E-AC2CA1243110}" destId="{BB48EE4B-785A-4BBF-96B3-4CD1C16B4C95}" srcOrd="0" destOrd="0" presId="urn:microsoft.com/office/officeart/2005/8/layout/radial1"/>
    <dgm:cxn modelId="{20A8B2DF-4DF0-4D0D-8862-362A2495CBCE}" srcId="{80E174CD-E2F1-4C53-8A0E-1150ECB22D59}" destId="{EC50E54A-F946-471F-97BA-4867E59434EF}" srcOrd="4" destOrd="0" parTransId="{4A95CD33-BBAD-4C42-B8AB-0E49BFA3C996}" sibTransId="{CF12C156-8157-4D32-9482-10A6891A85DC}"/>
    <dgm:cxn modelId="{0301E856-AE1C-4794-94E1-A3EDA45F7144}" type="presOf" srcId="{962CD05B-3AF8-4974-8BD0-6D6167B2EE43}" destId="{FD067E9F-A1D6-41D2-A672-DE8F66BB081A}" srcOrd="0" destOrd="0" presId="urn:microsoft.com/office/officeart/2005/8/layout/radial1"/>
    <dgm:cxn modelId="{9D05DB09-890E-4C64-A5E0-77E274676E62}" type="presOf" srcId="{D92A4E75-B15D-4F96-BCE1-745F2ED6B522}" destId="{A8D83D9C-9040-4AB7-8D81-355BB95CB93A}" srcOrd="0" destOrd="0" presId="urn:microsoft.com/office/officeart/2005/8/layout/radial1"/>
    <dgm:cxn modelId="{7868EEC4-F4CB-47AC-B985-26D3F575FF9D}" type="presOf" srcId="{D92A4E75-B15D-4F96-BCE1-745F2ED6B522}" destId="{09CD6BDA-1632-491C-912B-9B344CF8D467}" srcOrd="1" destOrd="0" presId="urn:microsoft.com/office/officeart/2005/8/layout/radial1"/>
    <dgm:cxn modelId="{0549429C-2897-4EED-AE3D-3716AB170208}" type="presOf" srcId="{5D22C23D-3749-4CCA-8F1C-A997E4DC3D93}" destId="{A1849508-8375-40EE-A744-048767EC3BD2}" srcOrd="0" destOrd="0" presId="urn:microsoft.com/office/officeart/2005/8/layout/radial1"/>
    <dgm:cxn modelId="{600E841E-CE77-4E02-8838-FF2BD717D6B1}" type="presOf" srcId="{26F21010-BB70-4DF3-96BA-5AA1DA346BAC}" destId="{9019BDF6-746F-4BED-AECB-8544E2820FC9}" srcOrd="0" destOrd="0" presId="urn:microsoft.com/office/officeart/2005/8/layout/radial1"/>
    <dgm:cxn modelId="{BD181AA0-53C1-4936-AE1F-689251BDDAAC}" srcId="{55055DE2-DC58-486A-B0CD-35EAE4B3EBE2}" destId="{80E174CD-E2F1-4C53-8A0E-1150ECB22D59}" srcOrd="0" destOrd="0" parTransId="{A7F04754-8050-48D1-A2BB-FF85732A8B19}" sibTransId="{82BB5F74-6F76-471B-9EA5-A5DD483F3994}"/>
    <dgm:cxn modelId="{64B63F3F-4922-465F-B269-35B923EC0975}" type="presOf" srcId="{26F21010-BB70-4DF3-96BA-5AA1DA346BAC}" destId="{BC26D107-4D9F-4736-AD11-36D521F0362E}" srcOrd="1" destOrd="0" presId="urn:microsoft.com/office/officeart/2005/8/layout/radial1"/>
    <dgm:cxn modelId="{A04817C4-BD2A-49D5-ABF7-D01D2C2A3FB2}" srcId="{80E174CD-E2F1-4C53-8A0E-1150ECB22D59}" destId="{3DC5F4EA-8AB7-4033-992E-AC2CA1243110}" srcOrd="2" destOrd="0" parTransId="{5D22C23D-3749-4CCA-8F1C-A997E4DC3D93}" sibTransId="{1F05A901-7853-4E4C-B0B6-7A56D1B2267A}"/>
    <dgm:cxn modelId="{C658DBED-4E36-4B47-8C4E-B51B1F6311A2}" type="presOf" srcId="{F1639B2B-07BB-495C-A0CC-1687F1F8FD63}" destId="{C41543D9-9EAE-4A1F-AB37-BCE4B7CADBC9}" srcOrd="1" destOrd="0" presId="urn:microsoft.com/office/officeart/2005/8/layout/radial1"/>
    <dgm:cxn modelId="{B4A0C6C4-0B5D-42A9-8BF9-01ECEE0F893A}" srcId="{80E174CD-E2F1-4C53-8A0E-1150ECB22D59}" destId="{A23C7EB7-95CF-4A32-9400-4BA6257926BE}" srcOrd="3" destOrd="0" parTransId="{D92A4E75-B15D-4F96-BCE1-745F2ED6B522}" sibTransId="{A48F9573-FE0F-456F-97D5-AE1ED8F90FBA}"/>
    <dgm:cxn modelId="{B1D7A3DE-1EEE-440E-A5C9-2BDF67AE847C}" type="presOf" srcId="{80E174CD-E2F1-4C53-8A0E-1150ECB22D59}" destId="{F0458739-59F3-4772-B29B-7401F63BE8BA}" srcOrd="0" destOrd="0" presId="urn:microsoft.com/office/officeart/2005/8/layout/radial1"/>
    <dgm:cxn modelId="{B6C965E8-B474-470C-AED2-EDA197572AEA}" srcId="{80E174CD-E2F1-4C53-8A0E-1150ECB22D59}" destId="{962CD05B-3AF8-4974-8BD0-6D6167B2EE43}" srcOrd="5" destOrd="0" parTransId="{F1639B2B-07BB-495C-A0CC-1687F1F8FD63}" sibTransId="{593BDA24-D9B6-4A49-875B-BAFE4F94C703}"/>
    <dgm:cxn modelId="{3C433A2E-B905-4304-A854-597C368E4500}" type="presOf" srcId="{F1639B2B-07BB-495C-A0CC-1687F1F8FD63}" destId="{28AA2EEE-8312-4A42-99A7-606A20796B34}" srcOrd="0" destOrd="0" presId="urn:microsoft.com/office/officeart/2005/8/layout/radial1"/>
    <dgm:cxn modelId="{7258F79D-E8E0-4491-8A1B-7188957CCF18}" type="presOf" srcId="{A23C7EB7-95CF-4A32-9400-4BA6257926BE}" destId="{48C60610-C15F-4FB6-AA42-CA510EA19A51}" srcOrd="0" destOrd="0" presId="urn:microsoft.com/office/officeart/2005/8/layout/radial1"/>
    <dgm:cxn modelId="{B2762DDB-1142-4B33-A5F6-61BF907D8D56}" type="presOf" srcId="{C707FB40-8BB4-48DA-839F-216EC2FA3085}" destId="{56C75BB7-2DF8-4604-98C1-8131DA91E918}" srcOrd="1" destOrd="0" presId="urn:microsoft.com/office/officeart/2005/8/layout/radial1"/>
    <dgm:cxn modelId="{E2178380-ADC1-46DE-BEE4-8269FE562570}" type="presOf" srcId="{4A95CD33-BBAD-4C42-B8AB-0E49BFA3C996}" destId="{5797E087-EC8B-438B-A6C4-8C0F04EB9EC3}" srcOrd="0" destOrd="0" presId="urn:microsoft.com/office/officeart/2005/8/layout/radial1"/>
    <dgm:cxn modelId="{8F6CF121-DE2B-4C9A-A1E3-A1CB2E5A5BC8}" type="presOf" srcId="{55055DE2-DC58-486A-B0CD-35EAE4B3EBE2}" destId="{B41F038B-B519-4E6A-BB9A-BE65FF0A7C1E}" srcOrd="0" destOrd="0" presId="urn:microsoft.com/office/officeart/2005/8/layout/radial1"/>
    <dgm:cxn modelId="{BA9D9BA7-C30B-4918-B6F7-52AA4D9166A8}" type="presOf" srcId="{C707FB40-8BB4-48DA-839F-216EC2FA3085}" destId="{13E2104E-D5C3-434C-8709-0366DB07F643}" srcOrd="0" destOrd="0" presId="urn:microsoft.com/office/officeart/2005/8/layout/radial1"/>
    <dgm:cxn modelId="{E080959B-45EA-4746-82A8-BE58547DA01C}" srcId="{80E174CD-E2F1-4C53-8A0E-1150ECB22D59}" destId="{0B4AE09D-E1A2-4769-B073-A0A9929DC085}" srcOrd="1" destOrd="0" parTransId="{C707FB40-8BB4-48DA-839F-216EC2FA3085}" sibTransId="{C4A53736-6653-4041-BB15-B221A6CFCC4A}"/>
    <dgm:cxn modelId="{E9408A57-DC34-475C-9D16-11A41EF946AE}" type="presOf" srcId="{5D22C23D-3749-4CCA-8F1C-A997E4DC3D93}" destId="{5BF9C8BC-EFA6-4CEA-A421-6159822E995B}" srcOrd="1" destOrd="0" presId="urn:microsoft.com/office/officeart/2005/8/layout/radial1"/>
    <dgm:cxn modelId="{7474AEC7-53FF-4734-AF21-38F31FDF23C0}" type="presOf" srcId="{4A95CD33-BBAD-4C42-B8AB-0E49BFA3C996}" destId="{93EB0C02-62BA-432E-A831-31564AAA501C}" srcOrd="1" destOrd="0" presId="urn:microsoft.com/office/officeart/2005/8/layout/radial1"/>
    <dgm:cxn modelId="{580D3A5D-0E37-4E52-8C2A-FA2C2ADAB06F}" type="presOf" srcId="{F496D07D-769F-4BF3-B0D7-6FB377C10B06}" destId="{9AB6ED13-4440-4B0F-B840-0DCB0F54A28F}" srcOrd="0" destOrd="0" presId="urn:microsoft.com/office/officeart/2005/8/layout/radial1"/>
    <dgm:cxn modelId="{F969B755-DB2B-4C9C-8DF2-B22D2DEC9C5A}" type="presOf" srcId="{0B4AE09D-E1A2-4769-B073-A0A9929DC085}" destId="{77C96A5F-D7F7-49B4-91E6-E7FF37527509}" srcOrd="0" destOrd="0" presId="urn:microsoft.com/office/officeart/2005/8/layout/radial1"/>
    <dgm:cxn modelId="{5F2BD25B-AC68-4066-AA64-3F6EC04E5B22}" type="presOf" srcId="{EC50E54A-F946-471F-97BA-4867E59434EF}" destId="{49099C95-EE94-40F1-A4A0-0609C805D52C}" srcOrd="0" destOrd="0" presId="urn:microsoft.com/office/officeart/2005/8/layout/radial1"/>
    <dgm:cxn modelId="{BF910C6C-78CD-49E7-8F86-6D3B210C87DC}" srcId="{80E174CD-E2F1-4C53-8A0E-1150ECB22D59}" destId="{F496D07D-769F-4BF3-B0D7-6FB377C10B06}" srcOrd="0" destOrd="0" parTransId="{26F21010-BB70-4DF3-96BA-5AA1DA346BAC}" sibTransId="{420FB10D-147D-45FD-8077-FD9ED2B2E84E}"/>
    <dgm:cxn modelId="{C9B2FADA-248B-414C-ACAF-03AC15289204}" type="presParOf" srcId="{B41F038B-B519-4E6A-BB9A-BE65FF0A7C1E}" destId="{F0458739-59F3-4772-B29B-7401F63BE8BA}" srcOrd="0" destOrd="0" presId="urn:microsoft.com/office/officeart/2005/8/layout/radial1"/>
    <dgm:cxn modelId="{6FF45CEA-C65A-4C53-A0A3-8D20207BB02D}" type="presParOf" srcId="{B41F038B-B519-4E6A-BB9A-BE65FF0A7C1E}" destId="{9019BDF6-746F-4BED-AECB-8544E2820FC9}" srcOrd="1" destOrd="0" presId="urn:microsoft.com/office/officeart/2005/8/layout/radial1"/>
    <dgm:cxn modelId="{9A5FD47D-2EDB-4477-9804-C7AB2338C998}" type="presParOf" srcId="{9019BDF6-746F-4BED-AECB-8544E2820FC9}" destId="{BC26D107-4D9F-4736-AD11-36D521F0362E}" srcOrd="0" destOrd="0" presId="urn:microsoft.com/office/officeart/2005/8/layout/radial1"/>
    <dgm:cxn modelId="{647B5D07-2577-4003-9C92-937A915F3C10}" type="presParOf" srcId="{B41F038B-B519-4E6A-BB9A-BE65FF0A7C1E}" destId="{9AB6ED13-4440-4B0F-B840-0DCB0F54A28F}" srcOrd="2" destOrd="0" presId="urn:microsoft.com/office/officeart/2005/8/layout/radial1"/>
    <dgm:cxn modelId="{4F473B6A-3035-4BA0-B637-AB9D130AD16F}" type="presParOf" srcId="{B41F038B-B519-4E6A-BB9A-BE65FF0A7C1E}" destId="{13E2104E-D5C3-434C-8709-0366DB07F643}" srcOrd="3" destOrd="0" presId="urn:microsoft.com/office/officeart/2005/8/layout/radial1"/>
    <dgm:cxn modelId="{890134C7-BB31-4F9C-BC2D-C54B993ADA74}" type="presParOf" srcId="{13E2104E-D5C3-434C-8709-0366DB07F643}" destId="{56C75BB7-2DF8-4604-98C1-8131DA91E918}" srcOrd="0" destOrd="0" presId="urn:microsoft.com/office/officeart/2005/8/layout/radial1"/>
    <dgm:cxn modelId="{7F9BD76C-C7EE-484E-B21E-E9104CE8EA60}" type="presParOf" srcId="{B41F038B-B519-4E6A-BB9A-BE65FF0A7C1E}" destId="{77C96A5F-D7F7-49B4-91E6-E7FF37527509}" srcOrd="4" destOrd="0" presId="urn:microsoft.com/office/officeart/2005/8/layout/radial1"/>
    <dgm:cxn modelId="{0F49407F-C798-42AF-8002-6E25F49C562A}" type="presParOf" srcId="{B41F038B-B519-4E6A-BB9A-BE65FF0A7C1E}" destId="{A1849508-8375-40EE-A744-048767EC3BD2}" srcOrd="5" destOrd="0" presId="urn:microsoft.com/office/officeart/2005/8/layout/radial1"/>
    <dgm:cxn modelId="{F6576503-CA69-417D-9265-BE10F864A1B0}" type="presParOf" srcId="{A1849508-8375-40EE-A744-048767EC3BD2}" destId="{5BF9C8BC-EFA6-4CEA-A421-6159822E995B}" srcOrd="0" destOrd="0" presId="urn:microsoft.com/office/officeart/2005/8/layout/radial1"/>
    <dgm:cxn modelId="{2F260570-A4DE-4915-BFF9-57E7A741E506}" type="presParOf" srcId="{B41F038B-B519-4E6A-BB9A-BE65FF0A7C1E}" destId="{BB48EE4B-785A-4BBF-96B3-4CD1C16B4C95}" srcOrd="6" destOrd="0" presId="urn:microsoft.com/office/officeart/2005/8/layout/radial1"/>
    <dgm:cxn modelId="{F0461A97-0B9E-459C-AA0A-DC12B38B1DD5}" type="presParOf" srcId="{B41F038B-B519-4E6A-BB9A-BE65FF0A7C1E}" destId="{A8D83D9C-9040-4AB7-8D81-355BB95CB93A}" srcOrd="7" destOrd="0" presId="urn:microsoft.com/office/officeart/2005/8/layout/radial1"/>
    <dgm:cxn modelId="{CA1A62C4-DA99-41EA-B8B9-653AA1211E82}" type="presParOf" srcId="{A8D83D9C-9040-4AB7-8D81-355BB95CB93A}" destId="{09CD6BDA-1632-491C-912B-9B344CF8D467}" srcOrd="0" destOrd="0" presId="urn:microsoft.com/office/officeart/2005/8/layout/radial1"/>
    <dgm:cxn modelId="{CDDD6585-B452-4B4C-8D5D-61FBCB734F37}" type="presParOf" srcId="{B41F038B-B519-4E6A-BB9A-BE65FF0A7C1E}" destId="{48C60610-C15F-4FB6-AA42-CA510EA19A51}" srcOrd="8" destOrd="0" presId="urn:microsoft.com/office/officeart/2005/8/layout/radial1"/>
    <dgm:cxn modelId="{3AD5546D-EA25-41AB-AF4F-F66E48D63A6B}" type="presParOf" srcId="{B41F038B-B519-4E6A-BB9A-BE65FF0A7C1E}" destId="{5797E087-EC8B-438B-A6C4-8C0F04EB9EC3}" srcOrd="9" destOrd="0" presId="urn:microsoft.com/office/officeart/2005/8/layout/radial1"/>
    <dgm:cxn modelId="{967FA53F-DF1B-4DBB-AB43-BF8CC4AA39B0}" type="presParOf" srcId="{5797E087-EC8B-438B-A6C4-8C0F04EB9EC3}" destId="{93EB0C02-62BA-432E-A831-31564AAA501C}" srcOrd="0" destOrd="0" presId="urn:microsoft.com/office/officeart/2005/8/layout/radial1"/>
    <dgm:cxn modelId="{AF496280-98C0-4E75-A732-2F45CECD3381}" type="presParOf" srcId="{B41F038B-B519-4E6A-BB9A-BE65FF0A7C1E}" destId="{49099C95-EE94-40F1-A4A0-0609C805D52C}" srcOrd="10" destOrd="0" presId="urn:microsoft.com/office/officeart/2005/8/layout/radial1"/>
    <dgm:cxn modelId="{A7A8C900-42F6-4292-BE58-9F8FD55CB7F7}" type="presParOf" srcId="{B41F038B-B519-4E6A-BB9A-BE65FF0A7C1E}" destId="{28AA2EEE-8312-4A42-99A7-606A20796B34}" srcOrd="11" destOrd="0" presId="urn:microsoft.com/office/officeart/2005/8/layout/radial1"/>
    <dgm:cxn modelId="{25ED5B39-59F8-41CE-961E-05EE81B60F36}" type="presParOf" srcId="{28AA2EEE-8312-4A42-99A7-606A20796B34}" destId="{C41543D9-9EAE-4A1F-AB37-BCE4B7CADBC9}" srcOrd="0" destOrd="0" presId="urn:microsoft.com/office/officeart/2005/8/layout/radial1"/>
    <dgm:cxn modelId="{218A2113-74BB-41DD-8B65-B5903533CE46}" type="presParOf" srcId="{B41F038B-B519-4E6A-BB9A-BE65FF0A7C1E}" destId="{FD067E9F-A1D6-41D2-A672-DE8F66BB081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5001B4-1854-4043-9449-6633AAF527A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EB69A-A8E2-41D8-8051-CA1D4FE10467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A2BC6-4D4A-4228-84BE-C076C9929D97}" type="parTrans" cxnId="{5BA7A0B9-B445-40A7-AA19-97F3DA67C066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FF445-F4FB-46F5-8A76-13309DBF095A}" type="sibTrans" cxnId="{5BA7A0B9-B445-40A7-AA19-97F3DA67C066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8EF16-4218-4DF7-85E9-5FF2F47ACE65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E4570-46E4-4DDB-82A8-5B4979D6F4E9}" type="parTrans" cxnId="{6BA01421-319F-40B7-9827-592926FFC1F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14DDF-D093-46B8-8400-81838B519DE0}" type="sibTrans" cxnId="{6BA01421-319F-40B7-9827-592926FFC1F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25381-510A-4DE2-96FB-48C446707C9A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8D890-A352-4080-9C0E-D6CD7229CFC0}" type="parTrans" cxnId="{38E9EC86-21F8-4D77-AAAF-C43656EAC72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C511-11BF-4E80-9862-3D047DE47B82}" type="sibTrans" cxnId="{38E9EC86-21F8-4D77-AAAF-C43656EAC72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23C24-2F94-4FD9-B81F-B8E97F714C3F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1B352-8F92-4897-813C-D765E031F4D8}" type="parTrans" cxnId="{F0231285-0A7F-46B7-8E78-E531FE1B9ADC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8FA3E-76D2-4C5A-85D0-CDAE2B28E9E4}" type="sibTrans" cxnId="{F0231285-0A7F-46B7-8E78-E531FE1B9ADC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15C44-D9BE-4F55-ABD6-B1106EA7F49D}" type="pres">
      <dgm:prSet presAssocID="{F65001B4-1854-4043-9449-6633AAF527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059EA-4568-4456-B7A3-D2EDC505C23E}" type="pres">
      <dgm:prSet presAssocID="{5A0EB69A-A8E2-41D8-8051-CA1D4FE10467}" presName="hierRoot1" presStyleCnt="0">
        <dgm:presLayoutVars>
          <dgm:hierBranch val="init"/>
        </dgm:presLayoutVars>
      </dgm:prSet>
      <dgm:spPr/>
    </dgm:pt>
    <dgm:pt modelId="{D519A770-6C74-4C0A-BC97-778E371A49FC}" type="pres">
      <dgm:prSet presAssocID="{5A0EB69A-A8E2-41D8-8051-CA1D4FE10467}" presName="rootComposite1" presStyleCnt="0"/>
      <dgm:spPr/>
    </dgm:pt>
    <dgm:pt modelId="{B9B2C6A6-D0AF-4D6E-9CD0-0286F7A1FC04}" type="pres">
      <dgm:prSet presAssocID="{5A0EB69A-A8E2-41D8-8051-CA1D4FE10467}" presName="rootText1" presStyleLbl="node0" presStyleIdx="0" presStyleCnt="1" custScaleX="161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30DC1-4593-4993-A7A4-3C58EEEB8B4E}" type="pres">
      <dgm:prSet presAssocID="{5A0EB69A-A8E2-41D8-8051-CA1D4FE104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8039BA-F72D-4AD8-A3C5-2B7D43CB7B3E}" type="pres">
      <dgm:prSet presAssocID="{5A0EB69A-A8E2-41D8-8051-CA1D4FE10467}" presName="hierChild2" presStyleCnt="0"/>
      <dgm:spPr/>
    </dgm:pt>
    <dgm:pt modelId="{5948591F-2F47-4A25-8458-EAB3CD03C185}" type="pres">
      <dgm:prSet presAssocID="{A17E4570-46E4-4DDB-82A8-5B4979D6F4E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53B9E23-A3DF-4AB0-8F05-252CDFA22C27}" type="pres">
      <dgm:prSet presAssocID="{3D08EF16-4218-4DF7-85E9-5FF2F47ACE65}" presName="hierRoot2" presStyleCnt="0">
        <dgm:presLayoutVars>
          <dgm:hierBranch val="init"/>
        </dgm:presLayoutVars>
      </dgm:prSet>
      <dgm:spPr/>
    </dgm:pt>
    <dgm:pt modelId="{D4433BA9-AE96-4447-8404-47324CD81BC5}" type="pres">
      <dgm:prSet presAssocID="{3D08EF16-4218-4DF7-85E9-5FF2F47ACE65}" presName="rootComposite" presStyleCnt="0"/>
      <dgm:spPr/>
    </dgm:pt>
    <dgm:pt modelId="{EDCFE7BB-2530-4896-8FC0-7B6440E08791}" type="pres">
      <dgm:prSet presAssocID="{3D08EF16-4218-4DF7-85E9-5FF2F47ACE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3DA29-75EB-4AA4-8992-FE77B587B16A}" type="pres">
      <dgm:prSet presAssocID="{3D08EF16-4218-4DF7-85E9-5FF2F47ACE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C996711A-127D-4558-9AE7-72BEE2985850}" type="pres">
      <dgm:prSet presAssocID="{3D08EF16-4218-4DF7-85E9-5FF2F47ACE65}" presName="hierChild4" presStyleCnt="0"/>
      <dgm:spPr/>
    </dgm:pt>
    <dgm:pt modelId="{4F9C4F52-8B50-4FD3-90FC-D283B114EA77}" type="pres">
      <dgm:prSet presAssocID="{3D08EF16-4218-4DF7-85E9-5FF2F47ACE65}" presName="hierChild5" presStyleCnt="0"/>
      <dgm:spPr/>
    </dgm:pt>
    <dgm:pt modelId="{4353FA2D-85E3-4A6B-9F3F-9A4F9FC366BE}" type="pres">
      <dgm:prSet presAssocID="{FA08D890-A352-4080-9C0E-D6CD7229CFC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0722545-0AA8-4982-A34B-FFA360A5DB34}" type="pres">
      <dgm:prSet presAssocID="{F2F25381-510A-4DE2-96FB-48C446707C9A}" presName="hierRoot2" presStyleCnt="0">
        <dgm:presLayoutVars>
          <dgm:hierBranch val="init"/>
        </dgm:presLayoutVars>
      </dgm:prSet>
      <dgm:spPr/>
    </dgm:pt>
    <dgm:pt modelId="{92077057-2776-46AB-8973-E9EC179435DC}" type="pres">
      <dgm:prSet presAssocID="{F2F25381-510A-4DE2-96FB-48C446707C9A}" presName="rootComposite" presStyleCnt="0"/>
      <dgm:spPr/>
    </dgm:pt>
    <dgm:pt modelId="{3DC09457-874E-46AA-B4FD-47BE1D740D62}" type="pres">
      <dgm:prSet presAssocID="{F2F25381-510A-4DE2-96FB-48C446707C9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48ECD-FFE8-4D95-80AA-EB4CE975C50F}" type="pres">
      <dgm:prSet presAssocID="{F2F25381-510A-4DE2-96FB-48C446707C9A}" presName="rootConnector" presStyleLbl="node2" presStyleIdx="1" presStyleCnt="3"/>
      <dgm:spPr/>
      <dgm:t>
        <a:bodyPr/>
        <a:lstStyle/>
        <a:p>
          <a:endParaRPr lang="ru-RU"/>
        </a:p>
      </dgm:t>
    </dgm:pt>
    <dgm:pt modelId="{1FFB4F4D-AB9B-41C1-99C4-2B5184E4F28B}" type="pres">
      <dgm:prSet presAssocID="{F2F25381-510A-4DE2-96FB-48C446707C9A}" presName="hierChild4" presStyleCnt="0"/>
      <dgm:spPr/>
    </dgm:pt>
    <dgm:pt modelId="{55A47D79-1CB2-4AFD-BD89-838C8D3D1668}" type="pres">
      <dgm:prSet presAssocID="{F2F25381-510A-4DE2-96FB-48C446707C9A}" presName="hierChild5" presStyleCnt="0"/>
      <dgm:spPr/>
    </dgm:pt>
    <dgm:pt modelId="{92582F47-AEFD-46D9-B21C-D186D58A363A}" type="pres">
      <dgm:prSet presAssocID="{E2B1B352-8F92-4897-813C-D765E031F4D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BCE1978-60DA-477C-9023-CF042E0895D8}" type="pres">
      <dgm:prSet presAssocID="{B0B23C24-2F94-4FD9-B81F-B8E97F714C3F}" presName="hierRoot2" presStyleCnt="0">
        <dgm:presLayoutVars>
          <dgm:hierBranch val="init"/>
        </dgm:presLayoutVars>
      </dgm:prSet>
      <dgm:spPr/>
    </dgm:pt>
    <dgm:pt modelId="{F44B926B-DB85-4AFA-8A33-114561ABD732}" type="pres">
      <dgm:prSet presAssocID="{B0B23C24-2F94-4FD9-B81F-B8E97F714C3F}" presName="rootComposite" presStyleCnt="0"/>
      <dgm:spPr/>
    </dgm:pt>
    <dgm:pt modelId="{029BA8CE-20CE-48C8-9D12-BBFBF13E88E6}" type="pres">
      <dgm:prSet presAssocID="{B0B23C24-2F94-4FD9-B81F-B8E97F714C3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6F6AA-8EF2-4066-8EB6-AA13755EE4FB}" type="pres">
      <dgm:prSet presAssocID="{B0B23C24-2F94-4FD9-B81F-B8E97F714C3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3658B3D-A196-4F07-A531-CF992148BFD6}" type="pres">
      <dgm:prSet presAssocID="{B0B23C24-2F94-4FD9-B81F-B8E97F714C3F}" presName="hierChild4" presStyleCnt="0"/>
      <dgm:spPr/>
    </dgm:pt>
    <dgm:pt modelId="{A7CE1AFF-AA77-4B4B-9904-465E7CBA8225}" type="pres">
      <dgm:prSet presAssocID="{B0B23C24-2F94-4FD9-B81F-B8E97F714C3F}" presName="hierChild5" presStyleCnt="0"/>
      <dgm:spPr/>
    </dgm:pt>
    <dgm:pt modelId="{F1AED173-E3B1-4584-86D4-00EA40144BFB}" type="pres">
      <dgm:prSet presAssocID="{5A0EB69A-A8E2-41D8-8051-CA1D4FE10467}" presName="hierChild3" presStyleCnt="0"/>
      <dgm:spPr/>
    </dgm:pt>
  </dgm:ptLst>
  <dgm:cxnLst>
    <dgm:cxn modelId="{009B89F8-4EF6-4671-8FD4-E37A357805EF}" type="presOf" srcId="{F2F25381-510A-4DE2-96FB-48C446707C9A}" destId="{68448ECD-FFE8-4D95-80AA-EB4CE975C50F}" srcOrd="1" destOrd="0" presId="urn:microsoft.com/office/officeart/2005/8/layout/orgChart1"/>
    <dgm:cxn modelId="{1243E0C9-6B58-4186-AFDE-8E429CDCA8B0}" type="presOf" srcId="{FA08D890-A352-4080-9C0E-D6CD7229CFC0}" destId="{4353FA2D-85E3-4A6B-9F3F-9A4F9FC366BE}" srcOrd="0" destOrd="0" presId="urn:microsoft.com/office/officeart/2005/8/layout/orgChart1"/>
    <dgm:cxn modelId="{4D0F0FAF-91EA-4355-9363-E95C4F8C96FB}" type="presOf" srcId="{5A0EB69A-A8E2-41D8-8051-CA1D4FE10467}" destId="{B9B2C6A6-D0AF-4D6E-9CD0-0286F7A1FC04}" srcOrd="0" destOrd="0" presId="urn:microsoft.com/office/officeart/2005/8/layout/orgChart1"/>
    <dgm:cxn modelId="{CBC0871C-56FA-4AFC-BC29-4C0B74D5E3B5}" type="presOf" srcId="{F2F25381-510A-4DE2-96FB-48C446707C9A}" destId="{3DC09457-874E-46AA-B4FD-47BE1D740D62}" srcOrd="0" destOrd="0" presId="urn:microsoft.com/office/officeart/2005/8/layout/orgChart1"/>
    <dgm:cxn modelId="{F0231285-0A7F-46B7-8E78-E531FE1B9ADC}" srcId="{5A0EB69A-A8E2-41D8-8051-CA1D4FE10467}" destId="{B0B23C24-2F94-4FD9-B81F-B8E97F714C3F}" srcOrd="2" destOrd="0" parTransId="{E2B1B352-8F92-4897-813C-D765E031F4D8}" sibTransId="{9018FA3E-76D2-4C5A-85D0-CDAE2B28E9E4}"/>
    <dgm:cxn modelId="{55A2CC6E-E5CF-4AC3-9CF1-96A3EEE37B2B}" type="presOf" srcId="{F65001B4-1854-4043-9449-6633AAF527AD}" destId="{64115C44-D9BE-4F55-ABD6-B1106EA7F49D}" srcOrd="0" destOrd="0" presId="urn:microsoft.com/office/officeart/2005/8/layout/orgChart1"/>
    <dgm:cxn modelId="{38E9EC86-21F8-4D77-AAAF-C43656EAC720}" srcId="{5A0EB69A-A8E2-41D8-8051-CA1D4FE10467}" destId="{F2F25381-510A-4DE2-96FB-48C446707C9A}" srcOrd="1" destOrd="0" parTransId="{FA08D890-A352-4080-9C0E-D6CD7229CFC0}" sibTransId="{6EAAC511-11BF-4E80-9862-3D047DE47B82}"/>
    <dgm:cxn modelId="{04EAED84-4E86-4956-A94D-F51FA5A60D21}" type="presOf" srcId="{E2B1B352-8F92-4897-813C-D765E031F4D8}" destId="{92582F47-AEFD-46D9-B21C-D186D58A363A}" srcOrd="0" destOrd="0" presId="urn:microsoft.com/office/officeart/2005/8/layout/orgChart1"/>
    <dgm:cxn modelId="{C84CC268-8F93-4EDD-90F3-A24431964444}" type="presOf" srcId="{3D08EF16-4218-4DF7-85E9-5FF2F47ACE65}" destId="{6F63DA29-75EB-4AA4-8992-FE77B587B16A}" srcOrd="1" destOrd="0" presId="urn:microsoft.com/office/officeart/2005/8/layout/orgChart1"/>
    <dgm:cxn modelId="{D0C22E75-6235-4C82-AC17-1B2E5CF778D1}" type="presOf" srcId="{A17E4570-46E4-4DDB-82A8-5B4979D6F4E9}" destId="{5948591F-2F47-4A25-8458-EAB3CD03C185}" srcOrd="0" destOrd="0" presId="urn:microsoft.com/office/officeart/2005/8/layout/orgChart1"/>
    <dgm:cxn modelId="{522E6B8C-F669-4B91-8EAF-0510F7771EBA}" type="presOf" srcId="{B0B23C24-2F94-4FD9-B81F-B8E97F714C3F}" destId="{029BA8CE-20CE-48C8-9D12-BBFBF13E88E6}" srcOrd="0" destOrd="0" presId="urn:microsoft.com/office/officeart/2005/8/layout/orgChart1"/>
    <dgm:cxn modelId="{6BA01421-319F-40B7-9827-592926FFC1FB}" srcId="{5A0EB69A-A8E2-41D8-8051-CA1D4FE10467}" destId="{3D08EF16-4218-4DF7-85E9-5FF2F47ACE65}" srcOrd="0" destOrd="0" parTransId="{A17E4570-46E4-4DDB-82A8-5B4979D6F4E9}" sibTransId="{91414DDF-D093-46B8-8400-81838B519DE0}"/>
    <dgm:cxn modelId="{DC073F2A-6101-4830-B252-04B94A62227C}" type="presOf" srcId="{B0B23C24-2F94-4FD9-B81F-B8E97F714C3F}" destId="{F046F6AA-8EF2-4066-8EB6-AA13755EE4FB}" srcOrd="1" destOrd="0" presId="urn:microsoft.com/office/officeart/2005/8/layout/orgChart1"/>
    <dgm:cxn modelId="{286D8543-5CAB-4503-8CF9-2A7DB1C2678F}" type="presOf" srcId="{3D08EF16-4218-4DF7-85E9-5FF2F47ACE65}" destId="{EDCFE7BB-2530-4896-8FC0-7B6440E08791}" srcOrd="0" destOrd="0" presId="urn:microsoft.com/office/officeart/2005/8/layout/orgChart1"/>
    <dgm:cxn modelId="{254271F3-1E51-4720-B42E-4A15F1D399B3}" type="presOf" srcId="{5A0EB69A-A8E2-41D8-8051-CA1D4FE10467}" destId="{07930DC1-4593-4993-A7A4-3C58EEEB8B4E}" srcOrd="1" destOrd="0" presId="urn:microsoft.com/office/officeart/2005/8/layout/orgChart1"/>
    <dgm:cxn modelId="{5BA7A0B9-B445-40A7-AA19-97F3DA67C066}" srcId="{F65001B4-1854-4043-9449-6633AAF527AD}" destId="{5A0EB69A-A8E2-41D8-8051-CA1D4FE10467}" srcOrd="0" destOrd="0" parTransId="{243A2BC6-4D4A-4228-84BE-C076C9929D97}" sibTransId="{C9CFF445-F4FB-46F5-8A76-13309DBF095A}"/>
    <dgm:cxn modelId="{05C00285-2604-4E05-8968-44C685E34494}" type="presParOf" srcId="{64115C44-D9BE-4F55-ABD6-B1106EA7F49D}" destId="{ACB059EA-4568-4456-B7A3-D2EDC505C23E}" srcOrd="0" destOrd="0" presId="urn:microsoft.com/office/officeart/2005/8/layout/orgChart1"/>
    <dgm:cxn modelId="{998E5D7C-078B-4D2F-8511-2FB020BC1C50}" type="presParOf" srcId="{ACB059EA-4568-4456-B7A3-D2EDC505C23E}" destId="{D519A770-6C74-4C0A-BC97-778E371A49FC}" srcOrd="0" destOrd="0" presId="urn:microsoft.com/office/officeart/2005/8/layout/orgChart1"/>
    <dgm:cxn modelId="{8E00A008-BC36-4007-865B-4868183F195D}" type="presParOf" srcId="{D519A770-6C74-4C0A-BC97-778E371A49FC}" destId="{B9B2C6A6-D0AF-4D6E-9CD0-0286F7A1FC04}" srcOrd="0" destOrd="0" presId="urn:microsoft.com/office/officeart/2005/8/layout/orgChart1"/>
    <dgm:cxn modelId="{F8DC9C9F-7FCE-49BD-B10A-8E83DBFBBF24}" type="presParOf" srcId="{D519A770-6C74-4C0A-BC97-778E371A49FC}" destId="{07930DC1-4593-4993-A7A4-3C58EEEB8B4E}" srcOrd="1" destOrd="0" presId="urn:microsoft.com/office/officeart/2005/8/layout/orgChart1"/>
    <dgm:cxn modelId="{1A9C4A87-1E33-4731-AEA4-14B2BFD9681A}" type="presParOf" srcId="{ACB059EA-4568-4456-B7A3-D2EDC505C23E}" destId="{1F8039BA-F72D-4AD8-A3C5-2B7D43CB7B3E}" srcOrd="1" destOrd="0" presId="urn:microsoft.com/office/officeart/2005/8/layout/orgChart1"/>
    <dgm:cxn modelId="{FC6E77E5-0AB6-4E1C-83DF-EB6C75F8A223}" type="presParOf" srcId="{1F8039BA-F72D-4AD8-A3C5-2B7D43CB7B3E}" destId="{5948591F-2F47-4A25-8458-EAB3CD03C185}" srcOrd="0" destOrd="0" presId="urn:microsoft.com/office/officeart/2005/8/layout/orgChart1"/>
    <dgm:cxn modelId="{6DD11E02-35DC-4311-AD58-3974832DF5BC}" type="presParOf" srcId="{1F8039BA-F72D-4AD8-A3C5-2B7D43CB7B3E}" destId="{753B9E23-A3DF-4AB0-8F05-252CDFA22C27}" srcOrd="1" destOrd="0" presId="urn:microsoft.com/office/officeart/2005/8/layout/orgChart1"/>
    <dgm:cxn modelId="{9C07CCC1-3DF1-4726-BE71-452C89EA74DB}" type="presParOf" srcId="{753B9E23-A3DF-4AB0-8F05-252CDFA22C27}" destId="{D4433BA9-AE96-4447-8404-47324CD81BC5}" srcOrd="0" destOrd="0" presId="urn:microsoft.com/office/officeart/2005/8/layout/orgChart1"/>
    <dgm:cxn modelId="{CEC15418-44B0-41E7-BAD0-7FF45734C7E4}" type="presParOf" srcId="{D4433BA9-AE96-4447-8404-47324CD81BC5}" destId="{EDCFE7BB-2530-4896-8FC0-7B6440E08791}" srcOrd="0" destOrd="0" presId="urn:microsoft.com/office/officeart/2005/8/layout/orgChart1"/>
    <dgm:cxn modelId="{2A2674F0-A940-4832-90F1-82AB27075D65}" type="presParOf" srcId="{D4433BA9-AE96-4447-8404-47324CD81BC5}" destId="{6F63DA29-75EB-4AA4-8992-FE77B587B16A}" srcOrd="1" destOrd="0" presId="urn:microsoft.com/office/officeart/2005/8/layout/orgChart1"/>
    <dgm:cxn modelId="{D85F2ED3-FEDD-4A51-9D2F-650D292B12BC}" type="presParOf" srcId="{753B9E23-A3DF-4AB0-8F05-252CDFA22C27}" destId="{C996711A-127D-4558-9AE7-72BEE2985850}" srcOrd="1" destOrd="0" presId="urn:microsoft.com/office/officeart/2005/8/layout/orgChart1"/>
    <dgm:cxn modelId="{E7E2A0BA-783D-477D-9D65-01F06BE14A61}" type="presParOf" srcId="{753B9E23-A3DF-4AB0-8F05-252CDFA22C27}" destId="{4F9C4F52-8B50-4FD3-90FC-D283B114EA77}" srcOrd="2" destOrd="0" presId="urn:microsoft.com/office/officeart/2005/8/layout/orgChart1"/>
    <dgm:cxn modelId="{CF8ABB4E-8008-476C-B8A9-9C95FD222D67}" type="presParOf" srcId="{1F8039BA-F72D-4AD8-A3C5-2B7D43CB7B3E}" destId="{4353FA2D-85E3-4A6B-9F3F-9A4F9FC366BE}" srcOrd="2" destOrd="0" presId="urn:microsoft.com/office/officeart/2005/8/layout/orgChart1"/>
    <dgm:cxn modelId="{B3227D17-F86D-4994-A4B1-32DDC921459A}" type="presParOf" srcId="{1F8039BA-F72D-4AD8-A3C5-2B7D43CB7B3E}" destId="{70722545-0AA8-4982-A34B-FFA360A5DB34}" srcOrd="3" destOrd="0" presId="urn:microsoft.com/office/officeart/2005/8/layout/orgChart1"/>
    <dgm:cxn modelId="{9D5EAA53-9F59-4BE7-B310-77561139DD81}" type="presParOf" srcId="{70722545-0AA8-4982-A34B-FFA360A5DB34}" destId="{92077057-2776-46AB-8973-E9EC179435DC}" srcOrd="0" destOrd="0" presId="urn:microsoft.com/office/officeart/2005/8/layout/orgChart1"/>
    <dgm:cxn modelId="{0CCA7D2C-EF56-4159-B761-AFD3D2B9DD10}" type="presParOf" srcId="{92077057-2776-46AB-8973-E9EC179435DC}" destId="{3DC09457-874E-46AA-B4FD-47BE1D740D62}" srcOrd="0" destOrd="0" presId="urn:microsoft.com/office/officeart/2005/8/layout/orgChart1"/>
    <dgm:cxn modelId="{718E2EE5-FD50-4F04-B900-52A4E4994A43}" type="presParOf" srcId="{92077057-2776-46AB-8973-E9EC179435DC}" destId="{68448ECD-FFE8-4D95-80AA-EB4CE975C50F}" srcOrd="1" destOrd="0" presId="urn:microsoft.com/office/officeart/2005/8/layout/orgChart1"/>
    <dgm:cxn modelId="{F3A60546-9B04-4386-B4DF-6209C708D9F6}" type="presParOf" srcId="{70722545-0AA8-4982-A34B-FFA360A5DB34}" destId="{1FFB4F4D-AB9B-41C1-99C4-2B5184E4F28B}" srcOrd="1" destOrd="0" presId="urn:microsoft.com/office/officeart/2005/8/layout/orgChart1"/>
    <dgm:cxn modelId="{21B8E56F-11C5-4D4D-A013-44824736C6B6}" type="presParOf" srcId="{70722545-0AA8-4982-A34B-FFA360A5DB34}" destId="{55A47D79-1CB2-4AFD-BD89-838C8D3D1668}" srcOrd="2" destOrd="0" presId="urn:microsoft.com/office/officeart/2005/8/layout/orgChart1"/>
    <dgm:cxn modelId="{096B1865-1858-4327-AC65-290ADE3BAFC8}" type="presParOf" srcId="{1F8039BA-F72D-4AD8-A3C5-2B7D43CB7B3E}" destId="{92582F47-AEFD-46D9-B21C-D186D58A363A}" srcOrd="4" destOrd="0" presId="urn:microsoft.com/office/officeart/2005/8/layout/orgChart1"/>
    <dgm:cxn modelId="{FD689865-B0E0-45A7-8739-8110E2ADFAC0}" type="presParOf" srcId="{1F8039BA-F72D-4AD8-A3C5-2B7D43CB7B3E}" destId="{FBCE1978-60DA-477C-9023-CF042E0895D8}" srcOrd="5" destOrd="0" presId="urn:microsoft.com/office/officeart/2005/8/layout/orgChart1"/>
    <dgm:cxn modelId="{A16BF086-11A4-4C25-B22E-9F59E43F6C2A}" type="presParOf" srcId="{FBCE1978-60DA-477C-9023-CF042E0895D8}" destId="{F44B926B-DB85-4AFA-8A33-114561ABD732}" srcOrd="0" destOrd="0" presId="urn:microsoft.com/office/officeart/2005/8/layout/orgChart1"/>
    <dgm:cxn modelId="{8554928C-F151-4061-9F6D-8C626C17A32B}" type="presParOf" srcId="{F44B926B-DB85-4AFA-8A33-114561ABD732}" destId="{029BA8CE-20CE-48C8-9D12-BBFBF13E88E6}" srcOrd="0" destOrd="0" presId="urn:microsoft.com/office/officeart/2005/8/layout/orgChart1"/>
    <dgm:cxn modelId="{7F6A7713-2DA5-468E-95F1-7ACF2D991CA6}" type="presParOf" srcId="{F44B926B-DB85-4AFA-8A33-114561ABD732}" destId="{F046F6AA-8EF2-4066-8EB6-AA13755EE4FB}" srcOrd="1" destOrd="0" presId="urn:microsoft.com/office/officeart/2005/8/layout/orgChart1"/>
    <dgm:cxn modelId="{9D77F718-5DE9-4780-A750-5229E9AD267F}" type="presParOf" srcId="{FBCE1978-60DA-477C-9023-CF042E0895D8}" destId="{13658B3D-A196-4F07-A531-CF992148BFD6}" srcOrd="1" destOrd="0" presId="urn:microsoft.com/office/officeart/2005/8/layout/orgChart1"/>
    <dgm:cxn modelId="{36C920F8-4BA8-4DDD-B361-6F7F24828617}" type="presParOf" srcId="{FBCE1978-60DA-477C-9023-CF042E0895D8}" destId="{A7CE1AFF-AA77-4B4B-9904-465E7CBA8225}" srcOrd="2" destOrd="0" presId="urn:microsoft.com/office/officeart/2005/8/layout/orgChart1"/>
    <dgm:cxn modelId="{A66D25F4-57D5-439B-A85A-6324B64E1F70}" type="presParOf" srcId="{ACB059EA-4568-4456-B7A3-D2EDC505C23E}" destId="{F1AED173-E3B1-4584-86D4-00EA40144B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5001B4-1854-4043-9449-6633AAF527A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EB69A-A8E2-41D8-8051-CA1D4FE10467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A2BC6-4D4A-4228-84BE-C076C9929D97}" type="parTrans" cxnId="{5BA7A0B9-B445-40A7-AA19-97F3DA67C066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FF445-F4FB-46F5-8A76-13309DBF095A}" type="sibTrans" cxnId="{5BA7A0B9-B445-40A7-AA19-97F3DA67C066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8EF16-4218-4DF7-85E9-5FF2F47ACE65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Bog‘langan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E4570-46E4-4DDB-82A8-5B4979D6F4E9}" type="parTrans" cxnId="{6BA01421-319F-40B7-9827-592926FFC1F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14DDF-D093-46B8-8400-81838B519DE0}" type="sibTrans" cxnId="{6BA01421-319F-40B7-9827-592926FFC1F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25381-510A-4DE2-96FB-48C446707C9A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8D890-A352-4080-9C0E-D6CD7229CFC0}" type="parTrans" cxnId="{38E9EC86-21F8-4D77-AAAF-C43656EAC72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C511-11BF-4E80-9862-3D047DE47B82}" type="sibTrans" cxnId="{38E9EC86-21F8-4D77-AAAF-C43656EAC72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23C24-2F94-4FD9-B81F-B8E97F714C3F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1B352-8F92-4897-813C-D765E031F4D8}" type="parTrans" cxnId="{F0231285-0A7F-46B7-8E78-E531FE1B9ADC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8FA3E-76D2-4C5A-85D0-CDAE2B28E9E4}" type="sibTrans" cxnId="{F0231285-0A7F-46B7-8E78-E531FE1B9ADC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15C44-D9BE-4F55-ABD6-B1106EA7F49D}" type="pres">
      <dgm:prSet presAssocID="{F65001B4-1854-4043-9449-6633AAF527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059EA-4568-4456-B7A3-D2EDC505C23E}" type="pres">
      <dgm:prSet presAssocID="{5A0EB69A-A8E2-41D8-8051-CA1D4FE10467}" presName="hierRoot1" presStyleCnt="0">
        <dgm:presLayoutVars>
          <dgm:hierBranch val="init"/>
        </dgm:presLayoutVars>
      </dgm:prSet>
      <dgm:spPr/>
    </dgm:pt>
    <dgm:pt modelId="{D519A770-6C74-4C0A-BC97-778E371A49FC}" type="pres">
      <dgm:prSet presAssocID="{5A0EB69A-A8E2-41D8-8051-CA1D4FE10467}" presName="rootComposite1" presStyleCnt="0"/>
      <dgm:spPr/>
    </dgm:pt>
    <dgm:pt modelId="{B9B2C6A6-D0AF-4D6E-9CD0-0286F7A1FC04}" type="pres">
      <dgm:prSet presAssocID="{5A0EB69A-A8E2-41D8-8051-CA1D4FE10467}" presName="rootText1" presStyleLbl="node0" presStyleIdx="0" presStyleCnt="1" custScaleX="161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30DC1-4593-4993-A7A4-3C58EEEB8B4E}" type="pres">
      <dgm:prSet presAssocID="{5A0EB69A-A8E2-41D8-8051-CA1D4FE104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8039BA-F72D-4AD8-A3C5-2B7D43CB7B3E}" type="pres">
      <dgm:prSet presAssocID="{5A0EB69A-A8E2-41D8-8051-CA1D4FE10467}" presName="hierChild2" presStyleCnt="0"/>
      <dgm:spPr/>
    </dgm:pt>
    <dgm:pt modelId="{5948591F-2F47-4A25-8458-EAB3CD03C185}" type="pres">
      <dgm:prSet presAssocID="{A17E4570-46E4-4DDB-82A8-5B4979D6F4E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53B9E23-A3DF-4AB0-8F05-252CDFA22C27}" type="pres">
      <dgm:prSet presAssocID="{3D08EF16-4218-4DF7-85E9-5FF2F47ACE65}" presName="hierRoot2" presStyleCnt="0">
        <dgm:presLayoutVars>
          <dgm:hierBranch val="init"/>
        </dgm:presLayoutVars>
      </dgm:prSet>
      <dgm:spPr/>
    </dgm:pt>
    <dgm:pt modelId="{D4433BA9-AE96-4447-8404-47324CD81BC5}" type="pres">
      <dgm:prSet presAssocID="{3D08EF16-4218-4DF7-85E9-5FF2F47ACE65}" presName="rootComposite" presStyleCnt="0"/>
      <dgm:spPr/>
    </dgm:pt>
    <dgm:pt modelId="{EDCFE7BB-2530-4896-8FC0-7B6440E08791}" type="pres">
      <dgm:prSet presAssocID="{3D08EF16-4218-4DF7-85E9-5FF2F47ACE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3DA29-75EB-4AA4-8992-FE77B587B16A}" type="pres">
      <dgm:prSet presAssocID="{3D08EF16-4218-4DF7-85E9-5FF2F47ACE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C996711A-127D-4558-9AE7-72BEE2985850}" type="pres">
      <dgm:prSet presAssocID="{3D08EF16-4218-4DF7-85E9-5FF2F47ACE65}" presName="hierChild4" presStyleCnt="0"/>
      <dgm:spPr/>
    </dgm:pt>
    <dgm:pt modelId="{4F9C4F52-8B50-4FD3-90FC-D283B114EA77}" type="pres">
      <dgm:prSet presAssocID="{3D08EF16-4218-4DF7-85E9-5FF2F47ACE65}" presName="hierChild5" presStyleCnt="0"/>
      <dgm:spPr/>
    </dgm:pt>
    <dgm:pt modelId="{4353FA2D-85E3-4A6B-9F3F-9A4F9FC366BE}" type="pres">
      <dgm:prSet presAssocID="{FA08D890-A352-4080-9C0E-D6CD7229CFC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0722545-0AA8-4982-A34B-FFA360A5DB34}" type="pres">
      <dgm:prSet presAssocID="{F2F25381-510A-4DE2-96FB-48C446707C9A}" presName="hierRoot2" presStyleCnt="0">
        <dgm:presLayoutVars>
          <dgm:hierBranch val="init"/>
        </dgm:presLayoutVars>
      </dgm:prSet>
      <dgm:spPr/>
    </dgm:pt>
    <dgm:pt modelId="{92077057-2776-46AB-8973-E9EC179435DC}" type="pres">
      <dgm:prSet presAssocID="{F2F25381-510A-4DE2-96FB-48C446707C9A}" presName="rootComposite" presStyleCnt="0"/>
      <dgm:spPr/>
    </dgm:pt>
    <dgm:pt modelId="{3DC09457-874E-46AA-B4FD-47BE1D740D62}" type="pres">
      <dgm:prSet presAssocID="{F2F25381-510A-4DE2-96FB-48C446707C9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48ECD-FFE8-4D95-80AA-EB4CE975C50F}" type="pres">
      <dgm:prSet presAssocID="{F2F25381-510A-4DE2-96FB-48C446707C9A}" presName="rootConnector" presStyleLbl="node2" presStyleIdx="1" presStyleCnt="3"/>
      <dgm:spPr/>
      <dgm:t>
        <a:bodyPr/>
        <a:lstStyle/>
        <a:p>
          <a:endParaRPr lang="ru-RU"/>
        </a:p>
      </dgm:t>
    </dgm:pt>
    <dgm:pt modelId="{1FFB4F4D-AB9B-41C1-99C4-2B5184E4F28B}" type="pres">
      <dgm:prSet presAssocID="{F2F25381-510A-4DE2-96FB-48C446707C9A}" presName="hierChild4" presStyleCnt="0"/>
      <dgm:spPr/>
    </dgm:pt>
    <dgm:pt modelId="{55A47D79-1CB2-4AFD-BD89-838C8D3D1668}" type="pres">
      <dgm:prSet presAssocID="{F2F25381-510A-4DE2-96FB-48C446707C9A}" presName="hierChild5" presStyleCnt="0"/>
      <dgm:spPr/>
    </dgm:pt>
    <dgm:pt modelId="{92582F47-AEFD-46D9-B21C-D186D58A363A}" type="pres">
      <dgm:prSet presAssocID="{E2B1B352-8F92-4897-813C-D765E031F4D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BCE1978-60DA-477C-9023-CF042E0895D8}" type="pres">
      <dgm:prSet presAssocID="{B0B23C24-2F94-4FD9-B81F-B8E97F714C3F}" presName="hierRoot2" presStyleCnt="0">
        <dgm:presLayoutVars>
          <dgm:hierBranch val="init"/>
        </dgm:presLayoutVars>
      </dgm:prSet>
      <dgm:spPr/>
    </dgm:pt>
    <dgm:pt modelId="{F44B926B-DB85-4AFA-8A33-114561ABD732}" type="pres">
      <dgm:prSet presAssocID="{B0B23C24-2F94-4FD9-B81F-B8E97F714C3F}" presName="rootComposite" presStyleCnt="0"/>
      <dgm:spPr/>
    </dgm:pt>
    <dgm:pt modelId="{029BA8CE-20CE-48C8-9D12-BBFBF13E88E6}" type="pres">
      <dgm:prSet presAssocID="{B0B23C24-2F94-4FD9-B81F-B8E97F714C3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6F6AA-8EF2-4066-8EB6-AA13755EE4FB}" type="pres">
      <dgm:prSet presAssocID="{B0B23C24-2F94-4FD9-B81F-B8E97F714C3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3658B3D-A196-4F07-A531-CF992148BFD6}" type="pres">
      <dgm:prSet presAssocID="{B0B23C24-2F94-4FD9-B81F-B8E97F714C3F}" presName="hierChild4" presStyleCnt="0"/>
      <dgm:spPr/>
    </dgm:pt>
    <dgm:pt modelId="{A7CE1AFF-AA77-4B4B-9904-465E7CBA8225}" type="pres">
      <dgm:prSet presAssocID="{B0B23C24-2F94-4FD9-B81F-B8E97F714C3F}" presName="hierChild5" presStyleCnt="0"/>
      <dgm:spPr/>
    </dgm:pt>
    <dgm:pt modelId="{F1AED173-E3B1-4584-86D4-00EA40144BFB}" type="pres">
      <dgm:prSet presAssocID="{5A0EB69A-A8E2-41D8-8051-CA1D4FE10467}" presName="hierChild3" presStyleCnt="0"/>
      <dgm:spPr/>
    </dgm:pt>
  </dgm:ptLst>
  <dgm:cxnLst>
    <dgm:cxn modelId="{009B89F8-4EF6-4671-8FD4-E37A357805EF}" type="presOf" srcId="{F2F25381-510A-4DE2-96FB-48C446707C9A}" destId="{68448ECD-FFE8-4D95-80AA-EB4CE975C50F}" srcOrd="1" destOrd="0" presId="urn:microsoft.com/office/officeart/2005/8/layout/orgChart1"/>
    <dgm:cxn modelId="{1243E0C9-6B58-4186-AFDE-8E429CDCA8B0}" type="presOf" srcId="{FA08D890-A352-4080-9C0E-D6CD7229CFC0}" destId="{4353FA2D-85E3-4A6B-9F3F-9A4F9FC366BE}" srcOrd="0" destOrd="0" presId="urn:microsoft.com/office/officeart/2005/8/layout/orgChart1"/>
    <dgm:cxn modelId="{4D0F0FAF-91EA-4355-9363-E95C4F8C96FB}" type="presOf" srcId="{5A0EB69A-A8E2-41D8-8051-CA1D4FE10467}" destId="{B9B2C6A6-D0AF-4D6E-9CD0-0286F7A1FC04}" srcOrd="0" destOrd="0" presId="urn:microsoft.com/office/officeart/2005/8/layout/orgChart1"/>
    <dgm:cxn modelId="{CBC0871C-56FA-4AFC-BC29-4C0B74D5E3B5}" type="presOf" srcId="{F2F25381-510A-4DE2-96FB-48C446707C9A}" destId="{3DC09457-874E-46AA-B4FD-47BE1D740D62}" srcOrd="0" destOrd="0" presId="urn:microsoft.com/office/officeart/2005/8/layout/orgChart1"/>
    <dgm:cxn modelId="{F0231285-0A7F-46B7-8E78-E531FE1B9ADC}" srcId="{5A0EB69A-A8E2-41D8-8051-CA1D4FE10467}" destId="{B0B23C24-2F94-4FD9-B81F-B8E97F714C3F}" srcOrd="2" destOrd="0" parTransId="{E2B1B352-8F92-4897-813C-D765E031F4D8}" sibTransId="{9018FA3E-76D2-4C5A-85D0-CDAE2B28E9E4}"/>
    <dgm:cxn modelId="{55A2CC6E-E5CF-4AC3-9CF1-96A3EEE37B2B}" type="presOf" srcId="{F65001B4-1854-4043-9449-6633AAF527AD}" destId="{64115C44-D9BE-4F55-ABD6-B1106EA7F49D}" srcOrd="0" destOrd="0" presId="urn:microsoft.com/office/officeart/2005/8/layout/orgChart1"/>
    <dgm:cxn modelId="{38E9EC86-21F8-4D77-AAAF-C43656EAC720}" srcId="{5A0EB69A-A8E2-41D8-8051-CA1D4FE10467}" destId="{F2F25381-510A-4DE2-96FB-48C446707C9A}" srcOrd="1" destOrd="0" parTransId="{FA08D890-A352-4080-9C0E-D6CD7229CFC0}" sibTransId="{6EAAC511-11BF-4E80-9862-3D047DE47B82}"/>
    <dgm:cxn modelId="{04EAED84-4E86-4956-A94D-F51FA5A60D21}" type="presOf" srcId="{E2B1B352-8F92-4897-813C-D765E031F4D8}" destId="{92582F47-AEFD-46D9-B21C-D186D58A363A}" srcOrd="0" destOrd="0" presId="urn:microsoft.com/office/officeart/2005/8/layout/orgChart1"/>
    <dgm:cxn modelId="{C84CC268-8F93-4EDD-90F3-A24431964444}" type="presOf" srcId="{3D08EF16-4218-4DF7-85E9-5FF2F47ACE65}" destId="{6F63DA29-75EB-4AA4-8992-FE77B587B16A}" srcOrd="1" destOrd="0" presId="urn:microsoft.com/office/officeart/2005/8/layout/orgChart1"/>
    <dgm:cxn modelId="{D0C22E75-6235-4C82-AC17-1B2E5CF778D1}" type="presOf" srcId="{A17E4570-46E4-4DDB-82A8-5B4979D6F4E9}" destId="{5948591F-2F47-4A25-8458-EAB3CD03C185}" srcOrd="0" destOrd="0" presId="urn:microsoft.com/office/officeart/2005/8/layout/orgChart1"/>
    <dgm:cxn modelId="{522E6B8C-F669-4B91-8EAF-0510F7771EBA}" type="presOf" srcId="{B0B23C24-2F94-4FD9-B81F-B8E97F714C3F}" destId="{029BA8CE-20CE-48C8-9D12-BBFBF13E88E6}" srcOrd="0" destOrd="0" presId="urn:microsoft.com/office/officeart/2005/8/layout/orgChart1"/>
    <dgm:cxn modelId="{6BA01421-319F-40B7-9827-592926FFC1FB}" srcId="{5A0EB69A-A8E2-41D8-8051-CA1D4FE10467}" destId="{3D08EF16-4218-4DF7-85E9-5FF2F47ACE65}" srcOrd="0" destOrd="0" parTransId="{A17E4570-46E4-4DDB-82A8-5B4979D6F4E9}" sibTransId="{91414DDF-D093-46B8-8400-81838B519DE0}"/>
    <dgm:cxn modelId="{DC073F2A-6101-4830-B252-04B94A62227C}" type="presOf" srcId="{B0B23C24-2F94-4FD9-B81F-B8E97F714C3F}" destId="{F046F6AA-8EF2-4066-8EB6-AA13755EE4FB}" srcOrd="1" destOrd="0" presId="urn:microsoft.com/office/officeart/2005/8/layout/orgChart1"/>
    <dgm:cxn modelId="{286D8543-5CAB-4503-8CF9-2A7DB1C2678F}" type="presOf" srcId="{3D08EF16-4218-4DF7-85E9-5FF2F47ACE65}" destId="{EDCFE7BB-2530-4896-8FC0-7B6440E08791}" srcOrd="0" destOrd="0" presId="urn:microsoft.com/office/officeart/2005/8/layout/orgChart1"/>
    <dgm:cxn modelId="{254271F3-1E51-4720-B42E-4A15F1D399B3}" type="presOf" srcId="{5A0EB69A-A8E2-41D8-8051-CA1D4FE10467}" destId="{07930DC1-4593-4993-A7A4-3C58EEEB8B4E}" srcOrd="1" destOrd="0" presId="urn:microsoft.com/office/officeart/2005/8/layout/orgChart1"/>
    <dgm:cxn modelId="{5BA7A0B9-B445-40A7-AA19-97F3DA67C066}" srcId="{F65001B4-1854-4043-9449-6633AAF527AD}" destId="{5A0EB69A-A8E2-41D8-8051-CA1D4FE10467}" srcOrd="0" destOrd="0" parTransId="{243A2BC6-4D4A-4228-84BE-C076C9929D97}" sibTransId="{C9CFF445-F4FB-46F5-8A76-13309DBF095A}"/>
    <dgm:cxn modelId="{05C00285-2604-4E05-8968-44C685E34494}" type="presParOf" srcId="{64115C44-D9BE-4F55-ABD6-B1106EA7F49D}" destId="{ACB059EA-4568-4456-B7A3-D2EDC505C23E}" srcOrd="0" destOrd="0" presId="urn:microsoft.com/office/officeart/2005/8/layout/orgChart1"/>
    <dgm:cxn modelId="{998E5D7C-078B-4D2F-8511-2FB020BC1C50}" type="presParOf" srcId="{ACB059EA-4568-4456-B7A3-D2EDC505C23E}" destId="{D519A770-6C74-4C0A-BC97-778E371A49FC}" srcOrd="0" destOrd="0" presId="urn:microsoft.com/office/officeart/2005/8/layout/orgChart1"/>
    <dgm:cxn modelId="{8E00A008-BC36-4007-865B-4868183F195D}" type="presParOf" srcId="{D519A770-6C74-4C0A-BC97-778E371A49FC}" destId="{B9B2C6A6-D0AF-4D6E-9CD0-0286F7A1FC04}" srcOrd="0" destOrd="0" presId="urn:microsoft.com/office/officeart/2005/8/layout/orgChart1"/>
    <dgm:cxn modelId="{F8DC9C9F-7FCE-49BD-B10A-8E83DBFBBF24}" type="presParOf" srcId="{D519A770-6C74-4C0A-BC97-778E371A49FC}" destId="{07930DC1-4593-4993-A7A4-3C58EEEB8B4E}" srcOrd="1" destOrd="0" presId="urn:microsoft.com/office/officeart/2005/8/layout/orgChart1"/>
    <dgm:cxn modelId="{1A9C4A87-1E33-4731-AEA4-14B2BFD9681A}" type="presParOf" srcId="{ACB059EA-4568-4456-B7A3-D2EDC505C23E}" destId="{1F8039BA-F72D-4AD8-A3C5-2B7D43CB7B3E}" srcOrd="1" destOrd="0" presId="urn:microsoft.com/office/officeart/2005/8/layout/orgChart1"/>
    <dgm:cxn modelId="{FC6E77E5-0AB6-4E1C-83DF-EB6C75F8A223}" type="presParOf" srcId="{1F8039BA-F72D-4AD8-A3C5-2B7D43CB7B3E}" destId="{5948591F-2F47-4A25-8458-EAB3CD03C185}" srcOrd="0" destOrd="0" presId="urn:microsoft.com/office/officeart/2005/8/layout/orgChart1"/>
    <dgm:cxn modelId="{6DD11E02-35DC-4311-AD58-3974832DF5BC}" type="presParOf" srcId="{1F8039BA-F72D-4AD8-A3C5-2B7D43CB7B3E}" destId="{753B9E23-A3DF-4AB0-8F05-252CDFA22C27}" srcOrd="1" destOrd="0" presId="urn:microsoft.com/office/officeart/2005/8/layout/orgChart1"/>
    <dgm:cxn modelId="{9C07CCC1-3DF1-4726-BE71-452C89EA74DB}" type="presParOf" srcId="{753B9E23-A3DF-4AB0-8F05-252CDFA22C27}" destId="{D4433BA9-AE96-4447-8404-47324CD81BC5}" srcOrd="0" destOrd="0" presId="urn:microsoft.com/office/officeart/2005/8/layout/orgChart1"/>
    <dgm:cxn modelId="{CEC15418-44B0-41E7-BAD0-7FF45734C7E4}" type="presParOf" srcId="{D4433BA9-AE96-4447-8404-47324CD81BC5}" destId="{EDCFE7BB-2530-4896-8FC0-7B6440E08791}" srcOrd="0" destOrd="0" presId="urn:microsoft.com/office/officeart/2005/8/layout/orgChart1"/>
    <dgm:cxn modelId="{2A2674F0-A940-4832-90F1-82AB27075D65}" type="presParOf" srcId="{D4433BA9-AE96-4447-8404-47324CD81BC5}" destId="{6F63DA29-75EB-4AA4-8992-FE77B587B16A}" srcOrd="1" destOrd="0" presId="urn:microsoft.com/office/officeart/2005/8/layout/orgChart1"/>
    <dgm:cxn modelId="{D85F2ED3-FEDD-4A51-9D2F-650D292B12BC}" type="presParOf" srcId="{753B9E23-A3DF-4AB0-8F05-252CDFA22C27}" destId="{C996711A-127D-4558-9AE7-72BEE2985850}" srcOrd="1" destOrd="0" presId="urn:microsoft.com/office/officeart/2005/8/layout/orgChart1"/>
    <dgm:cxn modelId="{E7E2A0BA-783D-477D-9D65-01F06BE14A61}" type="presParOf" srcId="{753B9E23-A3DF-4AB0-8F05-252CDFA22C27}" destId="{4F9C4F52-8B50-4FD3-90FC-D283B114EA77}" srcOrd="2" destOrd="0" presId="urn:microsoft.com/office/officeart/2005/8/layout/orgChart1"/>
    <dgm:cxn modelId="{CF8ABB4E-8008-476C-B8A9-9C95FD222D67}" type="presParOf" srcId="{1F8039BA-F72D-4AD8-A3C5-2B7D43CB7B3E}" destId="{4353FA2D-85E3-4A6B-9F3F-9A4F9FC366BE}" srcOrd="2" destOrd="0" presId="urn:microsoft.com/office/officeart/2005/8/layout/orgChart1"/>
    <dgm:cxn modelId="{B3227D17-F86D-4994-A4B1-32DDC921459A}" type="presParOf" srcId="{1F8039BA-F72D-4AD8-A3C5-2B7D43CB7B3E}" destId="{70722545-0AA8-4982-A34B-FFA360A5DB34}" srcOrd="3" destOrd="0" presId="urn:microsoft.com/office/officeart/2005/8/layout/orgChart1"/>
    <dgm:cxn modelId="{9D5EAA53-9F59-4BE7-B310-77561139DD81}" type="presParOf" srcId="{70722545-0AA8-4982-A34B-FFA360A5DB34}" destId="{92077057-2776-46AB-8973-E9EC179435DC}" srcOrd="0" destOrd="0" presId="urn:microsoft.com/office/officeart/2005/8/layout/orgChart1"/>
    <dgm:cxn modelId="{0CCA7D2C-EF56-4159-B761-AFD3D2B9DD10}" type="presParOf" srcId="{92077057-2776-46AB-8973-E9EC179435DC}" destId="{3DC09457-874E-46AA-B4FD-47BE1D740D62}" srcOrd="0" destOrd="0" presId="urn:microsoft.com/office/officeart/2005/8/layout/orgChart1"/>
    <dgm:cxn modelId="{718E2EE5-FD50-4F04-B900-52A4E4994A43}" type="presParOf" srcId="{92077057-2776-46AB-8973-E9EC179435DC}" destId="{68448ECD-FFE8-4D95-80AA-EB4CE975C50F}" srcOrd="1" destOrd="0" presId="urn:microsoft.com/office/officeart/2005/8/layout/orgChart1"/>
    <dgm:cxn modelId="{F3A60546-9B04-4386-B4DF-6209C708D9F6}" type="presParOf" srcId="{70722545-0AA8-4982-A34B-FFA360A5DB34}" destId="{1FFB4F4D-AB9B-41C1-99C4-2B5184E4F28B}" srcOrd="1" destOrd="0" presId="urn:microsoft.com/office/officeart/2005/8/layout/orgChart1"/>
    <dgm:cxn modelId="{21B8E56F-11C5-4D4D-A013-44824736C6B6}" type="presParOf" srcId="{70722545-0AA8-4982-A34B-FFA360A5DB34}" destId="{55A47D79-1CB2-4AFD-BD89-838C8D3D1668}" srcOrd="2" destOrd="0" presId="urn:microsoft.com/office/officeart/2005/8/layout/orgChart1"/>
    <dgm:cxn modelId="{096B1865-1858-4327-AC65-290ADE3BAFC8}" type="presParOf" srcId="{1F8039BA-F72D-4AD8-A3C5-2B7D43CB7B3E}" destId="{92582F47-AEFD-46D9-B21C-D186D58A363A}" srcOrd="4" destOrd="0" presId="urn:microsoft.com/office/officeart/2005/8/layout/orgChart1"/>
    <dgm:cxn modelId="{FD689865-B0E0-45A7-8739-8110E2ADFAC0}" type="presParOf" srcId="{1F8039BA-F72D-4AD8-A3C5-2B7D43CB7B3E}" destId="{FBCE1978-60DA-477C-9023-CF042E0895D8}" srcOrd="5" destOrd="0" presId="urn:microsoft.com/office/officeart/2005/8/layout/orgChart1"/>
    <dgm:cxn modelId="{A16BF086-11A4-4C25-B22E-9F59E43F6C2A}" type="presParOf" srcId="{FBCE1978-60DA-477C-9023-CF042E0895D8}" destId="{F44B926B-DB85-4AFA-8A33-114561ABD732}" srcOrd="0" destOrd="0" presId="urn:microsoft.com/office/officeart/2005/8/layout/orgChart1"/>
    <dgm:cxn modelId="{8554928C-F151-4061-9F6D-8C626C17A32B}" type="presParOf" srcId="{F44B926B-DB85-4AFA-8A33-114561ABD732}" destId="{029BA8CE-20CE-48C8-9D12-BBFBF13E88E6}" srcOrd="0" destOrd="0" presId="urn:microsoft.com/office/officeart/2005/8/layout/orgChart1"/>
    <dgm:cxn modelId="{7F6A7713-2DA5-468E-95F1-7ACF2D991CA6}" type="presParOf" srcId="{F44B926B-DB85-4AFA-8A33-114561ABD732}" destId="{F046F6AA-8EF2-4066-8EB6-AA13755EE4FB}" srcOrd="1" destOrd="0" presId="urn:microsoft.com/office/officeart/2005/8/layout/orgChart1"/>
    <dgm:cxn modelId="{9D77F718-5DE9-4780-A750-5229E9AD267F}" type="presParOf" srcId="{FBCE1978-60DA-477C-9023-CF042E0895D8}" destId="{13658B3D-A196-4F07-A531-CF992148BFD6}" srcOrd="1" destOrd="0" presId="urn:microsoft.com/office/officeart/2005/8/layout/orgChart1"/>
    <dgm:cxn modelId="{36C920F8-4BA8-4DDD-B361-6F7F24828617}" type="presParOf" srcId="{FBCE1978-60DA-477C-9023-CF042E0895D8}" destId="{A7CE1AFF-AA77-4B4B-9904-465E7CBA8225}" srcOrd="2" destOrd="0" presId="urn:microsoft.com/office/officeart/2005/8/layout/orgChart1"/>
    <dgm:cxn modelId="{A66D25F4-57D5-439B-A85A-6324B64E1F70}" type="presParOf" srcId="{ACB059EA-4568-4456-B7A3-D2EDC505C23E}" destId="{F1AED173-E3B1-4584-86D4-00EA40144B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5001B4-1854-4043-9449-6633AAF527A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EB69A-A8E2-41D8-8051-CA1D4FE10467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A2BC6-4D4A-4228-84BE-C076C9929D97}" type="parTrans" cxnId="{5BA7A0B9-B445-40A7-AA19-97F3DA67C066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FF445-F4FB-46F5-8A76-13309DBF095A}" type="sibTrans" cxnId="{5BA7A0B9-B445-40A7-AA19-97F3DA67C066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8EF16-4218-4DF7-85E9-5FF2F47ACE65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E4570-46E4-4DDB-82A8-5B4979D6F4E9}" type="parTrans" cxnId="{6BA01421-319F-40B7-9827-592926FFC1F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14DDF-D093-46B8-8400-81838B519DE0}" type="sibTrans" cxnId="{6BA01421-319F-40B7-9827-592926FFC1F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25381-510A-4DE2-96FB-48C446707C9A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8D890-A352-4080-9C0E-D6CD7229CFC0}" type="parTrans" cxnId="{38E9EC86-21F8-4D77-AAAF-C43656EAC72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C511-11BF-4E80-9862-3D047DE47B82}" type="sibTrans" cxnId="{38E9EC86-21F8-4D77-AAAF-C43656EAC72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15C44-D9BE-4F55-ABD6-B1106EA7F49D}" type="pres">
      <dgm:prSet presAssocID="{F65001B4-1854-4043-9449-6633AAF527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059EA-4568-4456-B7A3-D2EDC505C23E}" type="pres">
      <dgm:prSet presAssocID="{5A0EB69A-A8E2-41D8-8051-CA1D4FE10467}" presName="hierRoot1" presStyleCnt="0">
        <dgm:presLayoutVars>
          <dgm:hierBranch val="init"/>
        </dgm:presLayoutVars>
      </dgm:prSet>
      <dgm:spPr/>
    </dgm:pt>
    <dgm:pt modelId="{D519A770-6C74-4C0A-BC97-778E371A49FC}" type="pres">
      <dgm:prSet presAssocID="{5A0EB69A-A8E2-41D8-8051-CA1D4FE10467}" presName="rootComposite1" presStyleCnt="0"/>
      <dgm:spPr/>
    </dgm:pt>
    <dgm:pt modelId="{B9B2C6A6-D0AF-4D6E-9CD0-0286F7A1FC04}" type="pres">
      <dgm:prSet presAssocID="{5A0EB69A-A8E2-41D8-8051-CA1D4FE10467}" presName="rootText1" presStyleLbl="node0" presStyleIdx="0" presStyleCnt="1" custScaleX="206897" custScaleY="72497" custLinFactNeighborX="1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30DC1-4593-4993-A7A4-3C58EEEB8B4E}" type="pres">
      <dgm:prSet presAssocID="{5A0EB69A-A8E2-41D8-8051-CA1D4FE104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8039BA-F72D-4AD8-A3C5-2B7D43CB7B3E}" type="pres">
      <dgm:prSet presAssocID="{5A0EB69A-A8E2-41D8-8051-CA1D4FE10467}" presName="hierChild2" presStyleCnt="0"/>
      <dgm:spPr/>
    </dgm:pt>
    <dgm:pt modelId="{5948591F-2F47-4A25-8458-EAB3CD03C185}" type="pres">
      <dgm:prSet presAssocID="{A17E4570-46E4-4DDB-82A8-5B4979D6F4E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53B9E23-A3DF-4AB0-8F05-252CDFA22C27}" type="pres">
      <dgm:prSet presAssocID="{3D08EF16-4218-4DF7-85E9-5FF2F47ACE65}" presName="hierRoot2" presStyleCnt="0">
        <dgm:presLayoutVars>
          <dgm:hierBranch val="init"/>
        </dgm:presLayoutVars>
      </dgm:prSet>
      <dgm:spPr/>
    </dgm:pt>
    <dgm:pt modelId="{D4433BA9-AE96-4447-8404-47324CD81BC5}" type="pres">
      <dgm:prSet presAssocID="{3D08EF16-4218-4DF7-85E9-5FF2F47ACE65}" presName="rootComposite" presStyleCnt="0"/>
      <dgm:spPr/>
    </dgm:pt>
    <dgm:pt modelId="{EDCFE7BB-2530-4896-8FC0-7B6440E08791}" type="pres">
      <dgm:prSet presAssocID="{3D08EF16-4218-4DF7-85E9-5FF2F47ACE65}" presName="rootText" presStyleLbl="node2" presStyleIdx="0" presStyleCnt="2" custScaleY="5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3DA29-75EB-4AA4-8992-FE77B587B16A}" type="pres">
      <dgm:prSet presAssocID="{3D08EF16-4218-4DF7-85E9-5FF2F47ACE65}" presName="rootConnector" presStyleLbl="node2" presStyleIdx="0" presStyleCnt="2"/>
      <dgm:spPr/>
      <dgm:t>
        <a:bodyPr/>
        <a:lstStyle/>
        <a:p>
          <a:endParaRPr lang="ru-RU"/>
        </a:p>
      </dgm:t>
    </dgm:pt>
    <dgm:pt modelId="{C996711A-127D-4558-9AE7-72BEE2985850}" type="pres">
      <dgm:prSet presAssocID="{3D08EF16-4218-4DF7-85E9-5FF2F47ACE65}" presName="hierChild4" presStyleCnt="0"/>
      <dgm:spPr/>
    </dgm:pt>
    <dgm:pt modelId="{4F9C4F52-8B50-4FD3-90FC-D283B114EA77}" type="pres">
      <dgm:prSet presAssocID="{3D08EF16-4218-4DF7-85E9-5FF2F47ACE65}" presName="hierChild5" presStyleCnt="0"/>
      <dgm:spPr/>
    </dgm:pt>
    <dgm:pt modelId="{4353FA2D-85E3-4A6B-9F3F-9A4F9FC366BE}" type="pres">
      <dgm:prSet presAssocID="{FA08D890-A352-4080-9C0E-D6CD7229CFC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0722545-0AA8-4982-A34B-FFA360A5DB34}" type="pres">
      <dgm:prSet presAssocID="{F2F25381-510A-4DE2-96FB-48C446707C9A}" presName="hierRoot2" presStyleCnt="0">
        <dgm:presLayoutVars>
          <dgm:hierBranch val="init"/>
        </dgm:presLayoutVars>
      </dgm:prSet>
      <dgm:spPr/>
    </dgm:pt>
    <dgm:pt modelId="{92077057-2776-46AB-8973-E9EC179435DC}" type="pres">
      <dgm:prSet presAssocID="{F2F25381-510A-4DE2-96FB-48C446707C9A}" presName="rootComposite" presStyleCnt="0"/>
      <dgm:spPr/>
    </dgm:pt>
    <dgm:pt modelId="{3DC09457-874E-46AA-B4FD-47BE1D740D62}" type="pres">
      <dgm:prSet presAssocID="{F2F25381-510A-4DE2-96FB-48C446707C9A}" presName="rootText" presStyleLbl="node2" presStyleIdx="1" presStyleCnt="2" custScaleY="5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48ECD-FFE8-4D95-80AA-EB4CE975C50F}" type="pres">
      <dgm:prSet presAssocID="{F2F25381-510A-4DE2-96FB-48C446707C9A}" presName="rootConnector" presStyleLbl="node2" presStyleIdx="1" presStyleCnt="2"/>
      <dgm:spPr/>
      <dgm:t>
        <a:bodyPr/>
        <a:lstStyle/>
        <a:p>
          <a:endParaRPr lang="ru-RU"/>
        </a:p>
      </dgm:t>
    </dgm:pt>
    <dgm:pt modelId="{1FFB4F4D-AB9B-41C1-99C4-2B5184E4F28B}" type="pres">
      <dgm:prSet presAssocID="{F2F25381-510A-4DE2-96FB-48C446707C9A}" presName="hierChild4" presStyleCnt="0"/>
      <dgm:spPr/>
    </dgm:pt>
    <dgm:pt modelId="{55A47D79-1CB2-4AFD-BD89-838C8D3D1668}" type="pres">
      <dgm:prSet presAssocID="{F2F25381-510A-4DE2-96FB-48C446707C9A}" presName="hierChild5" presStyleCnt="0"/>
      <dgm:spPr/>
    </dgm:pt>
    <dgm:pt modelId="{F1AED173-E3B1-4584-86D4-00EA40144BFB}" type="pres">
      <dgm:prSet presAssocID="{5A0EB69A-A8E2-41D8-8051-CA1D4FE10467}" presName="hierChild3" presStyleCnt="0"/>
      <dgm:spPr/>
    </dgm:pt>
  </dgm:ptLst>
  <dgm:cxnLst>
    <dgm:cxn modelId="{286D8543-5CAB-4503-8CF9-2A7DB1C2678F}" type="presOf" srcId="{3D08EF16-4218-4DF7-85E9-5FF2F47ACE65}" destId="{EDCFE7BB-2530-4896-8FC0-7B6440E08791}" srcOrd="0" destOrd="0" presId="urn:microsoft.com/office/officeart/2005/8/layout/orgChart1"/>
    <dgm:cxn modelId="{1243E0C9-6B58-4186-AFDE-8E429CDCA8B0}" type="presOf" srcId="{FA08D890-A352-4080-9C0E-D6CD7229CFC0}" destId="{4353FA2D-85E3-4A6B-9F3F-9A4F9FC366BE}" srcOrd="0" destOrd="0" presId="urn:microsoft.com/office/officeart/2005/8/layout/orgChart1"/>
    <dgm:cxn modelId="{C84CC268-8F93-4EDD-90F3-A24431964444}" type="presOf" srcId="{3D08EF16-4218-4DF7-85E9-5FF2F47ACE65}" destId="{6F63DA29-75EB-4AA4-8992-FE77B587B16A}" srcOrd="1" destOrd="0" presId="urn:microsoft.com/office/officeart/2005/8/layout/orgChart1"/>
    <dgm:cxn modelId="{55A2CC6E-E5CF-4AC3-9CF1-96A3EEE37B2B}" type="presOf" srcId="{F65001B4-1854-4043-9449-6633AAF527AD}" destId="{64115C44-D9BE-4F55-ABD6-B1106EA7F49D}" srcOrd="0" destOrd="0" presId="urn:microsoft.com/office/officeart/2005/8/layout/orgChart1"/>
    <dgm:cxn modelId="{38E9EC86-21F8-4D77-AAAF-C43656EAC720}" srcId="{5A0EB69A-A8E2-41D8-8051-CA1D4FE10467}" destId="{F2F25381-510A-4DE2-96FB-48C446707C9A}" srcOrd="1" destOrd="0" parTransId="{FA08D890-A352-4080-9C0E-D6CD7229CFC0}" sibTransId="{6EAAC511-11BF-4E80-9862-3D047DE47B82}"/>
    <dgm:cxn modelId="{4D0F0FAF-91EA-4355-9363-E95C4F8C96FB}" type="presOf" srcId="{5A0EB69A-A8E2-41D8-8051-CA1D4FE10467}" destId="{B9B2C6A6-D0AF-4D6E-9CD0-0286F7A1FC04}" srcOrd="0" destOrd="0" presId="urn:microsoft.com/office/officeart/2005/8/layout/orgChart1"/>
    <dgm:cxn modelId="{CBC0871C-56FA-4AFC-BC29-4C0B74D5E3B5}" type="presOf" srcId="{F2F25381-510A-4DE2-96FB-48C446707C9A}" destId="{3DC09457-874E-46AA-B4FD-47BE1D740D62}" srcOrd="0" destOrd="0" presId="urn:microsoft.com/office/officeart/2005/8/layout/orgChart1"/>
    <dgm:cxn modelId="{5BA7A0B9-B445-40A7-AA19-97F3DA67C066}" srcId="{F65001B4-1854-4043-9449-6633AAF527AD}" destId="{5A0EB69A-A8E2-41D8-8051-CA1D4FE10467}" srcOrd="0" destOrd="0" parTransId="{243A2BC6-4D4A-4228-84BE-C076C9929D97}" sibTransId="{C9CFF445-F4FB-46F5-8A76-13309DBF095A}"/>
    <dgm:cxn modelId="{254271F3-1E51-4720-B42E-4A15F1D399B3}" type="presOf" srcId="{5A0EB69A-A8E2-41D8-8051-CA1D4FE10467}" destId="{07930DC1-4593-4993-A7A4-3C58EEEB8B4E}" srcOrd="1" destOrd="0" presId="urn:microsoft.com/office/officeart/2005/8/layout/orgChart1"/>
    <dgm:cxn modelId="{6BA01421-319F-40B7-9827-592926FFC1FB}" srcId="{5A0EB69A-A8E2-41D8-8051-CA1D4FE10467}" destId="{3D08EF16-4218-4DF7-85E9-5FF2F47ACE65}" srcOrd="0" destOrd="0" parTransId="{A17E4570-46E4-4DDB-82A8-5B4979D6F4E9}" sibTransId="{91414DDF-D093-46B8-8400-81838B519DE0}"/>
    <dgm:cxn modelId="{009B89F8-4EF6-4671-8FD4-E37A357805EF}" type="presOf" srcId="{F2F25381-510A-4DE2-96FB-48C446707C9A}" destId="{68448ECD-FFE8-4D95-80AA-EB4CE975C50F}" srcOrd="1" destOrd="0" presId="urn:microsoft.com/office/officeart/2005/8/layout/orgChart1"/>
    <dgm:cxn modelId="{D0C22E75-6235-4C82-AC17-1B2E5CF778D1}" type="presOf" srcId="{A17E4570-46E4-4DDB-82A8-5B4979D6F4E9}" destId="{5948591F-2F47-4A25-8458-EAB3CD03C185}" srcOrd="0" destOrd="0" presId="urn:microsoft.com/office/officeart/2005/8/layout/orgChart1"/>
    <dgm:cxn modelId="{05C00285-2604-4E05-8968-44C685E34494}" type="presParOf" srcId="{64115C44-D9BE-4F55-ABD6-B1106EA7F49D}" destId="{ACB059EA-4568-4456-B7A3-D2EDC505C23E}" srcOrd="0" destOrd="0" presId="urn:microsoft.com/office/officeart/2005/8/layout/orgChart1"/>
    <dgm:cxn modelId="{998E5D7C-078B-4D2F-8511-2FB020BC1C50}" type="presParOf" srcId="{ACB059EA-4568-4456-B7A3-D2EDC505C23E}" destId="{D519A770-6C74-4C0A-BC97-778E371A49FC}" srcOrd="0" destOrd="0" presId="urn:microsoft.com/office/officeart/2005/8/layout/orgChart1"/>
    <dgm:cxn modelId="{8E00A008-BC36-4007-865B-4868183F195D}" type="presParOf" srcId="{D519A770-6C74-4C0A-BC97-778E371A49FC}" destId="{B9B2C6A6-D0AF-4D6E-9CD0-0286F7A1FC04}" srcOrd="0" destOrd="0" presId="urn:microsoft.com/office/officeart/2005/8/layout/orgChart1"/>
    <dgm:cxn modelId="{F8DC9C9F-7FCE-49BD-B10A-8E83DBFBBF24}" type="presParOf" srcId="{D519A770-6C74-4C0A-BC97-778E371A49FC}" destId="{07930DC1-4593-4993-A7A4-3C58EEEB8B4E}" srcOrd="1" destOrd="0" presId="urn:microsoft.com/office/officeart/2005/8/layout/orgChart1"/>
    <dgm:cxn modelId="{1A9C4A87-1E33-4731-AEA4-14B2BFD9681A}" type="presParOf" srcId="{ACB059EA-4568-4456-B7A3-D2EDC505C23E}" destId="{1F8039BA-F72D-4AD8-A3C5-2B7D43CB7B3E}" srcOrd="1" destOrd="0" presId="urn:microsoft.com/office/officeart/2005/8/layout/orgChart1"/>
    <dgm:cxn modelId="{FC6E77E5-0AB6-4E1C-83DF-EB6C75F8A223}" type="presParOf" srcId="{1F8039BA-F72D-4AD8-A3C5-2B7D43CB7B3E}" destId="{5948591F-2F47-4A25-8458-EAB3CD03C185}" srcOrd="0" destOrd="0" presId="urn:microsoft.com/office/officeart/2005/8/layout/orgChart1"/>
    <dgm:cxn modelId="{6DD11E02-35DC-4311-AD58-3974832DF5BC}" type="presParOf" srcId="{1F8039BA-F72D-4AD8-A3C5-2B7D43CB7B3E}" destId="{753B9E23-A3DF-4AB0-8F05-252CDFA22C27}" srcOrd="1" destOrd="0" presId="urn:microsoft.com/office/officeart/2005/8/layout/orgChart1"/>
    <dgm:cxn modelId="{9C07CCC1-3DF1-4726-BE71-452C89EA74DB}" type="presParOf" srcId="{753B9E23-A3DF-4AB0-8F05-252CDFA22C27}" destId="{D4433BA9-AE96-4447-8404-47324CD81BC5}" srcOrd="0" destOrd="0" presId="urn:microsoft.com/office/officeart/2005/8/layout/orgChart1"/>
    <dgm:cxn modelId="{CEC15418-44B0-41E7-BAD0-7FF45734C7E4}" type="presParOf" srcId="{D4433BA9-AE96-4447-8404-47324CD81BC5}" destId="{EDCFE7BB-2530-4896-8FC0-7B6440E08791}" srcOrd="0" destOrd="0" presId="urn:microsoft.com/office/officeart/2005/8/layout/orgChart1"/>
    <dgm:cxn modelId="{2A2674F0-A940-4832-90F1-82AB27075D65}" type="presParOf" srcId="{D4433BA9-AE96-4447-8404-47324CD81BC5}" destId="{6F63DA29-75EB-4AA4-8992-FE77B587B16A}" srcOrd="1" destOrd="0" presId="urn:microsoft.com/office/officeart/2005/8/layout/orgChart1"/>
    <dgm:cxn modelId="{D85F2ED3-FEDD-4A51-9D2F-650D292B12BC}" type="presParOf" srcId="{753B9E23-A3DF-4AB0-8F05-252CDFA22C27}" destId="{C996711A-127D-4558-9AE7-72BEE2985850}" srcOrd="1" destOrd="0" presId="urn:microsoft.com/office/officeart/2005/8/layout/orgChart1"/>
    <dgm:cxn modelId="{E7E2A0BA-783D-477D-9D65-01F06BE14A61}" type="presParOf" srcId="{753B9E23-A3DF-4AB0-8F05-252CDFA22C27}" destId="{4F9C4F52-8B50-4FD3-90FC-D283B114EA77}" srcOrd="2" destOrd="0" presId="urn:microsoft.com/office/officeart/2005/8/layout/orgChart1"/>
    <dgm:cxn modelId="{CF8ABB4E-8008-476C-B8A9-9C95FD222D67}" type="presParOf" srcId="{1F8039BA-F72D-4AD8-A3C5-2B7D43CB7B3E}" destId="{4353FA2D-85E3-4A6B-9F3F-9A4F9FC366BE}" srcOrd="2" destOrd="0" presId="urn:microsoft.com/office/officeart/2005/8/layout/orgChart1"/>
    <dgm:cxn modelId="{B3227D17-F86D-4994-A4B1-32DDC921459A}" type="presParOf" srcId="{1F8039BA-F72D-4AD8-A3C5-2B7D43CB7B3E}" destId="{70722545-0AA8-4982-A34B-FFA360A5DB34}" srcOrd="3" destOrd="0" presId="urn:microsoft.com/office/officeart/2005/8/layout/orgChart1"/>
    <dgm:cxn modelId="{9D5EAA53-9F59-4BE7-B310-77561139DD81}" type="presParOf" srcId="{70722545-0AA8-4982-A34B-FFA360A5DB34}" destId="{92077057-2776-46AB-8973-E9EC179435DC}" srcOrd="0" destOrd="0" presId="urn:microsoft.com/office/officeart/2005/8/layout/orgChart1"/>
    <dgm:cxn modelId="{0CCA7D2C-EF56-4159-B761-AFD3D2B9DD10}" type="presParOf" srcId="{92077057-2776-46AB-8973-E9EC179435DC}" destId="{3DC09457-874E-46AA-B4FD-47BE1D740D62}" srcOrd="0" destOrd="0" presId="urn:microsoft.com/office/officeart/2005/8/layout/orgChart1"/>
    <dgm:cxn modelId="{718E2EE5-FD50-4F04-B900-52A4E4994A43}" type="presParOf" srcId="{92077057-2776-46AB-8973-E9EC179435DC}" destId="{68448ECD-FFE8-4D95-80AA-EB4CE975C50F}" srcOrd="1" destOrd="0" presId="urn:microsoft.com/office/officeart/2005/8/layout/orgChart1"/>
    <dgm:cxn modelId="{F3A60546-9B04-4386-B4DF-6209C708D9F6}" type="presParOf" srcId="{70722545-0AA8-4982-A34B-FFA360A5DB34}" destId="{1FFB4F4D-AB9B-41C1-99C4-2B5184E4F28B}" srcOrd="1" destOrd="0" presId="urn:microsoft.com/office/officeart/2005/8/layout/orgChart1"/>
    <dgm:cxn modelId="{21B8E56F-11C5-4D4D-A013-44824736C6B6}" type="presParOf" srcId="{70722545-0AA8-4982-A34B-FFA360A5DB34}" destId="{55A47D79-1CB2-4AFD-BD89-838C8D3D1668}" srcOrd="2" destOrd="0" presId="urn:microsoft.com/office/officeart/2005/8/layout/orgChart1"/>
    <dgm:cxn modelId="{A66D25F4-57D5-439B-A85A-6324B64E1F70}" type="presParOf" srcId="{ACB059EA-4568-4456-B7A3-D2EDC505C23E}" destId="{F1AED173-E3B1-4584-86D4-00EA40144B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3E855-CCFA-4E36-B1EB-D4A714BBFCAA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BF92F803-46CE-4447-984A-F82C55226806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San’at</a:t>
          </a:r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554A2-E93A-4239-BA6C-3F4F1D40297B}" type="parTrans" cxnId="{78E3A11C-5E66-41A0-ACC8-697FECFE43F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D01C7-6B69-4129-B8F8-1EEF90E8DC2E}" type="sibTrans" cxnId="{78E3A11C-5E66-41A0-ACC8-697FECFE43F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6417D-6E0E-4261-8176-96313F86D845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373B7-2BE1-4C31-9044-6811F1D90877}" type="parTrans" cxnId="{CB8CDB0B-D1C5-46E2-AC87-937F31184834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F214D-4C37-47AF-BA36-EF1290590C41}" type="sibTrans" cxnId="{CB8CDB0B-D1C5-46E2-AC87-937F31184834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E76F0-10B9-40E3-8EB6-2DA0321318E9}" type="pres">
      <dgm:prSet presAssocID="{E5B3E855-CCFA-4E36-B1EB-D4A714BBFCAA}" presName="compositeShape" presStyleCnt="0">
        <dgm:presLayoutVars>
          <dgm:chMax val="7"/>
          <dgm:dir/>
          <dgm:resizeHandles val="exact"/>
        </dgm:presLayoutVars>
      </dgm:prSet>
      <dgm:spPr/>
    </dgm:pt>
    <dgm:pt modelId="{B1AD5873-D1D4-47A3-AEDE-EEF56E6A3BA9}" type="pres">
      <dgm:prSet presAssocID="{BF92F803-46CE-4447-984A-F82C55226806}" presName="circ1" presStyleLbl="vennNode1" presStyleIdx="0" presStyleCnt="2"/>
      <dgm:spPr/>
      <dgm:t>
        <a:bodyPr/>
        <a:lstStyle/>
        <a:p>
          <a:endParaRPr lang="ru-RU"/>
        </a:p>
      </dgm:t>
    </dgm:pt>
    <dgm:pt modelId="{82DDAC26-7B10-4ACD-9CAB-57ED0BDA6770}" type="pres">
      <dgm:prSet presAssocID="{BF92F803-46CE-4447-984A-F82C552268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FE758-FBA5-4D6A-8B1B-BADF2F98D481}" type="pres">
      <dgm:prSet presAssocID="{0FD6417D-6E0E-4261-8176-96313F86D845}" presName="circ2" presStyleLbl="vennNode1" presStyleIdx="1" presStyleCnt="2"/>
      <dgm:spPr/>
      <dgm:t>
        <a:bodyPr/>
        <a:lstStyle/>
        <a:p>
          <a:endParaRPr lang="ru-RU"/>
        </a:p>
      </dgm:t>
    </dgm:pt>
    <dgm:pt modelId="{54F3DDA1-F17A-418D-B479-487730892D41}" type="pres">
      <dgm:prSet presAssocID="{0FD6417D-6E0E-4261-8176-96313F86D8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9CA0E-E02B-48A7-B376-40C1F960971B}" type="presOf" srcId="{E5B3E855-CCFA-4E36-B1EB-D4A714BBFCAA}" destId="{B22E76F0-10B9-40E3-8EB6-2DA0321318E9}" srcOrd="0" destOrd="0" presId="urn:microsoft.com/office/officeart/2005/8/layout/venn1"/>
    <dgm:cxn modelId="{12771636-DF60-449E-93F5-BBD37D72C286}" type="presOf" srcId="{BF92F803-46CE-4447-984A-F82C55226806}" destId="{82DDAC26-7B10-4ACD-9CAB-57ED0BDA6770}" srcOrd="1" destOrd="0" presId="urn:microsoft.com/office/officeart/2005/8/layout/venn1"/>
    <dgm:cxn modelId="{33E8B26E-89A8-4FE6-9510-A74F14E4C0BF}" type="presOf" srcId="{0FD6417D-6E0E-4261-8176-96313F86D845}" destId="{39FFE758-FBA5-4D6A-8B1B-BADF2F98D481}" srcOrd="0" destOrd="0" presId="urn:microsoft.com/office/officeart/2005/8/layout/venn1"/>
    <dgm:cxn modelId="{CB8CDB0B-D1C5-46E2-AC87-937F31184834}" srcId="{E5B3E855-CCFA-4E36-B1EB-D4A714BBFCAA}" destId="{0FD6417D-6E0E-4261-8176-96313F86D845}" srcOrd="1" destOrd="0" parTransId="{2FC373B7-2BE1-4C31-9044-6811F1D90877}" sibTransId="{36FF214D-4C37-47AF-BA36-EF1290590C41}"/>
    <dgm:cxn modelId="{78E3A11C-5E66-41A0-ACC8-697FECFE43F2}" srcId="{E5B3E855-CCFA-4E36-B1EB-D4A714BBFCAA}" destId="{BF92F803-46CE-4447-984A-F82C55226806}" srcOrd="0" destOrd="0" parTransId="{8BC554A2-E93A-4239-BA6C-3F4F1D40297B}" sibTransId="{140D01C7-6B69-4129-B8F8-1EEF90E8DC2E}"/>
    <dgm:cxn modelId="{15B061D4-F2EF-42E5-8464-E9F8D6261FBD}" type="presOf" srcId="{BF92F803-46CE-4447-984A-F82C55226806}" destId="{B1AD5873-D1D4-47A3-AEDE-EEF56E6A3BA9}" srcOrd="0" destOrd="0" presId="urn:microsoft.com/office/officeart/2005/8/layout/venn1"/>
    <dgm:cxn modelId="{1F476532-B14E-4D26-A22A-954E47A88FD6}" type="presOf" srcId="{0FD6417D-6E0E-4261-8176-96313F86D845}" destId="{54F3DDA1-F17A-418D-B479-487730892D41}" srcOrd="1" destOrd="0" presId="urn:microsoft.com/office/officeart/2005/8/layout/venn1"/>
    <dgm:cxn modelId="{04F9F531-A1DC-484D-8A4F-5204E986E61A}" type="presParOf" srcId="{B22E76F0-10B9-40E3-8EB6-2DA0321318E9}" destId="{B1AD5873-D1D4-47A3-AEDE-EEF56E6A3BA9}" srcOrd="0" destOrd="0" presId="urn:microsoft.com/office/officeart/2005/8/layout/venn1"/>
    <dgm:cxn modelId="{A3F54641-6E3A-44AB-B60D-EA1DD9143DAD}" type="presParOf" srcId="{B22E76F0-10B9-40E3-8EB6-2DA0321318E9}" destId="{82DDAC26-7B10-4ACD-9CAB-57ED0BDA6770}" srcOrd="1" destOrd="0" presId="urn:microsoft.com/office/officeart/2005/8/layout/venn1"/>
    <dgm:cxn modelId="{10C3BB94-22AA-4E80-8659-4F8C0F5886D1}" type="presParOf" srcId="{B22E76F0-10B9-40E3-8EB6-2DA0321318E9}" destId="{39FFE758-FBA5-4D6A-8B1B-BADF2F98D481}" srcOrd="2" destOrd="0" presId="urn:microsoft.com/office/officeart/2005/8/layout/venn1"/>
    <dgm:cxn modelId="{281AD305-734F-4E4C-950A-881B9970B655}" type="presParOf" srcId="{B22E76F0-10B9-40E3-8EB6-2DA0321318E9}" destId="{54F3DDA1-F17A-418D-B479-487730892D4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09369-7E2F-4F68-9A68-4E995A54BF1F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DD926C64-DE9E-4082-8EDB-CCCB1C458CE5}">
      <dgm:prSet phldrT="[Текст]"/>
      <dgm:spPr/>
      <dgm:t>
        <a:bodyPr/>
        <a:lstStyle/>
        <a:p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Ijobiy</a:t>
          </a:r>
          <a:endParaRPr lang="en-US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CE1D3-50F5-4AC9-8C76-746D45412D8A}" type="parTrans" cxnId="{C471F1C7-492E-4A26-BF9D-6008B90DFD52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919EF-BC11-4F72-A6A9-5A309F7A6844}" type="sibTrans" cxnId="{C471F1C7-492E-4A26-BF9D-6008B90DFD52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4CDBF-BF90-4BD8-AC12-6625B3D9CB80}">
      <dgm:prSet phldrT="[Текст]"/>
      <dgm:spPr/>
      <dgm:t>
        <a:bodyPr/>
        <a:lstStyle/>
        <a:p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Salbiy</a:t>
          </a:r>
          <a:endParaRPr lang="en-US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4405E-2589-4F5B-9DFB-F1E691A2DFF5}" type="parTrans" cxnId="{AD4A3DDB-B710-400F-A352-E6B0553A928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36BA8-4B45-4346-8CEE-EF56D71EC196}" type="sibTrans" cxnId="{AD4A3DDB-B710-400F-A352-E6B0553A928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286F1-8AAF-41A9-99FD-F328BCA5FCE0}" type="pres">
      <dgm:prSet presAssocID="{C6709369-7E2F-4F68-9A68-4E995A54BF1F}" presName="compositeShape" presStyleCnt="0">
        <dgm:presLayoutVars>
          <dgm:chMax val="7"/>
          <dgm:dir/>
          <dgm:resizeHandles val="exact"/>
        </dgm:presLayoutVars>
      </dgm:prSet>
      <dgm:spPr/>
    </dgm:pt>
    <dgm:pt modelId="{80C171D3-5B0F-4328-B9F6-79DAA18E961B}" type="pres">
      <dgm:prSet presAssocID="{DD926C64-DE9E-4082-8EDB-CCCB1C458CE5}" presName="circ1" presStyleLbl="vennNode1" presStyleIdx="0" presStyleCnt="2"/>
      <dgm:spPr/>
      <dgm:t>
        <a:bodyPr/>
        <a:lstStyle/>
        <a:p>
          <a:endParaRPr lang="ru-RU"/>
        </a:p>
      </dgm:t>
    </dgm:pt>
    <dgm:pt modelId="{091D0830-F538-4868-914B-E6EC93469D96}" type="pres">
      <dgm:prSet presAssocID="{DD926C64-DE9E-4082-8EDB-CCCB1C458C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C8311-0D54-4B12-BC55-E37954AD808D}" type="pres">
      <dgm:prSet presAssocID="{11A4CDBF-BF90-4BD8-AC12-6625B3D9CB80}" presName="circ2" presStyleLbl="vennNode1" presStyleIdx="1" presStyleCnt="2"/>
      <dgm:spPr/>
      <dgm:t>
        <a:bodyPr/>
        <a:lstStyle/>
        <a:p>
          <a:endParaRPr lang="ru-RU"/>
        </a:p>
      </dgm:t>
    </dgm:pt>
    <dgm:pt modelId="{FA0A3A5F-6BC7-41BE-83DA-F8D848847260}" type="pres">
      <dgm:prSet presAssocID="{11A4CDBF-BF90-4BD8-AC12-6625B3D9CB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3B16E-E2B9-4DBE-BD9D-F4D8D9DB4CE2}" type="presOf" srcId="{C6709369-7E2F-4F68-9A68-4E995A54BF1F}" destId="{1A9286F1-8AAF-41A9-99FD-F328BCA5FCE0}" srcOrd="0" destOrd="0" presId="urn:microsoft.com/office/officeart/2005/8/layout/venn1"/>
    <dgm:cxn modelId="{AD4A3DDB-B710-400F-A352-E6B0553A928A}" srcId="{C6709369-7E2F-4F68-9A68-4E995A54BF1F}" destId="{11A4CDBF-BF90-4BD8-AC12-6625B3D9CB80}" srcOrd="1" destOrd="0" parTransId="{52E4405E-2589-4F5B-9DFB-F1E691A2DFF5}" sibTransId="{B5436BA8-4B45-4346-8CEE-EF56D71EC196}"/>
    <dgm:cxn modelId="{5582C613-02FB-474E-8125-B27D394EEB23}" type="presOf" srcId="{DD926C64-DE9E-4082-8EDB-CCCB1C458CE5}" destId="{091D0830-F538-4868-914B-E6EC93469D96}" srcOrd="1" destOrd="0" presId="urn:microsoft.com/office/officeart/2005/8/layout/venn1"/>
    <dgm:cxn modelId="{C471F1C7-492E-4A26-BF9D-6008B90DFD52}" srcId="{C6709369-7E2F-4F68-9A68-4E995A54BF1F}" destId="{DD926C64-DE9E-4082-8EDB-CCCB1C458CE5}" srcOrd="0" destOrd="0" parTransId="{41BCE1D3-50F5-4AC9-8C76-746D45412D8A}" sibTransId="{92D919EF-BC11-4F72-A6A9-5A309F7A6844}"/>
    <dgm:cxn modelId="{3171A45F-102F-46D2-83D7-3F95AAA3F6C5}" type="presOf" srcId="{DD926C64-DE9E-4082-8EDB-CCCB1C458CE5}" destId="{80C171D3-5B0F-4328-B9F6-79DAA18E961B}" srcOrd="0" destOrd="0" presId="urn:microsoft.com/office/officeart/2005/8/layout/venn1"/>
    <dgm:cxn modelId="{13573E82-5DF8-492A-8141-BF8A02601C84}" type="presOf" srcId="{11A4CDBF-BF90-4BD8-AC12-6625B3D9CB80}" destId="{FA0A3A5F-6BC7-41BE-83DA-F8D848847260}" srcOrd="1" destOrd="0" presId="urn:microsoft.com/office/officeart/2005/8/layout/venn1"/>
    <dgm:cxn modelId="{237F2D8B-F668-460F-9DE4-925F155EBA54}" type="presOf" srcId="{11A4CDBF-BF90-4BD8-AC12-6625B3D9CB80}" destId="{3A8C8311-0D54-4B12-BC55-E37954AD808D}" srcOrd="0" destOrd="0" presId="urn:microsoft.com/office/officeart/2005/8/layout/venn1"/>
    <dgm:cxn modelId="{905D1B04-B9EC-45AF-AABD-2A622EEF05DB}" type="presParOf" srcId="{1A9286F1-8AAF-41A9-99FD-F328BCA5FCE0}" destId="{80C171D3-5B0F-4328-B9F6-79DAA18E961B}" srcOrd="0" destOrd="0" presId="urn:microsoft.com/office/officeart/2005/8/layout/venn1"/>
    <dgm:cxn modelId="{B0BBBC33-27E2-4AD7-B29D-E0C91F9C63EE}" type="presParOf" srcId="{1A9286F1-8AAF-41A9-99FD-F328BCA5FCE0}" destId="{091D0830-F538-4868-914B-E6EC93469D96}" srcOrd="1" destOrd="0" presId="urn:microsoft.com/office/officeart/2005/8/layout/venn1"/>
    <dgm:cxn modelId="{15FF6D85-6C26-4EDB-B7BB-F3F31EAF4F15}" type="presParOf" srcId="{1A9286F1-8AAF-41A9-99FD-F328BCA5FCE0}" destId="{3A8C8311-0D54-4B12-BC55-E37954AD808D}" srcOrd="2" destOrd="0" presId="urn:microsoft.com/office/officeart/2005/8/layout/venn1"/>
    <dgm:cxn modelId="{1FF57488-1B91-46CE-814B-9BFF0D883907}" type="presParOf" srcId="{1A9286F1-8AAF-41A9-99FD-F328BCA5FCE0}" destId="{FA0A3A5F-6BC7-41BE-83DA-F8D84884726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D19621-D66F-49AB-B6F3-E8442F7F52D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FC4D8-AD78-456A-9BB4-24B0D1F621AF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155DD-2415-41CC-B3FF-93A3554F399F}" type="parTrans" cxnId="{A9862C07-40E8-4F4B-B42D-1DC44ABBD73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53BF1-A8ED-4423-9923-A276424F854B}" type="sibTrans" cxnId="{A9862C07-40E8-4F4B-B42D-1DC44ABBD73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BD355-8344-4EF4-92EA-EEA86E2A985E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39A39-562D-485A-8E0F-6B041F775DCC}" type="parTrans" cxnId="{3971A78D-7A96-46E3-A4B4-E1253CE1E5C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94C8E-C6B9-4D94-A6EB-4C58799562F2}" type="sibTrans" cxnId="{3971A78D-7A96-46E3-A4B4-E1253CE1E5C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C9CD3-4A00-43DD-96C2-55A1C36E011F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81E8-DCD7-4FE8-8CE3-EDDA6C89ACF3}" type="parTrans" cxnId="{DC3B7987-CC59-4888-A7C1-AA5D95559F65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D165D-B1F2-4540-8E4E-5BDEFA95FB29}" type="sibTrans" cxnId="{DC3B7987-CC59-4888-A7C1-AA5D95559F65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A4CCE-E10C-4976-9BA6-19847DD605AD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A2B68-FFD0-47BE-B6E2-AD465E958696}" type="parTrans" cxnId="{43D5CD60-8CE1-4C5C-80CD-813341653A9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95603-C61D-40BF-9927-E9288D6DDFCE}" type="sibTrans" cxnId="{43D5CD60-8CE1-4C5C-80CD-813341653A9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C9D78-1DC9-45A9-97EB-49FF9F2128CA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gaplarning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ma’nodoshligi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EEA41-65E1-4006-B608-7ABB95A6F23A}" type="parTrans" cxnId="{4EDA752C-19D4-4342-9D19-6FBCEBA5526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C9941-CD6D-4199-8BFF-34FD6BEDC396}" type="sibTrans" cxnId="{4EDA752C-19D4-4342-9D19-6FBCEBA5526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A79AE-DD06-4DA5-B4BC-112F69E60040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87C89-7AEA-404F-912B-C2D945F7C6C0}" type="parTrans" cxnId="{49AD4381-602A-406E-A081-5C2F10748DD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D06F6-04CA-44E7-88E3-D967CC2D7CA7}" type="sibTrans" cxnId="{49AD4381-602A-406E-A081-5C2F10748DD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29379-66C5-46DC-96F9-B0E672A4DDA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0073D0-890A-439D-9FE9-4892EF520D9B}" type="parTrans" cxnId="{1311D5FF-BA38-4B90-9A97-97F671B61EA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C712E-9698-4018-81C6-2BFA4B6FFC89}" type="sibTrans" cxnId="{1311D5FF-BA38-4B90-9A97-97F671B61EA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502DC-A467-44F5-A667-09A95001506F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9057F-D514-45C6-874C-D1AF1E8782FF}" type="parTrans" cxnId="{8AE18521-DC31-4C73-B360-FAF766A7B106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1D47F-4E6E-4B47-B9C3-A6F9BE689689}" type="sibTrans" cxnId="{8AE18521-DC31-4C73-B360-FAF766A7B106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F2289-D983-4F20-98F5-BE09FFCBA6D8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Tobe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gaplarni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gapga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vositalar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DA10A-3FE5-4472-B0A5-8B69C1064199}" type="parTrans" cxnId="{60405057-BB82-48DF-B8DF-B350456E606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D978D-3804-4A97-BC2D-8D407D06C585}" type="sibTrans" cxnId="{60405057-BB82-48DF-B8DF-B350456E606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8F782-20BC-4AD3-B07B-3CE19A413912}">
      <dgm:prSet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Ko‘chirma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ularda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tinish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belgilarining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98CF3-2522-4462-9745-19CE4FC07E96}" type="parTrans" cxnId="{FFD4F976-DE61-4E8D-B945-06863242FCA5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558BA-A85D-4BDB-824F-842F5FBA7804}" type="sibTrans" cxnId="{FFD4F976-DE61-4E8D-B945-06863242FCA5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BAFB0-058A-4F71-8584-0150C0190F0C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B4DD2-0601-4849-B35B-F939FD16E6F9}" type="parTrans" cxnId="{4201A82B-26D4-45BB-9653-EF51AD366F9C}">
      <dgm:prSet/>
      <dgm:spPr/>
      <dgm:t>
        <a:bodyPr/>
        <a:lstStyle/>
        <a:p>
          <a:endParaRPr lang="ru-RU" sz="2800"/>
        </a:p>
      </dgm:t>
    </dgm:pt>
    <dgm:pt modelId="{2C0E8E20-44E8-439E-84CC-896D32F3B97A}" type="sibTrans" cxnId="{4201A82B-26D4-45BB-9653-EF51AD366F9C}">
      <dgm:prSet/>
      <dgm:spPr/>
      <dgm:t>
        <a:bodyPr/>
        <a:lstStyle/>
        <a:p>
          <a:endParaRPr lang="ru-RU" sz="2800"/>
        </a:p>
      </dgm:t>
    </dgm:pt>
    <dgm:pt modelId="{BB95E467-FE7D-43EF-992B-D7C6A0F0AA8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dirty="0"/>
        </a:p>
      </dgm:t>
    </dgm:pt>
    <dgm:pt modelId="{0A6292ED-6E30-4DB7-9A3B-B4E9C7A35CFE}" type="parTrans" cxnId="{D264ACF3-374F-41CC-8B87-3C20345E6AF8}">
      <dgm:prSet/>
      <dgm:spPr/>
      <dgm:t>
        <a:bodyPr/>
        <a:lstStyle/>
        <a:p>
          <a:endParaRPr lang="ru-RU" sz="2800"/>
        </a:p>
      </dgm:t>
    </dgm:pt>
    <dgm:pt modelId="{2B89B767-5C62-420D-895B-1B15BB012D9F}" type="sibTrans" cxnId="{D264ACF3-374F-41CC-8B87-3C20345E6AF8}">
      <dgm:prSet/>
      <dgm:spPr/>
      <dgm:t>
        <a:bodyPr/>
        <a:lstStyle/>
        <a:p>
          <a:endParaRPr lang="ru-RU" sz="2800"/>
        </a:p>
      </dgm:t>
    </dgm:pt>
    <dgm:pt modelId="{9B3DEC09-3FDC-4D72-9650-16D909973C0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turlarining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ma’nodoshligi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3200" dirty="0"/>
        </a:p>
      </dgm:t>
    </dgm:pt>
    <dgm:pt modelId="{F705C715-9BE9-43BB-90DA-D9D0B2138390}" type="parTrans" cxnId="{BB641005-FCC5-457F-A356-1905AF4B5171}">
      <dgm:prSet/>
      <dgm:spPr/>
      <dgm:t>
        <a:bodyPr/>
        <a:lstStyle/>
        <a:p>
          <a:endParaRPr lang="ru-RU"/>
        </a:p>
      </dgm:t>
    </dgm:pt>
    <dgm:pt modelId="{F4EACE37-5252-4D84-8D76-FD05DACD1EB5}" type="sibTrans" cxnId="{BB641005-FCC5-457F-A356-1905AF4B5171}">
      <dgm:prSet/>
      <dgm:spPr/>
      <dgm:t>
        <a:bodyPr/>
        <a:lstStyle/>
        <a:p>
          <a:endParaRPr lang="ru-RU"/>
        </a:p>
      </dgm:t>
    </dgm:pt>
    <dgm:pt modelId="{4ED84528-C130-4723-9403-B764DD10A554}" type="pres">
      <dgm:prSet presAssocID="{98D19621-D66F-49AB-B6F3-E8442F7F52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7C82B-858F-42E8-94A6-15FF74532D12}" type="pres">
      <dgm:prSet presAssocID="{63EFC4D8-AD78-456A-9BB4-24B0D1F621AF}" presName="composite" presStyleCnt="0"/>
      <dgm:spPr/>
    </dgm:pt>
    <dgm:pt modelId="{FB52F3CD-2BE7-4356-8B1A-8E195F51EFEE}" type="pres">
      <dgm:prSet presAssocID="{63EFC4D8-AD78-456A-9BB4-24B0D1F621A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FA723-2522-4EC7-B44F-2CB57C2F2A10}" type="pres">
      <dgm:prSet presAssocID="{63EFC4D8-AD78-456A-9BB4-24B0D1F621A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61F4F-B060-4C2C-BC15-5A75E6D83802}" type="pres">
      <dgm:prSet presAssocID="{26153BF1-A8ED-4423-9923-A276424F854B}" presName="sp" presStyleCnt="0"/>
      <dgm:spPr/>
    </dgm:pt>
    <dgm:pt modelId="{F69C4D53-62FF-419B-AD6C-3C51E8ABC288}" type="pres">
      <dgm:prSet presAssocID="{5BDC9CD3-4A00-43DD-96C2-55A1C36E011F}" presName="composite" presStyleCnt="0"/>
      <dgm:spPr/>
    </dgm:pt>
    <dgm:pt modelId="{8D0C7544-5C7C-4075-9632-601C0ACE0956}" type="pres">
      <dgm:prSet presAssocID="{5BDC9CD3-4A00-43DD-96C2-55A1C36E011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F945E-2C5E-4D62-BBD6-D5290321E57B}" type="pres">
      <dgm:prSet presAssocID="{5BDC9CD3-4A00-43DD-96C2-55A1C36E011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FC471-CF26-4A7F-87FB-32F8AB4E893D}" type="pres">
      <dgm:prSet presAssocID="{66ED165D-B1F2-4540-8E4E-5BDEFA95FB29}" presName="sp" presStyleCnt="0"/>
      <dgm:spPr/>
    </dgm:pt>
    <dgm:pt modelId="{F1AAFC3E-4A71-4709-BAB0-1492A1AB5FD8}" type="pres">
      <dgm:prSet presAssocID="{15AA4CCE-E10C-4976-9BA6-19847DD605AD}" presName="composite" presStyleCnt="0"/>
      <dgm:spPr/>
    </dgm:pt>
    <dgm:pt modelId="{1CBD1224-D83F-490F-B506-4CAE38725B43}" type="pres">
      <dgm:prSet presAssocID="{15AA4CCE-E10C-4976-9BA6-19847DD605A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6266D-DB47-46E8-B139-43E209F79916}" type="pres">
      <dgm:prSet presAssocID="{15AA4CCE-E10C-4976-9BA6-19847DD605AD}" presName="descendantText" presStyleLbl="alignAcc1" presStyleIdx="2" presStyleCnt="6" custScaleY="137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E165-E88E-4580-9C22-6B853A8FD71E}" type="pres">
      <dgm:prSet presAssocID="{4B195603-C61D-40BF-9927-E9288D6DDFCE}" presName="sp" presStyleCnt="0"/>
      <dgm:spPr/>
    </dgm:pt>
    <dgm:pt modelId="{7D8713DA-D53F-40E4-B12F-F2E93B578202}" type="pres">
      <dgm:prSet presAssocID="{29FA79AE-DD06-4DA5-B4BC-112F69E60040}" presName="composite" presStyleCnt="0"/>
      <dgm:spPr/>
    </dgm:pt>
    <dgm:pt modelId="{AA5FEE67-C951-40C9-A4F0-38C3510E4014}" type="pres">
      <dgm:prSet presAssocID="{29FA79AE-DD06-4DA5-B4BC-112F69E6004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2DB8B-5B1A-4A96-B21F-6ACC1B622D30}" type="pres">
      <dgm:prSet presAssocID="{29FA79AE-DD06-4DA5-B4BC-112F69E6004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7BA0E-C022-41BC-B0D2-80C55342CC76}" type="pres">
      <dgm:prSet presAssocID="{BFDD06F6-04CA-44E7-88E3-D967CC2D7CA7}" presName="sp" presStyleCnt="0"/>
      <dgm:spPr/>
    </dgm:pt>
    <dgm:pt modelId="{ED58540A-0C5A-43B6-95CC-7C2AE8AFCE27}" type="pres">
      <dgm:prSet presAssocID="{6FA502DC-A467-44F5-A667-09A95001506F}" presName="composite" presStyleCnt="0"/>
      <dgm:spPr/>
    </dgm:pt>
    <dgm:pt modelId="{6A6A0141-B423-4917-8AD3-9069AC067151}" type="pres">
      <dgm:prSet presAssocID="{6FA502DC-A467-44F5-A667-09A95001506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BB1C6-8349-4086-904C-5F6751CEF1DA}" type="pres">
      <dgm:prSet presAssocID="{6FA502DC-A467-44F5-A667-09A95001506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6FD8D-0420-43C3-8EA9-1A605D0943A8}" type="pres">
      <dgm:prSet presAssocID="{2E41D47F-4E6E-4B47-B9C3-A6F9BE689689}" presName="sp" presStyleCnt="0"/>
      <dgm:spPr/>
    </dgm:pt>
    <dgm:pt modelId="{F6A1F291-FDBA-42A2-A130-31829A245C02}" type="pres">
      <dgm:prSet presAssocID="{D4EBAFB0-058A-4F71-8584-0150C0190F0C}" presName="composite" presStyleCnt="0"/>
      <dgm:spPr/>
    </dgm:pt>
    <dgm:pt modelId="{1EF09AF0-C756-4044-B174-59E66E419C3C}" type="pres">
      <dgm:prSet presAssocID="{D4EBAFB0-058A-4F71-8584-0150C0190F0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9C0E0-D284-4996-B69B-A91954686B28}" type="pres">
      <dgm:prSet presAssocID="{D4EBAFB0-058A-4F71-8584-0150C0190F0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8E2C1-E6AB-4CED-8457-45C7CB372A31}" type="presOf" srcId="{5BDC9CD3-4A00-43DD-96C2-55A1C36E011F}" destId="{8D0C7544-5C7C-4075-9632-601C0ACE0956}" srcOrd="0" destOrd="0" presId="urn:microsoft.com/office/officeart/2005/8/layout/chevron2"/>
    <dgm:cxn modelId="{B413144D-0462-4E7B-8229-0556066AC6F9}" type="presOf" srcId="{63EFC4D8-AD78-456A-9BB4-24B0D1F621AF}" destId="{FB52F3CD-2BE7-4356-8B1A-8E195F51EFEE}" srcOrd="0" destOrd="0" presId="urn:microsoft.com/office/officeart/2005/8/layout/chevron2"/>
    <dgm:cxn modelId="{A33B1153-AB46-4810-AA15-4F64FB187726}" type="presOf" srcId="{BB95E467-FE7D-43EF-992B-D7C6A0F0AA8A}" destId="{4ABBB1C6-8349-4086-904C-5F6751CEF1DA}" srcOrd="0" destOrd="0" presId="urn:microsoft.com/office/officeart/2005/8/layout/chevron2"/>
    <dgm:cxn modelId="{43D5CD60-8CE1-4C5C-80CD-813341653A93}" srcId="{98D19621-D66F-49AB-B6F3-E8442F7F52D6}" destId="{15AA4CCE-E10C-4976-9BA6-19847DD605AD}" srcOrd="2" destOrd="0" parTransId="{A80A2B68-FFD0-47BE-B6E2-AD465E958696}" sibTransId="{4B195603-C61D-40BF-9927-E9288D6DDFCE}"/>
    <dgm:cxn modelId="{57F6D3D4-C1D1-4187-8E8D-B0E88FA2E61F}" type="presOf" srcId="{A2CC9D78-1DC9-45A9-97EB-49FF9F2128CA}" destId="{1946266D-DB47-46E8-B139-43E209F79916}" srcOrd="0" destOrd="0" presId="urn:microsoft.com/office/officeart/2005/8/layout/chevron2"/>
    <dgm:cxn modelId="{BED7B6C1-22B5-4B08-92D5-3C38439B40C7}" type="presOf" srcId="{29FA79AE-DD06-4DA5-B4BC-112F69E60040}" destId="{AA5FEE67-C951-40C9-A4F0-38C3510E4014}" srcOrd="0" destOrd="0" presId="urn:microsoft.com/office/officeart/2005/8/layout/chevron2"/>
    <dgm:cxn modelId="{8AE18521-DC31-4C73-B360-FAF766A7B106}" srcId="{98D19621-D66F-49AB-B6F3-E8442F7F52D6}" destId="{6FA502DC-A467-44F5-A667-09A95001506F}" srcOrd="4" destOrd="0" parTransId="{D539057F-D514-45C6-874C-D1AF1E8782FF}" sibTransId="{2E41D47F-4E6E-4B47-B9C3-A6F9BE689689}"/>
    <dgm:cxn modelId="{4201A82B-26D4-45BB-9653-EF51AD366F9C}" srcId="{98D19621-D66F-49AB-B6F3-E8442F7F52D6}" destId="{D4EBAFB0-058A-4F71-8584-0150C0190F0C}" srcOrd="5" destOrd="0" parTransId="{467B4DD2-0601-4849-B35B-F939FD16E6F9}" sibTransId="{2C0E8E20-44E8-439E-84CC-896D32F3B97A}"/>
    <dgm:cxn modelId="{49AD4381-602A-406E-A081-5C2F10748DD3}" srcId="{98D19621-D66F-49AB-B6F3-E8442F7F52D6}" destId="{29FA79AE-DD06-4DA5-B4BC-112F69E60040}" srcOrd="3" destOrd="0" parTransId="{12F87C89-7AEA-404F-912B-C2D945F7C6C0}" sibTransId="{BFDD06F6-04CA-44E7-88E3-D967CC2D7CA7}"/>
    <dgm:cxn modelId="{D264ACF3-374F-41CC-8B87-3C20345E6AF8}" srcId="{6FA502DC-A467-44F5-A667-09A95001506F}" destId="{BB95E467-FE7D-43EF-992B-D7C6A0F0AA8A}" srcOrd="0" destOrd="0" parTransId="{0A6292ED-6E30-4DB7-9A3B-B4E9C7A35CFE}" sibTransId="{2B89B767-5C62-420D-895B-1B15BB012D9F}"/>
    <dgm:cxn modelId="{DC3B7987-CC59-4888-A7C1-AA5D95559F65}" srcId="{98D19621-D66F-49AB-B6F3-E8442F7F52D6}" destId="{5BDC9CD3-4A00-43DD-96C2-55A1C36E011F}" srcOrd="1" destOrd="0" parTransId="{7FC181E8-DCD7-4FE8-8CE3-EDDA6C89ACF3}" sibTransId="{66ED165D-B1F2-4540-8E4E-5BDEFA95FB29}"/>
    <dgm:cxn modelId="{4EDA752C-19D4-4342-9D19-6FBCEBA55267}" srcId="{15AA4CCE-E10C-4976-9BA6-19847DD605AD}" destId="{A2CC9D78-1DC9-45A9-97EB-49FF9F2128CA}" srcOrd="0" destOrd="0" parTransId="{485EEA41-65E1-4006-B608-7ABB95A6F23A}" sibTransId="{978C9941-CD6D-4199-8BFF-34FD6BEDC396}"/>
    <dgm:cxn modelId="{9476044F-B39B-4B77-9861-12DFBF1266F7}" type="presOf" srcId="{98D19621-D66F-49AB-B6F3-E8442F7F52D6}" destId="{4ED84528-C130-4723-9403-B764DD10A554}" srcOrd="0" destOrd="0" presId="urn:microsoft.com/office/officeart/2005/8/layout/chevron2"/>
    <dgm:cxn modelId="{4C871BA2-954B-40CB-B9EE-8DB621BA72D7}" type="presOf" srcId="{9B3DEC09-3FDC-4D72-9650-16D909973C0A}" destId="{4ABBB1C6-8349-4086-904C-5F6751CEF1DA}" srcOrd="0" destOrd="1" presId="urn:microsoft.com/office/officeart/2005/8/layout/chevron2"/>
    <dgm:cxn modelId="{A9862C07-40E8-4F4B-B42D-1DC44ABBD73A}" srcId="{98D19621-D66F-49AB-B6F3-E8442F7F52D6}" destId="{63EFC4D8-AD78-456A-9BB4-24B0D1F621AF}" srcOrd="0" destOrd="0" parTransId="{014155DD-2415-41CC-B3FF-93A3554F399F}" sibTransId="{26153BF1-A8ED-4423-9923-A276424F854B}"/>
    <dgm:cxn modelId="{3971A78D-7A96-46E3-A4B4-E1253CE1E5CE}" srcId="{63EFC4D8-AD78-456A-9BB4-24B0D1F621AF}" destId="{B16BD355-8344-4EF4-92EA-EEA86E2A985E}" srcOrd="0" destOrd="0" parTransId="{5C039A39-562D-485A-8E0F-6B041F775DCC}" sibTransId="{C2494C8E-C6B9-4D94-A6EB-4C58799562F2}"/>
    <dgm:cxn modelId="{F37A0FC5-DE97-4A80-9CB8-A38E77442E5D}" type="presOf" srcId="{15AA4CCE-E10C-4976-9BA6-19847DD605AD}" destId="{1CBD1224-D83F-490F-B506-4CAE38725B43}" srcOrd="0" destOrd="0" presId="urn:microsoft.com/office/officeart/2005/8/layout/chevron2"/>
    <dgm:cxn modelId="{3F66F5F4-D115-4D62-879A-37D7976796C1}" type="presOf" srcId="{69D29379-66C5-46DC-96F9-B0E672A4DDA2}" destId="{EAF2DB8B-5B1A-4A96-B21F-6ACC1B622D30}" srcOrd="0" destOrd="0" presId="urn:microsoft.com/office/officeart/2005/8/layout/chevron2"/>
    <dgm:cxn modelId="{FFD4F976-DE61-4E8D-B945-06863242FCA5}" srcId="{D4EBAFB0-058A-4F71-8584-0150C0190F0C}" destId="{7E28F782-20BC-4AD3-B07B-3CE19A413912}" srcOrd="0" destOrd="0" parTransId="{9FD98CF3-2522-4462-9745-19CE4FC07E96}" sibTransId="{FE2558BA-A85D-4BDB-824F-842F5FBA7804}"/>
    <dgm:cxn modelId="{BB641005-FCC5-457F-A356-1905AF4B5171}" srcId="{6FA502DC-A467-44F5-A667-09A95001506F}" destId="{9B3DEC09-3FDC-4D72-9650-16D909973C0A}" srcOrd="1" destOrd="0" parTransId="{F705C715-9BE9-43BB-90DA-D9D0B2138390}" sibTransId="{F4EACE37-5252-4D84-8D76-FD05DACD1EB5}"/>
    <dgm:cxn modelId="{EAFB65CB-8493-4714-B714-F11FA6ABEE7F}" type="presOf" srcId="{D5FF2289-D983-4F20-98F5-BE09FFCBA6D8}" destId="{3F0F945E-2C5E-4D62-BBD6-D5290321E57B}" srcOrd="0" destOrd="0" presId="urn:microsoft.com/office/officeart/2005/8/layout/chevron2"/>
    <dgm:cxn modelId="{60405057-BB82-48DF-B8DF-B350456E606D}" srcId="{5BDC9CD3-4A00-43DD-96C2-55A1C36E011F}" destId="{D5FF2289-D983-4F20-98F5-BE09FFCBA6D8}" srcOrd="0" destOrd="0" parTransId="{35BDA10A-3FE5-4472-B0A5-8B69C1064199}" sibTransId="{FE5D978D-3804-4A97-BC2D-8D407D06C585}"/>
    <dgm:cxn modelId="{1311D5FF-BA38-4B90-9A97-97F671B61EAD}" srcId="{29FA79AE-DD06-4DA5-B4BC-112F69E60040}" destId="{69D29379-66C5-46DC-96F9-B0E672A4DDA2}" srcOrd="0" destOrd="0" parTransId="{D60073D0-890A-439D-9FE9-4892EF520D9B}" sibTransId="{148C712E-9698-4018-81C6-2BFA4B6FFC89}"/>
    <dgm:cxn modelId="{D397B219-0D8D-4C96-8E51-0A4A4A41523E}" type="presOf" srcId="{6FA502DC-A467-44F5-A667-09A95001506F}" destId="{6A6A0141-B423-4917-8AD3-9069AC067151}" srcOrd="0" destOrd="0" presId="urn:microsoft.com/office/officeart/2005/8/layout/chevron2"/>
    <dgm:cxn modelId="{F227C8AE-B054-42E4-ACAE-774CA5EEE713}" type="presOf" srcId="{B16BD355-8344-4EF4-92EA-EEA86E2A985E}" destId="{D58FA723-2522-4EC7-B44F-2CB57C2F2A10}" srcOrd="0" destOrd="0" presId="urn:microsoft.com/office/officeart/2005/8/layout/chevron2"/>
    <dgm:cxn modelId="{116A0D31-744C-493E-91DB-E6A14DD308D5}" type="presOf" srcId="{D4EBAFB0-058A-4F71-8584-0150C0190F0C}" destId="{1EF09AF0-C756-4044-B174-59E66E419C3C}" srcOrd="0" destOrd="0" presId="urn:microsoft.com/office/officeart/2005/8/layout/chevron2"/>
    <dgm:cxn modelId="{13A25E30-A51F-4ADC-B010-8DFA04CB9FBD}" type="presOf" srcId="{7E28F782-20BC-4AD3-B07B-3CE19A413912}" destId="{D899C0E0-D284-4996-B69B-A91954686B28}" srcOrd="0" destOrd="0" presId="urn:microsoft.com/office/officeart/2005/8/layout/chevron2"/>
    <dgm:cxn modelId="{4E6B1BDB-99E9-421C-B830-DF5CFD8E85DC}" type="presParOf" srcId="{4ED84528-C130-4723-9403-B764DD10A554}" destId="{D747C82B-858F-42E8-94A6-15FF74532D12}" srcOrd="0" destOrd="0" presId="urn:microsoft.com/office/officeart/2005/8/layout/chevron2"/>
    <dgm:cxn modelId="{E63DCDF3-C551-4E30-B4A3-E93C1F9BDBA8}" type="presParOf" srcId="{D747C82B-858F-42E8-94A6-15FF74532D12}" destId="{FB52F3CD-2BE7-4356-8B1A-8E195F51EFEE}" srcOrd="0" destOrd="0" presId="urn:microsoft.com/office/officeart/2005/8/layout/chevron2"/>
    <dgm:cxn modelId="{1B3E42A9-7846-4892-AFAC-62FD4BD556A4}" type="presParOf" srcId="{D747C82B-858F-42E8-94A6-15FF74532D12}" destId="{D58FA723-2522-4EC7-B44F-2CB57C2F2A10}" srcOrd="1" destOrd="0" presId="urn:microsoft.com/office/officeart/2005/8/layout/chevron2"/>
    <dgm:cxn modelId="{37B9B6A9-1126-4659-9AC2-A1384417BD7C}" type="presParOf" srcId="{4ED84528-C130-4723-9403-B764DD10A554}" destId="{8BF61F4F-B060-4C2C-BC15-5A75E6D83802}" srcOrd="1" destOrd="0" presId="urn:microsoft.com/office/officeart/2005/8/layout/chevron2"/>
    <dgm:cxn modelId="{7F2FF656-514A-4C7F-A29D-87E3C019E6EB}" type="presParOf" srcId="{4ED84528-C130-4723-9403-B764DD10A554}" destId="{F69C4D53-62FF-419B-AD6C-3C51E8ABC288}" srcOrd="2" destOrd="0" presId="urn:microsoft.com/office/officeart/2005/8/layout/chevron2"/>
    <dgm:cxn modelId="{16023B17-DE25-4AAC-879D-41D26F448951}" type="presParOf" srcId="{F69C4D53-62FF-419B-AD6C-3C51E8ABC288}" destId="{8D0C7544-5C7C-4075-9632-601C0ACE0956}" srcOrd="0" destOrd="0" presId="urn:microsoft.com/office/officeart/2005/8/layout/chevron2"/>
    <dgm:cxn modelId="{C0F65240-6954-4F40-9D88-7EA120A2304C}" type="presParOf" srcId="{F69C4D53-62FF-419B-AD6C-3C51E8ABC288}" destId="{3F0F945E-2C5E-4D62-BBD6-D5290321E57B}" srcOrd="1" destOrd="0" presId="urn:microsoft.com/office/officeart/2005/8/layout/chevron2"/>
    <dgm:cxn modelId="{BF3FAD70-0E2F-404D-A64F-61D79DFE883B}" type="presParOf" srcId="{4ED84528-C130-4723-9403-B764DD10A554}" destId="{93CFC471-CF26-4A7F-87FB-32F8AB4E893D}" srcOrd="3" destOrd="0" presId="urn:microsoft.com/office/officeart/2005/8/layout/chevron2"/>
    <dgm:cxn modelId="{114DB213-7642-4ABA-AF47-713BA8D359BC}" type="presParOf" srcId="{4ED84528-C130-4723-9403-B764DD10A554}" destId="{F1AAFC3E-4A71-4709-BAB0-1492A1AB5FD8}" srcOrd="4" destOrd="0" presId="urn:microsoft.com/office/officeart/2005/8/layout/chevron2"/>
    <dgm:cxn modelId="{7E82535E-8BCD-4140-8699-16EA6F755724}" type="presParOf" srcId="{F1AAFC3E-4A71-4709-BAB0-1492A1AB5FD8}" destId="{1CBD1224-D83F-490F-B506-4CAE38725B43}" srcOrd="0" destOrd="0" presId="urn:microsoft.com/office/officeart/2005/8/layout/chevron2"/>
    <dgm:cxn modelId="{3F4F1CC2-26E9-4D51-8F1C-386295300930}" type="presParOf" srcId="{F1AAFC3E-4A71-4709-BAB0-1492A1AB5FD8}" destId="{1946266D-DB47-46E8-B139-43E209F79916}" srcOrd="1" destOrd="0" presId="urn:microsoft.com/office/officeart/2005/8/layout/chevron2"/>
    <dgm:cxn modelId="{54A1C0F2-6F92-4D29-A416-4926B85E9CE6}" type="presParOf" srcId="{4ED84528-C130-4723-9403-B764DD10A554}" destId="{8A6AE165-E88E-4580-9C22-6B853A8FD71E}" srcOrd="5" destOrd="0" presId="urn:microsoft.com/office/officeart/2005/8/layout/chevron2"/>
    <dgm:cxn modelId="{F91C8872-A800-495A-B3DC-584C6358D6C6}" type="presParOf" srcId="{4ED84528-C130-4723-9403-B764DD10A554}" destId="{7D8713DA-D53F-40E4-B12F-F2E93B578202}" srcOrd="6" destOrd="0" presId="urn:microsoft.com/office/officeart/2005/8/layout/chevron2"/>
    <dgm:cxn modelId="{35348FFE-02A5-487A-AC11-A7039BEFA7AC}" type="presParOf" srcId="{7D8713DA-D53F-40E4-B12F-F2E93B578202}" destId="{AA5FEE67-C951-40C9-A4F0-38C3510E4014}" srcOrd="0" destOrd="0" presId="urn:microsoft.com/office/officeart/2005/8/layout/chevron2"/>
    <dgm:cxn modelId="{56F1F7DC-606A-4B30-8C87-5EDF9025A7A4}" type="presParOf" srcId="{7D8713DA-D53F-40E4-B12F-F2E93B578202}" destId="{EAF2DB8B-5B1A-4A96-B21F-6ACC1B622D30}" srcOrd="1" destOrd="0" presId="urn:microsoft.com/office/officeart/2005/8/layout/chevron2"/>
    <dgm:cxn modelId="{379EEDBC-5611-4611-9BCA-3481152DEBCB}" type="presParOf" srcId="{4ED84528-C130-4723-9403-B764DD10A554}" destId="{DC47BA0E-C022-41BC-B0D2-80C55342CC76}" srcOrd="7" destOrd="0" presId="urn:microsoft.com/office/officeart/2005/8/layout/chevron2"/>
    <dgm:cxn modelId="{D7AF80EA-4964-43E1-9897-83A03B173C9C}" type="presParOf" srcId="{4ED84528-C130-4723-9403-B764DD10A554}" destId="{ED58540A-0C5A-43B6-95CC-7C2AE8AFCE27}" srcOrd="8" destOrd="0" presId="urn:microsoft.com/office/officeart/2005/8/layout/chevron2"/>
    <dgm:cxn modelId="{4EDB3AEE-FC8E-4BBF-88C9-467279C014D7}" type="presParOf" srcId="{ED58540A-0C5A-43B6-95CC-7C2AE8AFCE27}" destId="{6A6A0141-B423-4917-8AD3-9069AC067151}" srcOrd="0" destOrd="0" presId="urn:microsoft.com/office/officeart/2005/8/layout/chevron2"/>
    <dgm:cxn modelId="{A7F9CBF5-0D18-42D8-B5E2-BF748E8D9AFD}" type="presParOf" srcId="{ED58540A-0C5A-43B6-95CC-7C2AE8AFCE27}" destId="{4ABBB1C6-8349-4086-904C-5F6751CEF1DA}" srcOrd="1" destOrd="0" presId="urn:microsoft.com/office/officeart/2005/8/layout/chevron2"/>
    <dgm:cxn modelId="{FCEA55DC-A8CD-4F1F-B461-4DB45122E464}" type="presParOf" srcId="{4ED84528-C130-4723-9403-B764DD10A554}" destId="{3D36FD8D-0420-43C3-8EA9-1A605D0943A8}" srcOrd="9" destOrd="0" presId="urn:microsoft.com/office/officeart/2005/8/layout/chevron2"/>
    <dgm:cxn modelId="{03B7F110-AA2F-4B70-AEB4-9389387DFF1C}" type="presParOf" srcId="{4ED84528-C130-4723-9403-B764DD10A554}" destId="{F6A1F291-FDBA-42A2-A130-31829A245C02}" srcOrd="10" destOrd="0" presId="urn:microsoft.com/office/officeart/2005/8/layout/chevron2"/>
    <dgm:cxn modelId="{2C18E31F-37C0-4C68-9DF4-CD3A8FEB1355}" type="presParOf" srcId="{F6A1F291-FDBA-42A2-A130-31829A245C02}" destId="{1EF09AF0-C756-4044-B174-59E66E419C3C}" srcOrd="0" destOrd="0" presId="urn:microsoft.com/office/officeart/2005/8/layout/chevron2"/>
    <dgm:cxn modelId="{CFB468AF-F867-48C8-A71E-9DC764CA2AB8}" type="presParOf" srcId="{F6A1F291-FDBA-42A2-A130-31829A245C02}" destId="{D899C0E0-D284-4996-B69B-A91954686B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99AA71-6B2A-4D30-B893-575E570B145E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61661-3CD4-4208-B7BF-D763970A73C5}">
      <dgm:prSet phldrT="[Текст]"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 gap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5E078-AE86-47F9-B5DE-0CDF4A72E825}" type="parTrans" cxnId="{415AB859-95AD-4481-B65C-988FA0536CB4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4F452-3A08-4335-9B52-8CC171A34580}" type="sibTrans" cxnId="{415AB859-95AD-4481-B65C-988FA0536CB4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9973D-F323-474B-96E4-DBC2AE60D1C1}">
      <dgm:prSet phldrT="[Текст]"/>
      <dgm:spPr/>
      <dgm:t>
        <a:bodyPr/>
        <a:lstStyle/>
        <a:p>
          <a:r>
            <a:rPr lang="en-GB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</a:t>
          </a:r>
          <a:r>
            <a: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gap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C0594-9D2F-4568-975F-F3E34C76A658}" type="parTrans" cxnId="{B530DD76-E57C-42A1-B400-58AF6FE89151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CDD13-3731-480D-9E17-CA86EA5DBC50}" type="sibTrans" cxnId="{B530DD76-E57C-42A1-B400-58AF6FE89151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3397-E8A2-4BB0-9798-13D31297BF0C}" type="pres">
      <dgm:prSet presAssocID="{E399AA71-6B2A-4D30-B893-575E570B14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A8EAA-5C8E-49F0-B0DD-F960F1C3B608}" type="pres">
      <dgm:prSet presAssocID="{03061661-3CD4-4208-B7BF-D763970A73C5}" presName="Name5" presStyleLbl="vennNode1" presStyleIdx="0" presStyleCnt="2" custScaleX="14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2FCEF-7DFC-47A0-8D6E-64AC464942E0}" type="pres">
      <dgm:prSet presAssocID="{7CE4F452-3A08-4335-9B52-8CC171A34580}" presName="space" presStyleCnt="0"/>
      <dgm:spPr/>
    </dgm:pt>
    <dgm:pt modelId="{89C7EE76-BF47-4BB6-A70A-58333B19F0B8}" type="pres">
      <dgm:prSet presAssocID="{8FE9973D-F323-474B-96E4-DBC2AE60D1C1}" presName="Name5" presStyleLbl="vennNode1" presStyleIdx="1" presStyleCnt="2" custScaleX="141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690D7-6B46-4B3A-9A19-033BC921EC98}" type="presOf" srcId="{8FE9973D-F323-474B-96E4-DBC2AE60D1C1}" destId="{89C7EE76-BF47-4BB6-A70A-58333B19F0B8}" srcOrd="0" destOrd="0" presId="urn:microsoft.com/office/officeart/2005/8/layout/venn3"/>
    <dgm:cxn modelId="{3FCA4B0C-D29F-46B8-B06D-FF0B8B8F638E}" type="presOf" srcId="{03061661-3CD4-4208-B7BF-D763970A73C5}" destId="{A67A8EAA-5C8E-49F0-B0DD-F960F1C3B608}" srcOrd="0" destOrd="0" presId="urn:microsoft.com/office/officeart/2005/8/layout/venn3"/>
    <dgm:cxn modelId="{B530DD76-E57C-42A1-B400-58AF6FE89151}" srcId="{E399AA71-6B2A-4D30-B893-575E570B145E}" destId="{8FE9973D-F323-474B-96E4-DBC2AE60D1C1}" srcOrd="1" destOrd="0" parTransId="{B3BC0594-9D2F-4568-975F-F3E34C76A658}" sibTransId="{0A5CDD13-3731-480D-9E17-CA86EA5DBC50}"/>
    <dgm:cxn modelId="{415AB859-95AD-4481-B65C-988FA0536CB4}" srcId="{E399AA71-6B2A-4D30-B893-575E570B145E}" destId="{03061661-3CD4-4208-B7BF-D763970A73C5}" srcOrd="0" destOrd="0" parTransId="{80C5E078-AE86-47F9-B5DE-0CDF4A72E825}" sibTransId="{7CE4F452-3A08-4335-9B52-8CC171A34580}"/>
    <dgm:cxn modelId="{BC06BAFC-933D-4967-B57E-0C485C4364D3}" type="presOf" srcId="{E399AA71-6B2A-4D30-B893-575E570B145E}" destId="{EC043397-E8A2-4BB0-9798-13D31297BF0C}" srcOrd="0" destOrd="0" presId="urn:microsoft.com/office/officeart/2005/8/layout/venn3"/>
    <dgm:cxn modelId="{43403DFA-49CE-4B32-84E0-F1E02567373A}" type="presParOf" srcId="{EC043397-E8A2-4BB0-9798-13D31297BF0C}" destId="{A67A8EAA-5C8E-49F0-B0DD-F960F1C3B608}" srcOrd="0" destOrd="0" presId="urn:microsoft.com/office/officeart/2005/8/layout/venn3"/>
    <dgm:cxn modelId="{0395ECEB-B3A6-4787-A894-AC23EA848617}" type="presParOf" srcId="{EC043397-E8A2-4BB0-9798-13D31297BF0C}" destId="{A432FCEF-7DFC-47A0-8D6E-64AC464942E0}" srcOrd="1" destOrd="0" presId="urn:microsoft.com/office/officeart/2005/8/layout/venn3"/>
    <dgm:cxn modelId="{884171F9-FFF3-4F6F-81A6-7489EAD5969E}" type="presParOf" srcId="{EC043397-E8A2-4BB0-9798-13D31297BF0C}" destId="{89C7EE76-BF47-4BB6-A70A-58333B19F0B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99AA71-6B2A-4D30-B893-575E570B145E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61661-3CD4-4208-B7BF-D763970A73C5}">
      <dgm:prSet phldrT="[Текст]"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 gap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5E078-AE86-47F9-B5DE-0CDF4A72E825}" type="parTrans" cxnId="{415AB859-95AD-4481-B65C-988FA0536CB4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4F452-3A08-4335-9B52-8CC171A34580}" type="sibTrans" cxnId="{415AB859-95AD-4481-B65C-988FA0536CB4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9973D-F323-474B-96E4-DBC2AE60D1C1}">
      <dgm:prSet phldrT="[Текст]"/>
      <dgm:spPr/>
      <dgm:t>
        <a:bodyPr/>
        <a:lstStyle/>
        <a:p>
          <a:r>
            <a:rPr lang="en-GB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</a:t>
          </a:r>
          <a:r>
            <a: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gap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C0594-9D2F-4568-975F-F3E34C76A658}" type="parTrans" cxnId="{B530DD76-E57C-42A1-B400-58AF6FE89151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CDD13-3731-480D-9E17-CA86EA5DBC50}" type="sibTrans" cxnId="{B530DD76-E57C-42A1-B400-58AF6FE89151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3397-E8A2-4BB0-9798-13D31297BF0C}" type="pres">
      <dgm:prSet presAssocID="{E399AA71-6B2A-4D30-B893-575E570B14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A8EAA-5C8E-49F0-B0DD-F960F1C3B608}" type="pres">
      <dgm:prSet presAssocID="{03061661-3CD4-4208-B7BF-D763970A73C5}" presName="Name5" presStyleLbl="vennNode1" presStyleIdx="0" presStyleCnt="2" custScaleX="140572" custLinFactX="100000" custLinFactNeighborX="151844" custLinFactNeighborY="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2FCEF-7DFC-47A0-8D6E-64AC464942E0}" type="pres">
      <dgm:prSet presAssocID="{7CE4F452-3A08-4335-9B52-8CC171A34580}" presName="space" presStyleCnt="0"/>
      <dgm:spPr/>
    </dgm:pt>
    <dgm:pt modelId="{89C7EE76-BF47-4BB6-A70A-58333B19F0B8}" type="pres">
      <dgm:prSet presAssocID="{8FE9973D-F323-474B-96E4-DBC2AE60D1C1}" presName="Name5" presStyleLbl="vennNode1" presStyleIdx="1" presStyleCnt="2" custScaleX="141036" custLinFactX="-93366" custLinFactNeighborX="-100000" custLinFactNeighborY="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690D7-6B46-4B3A-9A19-033BC921EC98}" type="presOf" srcId="{8FE9973D-F323-474B-96E4-DBC2AE60D1C1}" destId="{89C7EE76-BF47-4BB6-A70A-58333B19F0B8}" srcOrd="0" destOrd="0" presId="urn:microsoft.com/office/officeart/2005/8/layout/venn3"/>
    <dgm:cxn modelId="{3FCA4B0C-D29F-46B8-B06D-FF0B8B8F638E}" type="presOf" srcId="{03061661-3CD4-4208-B7BF-D763970A73C5}" destId="{A67A8EAA-5C8E-49F0-B0DD-F960F1C3B608}" srcOrd="0" destOrd="0" presId="urn:microsoft.com/office/officeart/2005/8/layout/venn3"/>
    <dgm:cxn modelId="{B530DD76-E57C-42A1-B400-58AF6FE89151}" srcId="{E399AA71-6B2A-4D30-B893-575E570B145E}" destId="{8FE9973D-F323-474B-96E4-DBC2AE60D1C1}" srcOrd="1" destOrd="0" parTransId="{B3BC0594-9D2F-4568-975F-F3E34C76A658}" sibTransId="{0A5CDD13-3731-480D-9E17-CA86EA5DBC50}"/>
    <dgm:cxn modelId="{415AB859-95AD-4481-B65C-988FA0536CB4}" srcId="{E399AA71-6B2A-4D30-B893-575E570B145E}" destId="{03061661-3CD4-4208-B7BF-D763970A73C5}" srcOrd="0" destOrd="0" parTransId="{80C5E078-AE86-47F9-B5DE-0CDF4A72E825}" sibTransId="{7CE4F452-3A08-4335-9B52-8CC171A34580}"/>
    <dgm:cxn modelId="{BC06BAFC-933D-4967-B57E-0C485C4364D3}" type="presOf" srcId="{E399AA71-6B2A-4D30-B893-575E570B145E}" destId="{EC043397-E8A2-4BB0-9798-13D31297BF0C}" srcOrd="0" destOrd="0" presId="urn:microsoft.com/office/officeart/2005/8/layout/venn3"/>
    <dgm:cxn modelId="{43403DFA-49CE-4B32-84E0-F1E02567373A}" type="presParOf" srcId="{EC043397-E8A2-4BB0-9798-13D31297BF0C}" destId="{A67A8EAA-5C8E-49F0-B0DD-F960F1C3B608}" srcOrd="0" destOrd="0" presId="urn:microsoft.com/office/officeart/2005/8/layout/venn3"/>
    <dgm:cxn modelId="{0395ECEB-B3A6-4787-A894-AC23EA848617}" type="presParOf" srcId="{EC043397-E8A2-4BB0-9798-13D31297BF0C}" destId="{A432FCEF-7DFC-47A0-8D6E-64AC464942E0}" srcOrd="1" destOrd="0" presId="urn:microsoft.com/office/officeart/2005/8/layout/venn3"/>
    <dgm:cxn modelId="{884171F9-FFF3-4F6F-81A6-7489EAD5969E}" type="presParOf" srcId="{EC043397-E8A2-4BB0-9798-13D31297BF0C}" destId="{89C7EE76-BF47-4BB6-A70A-58333B19F0B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6A6BEE-A838-4196-9D2C-B9BE08528D1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472A8-3762-4F7F-B3F1-219301C787AF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/>
        </a:p>
      </dgm:t>
    </dgm:pt>
    <dgm:pt modelId="{58D07ABC-3C3E-448C-94CB-C1443F93449D}" type="parTrans" cxnId="{0222C7F9-271B-4D1C-9DAC-98327BA3B978}">
      <dgm:prSet/>
      <dgm:spPr/>
      <dgm:t>
        <a:bodyPr/>
        <a:lstStyle/>
        <a:p>
          <a:endParaRPr lang="ru-RU" sz="3200"/>
        </a:p>
      </dgm:t>
    </dgm:pt>
    <dgm:pt modelId="{EEDE22E4-36EA-4F68-A0FD-EADDD0CEB82D}" type="sibTrans" cxnId="{0222C7F9-271B-4D1C-9DAC-98327BA3B978}">
      <dgm:prSet/>
      <dgm:spPr/>
      <dgm:t>
        <a:bodyPr/>
        <a:lstStyle/>
        <a:p>
          <a:endParaRPr lang="ru-RU" sz="3200"/>
        </a:p>
      </dgm:t>
    </dgm:pt>
    <dgm:pt modelId="{419ABDD1-E9C9-4795-93F7-2EA6936FE8E9}">
      <dgm:prSet phldrT="[Текст]" custT="1"/>
      <dgm:spPr/>
      <dgm:t>
        <a:bodyPr/>
        <a:lstStyle/>
        <a:p>
          <a:endParaRPr lang="ru-RU" sz="2800" dirty="0"/>
        </a:p>
      </dgm:t>
    </dgm:pt>
    <dgm:pt modelId="{E50807C8-EE8F-4B8A-990E-5498A6088E00}" type="parTrans" cxnId="{0A6D22CE-281A-4633-B128-2C6568C1C2CE}">
      <dgm:prSet/>
      <dgm:spPr/>
      <dgm:t>
        <a:bodyPr/>
        <a:lstStyle/>
        <a:p>
          <a:endParaRPr lang="ru-RU" sz="3200"/>
        </a:p>
      </dgm:t>
    </dgm:pt>
    <dgm:pt modelId="{553A9826-C096-44AE-B187-DABB70B75A36}" type="sibTrans" cxnId="{0A6D22CE-281A-4633-B128-2C6568C1C2CE}">
      <dgm:prSet/>
      <dgm:spPr/>
      <dgm:t>
        <a:bodyPr/>
        <a:lstStyle/>
        <a:p>
          <a:endParaRPr lang="ru-RU" sz="3200"/>
        </a:p>
      </dgm:t>
    </dgm:pt>
    <dgm:pt modelId="{2FA862E0-6898-4985-89D8-94873F597D79}">
      <dgm:prSet phldrT="[Текст]" custT="1"/>
      <dgm:spPr/>
      <dgm:t>
        <a:bodyPr/>
        <a:lstStyle/>
        <a:p>
          <a:endParaRPr lang="ru-RU" sz="2800" dirty="0"/>
        </a:p>
      </dgm:t>
    </dgm:pt>
    <dgm:pt modelId="{C6B13D15-736A-4F4E-A668-3108F3F62F92}" type="parTrans" cxnId="{9ADE464F-79B9-47F7-93FE-FF9D8A89386A}">
      <dgm:prSet/>
      <dgm:spPr/>
      <dgm:t>
        <a:bodyPr/>
        <a:lstStyle/>
        <a:p>
          <a:endParaRPr lang="ru-RU" sz="3200"/>
        </a:p>
      </dgm:t>
    </dgm:pt>
    <dgm:pt modelId="{51266C4B-937C-45B2-AFE8-E70C55B4E2A4}" type="sibTrans" cxnId="{9ADE464F-79B9-47F7-93FE-FF9D8A89386A}">
      <dgm:prSet/>
      <dgm:spPr/>
      <dgm:t>
        <a:bodyPr/>
        <a:lstStyle/>
        <a:p>
          <a:endParaRPr lang="ru-RU" sz="3200"/>
        </a:p>
      </dgm:t>
    </dgm:pt>
    <dgm:pt modelId="{EC62EB6C-4049-4C2E-A720-70068034B786}">
      <dgm:prSet phldrT="[Текст]" custT="1"/>
      <dgm:spPr/>
      <dgm:t>
        <a:bodyPr/>
        <a:lstStyle/>
        <a:p>
          <a:endParaRPr lang="ru-RU" sz="2800" dirty="0"/>
        </a:p>
      </dgm:t>
    </dgm:pt>
    <dgm:pt modelId="{902AEC0A-6CD3-485C-BDD0-E6FE9C0A527E}" type="parTrans" cxnId="{50B2D27D-1BD9-47B1-B2B5-94C6DC926DF3}">
      <dgm:prSet/>
      <dgm:spPr/>
      <dgm:t>
        <a:bodyPr/>
        <a:lstStyle/>
        <a:p>
          <a:endParaRPr lang="ru-RU" sz="3200"/>
        </a:p>
      </dgm:t>
    </dgm:pt>
    <dgm:pt modelId="{ACC5B905-74F2-4047-9322-147263E3C860}" type="sibTrans" cxnId="{50B2D27D-1BD9-47B1-B2B5-94C6DC926DF3}">
      <dgm:prSet/>
      <dgm:spPr/>
      <dgm:t>
        <a:bodyPr/>
        <a:lstStyle/>
        <a:p>
          <a:endParaRPr lang="ru-RU" sz="3200"/>
        </a:p>
      </dgm:t>
    </dgm:pt>
    <dgm:pt modelId="{831412A1-4915-48DA-9D33-2FD131FAB4B1}">
      <dgm:prSet custT="1"/>
      <dgm:spPr/>
      <dgm:t>
        <a:bodyPr/>
        <a:lstStyle/>
        <a:p>
          <a:endParaRPr lang="ru-RU" sz="2800" dirty="0"/>
        </a:p>
      </dgm:t>
    </dgm:pt>
    <dgm:pt modelId="{452D2F43-053B-4665-A935-6E8668415978}" type="parTrans" cxnId="{22898FA6-3D45-4CB7-8ED0-287D26E8C1A4}">
      <dgm:prSet/>
      <dgm:spPr/>
      <dgm:t>
        <a:bodyPr/>
        <a:lstStyle/>
        <a:p>
          <a:endParaRPr lang="ru-RU" sz="3200"/>
        </a:p>
      </dgm:t>
    </dgm:pt>
    <dgm:pt modelId="{FA9452FA-65D9-458B-8612-1D131A1413DA}" type="sibTrans" cxnId="{22898FA6-3D45-4CB7-8ED0-287D26E8C1A4}">
      <dgm:prSet/>
      <dgm:spPr/>
      <dgm:t>
        <a:bodyPr/>
        <a:lstStyle/>
        <a:p>
          <a:endParaRPr lang="ru-RU" sz="3200"/>
        </a:p>
      </dgm:t>
    </dgm:pt>
    <dgm:pt modelId="{30F78B39-C3B3-4288-8921-93C714A2748C}">
      <dgm:prSet custT="1"/>
      <dgm:spPr/>
      <dgm:t>
        <a:bodyPr/>
        <a:lstStyle/>
        <a:p>
          <a:endParaRPr lang="ru-RU" sz="2800" dirty="0"/>
        </a:p>
      </dgm:t>
    </dgm:pt>
    <dgm:pt modelId="{A29F4500-861D-4F0D-A8B7-C5FC67F01D81}" type="parTrans" cxnId="{50B97CD5-B6A3-46CE-9C20-9ED4FB7EBF63}">
      <dgm:prSet/>
      <dgm:spPr/>
      <dgm:t>
        <a:bodyPr/>
        <a:lstStyle/>
        <a:p>
          <a:endParaRPr lang="ru-RU" sz="3200"/>
        </a:p>
      </dgm:t>
    </dgm:pt>
    <dgm:pt modelId="{779149C3-1089-4B3E-92C3-53542BF13FF3}" type="sibTrans" cxnId="{50B97CD5-B6A3-46CE-9C20-9ED4FB7EBF63}">
      <dgm:prSet/>
      <dgm:spPr/>
      <dgm:t>
        <a:bodyPr/>
        <a:lstStyle/>
        <a:p>
          <a:endParaRPr lang="ru-RU" sz="3200"/>
        </a:p>
      </dgm:t>
    </dgm:pt>
    <dgm:pt modelId="{8106B297-BF4A-4A99-A1A0-A92F6E4B2BA9}" type="pres">
      <dgm:prSet presAssocID="{3F6A6BEE-A838-4196-9D2C-B9BE08528D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740FF0-A34E-4866-834C-73CFA8F8791E}" type="pres">
      <dgm:prSet presAssocID="{16E472A8-3762-4F7F-B3F1-219301C787AF}" presName="hierRoot1" presStyleCnt="0">
        <dgm:presLayoutVars>
          <dgm:hierBranch val="init"/>
        </dgm:presLayoutVars>
      </dgm:prSet>
      <dgm:spPr/>
    </dgm:pt>
    <dgm:pt modelId="{020890FD-A7CE-4A14-BA50-3F46B2C9FCF8}" type="pres">
      <dgm:prSet presAssocID="{16E472A8-3762-4F7F-B3F1-219301C787AF}" presName="rootComposite1" presStyleCnt="0"/>
      <dgm:spPr/>
    </dgm:pt>
    <dgm:pt modelId="{97F458F0-5A6F-4F9D-917E-FEE6670EF5DB}" type="pres">
      <dgm:prSet presAssocID="{16E472A8-3762-4F7F-B3F1-219301C787AF}" presName="rootText1" presStyleLbl="node0" presStyleIdx="0" presStyleCnt="1" custScaleX="362178" custLinFactNeighborX="-63" custLinFactNeighborY="23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67DD4-6ED8-4D41-993A-77DAF1B48D56}" type="pres">
      <dgm:prSet presAssocID="{16E472A8-3762-4F7F-B3F1-219301C787A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2539C7F-60E9-4570-B5AE-3299EB5F2DC2}" type="pres">
      <dgm:prSet presAssocID="{16E472A8-3762-4F7F-B3F1-219301C787AF}" presName="hierChild2" presStyleCnt="0"/>
      <dgm:spPr/>
    </dgm:pt>
    <dgm:pt modelId="{92CB56A2-A950-489E-8046-DF033EE92C88}" type="pres">
      <dgm:prSet presAssocID="{E50807C8-EE8F-4B8A-990E-5498A6088E0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76E570E-B0CF-435B-9E04-B1B88CE07705}" type="pres">
      <dgm:prSet presAssocID="{419ABDD1-E9C9-4795-93F7-2EA6936FE8E9}" presName="hierRoot2" presStyleCnt="0">
        <dgm:presLayoutVars>
          <dgm:hierBranch val="init"/>
        </dgm:presLayoutVars>
      </dgm:prSet>
      <dgm:spPr/>
    </dgm:pt>
    <dgm:pt modelId="{61831CC6-06E8-4D92-BF8C-9EC5CBDDADFA}" type="pres">
      <dgm:prSet presAssocID="{419ABDD1-E9C9-4795-93F7-2EA6936FE8E9}" presName="rootComposite" presStyleCnt="0"/>
      <dgm:spPr/>
    </dgm:pt>
    <dgm:pt modelId="{43EEE041-CD3A-4A3D-B9AD-51C0780D4654}" type="pres">
      <dgm:prSet presAssocID="{419ABDD1-E9C9-4795-93F7-2EA6936FE8E9}" presName="rootText" presStyleLbl="node2" presStyleIdx="0" presStyleCnt="3" custScaleX="166956" custLinFactNeighborX="-33490" custLinFactNeighborY="8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16D70-C48B-493A-8DA4-7E0396DB5CE0}" type="pres">
      <dgm:prSet presAssocID="{419ABDD1-E9C9-4795-93F7-2EA6936FE8E9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52BC24-E107-4720-BFD8-4F9B601D42CF}" type="pres">
      <dgm:prSet presAssocID="{419ABDD1-E9C9-4795-93F7-2EA6936FE8E9}" presName="hierChild4" presStyleCnt="0"/>
      <dgm:spPr/>
    </dgm:pt>
    <dgm:pt modelId="{DE25D0E5-0258-474A-814D-4D77F229E2C5}" type="pres">
      <dgm:prSet presAssocID="{419ABDD1-E9C9-4795-93F7-2EA6936FE8E9}" presName="hierChild5" presStyleCnt="0"/>
      <dgm:spPr/>
    </dgm:pt>
    <dgm:pt modelId="{5A486FB9-B5E6-4908-BB58-1B4CBDF4B6E5}" type="pres">
      <dgm:prSet presAssocID="{C6B13D15-736A-4F4E-A668-3108F3F62F9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53850E-782B-4A8E-8A01-8E25D3A845E7}" type="pres">
      <dgm:prSet presAssocID="{2FA862E0-6898-4985-89D8-94873F597D79}" presName="hierRoot2" presStyleCnt="0">
        <dgm:presLayoutVars>
          <dgm:hierBranch val="init"/>
        </dgm:presLayoutVars>
      </dgm:prSet>
      <dgm:spPr/>
    </dgm:pt>
    <dgm:pt modelId="{DBE19C44-8AF2-4CF1-996F-EAF93D6A48B9}" type="pres">
      <dgm:prSet presAssocID="{2FA862E0-6898-4985-89D8-94873F597D79}" presName="rootComposite" presStyleCnt="0"/>
      <dgm:spPr/>
    </dgm:pt>
    <dgm:pt modelId="{A2840FB6-1F53-45FA-A272-7D1CB4F2E306}" type="pres">
      <dgm:prSet presAssocID="{2FA862E0-6898-4985-89D8-94873F597D79}" presName="rootText" presStyleLbl="node2" presStyleIdx="1" presStyleCnt="3" custScaleX="174807" custLinFactNeighborX="7287" custLinFactNeighborY="8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8FCEC-E8CB-496D-8866-4FD81414EBEA}" type="pres">
      <dgm:prSet presAssocID="{2FA862E0-6898-4985-89D8-94873F597D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9C5331D-E31B-44A2-B53D-4DC933142517}" type="pres">
      <dgm:prSet presAssocID="{2FA862E0-6898-4985-89D8-94873F597D79}" presName="hierChild4" presStyleCnt="0"/>
      <dgm:spPr/>
    </dgm:pt>
    <dgm:pt modelId="{06B86063-77CC-4759-9476-63E39A0F8782}" type="pres">
      <dgm:prSet presAssocID="{2FA862E0-6898-4985-89D8-94873F597D79}" presName="hierChild5" presStyleCnt="0"/>
      <dgm:spPr/>
    </dgm:pt>
    <dgm:pt modelId="{5F86DC9F-8235-486D-B3A8-C6C8833DC566}" type="pres">
      <dgm:prSet presAssocID="{902AEC0A-6CD3-485C-BDD0-E6FE9C0A527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0180911-34EE-4D31-9CAC-6E218B176C29}" type="pres">
      <dgm:prSet presAssocID="{EC62EB6C-4049-4C2E-A720-70068034B786}" presName="hierRoot2" presStyleCnt="0">
        <dgm:presLayoutVars>
          <dgm:hierBranch val="init"/>
        </dgm:presLayoutVars>
      </dgm:prSet>
      <dgm:spPr/>
    </dgm:pt>
    <dgm:pt modelId="{6D9A7178-F2E9-4F2E-AFC1-7321095C34A2}" type="pres">
      <dgm:prSet presAssocID="{EC62EB6C-4049-4C2E-A720-70068034B786}" presName="rootComposite" presStyleCnt="0"/>
      <dgm:spPr/>
    </dgm:pt>
    <dgm:pt modelId="{A4DF5286-ABA0-49E4-BA46-F0E1103DA8C5}" type="pres">
      <dgm:prSet presAssocID="{EC62EB6C-4049-4C2E-A720-70068034B786}" presName="rootText" presStyleLbl="node2" presStyleIdx="2" presStyleCnt="3" custScaleX="202070" custLinFactNeighborX="18512" custLinFactNeighborY="82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C2F76-C2E3-4AC3-BB04-92E625AB8D18}" type="pres">
      <dgm:prSet presAssocID="{EC62EB6C-4049-4C2E-A720-70068034B786}" presName="rootConnector" presStyleLbl="node2" presStyleIdx="2" presStyleCnt="3"/>
      <dgm:spPr/>
      <dgm:t>
        <a:bodyPr/>
        <a:lstStyle/>
        <a:p>
          <a:endParaRPr lang="ru-RU"/>
        </a:p>
      </dgm:t>
    </dgm:pt>
    <dgm:pt modelId="{7733785C-B387-4713-9A81-E22A67309284}" type="pres">
      <dgm:prSet presAssocID="{EC62EB6C-4049-4C2E-A720-70068034B786}" presName="hierChild4" presStyleCnt="0"/>
      <dgm:spPr/>
    </dgm:pt>
    <dgm:pt modelId="{2A099188-F27B-4F85-83AD-556F5DB3EA75}" type="pres">
      <dgm:prSet presAssocID="{452D2F43-053B-4665-A935-6E8668415978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A592070-31E4-45BF-9EED-5AF3FA30F86F}" type="pres">
      <dgm:prSet presAssocID="{831412A1-4915-48DA-9D33-2FD131FAB4B1}" presName="hierRoot2" presStyleCnt="0">
        <dgm:presLayoutVars>
          <dgm:hierBranch val="init"/>
        </dgm:presLayoutVars>
      </dgm:prSet>
      <dgm:spPr/>
    </dgm:pt>
    <dgm:pt modelId="{51D5C270-9680-4886-9676-6230AE45A12E}" type="pres">
      <dgm:prSet presAssocID="{831412A1-4915-48DA-9D33-2FD131FAB4B1}" presName="rootComposite" presStyleCnt="0"/>
      <dgm:spPr/>
    </dgm:pt>
    <dgm:pt modelId="{DA0AF10E-CACF-404E-8818-14995248E0FA}" type="pres">
      <dgm:prSet presAssocID="{831412A1-4915-48DA-9D33-2FD131FAB4B1}" presName="rootText" presStyleLbl="node3" presStyleIdx="0" presStyleCnt="2" custLinFactX="-52215" custLinFactY="525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D6154-9975-4190-A496-C446C5A70B08}" type="pres">
      <dgm:prSet presAssocID="{831412A1-4915-48DA-9D33-2FD131FAB4B1}" presName="rootConnector" presStyleLbl="node3" presStyleIdx="0" presStyleCnt="2"/>
      <dgm:spPr/>
      <dgm:t>
        <a:bodyPr/>
        <a:lstStyle/>
        <a:p>
          <a:endParaRPr lang="ru-RU"/>
        </a:p>
      </dgm:t>
    </dgm:pt>
    <dgm:pt modelId="{6217FB73-F55D-4621-B73D-08D8EDA0E486}" type="pres">
      <dgm:prSet presAssocID="{831412A1-4915-48DA-9D33-2FD131FAB4B1}" presName="hierChild4" presStyleCnt="0"/>
      <dgm:spPr/>
    </dgm:pt>
    <dgm:pt modelId="{4E865875-7674-4022-BC48-B4F10C342D6C}" type="pres">
      <dgm:prSet presAssocID="{831412A1-4915-48DA-9D33-2FD131FAB4B1}" presName="hierChild5" presStyleCnt="0"/>
      <dgm:spPr/>
    </dgm:pt>
    <dgm:pt modelId="{CD5B8230-5926-477A-8E38-A25AD733DC8F}" type="pres">
      <dgm:prSet presAssocID="{A29F4500-861D-4F0D-A8B7-C5FC67F01D8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3A3A50D-1B86-459F-A6D8-E8B41F4566D3}" type="pres">
      <dgm:prSet presAssocID="{30F78B39-C3B3-4288-8921-93C714A2748C}" presName="hierRoot2" presStyleCnt="0">
        <dgm:presLayoutVars>
          <dgm:hierBranch val="init"/>
        </dgm:presLayoutVars>
      </dgm:prSet>
      <dgm:spPr/>
    </dgm:pt>
    <dgm:pt modelId="{49A74728-CDAF-4B43-B299-EEEAFF69AAB6}" type="pres">
      <dgm:prSet presAssocID="{30F78B39-C3B3-4288-8921-93C714A2748C}" presName="rootComposite" presStyleCnt="0"/>
      <dgm:spPr/>
    </dgm:pt>
    <dgm:pt modelId="{85AFB260-C618-44BD-B56F-DC1F779D6BC1}" type="pres">
      <dgm:prSet presAssocID="{30F78B39-C3B3-4288-8921-93C714A2748C}" presName="rootText" presStyleLbl="node3" presStyleIdx="1" presStyleCnt="2" custLinFactNeighborX="33806" custLinFactNeighborY="-36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57EAA-1BB3-4859-A3E3-E71361275B1D}" type="pres">
      <dgm:prSet presAssocID="{30F78B39-C3B3-4288-8921-93C714A2748C}" presName="rootConnector" presStyleLbl="node3" presStyleIdx="1" presStyleCnt="2"/>
      <dgm:spPr/>
      <dgm:t>
        <a:bodyPr/>
        <a:lstStyle/>
        <a:p>
          <a:endParaRPr lang="ru-RU"/>
        </a:p>
      </dgm:t>
    </dgm:pt>
    <dgm:pt modelId="{8853CAD9-4AB1-4499-BF45-FEB9969DEA4B}" type="pres">
      <dgm:prSet presAssocID="{30F78B39-C3B3-4288-8921-93C714A2748C}" presName="hierChild4" presStyleCnt="0"/>
      <dgm:spPr/>
    </dgm:pt>
    <dgm:pt modelId="{0DFAA4C8-88F3-4A87-A6AC-D44E39CB6E75}" type="pres">
      <dgm:prSet presAssocID="{30F78B39-C3B3-4288-8921-93C714A2748C}" presName="hierChild5" presStyleCnt="0"/>
      <dgm:spPr/>
    </dgm:pt>
    <dgm:pt modelId="{54D2DA5E-FC9E-4121-A79C-FDD09B567761}" type="pres">
      <dgm:prSet presAssocID="{EC62EB6C-4049-4C2E-A720-70068034B786}" presName="hierChild5" presStyleCnt="0"/>
      <dgm:spPr/>
    </dgm:pt>
    <dgm:pt modelId="{54D388FE-2798-4A75-8B9F-F7C11C45DDD8}" type="pres">
      <dgm:prSet presAssocID="{16E472A8-3762-4F7F-B3F1-219301C787AF}" presName="hierChild3" presStyleCnt="0"/>
      <dgm:spPr/>
    </dgm:pt>
  </dgm:ptLst>
  <dgm:cxnLst>
    <dgm:cxn modelId="{9ADE464F-79B9-47F7-93FE-FF9D8A89386A}" srcId="{16E472A8-3762-4F7F-B3F1-219301C787AF}" destId="{2FA862E0-6898-4985-89D8-94873F597D79}" srcOrd="1" destOrd="0" parTransId="{C6B13D15-736A-4F4E-A668-3108F3F62F92}" sibTransId="{51266C4B-937C-45B2-AFE8-E70C55B4E2A4}"/>
    <dgm:cxn modelId="{0222C7F9-271B-4D1C-9DAC-98327BA3B978}" srcId="{3F6A6BEE-A838-4196-9D2C-B9BE08528D1E}" destId="{16E472A8-3762-4F7F-B3F1-219301C787AF}" srcOrd="0" destOrd="0" parTransId="{58D07ABC-3C3E-448C-94CB-C1443F93449D}" sibTransId="{EEDE22E4-36EA-4F68-A0FD-EADDD0CEB82D}"/>
    <dgm:cxn modelId="{B73CDBD1-2185-4356-A24D-E02A75FE696C}" type="presOf" srcId="{30F78B39-C3B3-4288-8921-93C714A2748C}" destId="{98B57EAA-1BB3-4859-A3E3-E71361275B1D}" srcOrd="1" destOrd="0" presId="urn:microsoft.com/office/officeart/2005/8/layout/orgChart1"/>
    <dgm:cxn modelId="{D98268C4-57DD-4012-A5AB-EC1390C7A36F}" type="presOf" srcId="{419ABDD1-E9C9-4795-93F7-2EA6936FE8E9}" destId="{43EEE041-CD3A-4A3D-B9AD-51C0780D4654}" srcOrd="0" destOrd="0" presId="urn:microsoft.com/office/officeart/2005/8/layout/orgChart1"/>
    <dgm:cxn modelId="{0A6D22CE-281A-4633-B128-2C6568C1C2CE}" srcId="{16E472A8-3762-4F7F-B3F1-219301C787AF}" destId="{419ABDD1-E9C9-4795-93F7-2EA6936FE8E9}" srcOrd="0" destOrd="0" parTransId="{E50807C8-EE8F-4B8A-990E-5498A6088E00}" sibTransId="{553A9826-C096-44AE-B187-DABB70B75A36}"/>
    <dgm:cxn modelId="{856014FC-B97A-4630-B437-9E0F30A9770D}" type="presOf" srcId="{452D2F43-053B-4665-A935-6E8668415978}" destId="{2A099188-F27B-4F85-83AD-556F5DB3EA75}" srcOrd="0" destOrd="0" presId="urn:microsoft.com/office/officeart/2005/8/layout/orgChart1"/>
    <dgm:cxn modelId="{BBF3CBA7-ACDA-4D63-A7E8-79A15F3ABE68}" type="presOf" srcId="{EC62EB6C-4049-4C2E-A720-70068034B786}" destId="{A4DF5286-ABA0-49E4-BA46-F0E1103DA8C5}" srcOrd="0" destOrd="0" presId="urn:microsoft.com/office/officeart/2005/8/layout/orgChart1"/>
    <dgm:cxn modelId="{63DF1B64-7DBE-40EC-AEC6-4A6217787BA9}" type="presOf" srcId="{16E472A8-3762-4F7F-B3F1-219301C787AF}" destId="{81A67DD4-6ED8-4D41-993A-77DAF1B48D56}" srcOrd="1" destOrd="0" presId="urn:microsoft.com/office/officeart/2005/8/layout/orgChart1"/>
    <dgm:cxn modelId="{55DF71A6-5418-42C7-A74E-E8716D178E11}" type="presOf" srcId="{16E472A8-3762-4F7F-B3F1-219301C787AF}" destId="{97F458F0-5A6F-4F9D-917E-FEE6670EF5DB}" srcOrd="0" destOrd="0" presId="urn:microsoft.com/office/officeart/2005/8/layout/orgChart1"/>
    <dgm:cxn modelId="{50B2D27D-1BD9-47B1-B2B5-94C6DC926DF3}" srcId="{16E472A8-3762-4F7F-B3F1-219301C787AF}" destId="{EC62EB6C-4049-4C2E-A720-70068034B786}" srcOrd="2" destOrd="0" parTransId="{902AEC0A-6CD3-485C-BDD0-E6FE9C0A527E}" sibTransId="{ACC5B905-74F2-4047-9322-147263E3C860}"/>
    <dgm:cxn modelId="{08286188-BEAF-4D67-B7F0-4CCC1B9DF89D}" type="presOf" srcId="{831412A1-4915-48DA-9D33-2FD131FAB4B1}" destId="{DA0AF10E-CACF-404E-8818-14995248E0FA}" srcOrd="0" destOrd="0" presId="urn:microsoft.com/office/officeart/2005/8/layout/orgChart1"/>
    <dgm:cxn modelId="{AA5772CC-31D0-4CBB-ABA0-77A976D99EB4}" type="presOf" srcId="{902AEC0A-6CD3-485C-BDD0-E6FE9C0A527E}" destId="{5F86DC9F-8235-486D-B3A8-C6C8833DC566}" srcOrd="0" destOrd="0" presId="urn:microsoft.com/office/officeart/2005/8/layout/orgChart1"/>
    <dgm:cxn modelId="{F1CBA0A2-9927-49C0-BBD9-9882755E762D}" type="presOf" srcId="{A29F4500-861D-4F0D-A8B7-C5FC67F01D81}" destId="{CD5B8230-5926-477A-8E38-A25AD733DC8F}" srcOrd="0" destOrd="0" presId="urn:microsoft.com/office/officeart/2005/8/layout/orgChart1"/>
    <dgm:cxn modelId="{BD99D70A-E1BD-481F-A52A-B046314A089B}" type="presOf" srcId="{3F6A6BEE-A838-4196-9D2C-B9BE08528D1E}" destId="{8106B297-BF4A-4A99-A1A0-A92F6E4B2BA9}" srcOrd="0" destOrd="0" presId="urn:microsoft.com/office/officeart/2005/8/layout/orgChart1"/>
    <dgm:cxn modelId="{22898FA6-3D45-4CB7-8ED0-287D26E8C1A4}" srcId="{EC62EB6C-4049-4C2E-A720-70068034B786}" destId="{831412A1-4915-48DA-9D33-2FD131FAB4B1}" srcOrd="0" destOrd="0" parTransId="{452D2F43-053B-4665-A935-6E8668415978}" sibTransId="{FA9452FA-65D9-458B-8612-1D131A1413DA}"/>
    <dgm:cxn modelId="{E021292E-7BF7-4EFE-B28F-CB2B8BD6ADD1}" type="presOf" srcId="{2FA862E0-6898-4985-89D8-94873F597D79}" destId="{A2840FB6-1F53-45FA-A272-7D1CB4F2E306}" srcOrd="0" destOrd="0" presId="urn:microsoft.com/office/officeart/2005/8/layout/orgChart1"/>
    <dgm:cxn modelId="{85D13205-ED56-4FAB-8A64-ACF948E69BD2}" type="presOf" srcId="{E50807C8-EE8F-4B8A-990E-5498A6088E00}" destId="{92CB56A2-A950-489E-8046-DF033EE92C88}" srcOrd="0" destOrd="0" presId="urn:microsoft.com/office/officeart/2005/8/layout/orgChart1"/>
    <dgm:cxn modelId="{03698885-FD4D-47D6-8A3D-0C7A40AC68EA}" type="presOf" srcId="{C6B13D15-736A-4F4E-A668-3108F3F62F92}" destId="{5A486FB9-B5E6-4908-BB58-1B4CBDF4B6E5}" srcOrd="0" destOrd="0" presId="urn:microsoft.com/office/officeart/2005/8/layout/orgChart1"/>
    <dgm:cxn modelId="{50B97CD5-B6A3-46CE-9C20-9ED4FB7EBF63}" srcId="{EC62EB6C-4049-4C2E-A720-70068034B786}" destId="{30F78B39-C3B3-4288-8921-93C714A2748C}" srcOrd="1" destOrd="0" parTransId="{A29F4500-861D-4F0D-A8B7-C5FC67F01D81}" sibTransId="{779149C3-1089-4B3E-92C3-53542BF13FF3}"/>
    <dgm:cxn modelId="{6DAE01D9-D1CD-47BA-9008-8E04D9EE6FBA}" type="presOf" srcId="{EC62EB6C-4049-4C2E-A720-70068034B786}" destId="{3C6C2F76-C2E3-4AC3-BB04-92E625AB8D18}" srcOrd="1" destOrd="0" presId="urn:microsoft.com/office/officeart/2005/8/layout/orgChart1"/>
    <dgm:cxn modelId="{51EB925F-FE50-444D-8ABA-FEC1ED439BE8}" type="presOf" srcId="{831412A1-4915-48DA-9D33-2FD131FAB4B1}" destId="{43AD6154-9975-4190-A496-C446C5A70B08}" srcOrd="1" destOrd="0" presId="urn:microsoft.com/office/officeart/2005/8/layout/orgChart1"/>
    <dgm:cxn modelId="{FEB56A18-A154-4255-9CA7-259ED89EB0F4}" type="presOf" srcId="{30F78B39-C3B3-4288-8921-93C714A2748C}" destId="{85AFB260-C618-44BD-B56F-DC1F779D6BC1}" srcOrd="0" destOrd="0" presId="urn:microsoft.com/office/officeart/2005/8/layout/orgChart1"/>
    <dgm:cxn modelId="{81AD8C2D-36BB-4592-BD31-7A2E44DCE8CB}" type="presOf" srcId="{419ABDD1-E9C9-4795-93F7-2EA6936FE8E9}" destId="{F0016D70-C48B-493A-8DA4-7E0396DB5CE0}" srcOrd="1" destOrd="0" presId="urn:microsoft.com/office/officeart/2005/8/layout/orgChart1"/>
    <dgm:cxn modelId="{54A928EC-E645-481C-8295-789B47A57F2F}" type="presOf" srcId="{2FA862E0-6898-4985-89D8-94873F597D79}" destId="{7538FCEC-E8CB-496D-8866-4FD81414EBEA}" srcOrd="1" destOrd="0" presId="urn:microsoft.com/office/officeart/2005/8/layout/orgChart1"/>
    <dgm:cxn modelId="{AC1CBF79-7969-448C-8FE5-911BF3C4A775}" type="presParOf" srcId="{8106B297-BF4A-4A99-A1A0-A92F6E4B2BA9}" destId="{5A740FF0-A34E-4866-834C-73CFA8F8791E}" srcOrd="0" destOrd="0" presId="urn:microsoft.com/office/officeart/2005/8/layout/orgChart1"/>
    <dgm:cxn modelId="{01CC809E-5DD1-4AC1-ADD9-6F1FC467BFD7}" type="presParOf" srcId="{5A740FF0-A34E-4866-834C-73CFA8F8791E}" destId="{020890FD-A7CE-4A14-BA50-3F46B2C9FCF8}" srcOrd="0" destOrd="0" presId="urn:microsoft.com/office/officeart/2005/8/layout/orgChart1"/>
    <dgm:cxn modelId="{5249B534-3BCF-469D-AC05-59BFC5FD1673}" type="presParOf" srcId="{020890FD-A7CE-4A14-BA50-3F46B2C9FCF8}" destId="{97F458F0-5A6F-4F9D-917E-FEE6670EF5DB}" srcOrd="0" destOrd="0" presId="urn:microsoft.com/office/officeart/2005/8/layout/orgChart1"/>
    <dgm:cxn modelId="{55783041-1F32-4116-9C9F-32954EAA1F03}" type="presParOf" srcId="{020890FD-A7CE-4A14-BA50-3F46B2C9FCF8}" destId="{81A67DD4-6ED8-4D41-993A-77DAF1B48D56}" srcOrd="1" destOrd="0" presId="urn:microsoft.com/office/officeart/2005/8/layout/orgChart1"/>
    <dgm:cxn modelId="{DA97C0CF-56C4-42F4-9835-88897DB3DF8A}" type="presParOf" srcId="{5A740FF0-A34E-4866-834C-73CFA8F8791E}" destId="{22539C7F-60E9-4570-B5AE-3299EB5F2DC2}" srcOrd="1" destOrd="0" presId="urn:microsoft.com/office/officeart/2005/8/layout/orgChart1"/>
    <dgm:cxn modelId="{142A2AF8-72F6-4FC9-9D3D-652A527FDD34}" type="presParOf" srcId="{22539C7F-60E9-4570-B5AE-3299EB5F2DC2}" destId="{92CB56A2-A950-489E-8046-DF033EE92C88}" srcOrd="0" destOrd="0" presId="urn:microsoft.com/office/officeart/2005/8/layout/orgChart1"/>
    <dgm:cxn modelId="{B80BBFA2-E78A-4F5D-AD04-B8B044C5E26C}" type="presParOf" srcId="{22539C7F-60E9-4570-B5AE-3299EB5F2DC2}" destId="{A76E570E-B0CF-435B-9E04-B1B88CE07705}" srcOrd="1" destOrd="0" presId="urn:microsoft.com/office/officeart/2005/8/layout/orgChart1"/>
    <dgm:cxn modelId="{B7662060-EC5E-4191-8664-49FC45782C27}" type="presParOf" srcId="{A76E570E-B0CF-435B-9E04-B1B88CE07705}" destId="{61831CC6-06E8-4D92-BF8C-9EC5CBDDADFA}" srcOrd="0" destOrd="0" presId="urn:microsoft.com/office/officeart/2005/8/layout/orgChart1"/>
    <dgm:cxn modelId="{D4217F2C-A622-4353-BE78-CC5AF1FCBAC8}" type="presParOf" srcId="{61831CC6-06E8-4D92-BF8C-9EC5CBDDADFA}" destId="{43EEE041-CD3A-4A3D-B9AD-51C0780D4654}" srcOrd="0" destOrd="0" presId="urn:microsoft.com/office/officeart/2005/8/layout/orgChart1"/>
    <dgm:cxn modelId="{7F6619BB-8877-4B41-9F08-F0396F03D7CE}" type="presParOf" srcId="{61831CC6-06E8-4D92-BF8C-9EC5CBDDADFA}" destId="{F0016D70-C48B-493A-8DA4-7E0396DB5CE0}" srcOrd="1" destOrd="0" presId="urn:microsoft.com/office/officeart/2005/8/layout/orgChart1"/>
    <dgm:cxn modelId="{988E73D2-AA79-4154-8349-459EDAA93FE3}" type="presParOf" srcId="{A76E570E-B0CF-435B-9E04-B1B88CE07705}" destId="{7152BC24-E107-4720-BFD8-4F9B601D42CF}" srcOrd="1" destOrd="0" presId="urn:microsoft.com/office/officeart/2005/8/layout/orgChart1"/>
    <dgm:cxn modelId="{11F8CD13-50AF-42EA-8E3B-AB68FDA59A9E}" type="presParOf" srcId="{A76E570E-B0CF-435B-9E04-B1B88CE07705}" destId="{DE25D0E5-0258-474A-814D-4D77F229E2C5}" srcOrd="2" destOrd="0" presId="urn:microsoft.com/office/officeart/2005/8/layout/orgChart1"/>
    <dgm:cxn modelId="{AAD3DAEB-C932-42F3-8B0C-D652A03DD539}" type="presParOf" srcId="{22539C7F-60E9-4570-B5AE-3299EB5F2DC2}" destId="{5A486FB9-B5E6-4908-BB58-1B4CBDF4B6E5}" srcOrd="2" destOrd="0" presId="urn:microsoft.com/office/officeart/2005/8/layout/orgChart1"/>
    <dgm:cxn modelId="{C3C05A2C-9515-4D60-8CE0-01620D435F43}" type="presParOf" srcId="{22539C7F-60E9-4570-B5AE-3299EB5F2DC2}" destId="{DE53850E-782B-4A8E-8A01-8E25D3A845E7}" srcOrd="3" destOrd="0" presId="urn:microsoft.com/office/officeart/2005/8/layout/orgChart1"/>
    <dgm:cxn modelId="{EF53B069-8A7E-4CE2-9E20-61BE26EFFF51}" type="presParOf" srcId="{DE53850E-782B-4A8E-8A01-8E25D3A845E7}" destId="{DBE19C44-8AF2-4CF1-996F-EAF93D6A48B9}" srcOrd="0" destOrd="0" presId="urn:microsoft.com/office/officeart/2005/8/layout/orgChart1"/>
    <dgm:cxn modelId="{ED41DAE4-0CAA-4606-A83F-2B9DDFEC4F29}" type="presParOf" srcId="{DBE19C44-8AF2-4CF1-996F-EAF93D6A48B9}" destId="{A2840FB6-1F53-45FA-A272-7D1CB4F2E306}" srcOrd="0" destOrd="0" presId="urn:microsoft.com/office/officeart/2005/8/layout/orgChart1"/>
    <dgm:cxn modelId="{5D6DC17B-B0F2-49C8-A9F0-61D3D73AEAE0}" type="presParOf" srcId="{DBE19C44-8AF2-4CF1-996F-EAF93D6A48B9}" destId="{7538FCEC-E8CB-496D-8866-4FD81414EBEA}" srcOrd="1" destOrd="0" presId="urn:microsoft.com/office/officeart/2005/8/layout/orgChart1"/>
    <dgm:cxn modelId="{F1C90A43-AFFA-4274-A4D5-6D51815722A6}" type="presParOf" srcId="{DE53850E-782B-4A8E-8A01-8E25D3A845E7}" destId="{89C5331D-E31B-44A2-B53D-4DC933142517}" srcOrd="1" destOrd="0" presId="urn:microsoft.com/office/officeart/2005/8/layout/orgChart1"/>
    <dgm:cxn modelId="{4FE0AA82-0574-46C8-9F80-656FD81DC511}" type="presParOf" srcId="{DE53850E-782B-4A8E-8A01-8E25D3A845E7}" destId="{06B86063-77CC-4759-9476-63E39A0F8782}" srcOrd="2" destOrd="0" presId="urn:microsoft.com/office/officeart/2005/8/layout/orgChart1"/>
    <dgm:cxn modelId="{EAC2CDC8-EC84-467B-B2F2-E977CE12ADD5}" type="presParOf" srcId="{22539C7F-60E9-4570-B5AE-3299EB5F2DC2}" destId="{5F86DC9F-8235-486D-B3A8-C6C8833DC566}" srcOrd="4" destOrd="0" presId="urn:microsoft.com/office/officeart/2005/8/layout/orgChart1"/>
    <dgm:cxn modelId="{EAFE0BC2-E900-4370-B3F6-5A6A7BC2DDAC}" type="presParOf" srcId="{22539C7F-60E9-4570-B5AE-3299EB5F2DC2}" destId="{A0180911-34EE-4D31-9CAC-6E218B176C29}" srcOrd="5" destOrd="0" presId="urn:microsoft.com/office/officeart/2005/8/layout/orgChart1"/>
    <dgm:cxn modelId="{C731C521-B14D-4BD0-9FC9-F2A297FB85B9}" type="presParOf" srcId="{A0180911-34EE-4D31-9CAC-6E218B176C29}" destId="{6D9A7178-F2E9-4F2E-AFC1-7321095C34A2}" srcOrd="0" destOrd="0" presId="urn:microsoft.com/office/officeart/2005/8/layout/orgChart1"/>
    <dgm:cxn modelId="{F8ED0424-4195-4D6E-9810-017CEFEB5322}" type="presParOf" srcId="{6D9A7178-F2E9-4F2E-AFC1-7321095C34A2}" destId="{A4DF5286-ABA0-49E4-BA46-F0E1103DA8C5}" srcOrd="0" destOrd="0" presId="urn:microsoft.com/office/officeart/2005/8/layout/orgChart1"/>
    <dgm:cxn modelId="{A3639BE3-35D2-42AF-A571-DB040645B6C6}" type="presParOf" srcId="{6D9A7178-F2E9-4F2E-AFC1-7321095C34A2}" destId="{3C6C2F76-C2E3-4AC3-BB04-92E625AB8D18}" srcOrd="1" destOrd="0" presId="urn:microsoft.com/office/officeart/2005/8/layout/orgChart1"/>
    <dgm:cxn modelId="{51135D36-0FF7-4610-9526-463D63B7F0AB}" type="presParOf" srcId="{A0180911-34EE-4D31-9CAC-6E218B176C29}" destId="{7733785C-B387-4713-9A81-E22A67309284}" srcOrd="1" destOrd="0" presId="urn:microsoft.com/office/officeart/2005/8/layout/orgChart1"/>
    <dgm:cxn modelId="{34AFB41E-AC0B-4267-9EEA-EC57BA09EFDA}" type="presParOf" srcId="{7733785C-B387-4713-9A81-E22A67309284}" destId="{2A099188-F27B-4F85-83AD-556F5DB3EA75}" srcOrd="0" destOrd="0" presId="urn:microsoft.com/office/officeart/2005/8/layout/orgChart1"/>
    <dgm:cxn modelId="{E5E5D18C-FB38-448F-AD53-9B64C46C5AAC}" type="presParOf" srcId="{7733785C-B387-4713-9A81-E22A67309284}" destId="{7A592070-31E4-45BF-9EED-5AF3FA30F86F}" srcOrd="1" destOrd="0" presId="urn:microsoft.com/office/officeart/2005/8/layout/orgChart1"/>
    <dgm:cxn modelId="{F8BF7461-C9CC-4F92-9E63-828534F945DA}" type="presParOf" srcId="{7A592070-31E4-45BF-9EED-5AF3FA30F86F}" destId="{51D5C270-9680-4886-9676-6230AE45A12E}" srcOrd="0" destOrd="0" presId="urn:microsoft.com/office/officeart/2005/8/layout/orgChart1"/>
    <dgm:cxn modelId="{67285451-F62B-40DC-9C0F-C1BF866B3ECA}" type="presParOf" srcId="{51D5C270-9680-4886-9676-6230AE45A12E}" destId="{DA0AF10E-CACF-404E-8818-14995248E0FA}" srcOrd="0" destOrd="0" presId="urn:microsoft.com/office/officeart/2005/8/layout/orgChart1"/>
    <dgm:cxn modelId="{DCA1BD6D-F668-4C6E-906F-DA40D37BE4F6}" type="presParOf" srcId="{51D5C270-9680-4886-9676-6230AE45A12E}" destId="{43AD6154-9975-4190-A496-C446C5A70B08}" srcOrd="1" destOrd="0" presId="urn:microsoft.com/office/officeart/2005/8/layout/orgChart1"/>
    <dgm:cxn modelId="{F8CC2344-F40D-4332-B2EB-EC1E42BAE26E}" type="presParOf" srcId="{7A592070-31E4-45BF-9EED-5AF3FA30F86F}" destId="{6217FB73-F55D-4621-B73D-08D8EDA0E486}" srcOrd="1" destOrd="0" presId="urn:microsoft.com/office/officeart/2005/8/layout/orgChart1"/>
    <dgm:cxn modelId="{84FCB84D-C721-4CDB-91C4-4C8147A05636}" type="presParOf" srcId="{7A592070-31E4-45BF-9EED-5AF3FA30F86F}" destId="{4E865875-7674-4022-BC48-B4F10C342D6C}" srcOrd="2" destOrd="0" presId="urn:microsoft.com/office/officeart/2005/8/layout/orgChart1"/>
    <dgm:cxn modelId="{779EB266-E92C-4608-B637-D1338B58573F}" type="presParOf" srcId="{7733785C-B387-4713-9A81-E22A67309284}" destId="{CD5B8230-5926-477A-8E38-A25AD733DC8F}" srcOrd="2" destOrd="0" presId="urn:microsoft.com/office/officeart/2005/8/layout/orgChart1"/>
    <dgm:cxn modelId="{E3908AB8-5543-4BF0-A2BD-4CAF4794FEDA}" type="presParOf" srcId="{7733785C-B387-4713-9A81-E22A67309284}" destId="{03A3A50D-1B86-459F-A6D8-E8B41F4566D3}" srcOrd="3" destOrd="0" presId="urn:microsoft.com/office/officeart/2005/8/layout/orgChart1"/>
    <dgm:cxn modelId="{F8ACEC2A-4CD9-4059-8481-840DF5A91D41}" type="presParOf" srcId="{03A3A50D-1B86-459F-A6D8-E8B41F4566D3}" destId="{49A74728-CDAF-4B43-B299-EEEAFF69AAB6}" srcOrd="0" destOrd="0" presId="urn:microsoft.com/office/officeart/2005/8/layout/orgChart1"/>
    <dgm:cxn modelId="{8FBCB2E4-B34E-4F6A-92DD-C128A7360077}" type="presParOf" srcId="{49A74728-CDAF-4B43-B299-EEEAFF69AAB6}" destId="{85AFB260-C618-44BD-B56F-DC1F779D6BC1}" srcOrd="0" destOrd="0" presId="urn:microsoft.com/office/officeart/2005/8/layout/orgChart1"/>
    <dgm:cxn modelId="{BE828240-591C-4EC4-9388-B699961E2C36}" type="presParOf" srcId="{49A74728-CDAF-4B43-B299-EEEAFF69AAB6}" destId="{98B57EAA-1BB3-4859-A3E3-E71361275B1D}" srcOrd="1" destOrd="0" presId="urn:microsoft.com/office/officeart/2005/8/layout/orgChart1"/>
    <dgm:cxn modelId="{6B661587-2AD7-4039-9DBD-0268C2FB96B6}" type="presParOf" srcId="{03A3A50D-1B86-459F-A6D8-E8B41F4566D3}" destId="{8853CAD9-4AB1-4499-BF45-FEB9969DEA4B}" srcOrd="1" destOrd="0" presId="urn:microsoft.com/office/officeart/2005/8/layout/orgChart1"/>
    <dgm:cxn modelId="{C4877E03-9BF5-4A02-96A5-D218191F12DC}" type="presParOf" srcId="{03A3A50D-1B86-459F-A6D8-E8B41F4566D3}" destId="{0DFAA4C8-88F3-4A87-A6AC-D44E39CB6E75}" srcOrd="2" destOrd="0" presId="urn:microsoft.com/office/officeart/2005/8/layout/orgChart1"/>
    <dgm:cxn modelId="{A5FC3705-366F-408A-A7EB-6C654DE7A9FC}" type="presParOf" srcId="{A0180911-34EE-4D31-9CAC-6E218B176C29}" destId="{54D2DA5E-FC9E-4121-A79C-FDD09B567761}" srcOrd="2" destOrd="0" presId="urn:microsoft.com/office/officeart/2005/8/layout/orgChart1"/>
    <dgm:cxn modelId="{49538E9B-D95F-4C43-97CD-18B70DED3CEE}" type="presParOf" srcId="{5A740FF0-A34E-4866-834C-73CFA8F8791E}" destId="{54D388FE-2798-4A75-8B9F-F7C11C45DD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6A6BEE-A838-4196-9D2C-B9BE08528D1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472A8-3762-4F7F-B3F1-219301C787AF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/>
        </a:p>
      </dgm:t>
    </dgm:pt>
    <dgm:pt modelId="{58D07ABC-3C3E-448C-94CB-C1443F93449D}" type="parTrans" cxnId="{0222C7F9-271B-4D1C-9DAC-98327BA3B978}">
      <dgm:prSet/>
      <dgm:spPr/>
      <dgm:t>
        <a:bodyPr/>
        <a:lstStyle/>
        <a:p>
          <a:endParaRPr lang="ru-RU" sz="3200"/>
        </a:p>
      </dgm:t>
    </dgm:pt>
    <dgm:pt modelId="{EEDE22E4-36EA-4F68-A0FD-EADDD0CEB82D}" type="sibTrans" cxnId="{0222C7F9-271B-4D1C-9DAC-98327BA3B978}">
      <dgm:prSet/>
      <dgm:spPr/>
      <dgm:t>
        <a:bodyPr/>
        <a:lstStyle/>
        <a:p>
          <a:endParaRPr lang="ru-RU" sz="3200"/>
        </a:p>
      </dgm:t>
    </dgm:pt>
    <dgm:pt modelId="{419ABDD1-E9C9-4795-93F7-2EA6936FE8E9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2800" dirty="0"/>
        </a:p>
      </dgm:t>
    </dgm:pt>
    <dgm:pt modelId="{E50807C8-EE8F-4B8A-990E-5498A6088E00}" type="parTrans" cxnId="{0A6D22CE-281A-4633-B128-2C6568C1C2CE}">
      <dgm:prSet/>
      <dgm:spPr/>
      <dgm:t>
        <a:bodyPr/>
        <a:lstStyle/>
        <a:p>
          <a:endParaRPr lang="ru-RU" sz="3200"/>
        </a:p>
      </dgm:t>
    </dgm:pt>
    <dgm:pt modelId="{553A9826-C096-44AE-B187-DABB70B75A36}" type="sibTrans" cxnId="{0A6D22CE-281A-4633-B128-2C6568C1C2CE}">
      <dgm:prSet/>
      <dgm:spPr/>
      <dgm:t>
        <a:bodyPr/>
        <a:lstStyle/>
        <a:p>
          <a:endParaRPr lang="ru-RU" sz="3200"/>
        </a:p>
      </dgm:t>
    </dgm:pt>
    <dgm:pt modelId="{2FA862E0-6898-4985-89D8-94873F597D79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qo‘shimchalar</a:t>
          </a:r>
          <a:endParaRPr lang="ru-RU" sz="2800" dirty="0"/>
        </a:p>
      </dgm:t>
    </dgm:pt>
    <dgm:pt modelId="{C6B13D15-736A-4F4E-A668-3108F3F62F92}" type="parTrans" cxnId="{9ADE464F-79B9-47F7-93FE-FF9D8A89386A}">
      <dgm:prSet/>
      <dgm:spPr/>
      <dgm:t>
        <a:bodyPr/>
        <a:lstStyle/>
        <a:p>
          <a:endParaRPr lang="ru-RU" sz="3200"/>
        </a:p>
      </dgm:t>
    </dgm:pt>
    <dgm:pt modelId="{51266C4B-937C-45B2-AFE8-E70C55B4E2A4}" type="sibTrans" cxnId="{9ADE464F-79B9-47F7-93FE-FF9D8A89386A}">
      <dgm:prSet/>
      <dgm:spPr/>
      <dgm:t>
        <a:bodyPr/>
        <a:lstStyle/>
        <a:p>
          <a:endParaRPr lang="ru-RU" sz="3200"/>
        </a:p>
      </dgm:t>
    </dgm:pt>
    <dgm:pt modelId="{EC62EB6C-4049-4C2E-A720-70068034B786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qo‘llanuvchi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</a:t>
          </a:r>
          <a:endParaRPr lang="ru-RU" sz="2800" dirty="0"/>
        </a:p>
      </dgm:t>
    </dgm:pt>
    <dgm:pt modelId="{902AEC0A-6CD3-485C-BDD0-E6FE9C0A527E}" type="parTrans" cxnId="{50B2D27D-1BD9-47B1-B2B5-94C6DC926DF3}">
      <dgm:prSet/>
      <dgm:spPr/>
      <dgm:t>
        <a:bodyPr/>
        <a:lstStyle/>
        <a:p>
          <a:endParaRPr lang="ru-RU" sz="3200"/>
        </a:p>
      </dgm:t>
    </dgm:pt>
    <dgm:pt modelId="{ACC5B905-74F2-4047-9322-147263E3C860}" type="sibTrans" cxnId="{50B2D27D-1BD9-47B1-B2B5-94C6DC926DF3}">
      <dgm:prSet/>
      <dgm:spPr/>
      <dgm:t>
        <a:bodyPr/>
        <a:lstStyle/>
        <a:p>
          <a:endParaRPr lang="ru-RU" sz="3200"/>
        </a:p>
      </dgm:t>
    </dgm:pt>
    <dgm:pt modelId="{831412A1-4915-48DA-9D33-2FD131FAB4B1}">
      <dgm:prSet custT="1"/>
      <dgm:spPr/>
      <dgm:t>
        <a:bodyPr/>
        <a:lstStyle/>
        <a:p>
          <a:endParaRPr lang="ru-RU" sz="2800" dirty="0"/>
        </a:p>
      </dgm:t>
    </dgm:pt>
    <dgm:pt modelId="{452D2F43-053B-4665-A935-6E8668415978}" type="parTrans" cxnId="{22898FA6-3D45-4CB7-8ED0-287D26E8C1A4}">
      <dgm:prSet/>
      <dgm:spPr/>
      <dgm:t>
        <a:bodyPr/>
        <a:lstStyle/>
        <a:p>
          <a:endParaRPr lang="ru-RU" sz="3200"/>
        </a:p>
      </dgm:t>
    </dgm:pt>
    <dgm:pt modelId="{FA9452FA-65D9-458B-8612-1D131A1413DA}" type="sibTrans" cxnId="{22898FA6-3D45-4CB7-8ED0-287D26E8C1A4}">
      <dgm:prSet/>
      <dgm:spPr/>
      <dgm:t>
        <a:bodyPr/>
        <a:lstStyle/>
        <a:p>
          <a:endParaRPr lang="ru-RU" sz="3200"/>
        </a:p>
      </dgm:t>
    </dgm:pt>
    <dgm:pt modelId="{30F78B39-C3B3-4288-8921-93C714A2748C}">
      <dgm:prSet custT="1"/>
      <dgm:spPr/>
      <dgm:t>
        <a:bodyPr/>
        <a:lstStyle/>
        <a:p>
          <a:endParaRPr lang="ru-RU" sz="2800" dirty="0"/>
        </a:p>
      </dgm:t>
    </dgm:pt>
    <dgm:pt modelId="{A29F4500-861D-4F0D-A8B7-C5FC67F01D81}" type="parTrans" cxnId="{50B97CD5-B6A3-46CE-9C20-9ED4FB7EBF63}">
      <dgm:prSet/>
      <dgm:spPr/>
      <dgm:t>
        <a:bodyPr/>
        <a:lstStyle/>
        <a:p>
          <a:endParaRPr lang="ru-RU" sz="3200"/>
        </a:p>
      </dgm:t>
    </dgm:pt>
    <dgm:pt modelId="{779149C3-1089-4B3E-92C3-53542BF13FF3}" type="sibTrans" cxnId="{50B97CD5-B6A3-46CE-9C20-9ED4FB7EBF63}">
      <dgm:prSet/>
      <dgm:spPr/>
      <dgm:t>
        <a:bodyPr/>
        <a:lstStyle/>
        <a:p>
          <a:endParaRPr lang="ru-RU" sz="3200"/>
        </a:p>
      </dgm:t>
    </dgm:pt>
    <dgm:pt modelId="{8106B297-BF4A-4A99-A1A0-A92F6E4B2BA9}" type="pres">
      <dgm:prSet presAssocID="{3F6A6BEE-A838-4196-9D2C-B9BE08528D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740FF0-A34E-4866-834C-73CFA8F8791E}" type="pres">
      <dgm:prSet presAssocID="{16E472A8-3762-4F7F-B3F1-219301C787AF}" presName="hierRoot1" presStyleCnt="0">
        <dgm:presLayoutVars>
          <dgm:hierBranch val="init"/>
        </dgm:presLayoutVars>
      </dgm:prSet>
      <dgm:spPr/>
    </dgm:pt>
    <dgm:pt modelId="{020890FD-A7CE-4A14-BA50-3F46B2C9FCF8}" type="pres">
      <dgm:prSet presAssocID="{16E472A8-3762-4F7F-B3F1-219301C787AF}" presName="rootComposite1" presStyleCnt="0"/>
      <dgm:spPr/>
    </dgm:pt>
    <dgm:pt modelId="{97F458F0-5A6F-4F9D-917E-FEE6670EF5DB}" type="pres">
      <dgm:prSet presAssocID="{16E472A8-3762-4F7F-B3F1-219301C787AF}" presName="rootText1" presStyleLbl="node0" presStyleIdx="0" presStyleCnt="1" custScaleX="362178" custLinFactNeighborX="-63" custLinFactNeighborY="23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67DD4-6ED8-4D41-993A-77DAF1B48D56}" type="pres">
      <dgm:prSet presAssocID="{16E472A8-3762-4F7F-B3F1-219301C787A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2539C7F-60E9-4570-B5AE-3299EB5F2DC2}" type="pres">
      <dgm:prSet presAssocID="{16E472A8-3762-4F7F-B3F1-219301C787AF}" presName="hierChild2" presStyleCnt="0"/>
      <dgm:spPr/>
    </dgm:pt>
    <dgm:pt modelId="{92CB56A2-A950-489E-8046-DF033EE92C88}" type="pres">
      <dgm:prSet presAssocID="{E50807C8-EE8F-4B8A-990E-5498A6088E0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76E570E-B0CF-435B-9E04-B1B88CE07705}" type="pres">
      <dgm:prSet presAssocID="{419ABDD1-E9C9-4795-93F7-2EA6936FE8E9}" presName="hierRoot2" presStyleCnt="0">
        <dgm:presLayoutVars>
          <dgm:hierBranch val="init"/>
        </dgm:presLayoutVars>
      </dgm:prSet>
      <dgm:spPr/>
    </dgm:pt>
    <dgm:pt modelId="{61831CC6-06E8-4D92-BF8C-9EC5CBDDADFA}" type="pres">
      <dgm:prSet presAssocID="{419ABDD1-E9C9-4795-93F7-2EA6936FE8E9}" presName="rootComposite" presStyleCnt="0"/>
      <dgm:spPr/>
    </dgm:pt>
    <dgm:pt modelId="{43EEE041-CD3A-4A3D-B9AD-51C0780D4654}" type="pres">
      <dgm:prSet presAssocID="{419ABDD1-E9C9-4795-93F7-2EA6936FE8E9}" presName="rootText" presStyleLbl="node2" presStyleIdx="0" presStyleCnt="3" custScaleX="166956" custLinFactNeighborX="-33490" custLinFactNeighborY="8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16D70-C48B-493A-8DA4-7E0396DB5CE0}" type="pres">
      <dgm:prSet presAssocID="{419ABDD1-E9C9-4795-93F7-2EA6936FE8E9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52BC24-E107-4720-BFD8-4F9B601D42CF}" type="pres">
      <dgm:prSet presAssocID="{419ABDD1-E9C9-4795-93F7-2EA6936FE8E9}" presName="hierChild4" presStyleCnt="0"/>
      <dgm:spPr/>
    </dgm:pt>
    <dgm:pt modelId="{DE25D0E5-0258-474A-814D-4D77F229E2C5}" type="pres">
      <dgm:prSet presAssocID="{419ABDD1-E9C9-4795-93F7-2EA6936FE8E9}" presName="hierChild5" presStyleCnt="0"/>
      <dgm:spPr/>
    </dgm:pt>
    <dgm:pt modelId="{5A486FB9-B5E6-4908-BB58-1B4CBDF4B6E5}" type="pres">
      <dgm:prSet presAssocID="{C6B13D15-736A-4F4E-A668-3108F3F62F9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53850E-782B-4A8E-8A01-8E25D3A845E7}" type="pres">
      <dgm:prSet presAssocID="{2FA862E0-6898-4985-89D8-94873F597D79}" presName="hierRoot2" presStyleCnt="0">
        <dgm:presLayoutVars>
          <dgm:hierBranch val="init"/>
        </dgm:presLayoutVars>
      </dgm:prSet>
      <dgm:spPr/>
    </dgm:pt>
    <dgm:pt modelId="{DBE19C44-8AF2-4CF1-996F-EAF93D6A48B9}" type="pres">
      <dgm:prSet presAssocID="{2FA862E0-6898-4985-89D8-94873F597D79}" presName="rootComposite" presStyleCnt="0"/>
      <dgm:spPr/>
    </dgm:pt>
    <dgm:pt modelId="{A2840FB6-1F53-45FA-A272-7D1CB4F2E306}" type="pres">
      <dgm:prSet presAssocID="{2FA862E0-6898-4985-89D8-94873F597D79}" presName="rootText" presStyleLbl="node2" presStyleIdx="1" presStyleCnt="3" custScaleX="174807" custLinFactNeighborX="7287" custLinFactNeighborY="8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8FCEC-E8CB-496D-8866-4FD81414EBEA}" type="pres">
      <dgm:prSet presAssocID="{2FA862E0-6898-4985-89D8-94873F597D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9C5331D-E31B-44A2-B53D-4DC933142517}" type="pres">
      <dgm:prSet presAssocID="{2FA862E0-6898-4985-89D8-94873F597D79}" presName="hierChild4" presStyleCnt="0"/>
      <dgm:spPr/>
    </dgm:pt>
    <dgm:pt modelId="{06B86063-77CC-4759-9476-63E39A0F8782}" type="pres">
      <dgm:prSet presAssocID="{2FA862E0-6898-4985-89D8-94873F597D79}" presName="hierChild5" presStyleCnt="0"/>
      <dgm:spPr/>
    </dgm:pt>
    <dgm:pt modelId="{5F86DC9F-8235-486D-B3A8-C6C8833DC566}" type="pres">
      <dgm:prSet presAssocID="{902AEC0A-6CD3-485C-BDD0-E6FE9C0A527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0180911-34EE-4D31-9CAC-6E218B176C29}" type="pres">
      <dgm:prSet presAssocID="{EC62EB6C-4049-4C2E-A720-70068034B786}" presName="hierRoot2" presStyleCnt="0">
        <dgm:presLayoutVars>
          <dgm:hierBranch val="init"/>
        </dgm:presLayoutVars>
      </dgm:prSet>
      <dgm:spPr/>
    </dgm:pt>
    <dgm:pt modelId="{6D9A7178-F2E9-4F2E-AFC1-7321095C34A2}" type="pres">
      <dgm:prSet presAssocID="{EC62EB6C-4049-4C2E-A720-70068034B786}" presName="rootComposite" presStyleCnt="0"/>
      <dgm:spPr/>
    </dgm:pt>
    <dgm:pt modelId="{A4DF5286-ABA0-49E4-BA46-F0E1103DA8C5}" type="pres">
      <dgm:prSet presAssocID="{EC62EB6C-4049-4C2E-A720-70068034B786}" presName="rootText" presStyleLbl="node2" presStyleIdx="2" presStyleCnt="3" custScaleX="202070" custLinFactNeighborX="18512" custLinFactNeighborY="82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C2F76-C2E3-4AC3-BB04-92E625AB8D18}" type="pres">
      <dgm:prSet presAssocID="{EC62EB6C-4049-4C2E-A720-70068034B786}" presName="rootConnector" presStyleLbl="node2" presStyleIdx="2" presStyleCnt="3"/>
      <dgm:spPr/>
      <dgm:t>
        <a:bodyPr/>
        <a:lstStyle/>
        <a:p>
          <a:endParaRPr lang="ru-RU"/>
        </a:p>
      </dgm:t>
    </dgm:pt>
    <dgm:pt modelId="{7733785C-B387-4713-9A81-E22A67309284}" type="pres">
      <dgm:prSet presAssocID="{EC62EB6C-4049-4C2E-A720-70068034B786}" presName="hierChild4" presStyleCnt="0"/>
      <dgm:spPr/>
    </dgm:pt>
    <dgm:pt modelId="{2A099188-F27B-4F85-83AD-556F5DB3EA75}" type="pres">
      <dgm:prSet presAssocID="{452D2F43-053B-4665-A935-6E8668415978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A592070-31E4-45BF-9EED-5AF3FA30F86F}" type="pres">
      <dgm:prSet presAssocID="{831412A1-4915-48DA-9D33-2FD131FAB4B1}" presName="hierRoot2" presStyleCnt="0">
        <dgm:presLayoutVars>
          <dgm:hierBranch val="init"/>
        </dgm:presLayoutVars>
      </dgm:prSet>
      <dgm:spPr/>
    </dgm:pt>
    <dgm:pt modelId="{51D5C270-9680-4886-9676-6230AE45A12E}" type="pres">
      <dgm:prSet presAssocID="{831412A1-4915-48DA-9D33-2FD131FAB4B1}" presName="rootComposite" presStyleCnt="0"/>
      <dgm:spPr/>
    </dgm:pt>
    <dgm:pt modelId="{DA0AF10E-CACF-404E-8818-14995248E0FA}" type="pres">
      <dgm:prSet presAssocID="{831412A1-4915-48DA-9D33-2FD131FAB4B1}" presName="rootText" presStyleLbl="node3" presStyleIdx="0" presStyleCnt="2" custLinFactX="-52215" custLinFactY="525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D6154-9975-4190-A496-C446C5A70B08}" type="pres">
      <dgm:prSet presAssocID="{831412A1-4915-48DA-9D33-2FD131FAB4B1}" presName="rootConnector" presStyleLbl="node3" presStyleIdx="0" presStyleCnt="2"/>
      <dgm:spPr/>
      <dgm:t>
        <a:bodyPr/>
        <a:lstStyle/>
        <a:p>
          <a:endParaRPr lang="ru-RU"/>
        </a:p>
      </dgm:t>
    </dgm:pt>
    <dgm:pt modelId="{6217FB73-F55D-4621-B73D-08D8EDA0E486}" type="pres">
      <dgm:prSet presAssocID="{831412A1-4915-48DA-9D33-2FD131FAB4B1}" presName="hierChild4" presStyleCnt="0"/>
      <dgm:spPr/>
    </dgm:pt>
    <dgm:pt modelId="{4E865875-7674-4022-BC48-B4F10C342D6C}" type="pres">
      <dgm:prSet presAssocID="{831412A1-4915-48DA-9D33-2FD131FAB4B1}" presName="hierChild5" presStyleCnt="0"/>
      <dgm:spPr/>
    </dgm:pt>
    <dgm:pt modelId="{CD5B8230-5926-477A-8E38-A25AD733DC8F}" type="pres">
      <dgm:prSet presAssocID="{A29F4500-861D-4F0D-A8B7-C5FC67F01D8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3A3A50D-1B86-459F-A6D8-E8B41F4566D3}" type="pres">
      <dgm:prSet presAssocID="{30F78B39-C3B3-4288-8921-93C714A2748C}" presName="hierRoot2" presStyleCnt="0">
        <dgm:presLayoutVars>
          <dgm:hierBranch val="init"/>
        </dgm:presLayoutVars>
      </dgm:prSet>
      <dgm:spPr/>
    </dgm:pt>
    <dgm:pt modelId="{49A74728-CDAF-4B43-B299-EEEAFF69AAB6}" type="pres">
      <dgm:prSet presAssocID="{30F78B39-C3B3-4288-8921-93C714A2748C}" presName="rootComposite" presStyleCnt="0"/>
      <dgm:spPr/>
    </dgm:pt>
    <dgm:pt modelId="{85AFB260-C618-44BD-B56F-DC1F779D6BC1}" type="pres">
      <dgm:prSet presAssocID="{30F78B39-C3B3-4288-8921-93C714A2748C}" presName="rootText" presStyleLbl="node3" presStyleIdx="1" presStyleCnt="2" custLinFactNeighborX="33806" custLinFactNeighborY="-36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57EAA-1BB3-4859-A3E3-E71361275B1D}" type="pres">
      <dgm:prSet presAssocID="{30F78B39-C3B3-4288-8921-93C714A2748C}" presName="rootConnector" presStyleLbl="node3" presStyleIdx="1" presStyleCnt="2"/>
      <dgm:spPr/>
      <dgm:t>
        <a:bodyPr/>
        <a:lstStyle/>
        <a:p>
          <a:endParaRPr lang="ru-RU"/>
        </a:p>
      </dgm:t>
    </dgm:pt>
    <dgm:pt modelId="{8853CAD9-4AB1-4499-BF45-FEB9969DEA4B}" type="pres">
      <dgm:prSet presAssocID="{30F78B39-C3B3-4288-8921-93C714A2748C}" presName="hierChild4" presStyleCnt="0"/>
      <dgm:spPr/>
    </dgm:pt>
    <dgm:pt modelId="{0DFAA4C8-88F3-4A87-A6AC-D44E39CB6E75}" type="pres">
      <dgm:prSet presAssocID="{30F78B39-C3B3-4288-8921-93C714A2748C}" presName="hierChild5" presStyleCnt="0"/>
      <dgm:spPr/>
    </dgm:pt>
    <dgm:pt modelId="{54D2DA5E-FC9E-4121-A79C-FDD09B567761}" type="pres">
      <dgm:prSet presAssocID="{EC62EB6C-4049-4C2E-A720-70068034B786}" presName="hierChild5" presStyleCnt="0"/>
      <dgm:spPr/>
    </dgm:pt>
    <dgm:pt modelId="{54D388FE-2798-4A75-8B9F-F7C11C45DDD8}" type="pres">
      <dgm:prSet presAssocID="{16E472A8-3762-4F7F-B3F1-219301C787AF}" presName="hierChild3" presStyleCnt="0"/>
      <dgm:spPr/>
    </dgm:pt>
  </dgm:ptLst>
  <dgm:cxnLst>
    <dgm:cxn modelId="{9ADE464F-79B9-47F7-93FE-FF9D8A89386A}" srcId="{16E472A8-3762-4F7F-B3F1-219301C787AF}" destId="{2FA862E0-6898-4985-89D8-94873F597D79}" srcOrd="1" destOrd="0" parTransId="{C6B13D15-736A-4F4E-A668-3108F3F62F92}" sibTransId="{51266C4B-937C-45B2-AFE8-E70C55B4E2A4}"/>
    <dgm:cxn modelId="{0222C7F9-271B-4D1C-9DAC-98327BA3B978}" srcId="{3F6A6BEE-A838-4196-9D2C-B9BE08528D1E}" destId="{16E472A8-3762-4F7F-B3F1-219301C787AF}" srcOrd="0" destOrd="0" parTransId="{58D07ABC-3C3E-448C-94CB-C1443F93449D}" sibTransId="{EEDE22E4-36EA-4F68-A0FD-EADDD0CEB82D}"/>
    <dgm:cxn modelId="{B73CDBD1-2185-4356-A24D-E02A75FE696C}" type="presOf" srcId="{30F78B39-C3B3-4288-8921-93C714A2748C}" destId="{98B57EAA-1BB3-4859-A3E3-E71361275B1D}" srcOrd="1" destOrd="0" presId="urn:microsoft.com/office/officeart/2005/8/layout/orgChart1"/>
    <dgm:cxn modelId="{D98268C4-57DD-4012-A5AB-EC1390C7A36F}" type="presOf" srcId="{419ABDD1-E9C9-4795-93F7-2EA6936FE8E9}" destId="{43EEE041-CD3A-4A3D-B9AD-51C0780D4654}" srcOrd="0" destOrd="0" presId="urn:microsoft.com/office/officeart/2005/8/layout/orgChart1"/>
    <dgm:cxn modelId="{0A6D22CE-281A-4633-B128-2C6568C1C2CE}" srcId="{16E472A8-3762-4F7F-B3F1-219301C787AF}" destId="{419ABDD1-E9C9-4795-93F7-2EA6936FE8E9}" srcOrd="0" destOrd="0" parTransId="{E50807C8-EE8F-4B8A-990E-5498A6088E00}" sibTransId="{553A9826-C096-44AE-B187-DABB70B75A36}"/>
    <dgm:cxn modelId="{856014FC-B97A-4630-B437-9E0F30A9770D}" type="presOf" srcId="{452D2F43-053B-4665-A935-6E8668415978}" destId="{2A099188-F27B-4F85-83AD-556F5DB3EA75}" srcOrd="0" destOrd="0" presId="urn:microsoft.com/office/officeart/2005/8/layout/orgChart1"/>
    <dgm:cxn modelId="{BBF3CBA7-ACDA-4D63-A7E8-79A15F3ABE68}" type="presOf" srcId="{EC62EB6C-4049-4C2E-A720-70068034B786}" destId="{A4DF5286-ABA0-49E4-BA46-F0E1103DA8C5}" srcOrd="0" destOrd="0" presId="urn:microsoft.com/office/officeart/2005/8/layout/orgChart1"/>
    <dgm:cxn modelId="{63DF1B64-7DBE-40EC-AEC6-4A6217787BA9}" type="presOf" srcId="{16E472A8-3762-4F7F-B3F1-219301C787AF}" destId="{81A67DD4-6ED8-4D41-993A-77DAF1B48D56}" srcOrd="1" destOrd="0" presId="urn:microsoft.com/office/officeart/2005/8/layout/orgChart1"/>
    <dgm:cxn modelId="{55DF71A6-5418-42C7-A74E-E8716D178E11}" type="presOf" srcId="{16E472A8-3762-4F7F-B3F1-219301C787AF}" destId="{97F458F0-5A6F-4F9D-917E-FEE6670EF5DB}" srcOrd="0" destOrd="0" presId="urn:microsoft.com/office/officeart/2005/8/layout/orgChart1"/>
    <dgm:cxn modelId="{50B2D27D-1BD9-47B1-B2B5-94C6DC926DF3}" srcId="{16E472A8-3762-4F7F-B3F1-219301C787AF}" destId="{EC62EB6C-4049-4C2E-A720-70068034B786}" srcOrd="2" destOrd="0" parTransId="{902AEC0A-6CD3-485C-BDD0-E6FE9C0A527E}" sibTransId="{ACC5B905-74F2-4047-9322-147263E3C860}"/>
    <dgm:cxn modelId="{08286188-BEAF-4D67-B7F0-4CCC1B9DF89D}" type="presOf" srcId="{831412A1-4915-48DA-9D33-2FD131FAB4B1}" destId="{DA0AF10E-CACF-404E-8818-14995248E0FA}" srcOrd="0" destOrd="0" presId="urn:microsoft.com/office/officeart/2005/8/layout/orgChart1"/>
    <dgm:cxn modelId="{AA5772CC-31D0-4CBB-ABA0-77A976D99EB4}" type="presOf" srcId="{902AEC0A-6CD3-485C-BDD0-E6FE9C0A527E}" destId="{5F86DC9F-8235-486D-B3A8-C6C8833DC566}" srcOrd="0" destOrd="0" presId="urn:microsoft.com/office/officeart/2005/8/layout/orgChart1"/>
    <dgm:cxn modelId="{F1CBA0A2-9927-49C0-BBD9-9882755E762D}" type="presOf" srcId="{A29F4500-861D-4F0D-A8B7-C5FC67F01D81}" destId="{CD5B8230-5926-477A-8E38-A25AD733DC8F}" srcOrd="0" destOrd="0" presId="urn:microsoft.com/office/officeart/2005/8/layout/orgChart1"/>
    <dgm:cxn modelId="{BD99D70A-E1BD-481F-A52A-B046314A089B}" type="presOf" srcId="{3F6A6BEE-A838-4196-9D2C-B9BE08528D1E}" destId="{8106B297-BF4A-4A99-A1A0-A92F6E4B2BA9}" srcOrd="0" destOrd="0" presId="urn:microsoft.com/office/officeart/2005/8/layout/orgChart1"/>
    <dgm:cxn modelId="{22898FA6-3D45-4CB7-8ED0-287D26E8C1A4}" srcId="{EC62EB6C-4049-4C2E-A720-70068034B786}" destId="{831412A1-4915-48DA-9D33-2FD131FAB4B1}" srcOrd="0" destOrd="0" parTransId="{452D2F43-053B-4665-A935-6E8668415978}" sibTransId="{FA9452FA-65D9-458B-8612-1D131A1413DA}"/>
    <dgm:cxn modelId="{E021292E-7BF7-4EFE-B28F-CB2B8BD6ADD1}" type="presOf" srcId="{2FA862E0-6898-4985-89D8-94873F597D79}" destId="{A2840FB6-1F53-45FA-A272-7D1CB4F2E306}" srcOrd="0" destOrd="0" presId="urn:microsoft.com/office/officeart/2005/8/layout/orgChart1"/>
    <dgm:cxn modelId="{85D13205-ED56-4FAB-8A64-ACF948E69BD2}" type="presOf" srcId="{E50807C8-EE8F-4B8A-990E-5498A6088E00}" destId="{92CB56A2-A950-489E-8046-DF033EE92C88}" srcOrd="0" destOrd="0" presId="urn:microsoft.com/office/officeart/2005/8/layout/orgChart1"/>
    <dgm:cxn modelId="{03698885-FD4D-47D6-8A3D-0C7A40AC68EA}" type="presOf" srcId="{C6B13D15-736A-4F4E-A668-3108F3F62F92}" destId="{5A486FB9-B5E6-4908-BB58-1B4CBDF4B6E5}" srcOrd="0" destOrd="0" presId="urn:microsoft.com/office/officeart/2005/8/layout/orgChart1"/>
    <dgm:cxn modelId="{50B97CD5-B6A3-46CE-9C20-9ED4FB7EBF63}" srcId="{EC62EB6C-4049-4C2E-A720-70068034B786}" destId="{30F78B39-C3B3-4288-8921-93C714A2748C}" srcOrd="1" destOrd="0" parTransId="{A29F4500-861D-4F0D-A8B7-C5FC67F01D81}" sibTransId="{779149C3-1089-4B3E-92C3-53542BF13FF3}"/>
    <dgm:cxn modelId="{6DAE01D9-D1CD-47BA-9008-8E04D9EE6FBA}" type="presOf" srcId="{EC62EB6C-4049-4C2E-A720-70068034B786}" destId="{3C6C2F76-C2E3-4AC3-BB04-92E625AB8D18}" srcOrd="1" destOrd="0" presId="urn:microsoft.com/office/officeart/2005/8/layout/orgChart1"/>
    <dgm:cxn modelId="{51EB925F-FE50-444D-8ABA-FEC1ED439BE8}" type="presOf" srcId="{831412A1-4915-48DA-9D33-2FD131FAB4B1}" destId="{43AD6154-9975-4190-A496-C446C5A70B08}" srcOrd="1" destOrd="0" presId="urn:microsoft.com/office/officeart/2005/8/layout/orgChart1"/>
    <dgm:cxn modelId="{FEB56A18-A154-4255-9CA7-259ED89EB0F4}" type="presOf" srcId="{30F78B39-C3B3-4288-8921-93C714A2748C}" destId="{85AFB260-C618-44BD-B56F-DC1F779D6BC1}" srcOrd="0" destOrd="0" presId="urn:microsoft.com/office/officeart/2005/8/layout/orgChart1"/>
    <dgm:cxn modelId="{81AD8C2D-36BB-4592-BD31-7A2E44DCE8CB}" type="presOf" srcId="{419ABDD1-E9C9-4795-93F7-2EA6936FE8E9}" destId="{F0016D70-C48B-493A-8DA4-7E0396DB5CE0}" srcOrd="1" destOrd="0" presId="urn:microsoft.com/office/officeart/2005/8/layout/orgChart1"/>
    <dgm:cxn modelId="{54A928EC-E645-481C-8295-789B47A57F2F}" type="presOf" srcId="{2FA862E0-6898-4985-89D8-94873F597D79}" destId="{7538FCEC-E8CB-496D-8866-4FD81414EBEA}" srcOrd="1" destOrd="0" presId="urn:microsoft.com/office/officeart/2005/8/layout/orgChart1"/>
    <dgm:cxn modelId="{AC1CBF79-7969-448C-8FE5-911BF3C4A775}" type="presParOf" srcId="{8106B297-BF4A-4A99-A1A0-A92F6E4B2BA9}" destId="{5A740FF0-A34E-4866-834C-73CFA8F8791E}" srcOrd="0" destOrd="0" presId="urn:microsoft.com/office/officeart/2005/8/layout/orgChart1"/>
    <dgm:cxn modelId="{01CC809E-5DD1-4AC1-ADD9-6F1FC467BFD7}" type="presParOf" srcId="{5A740FF0-A34E-4866-834C-73CFA8F8791E}" destId="{020890FD-A7CE-4A14-BA50-3F46B2C9FCF8}" srcOrd="0" destOrd="0" presId="urn:microsoft.com/office/officeart/2005/8/layout/orgChart1"/>
    <dgm:cxn modelId="{5249B534-3BCF-469D-AC05-59BFC5FD1673}" type="presParOf" srcId="{020890FD-A7CE-4A14-BA50-3F46B2C9FCF8}" destId="{97F458F0-5A6F-4F9D-917E-FEE6670EF5DB}" srcOrd="0" destOrd="0" presId="urn:microsoft.com/office/officeart/2005/8/layout/orgChart1"/>
    <dgm:cxn modelId="{55783041-1F32-4116-9C9F-32954EAA1F03}" type="presParOf" srcId="{020890FD-A7CE-4A14-BA50-3F46B2C9FCF8}" destId="{81A67DD4-6ED8-4D41-993A-77DAF1B48D56}" srcOrd="1" destOrd="0" presId="urn:microsoft.com/office/officeart/2005/8/layout/orgChart1"/>
    <dgm:cxn modelId="{DA97C0CF-56C4-42F4-9835-88897DB3DF8A}" type="presParOf" srcId="{5A740FF0-A34E-4866-834C-73CFA8F8791E}" destId="{22539C7F-60E9-4570-B5AE-3299EB5F2DC2}" srcOrd="1" destOrd="0" presId="urn:microsoft.com/office/officeart/2005/8/layout/orgChart1"/>
    <dgm:cxn modelId="{142A2AF8-72F6-4FC9-9D3D-652A527FDD34}" type="presParOf" srcId="{22539C7F-60E9-4570-B5AE-3299EB5F2DC2}" destId="{92CB56A2-A950-489E-8046-DF033EE92C88}" srcOrd="0" destOrd="0" presId="urn:microsoft.com/office/officeart/2005/8/layout/orgChart1"/>
    <dgm:cxn modelId="{B80BBFA2-E78A-4F5D-AD04-B8B044C5E26C}" type="presParOf" srcId="{22539C7F-60E9-4570-B5AE-3299EB5F2DC2}" destId="{A76E570E-B0CF-435B-9E04-B1B88CE07705}" srcOrd="1" destOrd="0" presId="urn:microsoft.com/office/officeart/2005/8/layout/orgChart1"/>
    <dgm:cxn modelId="{B7662060-EC5E-4191-8664-49FC45782C27}" type="presParOf" srcId="{A76E570E-B0CF-435B-9E04-B1B88CE07705}" destId="{61831CC6-06E8-4D92-BF8C-9EC5CBDDADFA}" srcOrd="0" destOrd="0" presId="urn:microsoft.com/office/officeart/2005/8/layout/orgChart1"/>
    <dgm:cxn modelId="{D4217F2C-A622-4353-BE78-CC5AF1FCBAC8}" type="presParOf" srcId="{61831CC6-06E8-4D92-BF8C-9EC5CBDDADFA}" destId="{43EEE041-CD3A-4A3D-B9AD-51C0780D4654}" srcOrd="0" destOrd="0" presId="urn:microsoft.com/office/officeart/2005/8/layout/orgChart1"/>
    <dgm:cxn modelId="{7F6619BB-8877-4B41-9F08-F0396F03D7CE}" type="presParOf" srcId="{61831CC6-06E8-4D92-BF8C-9EC5CBDDADFA}" destId="{F0016D70-C48B-493A-8DA4-7E0396DB5CE0}" srcOrd="1" destOrd="0" presId="urn:microsoft.com/office/officeart/2005/8/layout/orgChart1"/>
    <dgm:cxn modelId="{988E73D2-AA79-4154-8349-459EDAA93FE3}" type="presParOf" srcId="{A76E570E-B0CF-435B-9E04-B1B88CE07705}" destId="{7152BC24-E107-4720-BFD8-4F9B601D42CF}" srcOrd="1" destOrd="0" presId="urn:microsoft.com/office/officeart/2005/8/layout/orgChart1"/>
    <dgm:cxn modelId="{11F8CD13-50AF-42EA-8E3B-AB68FDA59A9E}" type="presParOf" srcId="{A76E570E-B0CF-435B-9E04-B1B88CE07705}" destId="{DE25D0E5-0258-474A-814D-4D77F229E2C5}" srcOrd="2" destOrd="0" presId="urn:microsoft.com/office/officeart/2005/8/layout/orgChart1"/>
    <dgm:cxn modelId="{AAD3DAEB-C932-42F3-8B0C-D652A03DD539}" type="presParOf" srcId="{22539C7F-60E9-4570-B5AE-3299EB5F2DC2}" destId="{5A486FB9-B5E6-4908-BB58-1B4CBDF4B6E5}" srcOrd="2" destOrd="0" presId="urn:microsoft.com/office/officeart/2005/8/layout/orgChart1"/>
    <dgm:cxn modelId="{C3C05A2C-9515-4D60-8CE0-01620D435F43}" type="presParOf" srcId="{22539C7F-60E9-4570-B5AE-3299EB5F2DC2}" destId="{DE53850E-782B-4A8E-8A01-8E25D3A845E7}" srcOrd="3" destOrd="0" presId="urn:microsoft.com/office/officeart/2005/8/layout/orgChart1"/>
    <dgm:cxn modelId="{EF53B069-8A7E-4CE2-9E20-61BE26EFFF51}" type="presParOf" srcId="{DE53850E-782B-4A8E-8A01-8E25D3A845E7}" destId="{DBE19C44-8AF2-4CF1-996F-EAF93D6A48B9}" srcOrd="0" destOrd="0" presId="urn:microsoft.com/office/officeart/2005/8/layout/orgChart1"/>
    <dgm:cxn modelId="{ED41DAE4-0CAA-4606-A83F-2B9DDFEC4F29}" type="presParOf" srcId="{DBE19C44-8AF2-4CF1-996F-EAF93D6A48B9}" destId="{A2840FB6-1F53-45FA-A272-7D1CB4F2E306}" srcOrd="0" destOrd="0" presId="urn:microsoft.com/office/officeart/2005/8/layout/orgChart1"/>
    <dgm:cxn modelId="{5D6DC17B-B0F2-49C8-A9F0-61D3D73AEAE0}" type="presParOf" srcId="{DBE19C44-8AF2-4CF1-996F-EAF93D6A48B9}" destId="{7538FCEC-E8CB-496D-8866-4FD81414EBEA}" srcOrd="1" destOrd="0" presId="urn:microsoft.com/office/officeart/2005/8/layout/orgChart1"/>
    <dgm:cxn modelId="{F1C90A43-AFFA-4274-A4D5-6D51815722A6}" type="presParOf" srcId="{DE53850E-782B-4A8E-8A01-8E25D3A845E7}" destId="{89C5331D-E31B-44A2-B53D-4DC933142517}" srcOrd="1" destOrd="0" presId="urn:microsoft.com/office/officeart/2005/8/layout/orgChart1"/>
    <dgm:cxn modelId="{4FE0AA82-0574-46C8-9F80-656FD81DC511}" type="presParOf" srcId="{DE53850E-782B-4A8E-8A01-8E25D3A845E7}" destId="{06B86063-77CC-4759-9476-63E39A0F8782}" srcOrd="2" destOrd="0" presId="urn:microsoft.com/office/officeart/2005/8/layout/orgChart1"/>
    <dgm:cxn modelId="{EAC2CDC8-EC84-467B-B2F2-E977CE12ADD5}" type="presParOf" srcId="{22539C7F-60E9-4570-B5AE-3299EB5F2DC2}" destId="{5F86DC9F-8235-486D-B3A8-C6C8833DC566}" srcOrd="4" destOrd="0" presId="urn:microsoft.com/office/officeart/2005/8/layout/orgChart1"/>
    <dgm:cxn modelId="{EAFE0BC2-E900-4370-B3F6-5A6A7BC2DDAC}" type="presParOf" srcId="{22539C7F-60E9-4570-B5AE-3299EB5F2DC2}" destId="{A0180911-34EE-4D31-9CAC-6E218B176C29}" srcOrd="5" destOrd="0" presId="urn:microsoft.com/office/officeart/2005/8/layout/orgChart1"/>
    <dgm:cxn modelId="{C731C521-B14D-4BD0-9FC9-F2A297FB85B9}" type="presParOf" srcId="{A0180911-34EE-4D31-9CAC-6E218B176C29}" destId="{6D9A7178-F2E9-4F2E-AFC1-7321095C34A2}" srcOrd="0" destOrd="0" presId="urn:microsoft.com/office/officeart/2005/8/layout/orgChart1"/>
    <dgm:cxn modelId="{F8ED0424-4195-4D6E-9810-017CEFEB5322}" type="presParOf" srcId="{6D9A7178-F2E9-4F2E-AFC1-7321095C34A2}" destId="{A4DF5286-ABA0-49E4-BA46-F0E1103DA8C5}" srcOrd="0" destOrd="0" presId="urn:microsoft.com/office/officeart/2005/8/layout/orgChart1"/>
    <dgm:cxn modelId="{A3639BE3-35D2-42AF-A571-DB040645B6C6}" type="presParOf" srcId="{6D9A7178-F2E9-4F2E-AFC1-7321095C34A2}" destId="{3C6C2F76-C2E3-4AC3-BB04-92E625AB8D18}" srcOrd="1" destOrd="0" presId="urn:microsoft.com/office/officeart/2005/8/layout/orgChart1"/>
    <dgm:cxn modelId="{51135D36-0FF7-4610-9526-463D63B7F0AB}" type="presParOf" srcId="{A0180911-34EE-4D31-9CAC-6E218B176C29}" destId="{7733785C-B387-4713-9A81-E22A67309284}" srcOrd="1" destOrd="0" presId="urn:microsoft.com/office/officeart/2005/8/layout/orgChart1"/>
    <dgm:cxn modelId="{34AFB41E-AC0B-4267-9EEA-EC57BA09EFDA}" type="presParOf" srcId="{7733785C-B387-4713-9A81-E22A67309284}" destId="{2A099188-F27B-4F85-83AD-556F5DB3EA75}" srcOrd="0" destOrd="0" presId="urn:microsoft.com/office/officeart/2005/8/layout/orgChart1"/>
    <dgm:cxn modelId="{E5E5D18C-FB38-448F-AD53-9B64C46C5AAC}" type="presParOf" srcId="{7733785C-B387-4713-9A81-E22A67309284}" destId="{7A592070-31E4-45BF-9EED-5AF3FA30F86F}" srcOrd="1" destOrd="0" presId="urn:microsoft.com/office/officeart/2005/8/layout/orgChart1"/>
    <dgm:cxn modelId="{F8BF7461-C9CC-4F92-9E63-828534F945DA}" type="presParOf" srcId="{7A592070-31E4-45BF-9EED-5AF3FA30F86F}" destId="{51D5C270-9680-4886-9676-6230AE45A12E}" srcOrd="0" destOrd="0" presId="urn:microsoft.com/office/officeart/2005/8/layout/orgChart1"/>
    <dgm:cxn modelId="{67285451-F62B-40DC-9C0F-C1BF866B3ECA}" type="presParOf" srcId="{51D5C270-9680-4886-9676-6230AE45A12E}" destId="{DA0AF10E-CACF-404E-8818-14995248E0FA}" srcOrd="0" destOrd="0" presId="urn:microsoft.com/office/officeart/2005/8/layout/orgChart1"/>
    <dgm:cxn modelId="{DCA1BD6D-F668-4C6E-906F-DA40D37BE4F6}" type="presParOf" srcId="{51D5C270-9680-4886-9676-6230AE45A12E}" destId="{43AD6154-9975-4190-A496-C446C5A70B08}" srcOrd="1" destOrd="0" presId="urn:microsoft.com/office/officeart/2005/8/layout/orgChart1"/>
    <dgm:cxn modelId="{F8CC2344-F40D-4332-B2EB-EC1E42BAE26E}" type="presParOf" srcId="{7A592070-31E4-45BF-9EED-5AF3FA30F86F}" destId="{6217FB73-F55D-4621-B73D-08D8EDA0E486}" srcOrd="1" destOrd="0" presId="urn:microsoft.com/office/officeart/2005/8/layout/orgChart1"/>
    <dgm:cxn modelId="{84FCB84D-C721-4CDB-91C4-4C8147A05636}" type="presParOf" srcId="{7A592070-31E4-45BF-9EED-5AF3FA30F86F}" destId="{4E865875-7674-4022-BC48-B4F10C342D6C}" srcOrd="2" destOrd="0" presId="urn:microsoft.com/office/officeart/2005/8/layout/orgChart1"/>
    <dgm:cxn modelId="{779EB266-E92C-4608-B637-D1338B58573F}" type="presParOf" srcId="{7733785C-B387-4713-9A81-E22A67309284}" destId="{CD5B8230-5926-477A-8E38-A25AD733DC8F}" srcOrd="2" destOrd="0" presId="urn:microsoft.com/office/officeart/2005/8/layout/orgChart1"/>
    <dgm:cxn modelId="{E3908AB8-5543-4BF0-A2BD-4CAF4794FEDA}" type="presParOf" srcId="{7733785C-B387-4713-9A81-E22A67309284}" destId="{03A3A50D-1B86-459F-A6D8-E8B41F4566D3}" srcOrd="3" destOrd="0" presId="urn:microsoft.com/office/officeart/2005/8/layout/orgChart1"/>
    <dgm:cxn modelId="{F8ACEC2A-4CD9-4059-8481-840DF5A91D41}" type="presParOf" srcId="{03A3A50D-1B86-459F-A6D8-E8B41F4566D3}" destId="{49A74728-CDAF-4B43-B299-EEEAFF69AAB6}" srcOrd="0" destOrd="0" presId="urn:microsoft.com/office/officeart/2005/8/layout/orgChart1"/>
    <dgm:cxn modelId="{8FBCB2E4-B34E-4F6A-92DD-C128A7360077}" type="presParOf" srcId="{49A74728-CDAF-4B43-B299-EEEAFF69AAB6}" destId="{85AFB260-C618-44BD-B56F-DC1F779D6BC1}" srcOrd="0" destOrd="0" presId="urn:microsoft.com/office/officeart/2005/8/layout/orgChart1"/>
    <dgm:cxn modelId="{BE828240-591C-4EC4-9388-B699961E2C36}" type="presParOf" srcId="{49A74728-CDAF-4B43-B299-EEEAFF69AAB6}" destId="{98B57EAA-1BB3-4859-A3E3-E71361275B1D}" srcOrd="1" destOrd="0" presId="urn:microsoft.com/office/officeart/2005/8/layout/orgChart1"/>
    <dgm:cxn modelId="{6B661587-2AD7-4039-9DBD-0268C2FB96B6}" type="presParOf" srcId="{03A3A50D-1B86-459F-A6D8-E8B41F4566D3}" destId="{8853CAD9-4AB1-4499-BF45-FEB9969DEA4B}" srcOrd="1" destOrd="0" presId="urn:microsoft.com/office/officeart/2005/8/layout/orgChart1"/>
    <dgm:cxn modelId="{C4877E03-9BF5-4A02-96A5-D218191F12DC}" type="presParOf" srcId="{03A3A50D-1B86-459F-A6D8-E8B41F4566D3}" destId="{0DFAA4C8-88F3-4A87-A6AC-D44E39CB6E75}" srcOrd="2" destOrd="0" presId="urn:microsoft.com/office/officeart/2005/8/layout/orgChart1"/>
    <dgm:cxn modelId="{A5FC3705-366F-408A-A7EB-6C654DE7A9FC}" type="presParOf" srcId="{A0180911-34EE-4D31-9CAC-6E218B176C29}" destId="{54D2DA5E-FC9E-4121-A79C-FDD09B567761}" srcOrd="2" destOrd="0" presId="urn:microsoft.com/office/officeart/2005/8/layout/orgChart1"/>
    <dgm:cxn modelId="{49538E9B-D95F-4C43-97CD-18B70DED3CEE}" type="presParOf" srcId="{5A740FF0-A34E-4866-834C-73CFA8F8791E}" destId="{54D388FE-2798-4A75-8B9F-F7C11C45DD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6A6BEE-A838-4196-9D2C-B9BE08528D1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472A8-3762-4F7F-B3F1-219301C787AF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/>
        </a:p>
      </dgm:t>
    </dgm:pt>
    <dgm:pt modelId="{58D07ABC-3C3E-448C-94CB-C1443F93449D}" type="parTrans" cxnId="{0222C7F9-271B-4D1C-9DAC-98327BA3B978}">
      <dgm:prSet/>
      <dgm:spPr/>
      <dgm:t>
        <a:bodyPr/>
        <a:lstStyle/>
        <a:p>
          <a:endParaRPr lang="ru-RU" sz="3200"/>
        </a:p>
      </dgm:t>
    </dgm:pt>
    <dgm:pt modelId="{EEDE22E4-36EA-4F68-A0FD-EADDD0CEB82D}" type="sibTrans" cxnId="{0222C7F9-271B-4D1C-9DAC-98327BA3B978}">
      <dgm:prSet/>
      <dgm:spPr/>
      <dgm:t>
        <a:bodyPr/>
        <a:lstStyle/>
        <a:p>
          <a:endParaRPr lang="ru-RU" sz="3200"/>
        </a:p>
      </dgm:t>
    </dgm:pt>
    <dgm:pt modelId="{419ABDD1-E9C9-4795-93F7-2EA6936FE8E9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2800" dirty="0"/>
        </a:p>
      </dgm:t>
    </dgm:pt>
    <dgm:pt modelId="{E50807C8-EE8F-4B8A-990E-5498A6088E00}" type="parTrans" cxnId="{0A6D22CE-281A-4633-B128-2C6568C1C2CE}">
      <dgm:prSet/>
      <dgm:spPr/>
      <dgm:t>
        <a:bodyPr/>
        <a:lstStyle/>
        <a:p>
          <a:endParaRPr lang="ru-RU" sz="3200"/>
        </a:p>
      </dgm:t>
    </dgm:pt>
    <dgm:pt modelId="{553A9826-C096-44AE-B187-DABB70B75A36}" type="sibTrans" cxnId="{0A6D22CE-281A-4633-B128-2C6568C1C2CE}">
      <dgm:prSet/>
      <dgm:spPr/>
      <dgm:t>
        <a:bodyPr/>
        <a:lstStyle/>
        <a:p>
          <a:endParaRPr lang="ru-RU" sz="3200"/>
        </a:p>
      </dgm:t>
    </dgm:pt>
    <dgm:pt modelId="{2FA862E0-6898-4985-89D8-94873F597D79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qo‘shimchalar</a:t>
          </a:r>
          <a:endParaRPr lang="ru-RU" sz="2800" dirty="0"/>
        </a:p>
      </dgm:t>
    </dgm:pt>
    <dgm:pt modelId="{C6B13D15-736A-4F4E-A668-3108F3F62F92}" type="parTrans" cxnId="{9ADE464F-79B9-47F7-93FE-FF9D8A89386A}">
      <dgm:prSet/>
      <dgm:spPr/>
      <dgm:t>
        <a:bodyPr/>
        <a:lstStyle/>
        <a:p>
          <a:endParaRPr lang="ru-RU" sz="3200"/>
        </a:p>
      </dgm:t>
    </dgm:pt>
    <dgm:pt modelId="{51266C4B-937C-45B2-AFE8-E70C55B4E2A4}" type="sibTrans" cxnId="{9ADE464F-79B9-47F7-93FE-FF9D8A89386A}">
      <dgm:prSet/>
      <dgm:spPr/>
      <dgm:t>
        <a:bodyPr/>
        <a:lstStyle/>
        <a:p>
          <a:endParaRPr lang="ru-RU" sz="3200"/>
        </a:p>
      </dgm:t>
    </dgm:pt>
    <dgm:pt modelId="{EC62EB6C-4049-4C2E-A720-70068034B786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qo‘llanuvchi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</a:t>
          </a:r>
          <a:endParaRPr lang="ru-RU" sz="2800" dirty="0"/>
        </a:p>
      </dgm:t>
    </dgm:pt>
    <dgm:pt modelId="{902AEC0A-6CD3-485C-BDD0-E6FE9C0A527E}" type="parTrans" cxnId="{50B2D27D-1BD9-47B1-B2B5-94C6DC926DF3}">
      <dgm:prSet/>
      <dgm:spPr/>
      <dgm:t>
        <a:bodyPr/>
        <a:lstStyle/>
        <a:p>
          <a:endParaRPr lang="ru-RU" sz="3200"/>
        </a:p>
      </dgm:t>
    </dgm:pt>
    <dgm:pt modelId="{ACC5B905-74F2-4047-9322-147263E3C860}" type="sibTrans" cxnId="{50B2D27D-1BD9-47B1-B2B5-94C6DC926DF3}">
      <dgm:prSet/>
      <dgm:spPr/>
      <dgm:t>
        <a:bodyPr/>
        <a:lstStyle/>
        <a:p>
          <a:endParaRPr lang="ru-RU" sz="3200"/>
        </a:p>
      </dgm:t>
    </dgm:pt>
    <dgm:pt modelId="{831412A1-4915-48DA-9D33-2FD131FAB4B1}">
      <dgm:prSet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so‘roq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olmoshlari</a:t>
          </a:r>
          <a:endParaRPr lang="ru-RU" sz="2800" dirty="0"/>
        </a:p>
      </dgm:t>
    </dgm:pt>
    <dgm:pt modelId="{452D2F43-053B-4665-A935-6E8668415978}" type="parTrans" cxnId="{22898FA6-3D45-4CB7-8ED0-287D26E8C1A4}">
      <dgm:prSet/>
      <dgm:spPr/>
      <dgm:t>
        <a:bodyPr/>
        <a:lstStyle/>
        <a:p>
          <a:endParaRPr lang="ru-RU" sz="3200"/>
        </a:p>
      </dgm:t>
    </dgm:pt>
    <dgm:pt modelId="{FA9452FA-65D9-458B-8612-1D131A1413DA}" type="sibTrans" cxnId="{22898FA6-3D45-4CB7-8ED0-287D26E8C1A4}">
      <dgm:prSet/>
      <dgm:spPr/>
      <dgm:t>
        <a:bodyPr/>
        <a:lstStyle/>
        <a:p>
          <a:endParaRPr lang="ru-RU" sz="3200"/>
        </a:p>
      </dgm:t>
    </dgm:pt>
    <dgm:pt modelId="{30F78B39-C3B3-4288-8921-93C714A2748C}">
      <dgm:prSet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olmoshlari</a:t>
          </a:r>
          <a:endParaRPr lang="ru-RU" sz="2800" dirty="0"/>
        </a:p>
      </dgm:t>
    </dgm:pt>
    <dgm:pt modelId="{A29F4500-861D-4F0D-A8B7-C5FC67F01D81}" type="parTrans" cxnId="{50B97CD5-B6A3-46CE-9C20-9ED4FB7EBF63}">
      <dgm:prSet/>
      <dgm:spPr/>
      <dgm:t>
        <a:bodyPr/>
        <a:lstStyle/>
        <a:p>
          <a:endParaRPr lang="ru-RU" sz="3200"/>
        </a:p>
      </dgm:t>
    </dgm:pt>
    <dgm:pt modelId="{779149C3-1089-4B3E-92C3-53542BF13FF3}" type="sibTrans" cxnId="{50B97CD5-B6A3-46CE-9C20-9ED4FB7EBF63}">
      <dgm:prSet/>
      <dgm:spPr/>
      <dgm:t>
        <a:bodyPr/>
        <a:lstStyle/>
        <a:p>
          <a:endParaRPr lang="ru-RU" sz="3200"/>
        </a:p>
      </dgm:t>
    </dgm:pt>
    <dgm:pt modelId="{8106B297-BF4A-4A99-A1A0-A92F6E4B2BA9}" type="pres">
      <dgm:prSet presAssocID="{3F6A6BEE-A838-4196-9D2C-B9BE08528D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740FF0-A34E-4866-834C-73CFA8F8791E}" type="pres">
      <dgm:prSet presAssocID="{16E472A8-3762-4F7F-B3F1-219301C787AF}" presName="hierRoot1" presStyleCnt="0">
        <dgm:presLayoutVars>
          <dgm:hierBranch val="init"/>
        </dgm:presLayoutVars>
      </dgm:prSet>
      <dgm:spPr/>
    </dgm:pt>
    <dgm:pt modelId="{020890FD-A7CE-4A14-BA50-3F46B2C9FCF8}" type="pres">
      <dgm:prSet presAssocID="{16E472A8-3762-4F7F-B3F1-219301C787AF}" presName="rootComposite1" presStyleCnt="0"/>
      <dgm:spPr/>
    </dgm:pt>
    <dgm:pt modelId="{97F458F0-5A6F-4F9D-917E-FEE6670EF5DB}" type="pres">
      <dgm:prSet presAssocID="{16E472A8-3762-4F7F-B3F1-219301C787AF}" presName="rootText1" presStyleLbl="node0" presStyleIdx="0" presStyleCnt="1" custScaleX="362178" custLinFactNeighborX="-63" custLinFactNeighborY="23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67DD4-6ED8-4D41-993A-77DAF1B48D56}" type="pres">
      <dgm:prSet presAssocID="{16E472A8-3762-4F7F-B3F1-219301C787A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2539C7F-60E9-4570-B5AE-3299EB5F2DC2}" type="pres">
      <dgm:prSet presAssocID="{16E472A8-3762-4F7F-B3F1-219301C787AF}" presName="hierChild2" presStyleCnt="0"/>
      <dgm:spPr/>
    </dgm:pt>
    <dgm:pt modelId="{92CB56A2-A950-489E-8046-DF033EE92C88}" type="pres">
      <dgm:prSet presAssocID="{E50807C8-EE8F-4B8A-990E-5498A6088E0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76E570E-B0CF-435B-9E04-B1B88CE07705}" type="pres">
      <dgm:prSet presAssocID="{419ABDD1-E9C9-4795-93F7-2EA6936FE8E9}" presName="hierRoot2" presStyleCnt="0">
        <dgm:presLayoutVars>
          <dgm:hierBranch val="init"/>
        </dgm:presLayoutVars>
      </dgm:prSet>
      <dgm:spPr/>
    </dgm:pt>
    <dgm:pt modelId="{61831CC6-06E8-4D92-BF8C-9EC5CBDDADFA}" type="pres">
      <dgm:prSet presAssocID="{419ABDD1-E9C9-4795-93F7-2EA6936FE8E9}" presName="rootComposite" presStyleCnt="0"/>
      <dgm:spPr/>
    </dgm:pt>
    <dgm:pt modelId="{43EEE041-CD3A-4A3D-B9AD-51C0780D4654}" type="pres">
      <dgm:prSet presAssocID="{419ABDD1-E9C9-4795-93F7-2EA6936FE8E9}" presName="rootText" presStyleLbl="node2" presStyleIdx="0" presStyleCnt="3" custScaleX="166956" custLinFactNeighborX="-33490" custLinFactNeighborY="8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16D70-C48B-493A-8DA4-7E0396DB5CE0}" type="pres">
      <dgm:prSet presAssocID="{419ABDD1-E9C9-4795-93F7-2EA6936FE8E9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52BC24-E107-4720-BFD8-4F9B601D42CF}" type="pres">
      <dgm:prSet presAssocID="{419ABDD1-E9C9-4795-93F7-2EA6936FE8E9}" presName="hierChild4" presStyleCnt="0"/>
      <dgm:spPr/>
    </dgm:pt>
    <dgm:pt modelId="{DE25D0E5-0258-474A-814D-4D77F229E2C5}" type="pres">
      <dgm:prSet presAssocID="{419ABDD1-E9C9-4795-93F7-2EA6936FE8E9}" presName="hierChild5" presStyleCnt="0"/>
      <dgm:spPr/>
    </dgm:pt>
    <dgm:pt modelId="{5A486FB9-B5E6-4908-BB58-1B4CBDF4B6E5}" type="pres">
      <dgm:prSet presAssocID="{C6B13D15-736A-4F4E-A668-3108F3F62F9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53850E-782B-4A8E-8A01-8E25D3A845E7}" type="pres">
      <dgm:prSet presAssocID="{2FA862E0-6898-4985-89D8-94873F597D79}" presName="hierRoot2" presStyleCnt="0">
        <dgm:presLayoutVars>
          <dgm:hierBranch val="init"/>
        </dgm:presLayoutVars>
      </dgm:prSet>
      <dgm:spPr/>
    </dgm:pt>
    <dgm:pt modelId="{DBE19C44-8AF2-4CF1-996F-EAF93D6A48B9}" type="pres">
      <dgm:prSet presAssocID="{2FA862E0-6898-4985-89D8-94873F597D79}" presName="rootComposite" presStyleCnt="0"/>
      <dgm:spPr/>
    </dgm:pt>
    <dgm:pt modelId="{A2840FB6-1F53-45FA-A272-7D1CB4F2E306}" type="pres">
      <dgm:prSet presAssocID="{2FA862E0-6898-4985-89D8-94873F597D79}" presName="rootText" presStyleLbl="node2" presStyleIdx="1" presStyleCnt="3" custScaleX="174807" custLinFactNeighborX="7287" custLinFactNeighborY="81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8FCEC-E8CB-496D-8866-4FD81414EBEA}" type="pres">
      <dgm:prSet presAssocID="{2FA862E0-6898-4985-89D8-94873F597D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9C5331D-E31B-44A2-B53D-4DC933142517}" type="pres">
      <dgm:prSet presAssocID="{2FA862E0-6898-4985-89D8-94873F597D79}" presName="hierChild4" presStyleCnt="0"/>
      <dgm:spPr/>
    </dgm:pt>
    <dgm:pt modelId="{06B86063-77CC-4759-9476-63E39A0F8782}" type="pres">
      <dgm:prSet presAssocID="{2FA862E0-6898-4985-89D8-94873F597D79}" presName="hierChild5" presStyleCnt="0"/>
      <dgm:spPr/>
    </dgm:pt>
    <dgm:pt modelId="{5F86DC9F-8235-486D-B3A8-C6C8833DC566}" type="pres">
      <dgm:prSet presAssocID="{902AEC0A-6CD3-485C-BDD0-E6FE9C0A527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0180911-34EE-4D31-9CAC-6E218B176C29}" type="pres">
      <dgm:prSet presAssocID="{EC62EB6C-4049-4C2E-A720-70068034B786}" presName="hierRoot2" presStyleCnt="0">
        <dgm:presLayoutVars>
          <dgm:hierBranch val="init"/>
        </dgm:presLayoutVars>
      </dgm:prSet>
      <dgm:spPr/>
    </dgm:pt>
    <dgm:pt modelId="{6D9A7178-F2E9-4F2E-AFC1-7321095C34A2}" type="pres">
      <dgm:prSet presAssocID="{EC62EB6C-4049-4C2E-A720-70068034B786}" presName="rootComposite" presStyleCnt="0"/>
      <dgm:spPr/>
    </dgm:pt>
    <dgm:pt modelId="{A4DF5286-ABA0-49E4-BA46-F0E1103DA8C5}" type="pres">
      <dgm:prSet presAssocID="{EC62EB6C-4049-4C2E-A720-70068034B786}" presName="rootText" presStyleLbl="node2" presStyleIdx="2" presStyleCnt="3" custScaleX="202070" custLinFactNeighborX="18512" custLinFactNeighborY="82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C2F76-C2E3-4AC3-BB04-92E625AB8D18}" type="pres">
      <dgm:prSet presAssocID="{EC62EB6C-4049-4C2E-A720-70068034B786}" presName="rootConnector" presStyleLbl="node2" presStyleIdx="2" presStyleCnt="3"/>
      <dgm:spPr/>
      <dgm:t>
        <a:bodyPr/>
        <a:lstStyle/>
        <a:p>
          <a:endParaRPr lang="ru-RU"/>
        </a:p>
      </dgm:t>
    </dgm:pt>
    <dgm:pt modelId="{7733785C-B387-4713-9A81-E22A67309284}" type="pres">
      <dgm:prSet presAssocID="{EC62EB6C-4049-4C2E-A720-70068034B786}" presName="hierChild4" presStyleCnt="0"/>
      <dgm:spPr/>
    </dgm:pt>
    <dgm:pt modelId="{2A099188-F27B-4F85-83AD-556F5DB3EA75}" type="pres">
      <dgm:prSet presAssocID="{452D2F43-053B-4665-A935-6E8668415978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A592070-31E4-45BF-9EED-5AF3FA30F86F}" type="pres">
      <dgm:prSet presAssocID="{831412A1-4915-48DA-9D33-2FD131FAB4B1}" presName="hierRoot2" presStyleCnt="0">
        <dgm:presLayoutVars>
          <dgm:hierBranch val="init"/>
        </dgm:presLayoutVars>
      </dgm:prSet>
      <dgm:spPr/>
    </dgm:pt>
    <dgm:pt modelId="{51D5C270-9680-4886-9676-6230AE45A12E}" type="pres">
      <dgm:prSet presAssocID="{831412A1-4915-48DA-9D33-2FD131FAB4B1}" presName="rootComposite" presStyleCnt="0"/>
      <dgm:spPr/>
    </dgm:pt>
    <dgm:pt modelId="{DA0AF10E-CACF-404E-8818-14995248E0FA}" type="pres">
      <dgm:prSet presAssocID="{831412A1-4915-48DA-9D33-2FD131FAB4B1}" presName="rootText" presStyleLbl="node3" presStyleIdx="0" presStyleCnt="2" custLinFactX="-52215" custLinFactY="525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D6154-9975-4190-A496-C446C5A70B08}" type="pres">
      <dgm:prSet presAssocID="{831412A1-4915-48DA-9D33-2FD131FAB4B1}" presName="rootConnector" presStyleLbl="node3" presStyleIdx="0" presStyleCnt="2"/>
      <dgm:spPr/>
      <dgm:t>
        <a:bodyPr/>
        <a:lstStyle/>
        <a:p>
          <a:endParaRPr lang="ru-RU"/>
        </a:p>
      </dgm:t>
    </dgm:pt>
    <dgm:pt modelId="{6217FB73-F55D-4621-B73D-08D8EDA0E486}" type="pres">
      <dgm:prSet presAssocID="{831412A1-4915-48DA-9D33-2FD131FAB4B1}" presName="hierChild4" presStyleCnt="0"/>
      <dgm:spPr/>
    </dgm:pt>
    <dgm:pt modelId="{4E865875-7674-4022-BC48-B4F10C342D6C}" type="pres">
      <dgm:prSet presAssocID="{831412A1-4915-48DA-9D33-2FD131FAB4B1}" presName="hierChild5" presStyleCnt="0"/>
      <dgm:spPr/>
    </dgm:pt>
    <dgm:pt modelId="{CD5B8230-5926-477A-8E38-A25AD733DC8F}" type="pres">
      <dgm:prSet presAssocID="{A29F4500-861D-4F0D-A8B7-C5FC67F01D8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3A3A50D-1B86-459F-A6D8-E8B41F4566D3}" type="pres">
      <dgm:prSet presAssocID="{30F78B39-C3B3-4288-8921-93C714A2748C}" presName="hierRoot2" presStyleCnt="0">
        <dgm:presLayoutVars>
          <dgm:hierBranch val="init"/>
        </dgm:presLayoutVars>
      </dgm:prSet>
      <dgm:spPr/>
    </dgm:pt>
    <dgm:pt modelId="{49A74728-CDAF-4B43-B299-EEEAFF69AAB6}" type="pres">
      <dgm:prSet presAssocID="{30F78B39-C3B3-4288-8921-93C714A2748C}" presName="rootComposite" presStyleCnt="0"/>
      <dgm:spPr/>
    </dgm:pt>
    <dgm:pt modelId="{85AFB260-C618-44BD-B56F-DC1F779D6BC1}" type="pres">
      <dgm:prSet presAssocID="{30F78B39-C3B3-4288-8921-93C714A2748C}" presName="rootText" presStyleLbl="node3" presStyleIdx="1" presStyleCnt="2" custLinFactNeighborX="33806" custLinFactNeighborY="-36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57EAA-1BB3-4859-A3E3-E71361275B1D}" type="pres">
      <dgm:prSet presAssocID="{30F78B39-C3B3-4288-8921-93C714A2748C}" presName="rootConnector" presStyleLbl="node3" presStyleIdx="1" presStyleCnt="2"/>
      <dgm:spPr/>
      <dgm:t>
        <a:bodyPr/>
        <a:lstStyle/>
        <a:p>
          <a:endParaRPr lang="ru-RU"/>
        </a:p>
      </dgm:t>
    </dgm:pt>
    <dgm:pt modelId="{8853CAD9-4AB1-4499-BF45-FEB9969DEA4B}" type="pres">
      <dgm:prSet presAssocID="{30F78B39-C3B3-4288-8921-93C714A2748C}" presName="hierChild4" presStyleCnt="0"/>
      <dgm:spPr/>
    </dgm:pt>
    <dgm:pt modelId="{0DFAA4C8-88F3-4A87-A6AC-D44E39CB6E75}" type="pres">
      <dgm:prSet presAssocID="{30F78B39-C3B3-4288-8921-93C714A2748C}" presName="hierChild5" presStyleCnt="0"/>
      <dgm:spPr/>
    </dgm:pt>
    <dgm:pt modelId="{54D2DA5E-FC9E-4121-A79C-FDD09B567761}" type="pres">
      <dgm:prSet presAssocID="{EC62EB6C-4049-4C2E-A720-70068034B786}" presName="hierChild5" presStyleCnt="0"/>
      <dgm:spPr/>
    </dgm:pt>
    <dgm:pt modelId="{54D388FE-2798-4A75-8B9F-F7C11C45DDD8}" type="pres">
      <dgm:prSet presAssocID="{16E472A8-3762-4F7F-B3F1-219301C787AF}" presName="hierChild3" presStyleCnt="0"/>
      <dgm:spPr/>
    </dgm:pt>
  </dgm:ptLst>
  <dgm:cxnLst>
    <dgm:cxn modelId="{9ADE464F-79B9-47F7-93FE-FF9D8A89386A}" srcId="{16E472A8-3762-4F7F-B3F1-219301C787AF}" destId="{2FA862E0-6898-4985-89D8-94873F597D79}" srcOrd="1" destOrd="0" parTransId="{C6B13D15-736A-4F4E-A668-3108F3F62F92}" sibTransId="{51266C4B-937C-45B2-AFE8-E70C55B4E2A4}"/>
    <dgm:cxn modelId="{0222C7F9-271B-4D1C-9DAC-98327BA3B978}" srcId="{3F6A6BEE-A838-4196-9D2C-B9BE08528D1E}" destId="{16E472A8-3762-4F7F-B3F1-219301C787AF}" srcOrd="0" destOrd="0" parTransId="{58D07ABC-3C3E-448C-94CB-C1443F93449D}" sibTransId="{EEDE22E4-36EA-4F68-A0FD-EADDD0CEB82D}"/>
    <dgm:cxn modelId="{B73CDBD1-2185-4356-A24D-E02A75FE696C}" type="presOf" srcId="{30F78B39-C3B3-4288-8921-93C714A2748C}" destId="{98B57EAA-1BB3-4859-A3E3-E71361275B1D}" srcOrd="1" destOrd="0" presId="urn:microsoft.com/office/officeart/2005/8/layout/orgChart1"/>
    <dgm:cxn modelId="{D98268C4-57DD-4012-A5AB-EC1390C7A36F}" type="presOf" srcId="{419ABDD1-E9C9-4795-93F7-2EA6936FE8E9}" destId="{43EEE041-CD3A-4A3D-B9AD-51C0780D4654}" srcOrd="0" destOrd="0" presId="urn:microsoft.com/office/officeart/2005/8/layout/orgChart1"/>
    <dgm:cxn modelId="{0A6D22CE-281A-4633-B128-2C6568C1C2CE}" srcId="{16E472A8-3762-4F7F-B3F1-219301C787AF}" destId="{419ABDD1-E9C9-4795-93F7-2EA6936FE8E9}" srcOrd="0" destOrd="0" parTransId="{E50807C8-EE8F-4B8A-990E-5498A6088E00}" sibTransId="{553A9826-C096-44AE-B187-DABB70B75A36}"/>
    <dgm:cxn modelId="{856014FC-B97A-4630-B437-9E0F30A9770D}" type="presOf" srcId="{452D2F43-053B-4665-A935-6E8668415978}" destId="{2A099188-F27B-4F85-83AD-556F5DB3EA75}" srcOrd="0" destOrd="0" presId="urn:microsoft.com/office/officeart/2005/8/layout/orgChart1"/>
    <dgm:cxn modelId="{BBF3CBA7-ACDA-4D63-A7E8-79A15F3ABE68}" type="presOf" srcId="{EC62EB6C-4049-4C2E-A720-70068034B786}" destId="{A4DF5286-ABA0-49E4-BA46-F0E1103DA8C5}" srcOrd="0" destOrd="0" presId="urn:microsoft.com/office/officeart/2005/8/layout/orgChart1"/>
    <dgm:cxn modelId="{63DF1B64-7DBE-40EC-AEC6-4A6217787BA9}" type="presOf" srcId="{16E472A8-3762-4F7F-B3F1-219301C787AF}" destId="{81A67DD4-6ED8-4D41-993A-77DAF1B48D56}" srcOrd="1" destOrd="0" presId="urn:microsoft.com/office/officeart/2005/8/layout/orgChart1"/>
    <dgm:cxn modelId="{55DF71A6-5418-42C7-A74E-E8716D178E11}" type="presOf" srcId="{16E472A8-3762-4F7F-B3F1-219301C787AF}" destId="{97F458F0-5A6F-4F9D-917E-FEE6670EF5DB}" srcOrd="0" destOrd="0" presId="urn:microsoft.com/office/officeart/2005/8/layout/orgChart1"/>
    <dgm:cxn modelId="{50B2D27D-1BD9-47B1-B2B5-94C6DC926DF3}" srcId="{16E472A8-3762-4F7F-B3F1-219301C787AF}" destId="{EC62EB6C-4049-4C2E-A720-70068034B786}" srcOrd="2" destOrd="0" parTransId="{902AEC0A-6CD3-485C-BDD0-E6FE9C0A527E}" sibTransId="{ACC5B905-74F2-4047-9322-147263E3C860}"/>
    <dgm:cxn modelId="{08286188-BEAF-4D67-B7F0-4CCC1B9DF89D}" type="presOf" srcId="{831412A1-4915-48DA-9D33-2FD131FAB4B1}" destId="{DA0AF10E-CACF-404E-8818-14995248E0FA}" srcOrd="0" destOrd="0" presId="urn:microsoft.com/office/officeart/2005/8/layout/orgChart1"/>
    <dgm:cxn modelId="{AA5772CC-31D0-4CBB-ABA0-77A976D99EB4}" type="presOf" srcId="{902AEC0A-6CD3-485C-BDD0-E6FE9C0A527E}" destId="{5F86DC9F-8235-486D-B3A8-C6C8833DC566}" srcOrd="0" destOrd="0" presId="urn:microsoft.com/office/officeart/2005/8/layout/orgChart1"/>
    <dgm:cxn modelId="{F1CBA0A2-9927-49C0-BBD9-9882755E762D}" type="presOf" srcId="{A29F4500-861D-4F0D-A8B7-C5FC67F01D81}" destId="{CD5B8230-5926-477A-8E38-A25AD733DC8F}" srcOrd="0" destOrd="0" presId="urn:microsoft.com/office/officeart/2005/8/layout/orgChart1"/>
    <dgm:cxn modelId="{BD99D70A-E1BD-481F-A52A-B046314A089B}" type="presOf" srcId="{3F6A6BEE-A838-4196-9D2C-B9BE08528D1E}" destId="{8106B297-BF4A-4A99-A1A0-A92F6E4B2BA9}" srcOrd="0" destOrd="0" presId="urn:microsoft.com/office/officeart/2005/8/layout/orgChart1"/>
    <dgm:cxn modelId="{22898FA6-3D45-4CB7-8ED0-287D26E8C1A4}" srcId="{EC62EB6C-4049-4C2E-A720-70068034B786}" destId="{831412A1-4915-48DA-9D33-2FD131FAB4B1}" srcOrd="0" destOrd="0" parTransId="{452D2F43-053B-4665-A935-6E8668415978}" sibTransId="{FA9452FA-65D9-458B-8612-1D131A1413DA}"/>
    <dgm:cxn modelId="{E021292E-7BF7-4EFE-B28F-CB2B8BD6ADD1}" type="presOf" srcId="{2FA862E0-6898-4985-89D8-94873F597D79}" destId="{A2840FB6-1F53-45FA-A272-7D1CB4F2E306}" srcOrd="0" destOrd="0" presId="urn:microsoft.com/office/officeart/2005/8/layout/orgChart1"/>
    <dgm:cxn modelId="{85D13205-ED56-4FAB-8A64-ACF948E69BD2}" type="presOf" srcId="{E50807C8-EE8F-4B8A-990E-5498A6088E00}" destId="{92CB56A2-A950-489E-8046-DF033EE92C88}" srcOrd="0" destOrd="0" presId="urn:microsoft.com/office/officeart/2005/8/layout/orgChart1"/>
    <dgm:cxn modelId="{03698885-FD4D-47D6-8A3D-0C7A40AC68EA}" type="presOf" srcId="{C6B13D15-736A-4F4E-A668-3108F3F62F92}" destId="{5A486FB9-B5E6-4908-BB58-1B4CBDF4B6E5}" srcOrd="0" destOrd="0" presId="urn:microsoft.com/office/officeart/2005/8/layout/orgChart1"/>
    <dgm:cxn modelId="{50B97CD5-B6A3-46CE-9C20-9ED4FB7EBF63}" srcId="{EC62EB6C-4049-4C2E-A720-70068034B786}" destId="{30F78B39-C3B3-4288-8921-93C714A2748C}" srcOrd="1" destOrd="0" parTransId="{A29F4500-861D-4F0D-A8B7-C5FC67F01D81}" sibTransId="{779149C3-1089-4B3E-92C3-53542BF13FF3}"/>
    <dgm:cxn modelId="{6DAE01D9-D1CD-47BA-9008-8E04D9EE6FBA}" type="presOf" srcId="{EC62EB6C-4049-4C2E-A720-70068034B786}" destId="{3C6C2F76-C2E3-4AC3-BB04-92E625AB8D18}" srcOrd="1" destOrd="0" presId="urn:microsoft.com/office/officeart/2005/8/layout/orgChart1"/>
    <dgm:cxn modelId="{51EB925F-FE50-444D-8ABA-FEC1ED439BE8}" type="presOf" srcId="{831412A1-4915-48DA-9D33-2FD131FAB4B1}" destId="{43AD6154-9975-4190-A496-C446C5A70B08}" srcOrd="1" destOrd="0" presId="urn:microsoft.com/office/officeart/2005/8/layout/orgChart1"/>
    <dgm:cxn modelId="{FEB56A18-A154-4255-9CA7-259ED89EB0F4}" type="presOf" srcId="{30F78B39-C3B3-4288-8921-93C714A2748C}" destId="{85AFB260-C618-44BD-B56F-DC1F779D6BC1}" srcOrd="0" destOrd="0" presId="urn:microsoft.com/office/officeart/2005/8/layout/orgChart1"/>
    <dgm:cxn modelId="{81AD8C2D-36BB-4592-BD31-7A2E44DCE8CB}" type="presOf" srcId="{419ABDD1-E9C9-4795-93F7-2EA6936FE8E9}" destId="{F0016D70-C48B-493A-8DA4-7E0396DB5CE0}" srcOrd="1" destOrd="0" presId="urn:microsoft.com/office/officeart/2005/8/layout/orgChart1"/>
    <dgm:cxn modelId="{54A928EC-E645-481C-8295-789B47A57F2F}" type="presOf" srcId="{2FA862E0-6898-4985-89D8-94873F597D79}" destId="{7538FCEC-E8CB-496D-8866-4FD81414EBEA}" srcOrd="1" destOrd="0" presId="urn:microsoft.com/office/officeart/2005/8/layout/orgChart1"/>
    <dgm:cxn modelId="{AC1CBF79-7969-448C-8FE5-911BF3C4A775}" type="presParOf" srcId="{8106B297-BF4A-4A99-A1A0-A92F6E4B2BA9}" destId="{5A740FF0-A34E-4866-834C-73CFA8F8791E}" srcOrd="0" destOrd="0" presId="urn:microsoft.com/office/officeart/2005/8/layout/orgChart1"/>
    <dgm:cxn modelId="{01CC809E-5DD1-4AC1-ADD9-6F1FC467BFD7}" type="presParOf" srcId="{5A740FF0-A34E-4866-834C-73CFA8F8791E}" destId="{020890FD-A7CE-4A14-BA50-3F46B2C9FCF8}" srcOrd="0" destOrd="0" presId="urn:microsoft.com/office/officeart/2005/8/layout/orgChart1"/>
    <dgm:cxn modelId="{5249B534-3BCF-469D-AC05-59BFC5FD1673}" type="presParOf" srcId="{020890FD-A7CE-4A14-BA50-3F46B2C9FCF8}" destId="{97F458F0-5A6F-4F9D-917E-FEE6670EF5DB}" srcOrd="0" destOrd="0" presId="urn:microsoft.com/office/officeart/2005/8/layout/orgChart1"/>
    <dgm:cxn modelId="{55783041-1F32-4116-9C9F-32954EAA1F03}" type="presParOf" srcId="{020890FD-A7CE-4A14-BA50-3F46B2C9FCF8}" destId="{81A67DD4-6ED8-4D41-993A-77DAF1B48D56}" srcOrd="1" destOrd="0" presId="urn:microsoft.com/office/officeart/2005/8/layout/orgChart1"/>
    <dgm:cxn modelId="{DA97C0CF-56C4-42F4-9835-88897DB3DF8A}" type="presParOf" srcId="{5A740FF0-A34E-4866-834C-73CFA8F8791E}" destId="{22539C7F-60E9-4570-B5AE-3299EB5F2DC2}" srcOrd="1" destOrd="0" presId="urn:microsoft.com/office/officeart/2005/8/layout/orgChart1"/>
    <dgm:cxn modelId="{142A2AF8-72F6-4FC9-9D3D-652A527FDD34}" type="presParOf" srcId="{22539C7F-60E9-4570-B5AE-3299EB5F2DC2}" destId="{92CB56A2-A950-489E-8046-DF033EE92C88}" srcOrd="0" destOrd="0" presId="urn:microsoft.com/office/officeart/2005/8/layout/orgChart1"/>
    <dgm:cxn modelId="{B80BBFA2-E78A-4F5D-AD04-B8B044C5E26C}" type="presParOf" srcId="{22539C7F-60E9-4570-B5AE-3299EB5F2DC2}" destId="{A76E570E-B0CF-435B-9E04-B1B88CE07705}" srcOrd="1" destOrd="0" presId="urn:microsoft.com/office/officeart/2005/8/layout/orgChart1"/>
    <dgm:cxn modelId="{B7662060-EC5E-4191-8664-49FC45782C27}" type="presParOf" srcId="{A76E570E-B0CF-435B-9E04-B1B88CE07705}" destId="{61831CC6-06E8-4D92-BF8C-9EC5CBDDADFA}" srcOrd="0" destOrd="0" presId="urn:microsoft.com/office/officeart/2005/8/layout/orgChart1"/>
    <dgm:cxn modelId="{D4217F2C-A622-4353-BE78-CC5AF1FCBAC8}" type="presParOf" srcId="{61831CC6-06E8-4D92-BF8C-9EC5CBDDADFA}" destId="{43EEE041-CD3A-4A3D-B9AD-51C0780D4654}" srcOrd="0" destOrd="0" presId="urn:microsoft.com/office/officeart/2005/8/layout/orgChart1"/>
    <dgm:cxn modelId="{7F6619BB-8877-4B41-9F08-F0396F03D7CE}" type="presParOf" srcId="{61831CC6-06E8-4D92-BF8C-9EC5CBDDADFA}" destId="{F0016D70-C48B-493A-8DA4-7E0396DB5CE0}" srcOrd="1" destOrd="0" presId="urn:microsoft.com/office/officeart/2005/8/layout/orgChart1"/>
    <dgm:cxn modelId="{988E73D2-AA79-4154-8349-459EDAA93FE3}" type="presParOf" srcId="{A76E570E-B0CF-435B-9E04-B1B88CE07705}" destId="{7152BC24-E107-4720-BFD8-4F9B601D42CF}" srcOrd="1" destOrd="0" presId="urn:microsoft.com/office/officeart/2005/8/layout/orgChart1"/>
    <dgm:cxn modelId="{11F8CD13-50AF-42EA-8E3B-AB68FDA59A9E}" type="presParOf" srcId="{A76E570E-B0CF-435B-9E04-B1B88CE07705}" destId="{DE25D0E5-0258-474A-814D-4D77F229E2C5}" srcOrd="2" destOrd="0" presId="urn:microsoft.com/office/officeart/2005/8/layout/orgChart1"/>
    <dgm:cxn modelId="{AAD3DAEB-C932-42F3-8B0C-D652A03DD539}" type="presParOf" srcId="{22539C7F-60E9-4570-B5AE-3299EB5F2DC2}" destId="{5A486FB9-B5E6-4908-BB58-1B4CBDF4B6E5}" srcOrd="2" destOrd="0" presId="urn:microsoft.com/office/officeart/2005/8/layout/orgChart1"/>
    <dgm:cxn modelId="{C3C05A2C-9515-4D60-8CE0-01620D435F43}" type="presParOf" srcId="{22539C7F-60E9-4570-B5AE-3299EB5F2DC2}" destId="{DE53850E-782B-4A8E-8A01-8E25D3A845E7}" srcOrd="3" destOrd="0" presId="urn:microsoft.com/office/officeart/2005/8/layout/orgChart1"/>
    <dgm:cxn modelId="{EF53B069-8A7E-4CE2-9E20-61BE26EFFF51}" type="presParOf" srcId="{DE53850E-782B-4A8E-8A01-8E25D3A845E7}" destId="{DBE19C44-8AF2-4CF1-996F-EAF93D6A48B9}" srcOrd="0" destOrd="0" presId="urn:microsoft.com/office/officeart/2005/8/layout/orgChart1"/>
    <dgm:cxn modelId="{ED41DAE4-0CAA-4606-A83F-2B9DDFEC4F29}" type="presParOf" srcId="{DBE19C44-8AF2-4CF1-996F-EAF93D6A48B9}" destId="{A2840FB6-1F53-45FA-A272-7D1CB4F2E306}" srcOrd="0" destOrd="0" presId="urn:microsoft.com/office/officeart/2005/8/layout/orgChart1"/>
    <dgm:cxn modelId="{5D6DC17B-B0F2-49C8-A9F0-61D3D73AEAE0}" type="presParOf" srcId="{DBE19C44-8AF2-4CF1-996F-EAF93D6A48B9}" destId="{7538FCEC-E8CB-496D-8866-4FD81414EBEA}" srcOrd="1" destOrd="0" presId="urn:microsoft.com/office/officeart/2005/8/layout/orgChart1"/>
    <dgm:cxn modelId="{F1C90A43-AFFA-4274-A4D5-6D51815722A6}" type="presParOf" srcId="{DE53850E-782B-4A8E-8A01-8E25D3A845E7}" destId="{89C5331D-E31B-44A2-B53D-4DC933142517}" srcOrd="1" destOrd="0" presId="urn:microsoft.com/office/officeart/2005/8/layout/orgChart1"/>
    <dgm:cxn modelId="{4FE0AA82-0574-46C8-9F80-656FD81DC511}" type="presParOf" srcId="{DE53850E-782B-4A8E-8A01-8E25D3A845E7}" destId="{06B86063-77CC-4759-9476-63E39A0F8782}" srcOrd="2" destOrd="0" presId="urn:microsoft.com/office/officeart/2005/8/layout/orgChart1"/>
    <dgm:cxn modelId="{EAC2CDC8-EC84-467B-B2F2-E977CE12ADD5}" type="presParOf" srcId="{22539C7F-60E9-4570-B5AE-3299EB5F2DC2}" destId="{5F86DC9F-8235-486D-B3A8-C6C8833DC566}" srcOrd="4" destOrd="0" presId="urn:microsoft.com/office/officeart/2005/8/layout/orgChart1"/>
    <dgm:cxn modelId="{EAFE0BC2-E900-4370-B3F6-5A6A7BC2DDAC}" type="presParOf" srcId="{22539C7F-60E9-4570-B5AE-3299EB5F2DC2}" destId="{A0180911-34EE-4D31-9CAC-6E218B176C29}" srcOrd="5" destOrd="0" presId="urn:microsoft.com/office/officeart/2005/8/layout/orgChart1"/>
    <dgm:cxn modelId="{C731C521-B14D-4BD0-9FC9-F2A297FB85B9}" type="presParOf" srcId="{A0180911-34EE-4D31-9CAC-6E218B176C29}" destId="{6D9A7178-F2E9-4F2E-AFC1-7321095C34A2}" srcOrd="0" destOrd="0" presId="urn:microsoft.com/office/officeart/2005/8/layout/orgChart1"/>
    <dgm:cxn modelId="{F8ED0424-4195-4D6E-9810-017CEFEB5322}" type="presParOf" srcId="{6D9A7178-F2E9-4F2E-AFC1-7321095C34A2}" destId="{A4DF5286-ABA0-49E4-BA46-F0E1103DA8C5}" srcOrd="0" destOrd="0" presId="urn:microsoft.com/office/officeart/2005/8/layout/orgChart1"/>
    <dgm:cxn modelId="{A3639BE3-35D2-42AF-A571-DB040645B6C6}" type="presParOf" srcId="{6D9A7178-F2E9-4F2E-AFC1-7321095C34A2}" destId="{3C6C2F76-C2E3-4AC3-BB04-92E625AB8D18}" srcOrd="1" destOrd="0" presId="urn:microsoft.com/office/officeart/2005/8/layout/orgChart1"/>
    <dgm:cxn modelId="{51135D36-0FF7-4610-9526-463D63B7F0AB}" type="presParOf" srcId="{A0180911-34EE-4D31-9CAC-6E218B176C29}" destId="{7733785C-B387-4713-9A81-E22A67309284}" srcOrd="1" destOrd="0" presId="urn:microsoft.com/office/officeart/2005/8/layout/orgChart1"/>
    <dgm:cxn modelId="{34AFB41E-AC0B-4267-9EEA-EC57BA09EFDA}" type="presParOf" srcId="{7733785C-B387-4713-9A81-E22A67309284}" destId="{2A099188-F27B-4F85-83AD-556F5DB3EA75}" srcOrd="0" destOrd="0" presId="urn:microsoft.com/office/officeart/2005/8/layout/orgChart1"/>
    <dgm:cxn modelId="{E5E5D18C-FB38-448F-AD53-9B64C46C5AAC}" type="presParOf" srcId="{7733785C-B387-4713-9A81-E22A67309284}" destId="{7A592070-31E4-45BF-9EED-5AF3FA30F86F}" srcOrd="1" destOrd="0" presId="urn:microsoft.com/office/officeart/2005/8/layout/orgChart1"/>
    <dgm:cxn modelId="{F8BF7461-C9CC-4F92-9E63-828534F945DA}" type="presParOf" srcId="{7A592070-31E4-45BF-9EED-5AF3FA30F86F}" destId="{51D5C270-9680-4886-9676-6230AE45A12E}" srcOrd="0" destOrd="0" presId="urn:microsoft.com/office/officeart/2005/8/layout/orgChart1"/>
    <dgm:cxn modelId="{67285451-F62B-40DC-9C0F-C1BF866B3ECA}" type="presParOf" srcId="{51D5C270-9680-4886-9676-6230AE45A12E}" destId="{DA0AF10E-CACF-404E-8818-14995248E0FA}" srcOrd="0" destOrd="0" presId="urn:microsoft.com/office/officeart/2005/8/layout/orgChart1"/>
    <dgm:cxn modelId="{DCA1BD6D-F668-4C6E-906F-DA40D37BE4F6}" type="presParOf" srcId="{51D5C270-9680-4886-9676-6230AE45A12E}" destId="{43AD6154-9975-4190-A496-C446C5A70B08}" srcOrd="1" destOrd="0" presId="urn:microsoft.com/office/officeart/2005/8/layout/orgChart1"/>
    <dgm:cxn modelId="{F8CC2344-F40D-4332-B2EB-EC1E42BAE26E}" type="presParOf" srcId="{7A592070-31E4-45BF-9EED-5AF3FA30F86F}" destId="{6217FB73-F55D-4621-B73D-08D8EDA0E486}" srcOrd="1" destOrd="0" presId="urn:microsoft.com/office/officeart/2005/8/layout/orgChart1"/>
    <dgm:cxn modelId="{84FCB84D-C721-4CDB-91C4-4C8147A05636}" type="presParOf" srcId="{7A592070-31E4-45BF-9EED-5AF3FA30F86F}" destId="{4E865875-7674-4022-BC48-B4F10C342D6C}" srcOrd="2" destOrd="0" presId="urn:microsoft.com/office/officeart/2005/8/layout/orgChart1"/>
    <dgm:cxn modelId="{779EB266-E92C-4608-B637-D1338B58573F}" type="presParOf" srcId="{7733785C-B387-4713-9A81-E22A67309284}" destId="{CD5B8230-5926-477A-8E38-A25AD733DC8F}" srcOrd="2" destOrd="0" presId="urn:microsoft.com/office/officeart/2005/8/layout/orgChart1"/>
    <dgm:cxn modelId="{E3908AB8-5543-4BF0-A2BD-4CAF4794FEDA}" type="presParOf" srcId="{7733785C-B387-4713-9A81-E22A67309284}" destId="{03A3A50D-1B86-459F-A6D8-E8B41F4566D3}" srcOrd="3" destOrd="0" presId="urn:microsoft.com/office/officeart/2005/8/layout/orgChart1"/>
    <dgm:cxn modelId="{F8ACEC2A-4CD9-4059-8481-840DF5A91D41}" type="presParOf" srcId="{03A3A50D-1B86-459F-A6D8-E8B41F4566D3}" destId="{49A74728-CDAF-4B43-B299-EEEAFF69AAB6}" srcOrd="0" destOrd="0" presId="urn:microsoft.com/office/officeart/2005/8/layout/orgChart1"/>
    <dgm:cxn modelId="{8FBCB2E4-B34E-4F6A-92DD-C128A7360077}" type="presParOf" srcId="{49A74728-CDAF-4B43-B299-EEEAFF69AAB6}" destId="{85AFB260-C618-44BD-B56F-DC1F779D6BC1}" srcOrd="0" destOrd="0" presId="urn:microsoft.com/office/officeart/2005/8/layout/orgChart1"/>
    <dgm:cxn modelId="{BE828240-591C-4EC4-9388-B699961E2C36}" type="presParOf" srcId="{49A74728-CDAF-4B43-B299-EEEAFF69AAB6}" destId="{98B57EAA-1BB3-4859-A3E3-E71361275B1D}" srcOrd="1" destOrd="0" presId="urn:microsoft.com/office/officeart/2005/8/layout/orgChart1"/>
    <dgm:cxn modelId="{6B661587-2AD7-4039-9DBD-0268C2FB96B6}" type="presParOf" srcId="{03A3A50D-1B86-459F-A6D8-E8B41F4566D3}" destId="{8853CAD9-4AB1-4499-BF45-FEB9969DEA4B}" srcOrd="1" destOrd="0" presId="urn:microsoft.com/office/officeart/2005/8/layout/orgChart1"/>
    <dgm:cxn modelId="{C4877E03-9BF5-4A02-96A5-D218191F12DC}" type="presParOf" srcId="{03A3A50D-1B86-459F-A6D8-E8B41F4566D3}" destId="{0DFAA4C8-88F3-4A87-A6AC-D44E39CB6E75}" srcOrd="2" destOrd="0" presId="urn:microsoft.com/office/officeart/2005/8/layout/orgChart1"/>
    <dgm:cxn modelId="{A5FC3705-366F-408A-A7EB-6C654DE7A9FC}" type="presParOf" srcId="{A0180911-34EE-4D31-9CAC-6E218B176C29}" destId="{54D2DA5E-FC9E-4121-A79C-FDD09B567761}" srcOrd="2" destOrd="0" presId="urn:microsoft.com/office/officeart/2005/8/layout/orgChart1"/>
    <dgm:cxn modelId="{49538E9B-D95F-4C43-97CD-18B70DED3CEE}" type="presParOf" srcId="{5A740FF0-A34E-4866-834C-73CFA8F8791E}" destId="{54D388FE-2798-4A75-8B9F-F7C11C45DD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8739-59F3-4772-B29B-7401F63BE8BA}">
      <dsp:nvSpPr>
        <dsp:cNvPr id="0" name=""/>
        <dsp:cNvSpPr/>
      </dsp:nvSpPr>
      <dsp:spPr>
        <a:xfrm>
          <a:off x="4404875" y="2319981"/>
          <a:ext cx="2105063" cy="202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3154" y="2616398"/>
        <a:ext cx="1488505" cy="1431231"/>
      </dsp:txXfrm>
    </dsp:sp>
    <dsp:sp modelId="{9019BDF6-746F-4BED-AECB-8544E2820FC9}">
      <dsp:nvSpPr>
        <dsp:cNvPr id="0" name=""/>
        <dsp:cNvSpPr/>
      </dsp:nvSpPr>
      <dsp:spPr>
        <a:xfrm rot="16228219">
          <a:off x="5244748" y="2083581"/>
          <a:ext cx="445588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445588" y="1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6403" y="2086086"/>
        <a:ext cx="22279" cy="22279"/>
      </dsp:txXfrm>
    </dsp:sp>
    <dsp:sp modelId="{9AB6ED13-4440-4B0F-B840-0DCB0F54A28F}">
      <dsp:nvSpPr>
        <dsp:cNvPr id="0" name=""/>
        <dsp:cNvSpPr/>
      </dsp:nvSpPr>
      <dsp:spPr>
        <a:xfrm>
          <a:off x="4181373" y="64788"/>
          <a:ext cx="2590850" cy="18096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Qiziqarli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ko‘rsatuvlar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0794" y="329807"/>
        <a:ext cx="1832008" cy="1279627"/>
      </dsp:txXfrm>
    </dsp:sp>
    <dsp:sp modelId="{13E2104E-D5C3-434C-8709-0366DB07F643}">
      <dsp:nvSpPr>
        <dsp:cNvPr id="0" name=""/>
        <dsp:cNvSpPr/>
      </dsp:nvSpPr>
      <dsp:spPr>
        <a:xfrm rot="20081591">
          <a:off x="6326019" y="2533732"/>
          <a:ext cx="1581574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1581574" y="1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7267" y="2507838"/>
        <a:ext cx="79078" cy="79078"/>
      </dsp:txXfrm>
    </dsp:sp>
    <dsp:sp modelId="{77C96A5F-D7F7-49B4-91E6-E7FF37527509}">
      <dsp:nvSpPr>
        <dsp:cNvPr id="0" name=""/>
        <dsp:cNvSpPr/>
      </dsp:nvSpPr>
      <dsp:spPr>
        <a:xfrm>
          <a:off x="7636320" y="824047"/>
          <a:ext cx="2449860" cy="1796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Tabiat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ekologiya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5094" y="1087206"/>
        <a:ext cx="1732312" cy="1270644"/>
      </dsp:txXfrm>
    </dsp:sp>
    <dsp:sp modelId="{A1849508-8375-40EE-A744-048767EC3BD2}">
      <dsp:nvSpPr>
        <dsp:cNvPr id="0" name=""/>
        <dsp:cNvSpPr/>
      </dsp:nvSpPr>
      <dsp:spPr>
        <a:xfrm rot="1001828">
          <a:off x="6436644" y="3793772"/>
          <a:ext cx="1211302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1211302" y="1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2013" y="3777134"/>
        <a:ext cx="60565" cy="60565"/>
      </dsp:txXfrm>
    </dsp:sp>
    <dsp:sp modelId="{BB48EE4B-785A-4BBF-96B3-4CD1C16B4C95}">
      <dsp:nvSpPr>
        <dsp:cNvPr id="0" name=""/>
        <dsp:cNvSpPr/>
      </dsp:nvSpPr>
      <dsp:spPr>
        <a:xfrm>
          <a:off x="7492313" y="3541360"/>
          <a:ext cx="2559252" cy="15697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San’at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7107" y="3771246"/>
        <a:ext cx="1809664" cy="1109988"/>
      </dsp:txXfrm>
    </dsp:sp>
    <dsp:sp modelId="{A8D83D9C-9040-4AB7-8D81-355BB95CB93A}">
      <dsp:nvSpPr>
        <dsp:cNvPr id="0" name=""/>
        <dsp:cNvSpPr/>
      </dsp:nvSpPr>
      <dsp:spPr>
        <a:xfrm rot="5368238">
          <a:off x="5281906" y="4516928"/>
          <a:ext cx="373148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373148" y="1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9152" y="4521244"/>
        <a:ext cx="18657" cy="18657"/>
      </dsp:txXfrm>
    </dsp:sp>
    <dsp:sp modelId="{48C60610-C15F-4FB6-AA42-CA510EA19A51}">
      <dsp:nvSpPr>
        <dsp:cNvPr id="0" name=""/>
        <dsp:cNvSpPr/>
      </dsp:nvSpPr>
      <dsp:spPr>
        <a:xfrm>
          <a:off x="4114538" y="4717133"/>
          <a:ext cx="2723090" cy="12725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fazilat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inson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ko‘rki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3325" y="4903487"/>
        <a:ext cx="1925516" cy="899794"/>
      </dsp:txXfrm>
    </dsp:sp>
    <dsp:sp modelId="{5797E087-EC8B-438B-A6C4-8C0F04EB9EC3}">
      <dsp:nvSpPr>
        <dsp:cNvPr id="0" name=""/>
        <dsp:cNvSpPr/>
      </dsp:nvSpPr>
      <dsp:spPr>
        <a:xfrm rot="9502220">
          <a:off x="3521987" y="3888047"/>
          <a:ext cx="997502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997502" y="1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995800" y="3876754"/>
        <a:ext cx="49875" cy="49875"/>
      </dsp:txXfrm>
    </dsp:sp>
    <dsp:sp modelId="{49099C95-EE94-40F1-A4A0-0609C805D52C}">
      <dsp:nvSpPr>
        <dsp:cNvPr id="0" name=""/>
        <dsp:cNvSpPr/>
      </dsp:nvSpPr>
      <dsp:spPr>
        <a:xfrm>
          <a:off x="1155589" y="3613369"/>
          <a:ext cx="2562124" cy="18329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kelajak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poydevori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803" y="3881793"/>
        <a:ext cx="1811696" cy="1296063"/>
      </dsp:txXfrm>
    </dsp:sp>
    <dsp:sp modelId="{28AA2EEE-8312-4A42-99A7-606A20796B34}">
      <dsp:nvSpPr>
        <dsp:cNvPr id="0" name=""/>
        <dsp:cNvSpPr/>
      </dsp:nvSpPr>
      <dsp:spPr>
        <a:xfrm rot="12468791">
          <a:off x="3437458" y="2559917"/>
          <a:ext cx="1164437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1164437" y="13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990566" y="2544451"/>
        <a:ext cx="58221" cy="58221"/>
      </dsp:txXfrm>
    </dsp:sp>
    <dsp:sp modelId="{FD067E9F-A1D6-41D2-A672-DE8F66BB081A}">
      <dsp:nvSpPr>
        <dsp:cNvPr id="0" name=""/>
        <dsp:cNvSpPr/>
      </dsp:nvSpPr>
      <dsp:spPr>
        <a:xfrm>
          <a:off x="1227611" y="866345"/>
          <a:ext cx="2524581" cy="1800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liboslar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327" y="1130010"/>
        <a:ext cx="1785149" cy="12730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82F47-AEFD-46D9-B21C-D186D58A363A}">
      <dsp:nvSpPr>
        <dsp:cNvPr id="0" name=""/>
        <dsp:cNvSpPr/>
      </dsp:nvSpPr>
      <dsp:spPr>
        <a:xfrm>
          <a:off x="5476081" y="2436102"/>
          <a:ext cx="3874367" cy="67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05"/>
              </a:lnTo>
              <a:lnTo>
                <a:pt x="3874367" y="336205"/>
              </a:lnTo>
              <a:lnTo>
                <a:pt x="3874367" y="672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3FA2D-85E3-4A6B-9F3F-9A4F9FC366BE}">
      <dsp:nvSpPr>
        <dsp:cNvPr id="0" name=""/>
        <dsp:cNvSpPr/>
      </dsp:nvSpPr>
      <dsp:spPr>
        <a:xfrm>
          <a:off x="5430361" y="2436102"/>
          <a:ext cx="91440" cy="672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8591F-2F47-4A25-8458-EAB3CD03C185}">
      <dsp:nvSpPr>
        <dsp:cNvPr id="0" name=""/>
        <dsp:cNvSpPr/>
      </dsp:nvSpPr>
      <dsp:spPr>
        <a:xfrm>
          <a:off x="1601713" y="2436102"/>
          <a:ext cx="3874367" cy="672410"/>
        </a:xfrm>
        <a:custGeom>
          <a:avLst/>
          <a:gdLst/>
          <a:ahLst/>
          <a:cxnLst/>
          <a:rect l="0" t="0" r="0" b="0"/>
          <a:pathLst>
            <a:path>
              <a:moveTo>
                <a:pt x="3874367" y="0"/>
              </a:moveTo>
              <a:lnTo>
                <a:pt x="3874367" y="336205"/>
              </a:lnTo>
              <a:lnTo>
                <a:pt x="0" y="336205"/>
              </a:lnTo>
              <a:lnTo>
                <a:pt x="0" y="672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2C6A6-D0AF-4D6E-9CD0-0286F7A1FC04}">
      <dsp:nvSpPr>
        <dsp:cNvPr id="0" name=""/>
        <dsp:cNvSpPr/>
      </dsp:nvSpPr>
      <dsp:spPr>
        <a:xfrm>
          <a:off x="2883792" y="835124"/>
          <a:ext cx="518457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3792" y="835124"/>
        <a:ext cx="5184576" cy="1600978"/>
      </dsp:txXfrm>
    </dsp:sp>
    <dsp:sp modelId="{EDCFE7BB-2530-4896-8FC0-7B6440E08791}">
      <dsp:nvSpPr>
        <dsp:cNvPr id="0" name=""/>
        <dsp:cNvSpPr/>
      </dsp:nvSpPr>
      <dsp:spPr>
        <a:xfrm>
          <a:off x="735" y="3108513"/>
          <a:ext cx="320195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" y="3108513"/>
        <a:ext cx="3201956" cy="1600978"/>
      </dsp:txXfrm>
    </dsp:sp>
    <dsp:sp modelId="{3DC09457-874E-46AA-B4FD-47BE1D740D62}">
      <dsp:nvSpPr>
        <dsp:cNvPr id="0" name=""/>
        <dsp:cNvSpPr/>
      </dsp:nvSpPr>
      <dsp:spPr>
        <a:xfrm>
          <a:off x="3875102" y="3108513"/>
          <a:ext cx="320195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5102" y="3108513"/>
        <a:ext cx="3201956" cy="1600978"/>
      </dsp:txXfrm>
    </dsp:sp>
    <dsp:sp modelId="{029BA8CE-20CE-48C8-9D12-BBFBF13E88E6}">
      <dsp:nvSpPr>
        <dsp:cNvPr id="0" name=""/>
        <dsp:cNvSpPr/>
      </dsp:nvSpPr>
      <dsp:spPr>
        <a:xfrm>
          <a:off x="7749470" y="3108513"/>
          <a:ext cx="320195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9470" y="3108513"/>
        <a:ext cx="3201956" cy="16009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82F47-AEFD-46D9-B21C-D186D58A363A}">
      <dsp:nvSpPr>
        <dsp:cNvPr id="0" name=""/>
        <dsp:cNvSpPr/>
      </dsp:nvSpPr>
      <dsp:spPr>
        <a:xfrm>
          <a:off x="5476081" y="2436102"/>
          <a:ext cx="3874367" cy="67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05"/>
              </a:lnTo>
              <a:lnTo>
                <a:pt x="3874367" y="336205"/>
              </a:lnTo>
              <a:lnTo>
                <a:pt x="3874367" y="672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3FA2D-85E3-4A6B-9F3F-9A4F9FC366BE}">
      <dsp:nvSpPr>
        <dsp:cNvPr id="0" name=""/>
        <dsp:cNvSpPr/>
      </dsp:nvSpPr>
      <dsp:spPr>
        <a:xfrm>
          <a:off x="5430361" y="2436102"/>
          <a:ext cx="91440" cy="672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8591F-2F47-4A25-8458-EAB3CD03C185}">
      <dsp:nvSpPr>
        <dsp:cNvPr id="0" name=""/>
        <dsp:cNvSpPr/>
      </dsp:nvSpPr>
      <dsp:spPr>
        <a:xfrm>
          <a:off x="1601713" y="2436102"/>
          <a:ext cx="3874367" cy="672410"/>
        </a:xfrm>
        <a:custGeom>
          <a:avLst/>
          <a:gdLst/>
          <a:ahLst/>
          <a:cxnLst/>
          <a:rect l="0" t="0" r="0" b="0"/>
          <a:pathLst>
            <a:path>
              <a:moveTo>
                <a:pt x="3874367" y="0"/>
              </a:moveTo>
              <a:lnTo>
                <a:pt x="3874367" y="336205"/>
              </a:lnTo>
              <a:lnTo>
                <a:pt x="0" y="336205"/>
              </a:lnTo>
              <a:lnTo>
                <a:pt x="0" y="672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2C6A6-D0AF-4D6E-9CD0-0286F7A1FC04}">
      <dsp:nvSpPr>
        <dsp:cNvPr id="0" name=""/>
        <dsp:cNvSpPr/>
      </dsp:nvSpPr>
      <dsp:spPr>
        <a:xfrm>
          <a:off x="2883792" y="835124"/>
          <a:ext cx="518457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3792" y="835124"/>
        <a:ext cx="5184576" cy="1600978"/>
      </dsp:txXfrm>
    </dsp:sp>
    <dsp:sp modelId="{EDCFE7BB-2530-4896-8FC0-7B6440E08791}">
      <dsp:nvSpPr>
        <dsp:cNvPr id="0" name=""/>
        <dsp:cNvSpPr/>
      </dsp:nvSpPr>
      <dsp:spPr>
        <a:xfrm>
          <a:off x="735" y="3108513"/>
          <a:ext cx="320195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Bog‘langan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" y="3108513"/>
        <a:ext cx="3201956" cy="1600978"/>
      </dsp:txXfrm>
    </dsp:sp>
    <dsp:sp modelId="{3DC09457-874E-46AA-B4FD-47BE1D740D62}">
      <dsp:nvSpPr>
        <dsp:cNvPr id="0" name=""/>
        <dsp:cNvSpPr/>
      </dsp:nvSpPr>
      <dsp:spPr>
        <a:xfrm>
          <a:off x="3875102" y="3108513"/>
          <a:ext cx="320195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5102" y="3108513"/>
        <a:ext cx="3201956" cy="1600978"/>
      </dsp:txXfrm>
    </dsp:sp>
    <dsp:sp modelId="{029BA8CE-20CE-48C8-9D12-BBFBF13E88E6}">
      <dsp:nvSpPr>
        <dsp:cNvPr id="0" name=""/>
        <dsp:cNvSpPr/>
      </dsp:nvSpPr>
      <dsp:spPr>
        <a:xfrm>
          <a:off x="7749470" y="3108513"/>
          <a:ext cx="3201956" cy="160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9470" y="3108513"/>
        <a:ext cx="3201956" cy="16009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FA2D-85E3-4A6B-9F3F-9A4F9FC366BE}">
      <dsp:nvSpPr>
        <dsp:cNvPr id="0" name=""/>
        <dsp:cNvSpPr/>
      </dsp:nvSpPr>
      <dsp:spPr>
        <a:xfrm>
          <a:off x="5476576" y="1939529"/>
          <a:ext cx="2996275" cy="104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100"/>
              </a:lnTo>
              <a:lnTo>
                <a:pt x="2996275" y="520100"/>
              </a:lnTo>
              <a:lnTo>
                <a:pt x="2996275" y="1040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8591F-2F47-4A25-8458-EAB3CD03C185}">
      <dsp:nvSpPr>
        <dsp:cNvPr id="0" name=""/>
        <dsp:cNvSpPr/>
      </dsp:nvSpPr>
      <dsp:spPr>
        <a:xfrm>
          <a:off x="2479310" y="1939529"/>
          <a:ext cx="2997265" cy="1040201"/>
        </a:xfrm>
        <a:custGeom>
          <a:avLst/>
          <a:gdLst/>
          <a:ahLst/>
          <a:cxnLst/>
          <a:rect l="0" t="0" r="0" b="0"/>
          <a:pathLst>
            <a:path>
              <a:moveTo>
                <a:pt x="2997265" y="0"/>
              </a:moveTo>
              <a:lnTo>
                <a:pt x="2997265" y="520100"/>
              </a:lnTo>
              <a:lnTo>
                <a:pt x="0" y="520100"/>
              </a:lnTo>
              <a:lnTo>
                <a:pt x="0" y="1040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2C6A6-D0AF-4D6E-9CD0-0286F7A1FC04}">
      <dsp:nvSpPr>
        <dsp:cNvPr id="0" name=""/>
        <dsp:cNvSpPr/>
      </dsp:nvSpPr>
      <dsp:spPr>
        <a:xfrm>
          <a:off x="352420" y="144017"/>
          <a:ext cx="10248311" cy="1795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qo‘shma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420" y="144017"/>
        <a:ext cx="10248311" cy="1795511"/>
      </dsp:txXfrm>
    </dsp:sp>
    <dsp:sp modelId="{EDCFE7BB-2530-4896-8FC0-7B6440E08791}">
      <dsp:nvSpPr>
        <dsp:cNvPr id="0" name=""/>
        <dsp:cNvSpPr/>
      </dsp:nvSpPr>
      <dsp:spPr>
        <a:xfrm>
          <a:off x="2640" y="2979730"/>
          <a:ext cx="4953339" cy="1484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0" y="2979730"/>
        <a:ext cx="4953339" cy="1484763"/>
      </dsp:txXfrm>
    </dsp:sp>
    <dsp:sp modelId="{3DC09457-874E-46AA-B4FD-47BE1D740D62}">
      <dsp:nvSpPr>
        <dsp:cNvPr id="0" name=""/>
        <dsp:cNvSpPr/>
      </dsp:nvSpPr>
      <dsp:spPr>
        <a:xfrm>
          <a:off x="5996181" y="2979730"/>
          <a:ext cx="4953339" cy="1484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6181" y="2979730"/>
        <a:ext cx="4953339" cy="1484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D5873-D1D4-47A3-AEDE-EEF56E6A3BA9}">
      <dsp:nvSpPr>
        <dsp:cNvPr id="0" name=""/>
        <dsp:cNvSpPr/>
      </dsp:nvSpPr>
      <dsp:spPr>
        <a:xfrm>
          <a:off x="546816" y="15668"/>
          <a:ext cx="5729302" cy="5729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San’at</a:t>
          </a: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854" y="691276"/>
        <a:ext cx="3303381" cy="4378086"/>
      </dsp:txXfrm>
    </dsp:sp>
    <dsp:sp modelId="{39FFE758-FBA5-4D6A-8B1B-BADF2F98D481}">
      <dsp:nvSpPr>
        <dsp:cNvPr id="0" name=""/>
        <dsp:cNvSpPr/>
      </dsp:nvSpPr>
      <dsp:spPr>
        <a:xfrm>
          <a:off x="4676043" y="15668"/>
          <a:ext cx="5729302" cy="5729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1926" y="691276"/>
        <a:ext cx="3303381" cy="4378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171D3-5B0F-4328-B9F6-79DAA18E961B}">
      <dsp:nvSpPr>
        <dsp:cNvPr id="0" name=""/>
        <dsp:cNvSpPr/>
      </dsp:nvSpPr>
      <dsp:spPr>
        <a:xfrm>
          <a:off x="854895" y="14689"/>
          <a:ext cx="5371220" cy="53712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Ijobiy</a:t>
          </a:r>
          <a:endParaRPr lang="en-US" sz="60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4930" y="648072"/>
        <a:ext cx="3096920" cy="4104456"/>
      </dsp:txXfrm>
    </dsp:sp>
    <dsp:sp modelId="{3A8C8311-0D54-4B12-BC55-E37954AD808D}">
      <dsp:nvSpPr>
        <dsp:cNvPr id="0" name=""/>
        <dsp:cNvSpPr/>
      </dsp:nvSpPr>
      <dsp:spPr>
        <a:xfrm>
          <a:off x="4726045" y="14689"/>
          <a:ext cx="5371220" cy="53712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Salbiy</a:t>
          </a:r>
          <a:endParaRPr lang="en-US" sz="60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0311" y="648072"/>
        <a:ext cx="3096920" cy="4104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2F3CD-2BE7-4356-8B1A-8E195F51EFEE}">
      <dsp:nvSpPr>
        <dsp:cNvPr id="0" name=""/>
        <dsp:cNvSpPr/>
      </dsp:nvSpPr>
      <dsp:spPr>
        <a:xfrm rot="5400000">
          <a:off x="-155969" y="161463"/>
          <a:ext cx="1039794" cy="727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69422"/>
        <a:ext cx="727856" cy="311938"/>
      </dsp:txXfrm>
    </dsp:sp>
    <dsp:sp modelId="{D58FA723-2522-4EC7-B44F-2CB57C2F2A10}">
      <dsp:nvSpPr>
        <dsp:cNvPr id="0" name=""/>
        <dsp:cNvSpPr/>
      </dsp:nvSpPr>
      <dsp:spPr>
        <a:xfrm rot="5400000">
          <a:off x="5501898" y="-4768547"/>
          <a:ext cx="676221" cy="10224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7856" y="38505"/>
        <a:ext cx="10191295" cy="610201"/>
      </dsp:txXfrm>
    </dsp:sp>
    <dsp:sp modelId="{8D0C7544-5C7C-4075-9632-601C0ACE0956}">
      <dsp:nvSpPr>
        <dsp:cNvPr id="0" name=""/>
        <dsp:cNvSpPr/>
      </dsp:nvSpPr>
      <dsp:spPr>
        <a:xfrm rot="5400000">
          <a:off x="-155969" y="1106926"/>
          <a:ext cx="1039794" cy="727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314885"/>
        <a:ext cx="727856" cy="311938"/>
      </dsp:txXfrm>
    </dsp:sp>
    <dsp:sp modelId="{3F0F945E-2C5E-4D62-BBD6-D5290321E57B}">
      <dsp:nvSpPr>
        <dsp:cNvPr id="0" name=""/>
        <dsp:cNvSpPr/>
      </dsp:nvSpPr>
      <dsp:spPr>
        <a:xfrm rot="5400000">
          <a:off x="5502075" y="-3823262"/>
          <a:ext cx="675866" cy="10224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Tobe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gaplarni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gapga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vositalar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7856" y="983950"/>
        <a:ext cx="10191312" cy="609880"/>
      </dsp:txXfrm>
    </dsp:sp>
    <dsp:sp modelId="{1CBD1224-D83F-490F-B506-4CAE38725B43}">
      <dsp:nvSpPr>
        <dsp:cNvPr id="0" name=""/>
        <dsp:cNvSpPr/>
      </dsp:nvSpPr>
      <dsp:spPr>
        <a:xfrm rot="5400000">
          <a:off x="-155969" y="2178948"/>
          <a:ext cx="1039794" cy="727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386907"/>
        <a:ext cx="727856" cy="311938"/>
      </dsp:txXfrm>
    </dsp:sp>
    <dsp:sp modelId="{1946266D-DB47-46E8-B139-43E209F79916}">
      <dsp:nvSpPr>
        <dsp:cNvPr id="0" name=""/>
        <dsp:cNvSpPr/>
      </dsp:nvSpPr>
      <dsp:spPr>
        <a:xfrm rot="5400000">
          <a:off x="5375516" y="-2751240"/>
          <a:ext cx="928985" cy="10224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gaplarning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ma’nodoshligi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7857" y="1941768"/>
        <a:ext cx="10178956" cy="838287"/>
      </dsp:txXfrm>
    </dsp:sp>
    <dsp:sp modelId="{AA5FEE67-C951-40C9-A4F0-38C3510E4014}">
      <dsp:nvSpPr>
        <dsp:cNvPr id="0" name=""/>
        <dsp:cNvSpPr/>
      </dsp:nvSpPr>
      <dsp:spPr>
        <a:xfrm rot="5400000">
          <a:off x="-155969" y="3124410"/>
          <a:ext cx="1039794" cy="727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332369"/>
        <a:ext cx="727856" cy="311938"/>
      </dsp:txXfrm>
    </dsp:sp>
    <dsp:sp modelId="{EAF2DB8B-5B1A-4A96-B21F-6ACC1B622D30}">
      <dsp:nvSpPr>
        <dsp:cNvPr id="0" name=""/>
        <dsp:cNvSpPr/>
      </dsp:nvSpPr>
      <dsp:spPr>
        <a:xfrm rot="5400000">
          <a:off x="5502075" y="-1805777"/>
          <a:ext cx="675866" cy="10224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7856" y="3001435"/>
        <a:ext cx="10191312" cy="609880"/>
      </dsp:txXfrm>
    </dsp:sp>
    <dsp:sp modelId="{6A6A0141-B423-4917-8AD3-9069AC067151}">
      <dsp:nvSpPr>
        <dsp:cNvPr id="0" name=""/>
        <dsp:cNvSpPr/>
      </dsp:nvSpPr>
      <dsp:spPr>
        <a:xfrm rot="5400000">
          <a:off x="-155969" y="4069873"/>
          <a:ext cx="1039794" cy="727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4277832"/>
        <a:ext cx="727856" cy="311938"/>
      </dsp:txXfrm>
    </dsp:sp>
    <dsp:sp modelId="{4ABBB1C6-8349-4086-904C-5F6751CEF1DA}">
      <dsp:nvSpPr>
        <dsp:cNvPr id="0" name=""/>
        <dsp:cNvSpPr/>
      </dsp:nvSpPr>
      <dsp:spPr>
        <a:xfrm rot="5400000">
          <a:off x="5502075" y="-860315"/>
          <a:ext cx="675866" cy="10224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turlarining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ma’nodoshligi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</dsp:txBody>
      <dsp:txXfrm rot="-5400000">
        <a:off x="727856" y="3946897"/>
        <a:ext cx="10191312" cy="609880"/>
      </dsp:txXfrm>
    </dsp:sp>
    <dsp:sp modelId="{1EF09AF0-C756-4044-B174-59E66E419C3C}">
      <dsp:nvSpPr>
        <dsp:cNvPr id="0" name=""/>
        <dsp:cNvSpPr/>
      </dsp:nvSpPr>
      <dsp:spPr>
        <a:xfrm rot="5400000">
          <a:off x="-155969" y="5015336"/>
          <a:ext cx="1039794" cy="727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5223295"/>
        <a:ext cx="727856" cy="311938"/>
      </dsp:txXfrm>
    </dsp:sp>
    <dsp:sp modelId="{D899C0E0-D284-4996-B69B-A91954686B28}">
      <dsp:nvSpPr>
        <dsp:cNvPr id="0" name=""/>
        <dsp:cNvSpPr/>
      </dsp:nvSpPr>
      <dsp:spPr>
        <a:xfrm rot="5400000">
          <a:off x="5502075" y="85147"/>
          <a:ext cx="675866" cy="10224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Ko‘chirma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ularda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tinish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belgilarining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7856" y="4892360"/>
        <a:ext cx="10191312" cy="609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A8EAA-5C8E-49F0-B0DD-F960F1C3B608}">
      <dsp:nvSpPr>
        <dsp:cNvPr id="0" name=""/>
        <dsp:cNvSpPr/>
      </dsp:nvSpPr>
      <dsp:spPr>
        <a:xfrm>
          <a:off x="1898112" y="469"/>
          <a:ext cx="3845159" cy="27353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36" tIns="78740" rIns="150536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 gap</a:t>
          </a:r>
          <a:endParaRPr lang="ru-RU" sz="6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1222" y="401054"/>
        <a:ext cx="2718939" cy="1934196"/>
      </dsp:txXfrm>
    </dsp:sp>
    <dsp:sp modelId="{89C7EE76-BF47-4BB6-A70A-58333B19F0B8}">
      <dsp:nvSpPr>
        <dsp:cNvPr id="0" name=""/>
        <dsp:cNvSpPr/>
      </dsp:nvSpPr>
      <dsp:spPr>
        <a:xfrm>
          <a:off x="5196198" y="469"/>
          <a:ext cx="3857851" cy="27353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36" tIns="78740" rIns="150536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</a:t>
          </a:r>
          <a:r>
            <a:rPr lang="en-GB" sz="6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gap</a:t>
          </a:r>
          <a:endParaRPr lang="ru-RU" sz="6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167" y="401054"/>
        <a:ext cx="2727913" cy="19341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A8EAA-5C8E-49F0-B0DD-F960F1C3B608}">
      <dsp:nvSpPr>
        <dsp:cNvPr id="0" name=""/>
        <dsp:cNvSpPr/>
      </dsp:nvSpPr>
      <dsp:spPr>
        <a:xfrm>
          <a:off x="5464176" y="938"/>
          <a:ext cx="3845159" cy="27353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36" tIns="78740" rIns="150536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 gap</a:t>
          </a:r>
          <a:endParaRPr lang="ru-RU" sz="6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7286" y="401523"/>
        <a:ext cx="2718939" cy="1934196"/>
      </dsp:txXfrm>
    </dsp:sp>
    <dsp:sp modelId="{89C7EE76-BF47-4BB6-A70A-58333B19F0B8}">
      <dsp:nvSpPr>
        <dsp:cNvPr id="0" name=""/>
        <dsp:cNvSpPr/>
      </dsp:nvSpPr>
      <dsp:spPr>
        <a:xfrm>
          <a:off x="2095222" y="938"/>
          <a:ext cx="3857851" cy="27353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36" tIns="78740" rIns="150536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</a:t>
          </a:r>
          <a:r>
            <a:rPr lang="en-GB" sz="6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gap</a:t>
          </a:r>
          <a:endParaRPr lang="ru-RU" sz="6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0191" y="401523"/>
        <a:ext cx="2727913" cy="19341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8230-5926-477A-8E38-A25AD733DC8F}">
      <dsp:nvSpPr>
        <dsp:cNvPr id="0" name=""/>
        <dsp:cNvSpPr/>
      </dsp:nvSpPr>
      <dsp:spPr>
        <a:xfrm>
          <a:off x="7753469" y="2980884"/>
          <a:ext cx="1004145" cy="1051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566"/>
              </a:lnTo>
              <a:lnTo>
                <a:pt x="1004145" y="10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99188-F27B-4F85-83AD-556F5DB3EA75}">
      <dsp:nvSpPr>
        <dsp:cNvPr id="0" name=""/>
        <dsp:cNvSpPr/>
      </dsp:nvSpPr>
      <dsp:spPr>
        <a:xfrm>
          <a:off x="7179802" y="2980884"/>
          <a:ext cx="573666" cy="1051566"/>
        </a:xfrm>
        <a:custGeom>
          <a:avLst/>
          <a:gdLst/>
          <a:ahLst/>
          <a:cxnLst/>
          <a:rect l="0" t="0" r="0" b="0"/>
          <a:pathLst>
            <a:path>
              <a:moveTo>
                <a:pt x="573666" y="0"/>
              </a:moveTo>
              <a:lnTo>
                <a:pt x="573666" y="1051566"/>
              </a:lnTo>
              <a:lnTo>
                <a:pt x="0" y="10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DC9F-8235-486D-B3A8-C6C8833DC566}">
      <dsp:nvSpPr>
        <dsp:cNvPr id="0" name=""/>
        <dsp:cNvSpPr/>
      </dsp:nvSpPr>
      <dsp:spPr>
        <a:xfrm>
          <a:off x="5543460" y="1133130"/>
          <a:ext cx="3692569" cy="93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52"/>
              </a:lnTo>
              <a:lnTo>
                <a:pt x="3692569" y="738052"/>
              </a:lnTo>
              <a:lnTo>
                <a:pt x="3692569" y="930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86FB9-B5E6-4908-BB58-1B4CBDF4B6E5}">
      <dsp:nvSpPr>
        <dsp:cNvPr id="0" name=""/>
        <dsp:cNvSpPr/>
      </dsp:nvSpPr>
      <dsp:spPr>
        <a:xfrm>
          <a:off x="5356241" y="1133130"/>
          <a:ext cx="187218" cy="919098"/>
        </a:xfrm>
        <a:custGeom>
          <a:avLst/>
          <a:gdLst/>
          <a:ahLst/>
          <a:cxnLst/>
          <a:rect l="0" t="0" r="0" b="0"/>
          <a:pathLst>
            <a:path>
              <a:moveTo>
                <a:pt x="187218" y="0"/>
              </a:moveTo>
              <a:lnTo>
                <a:pt x="187218" y="726506"/>
              </a:lnTo>
              <a:lnTo>
                <a:pt x="0" y="726506"/>
              </a:lnTo>
              <a:lnTo>
                <a:pt x="0" y="9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B56A2-A950-489E-8046-DF033EE92C88}">
      <dsp:nvSpPr>
        <dsp:cNvPr id="0" name=""/>
        <dsp:cNvSpPr/>
      </dsp:nvSpPr>
      <dsp:spPr>
        <a:xfrm>
          <a:off x="1531168" y="1133130"/>
          <a:ext cx="4012292" cy="919098"/>
        </a:xfrm>
        <a:custGeom>
          <a:avLst/>
          <a:gdLst/>
          <a:ahLst/>
          <a:cxnLst/>
          <a:rect l="0" t="0" r="0" b="0"/>
          <a:pathLst>
            <a:path>
              <a:moveTo>
                <a:pt x="4012292" y="0"/>
              </a:moveTo>
              <a:lnTo>
                <a:pt x="4012292" y="726506"/>
              </a:lnTo>
              <a:lnTo>
                <a:pt x="0" y="726506"/>
              </a:lnTo>
              <a:lnTo>
                <a:pt x="0" y="9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58F0-5A6F-4F9D-917E-FEE6670EF5DB}">
      <dsp:nvSpPr>
        <dsp:cNvPr id="0" name=""/>
        <dsp:cNvSpPr/>
      </dsp:nvSpPr>
      <dsp:spPr>
        <a:xfrm>
          <a:off x="2221894" y="216022"/>
          <a:ext cx="6643132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/>
        </a:p>
      </dsp:txBody>
      <dsp:txXfrm>
        <a:off x="2221894" y="216022"/>
        <a:ext cx="6643132" cy="917108"/>
      </dsp:txXfrm>
    </dsp:sp>
    <dsp:sp modelId="{43EEE041-CD3A-4A3D-B9AD-51C0780D4654}">
      <dsp:nvSpPr>
        <dsp:cNvPr id="0" name=""/>
        <dsp:cNvSpPr/>
      </dsp:nvSpPr>
      <dsp:spPr>
        <a:xfrm>
          <a:off x="0" y="2052229"/>
          <a:ext cx="3062336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0" y="2052229"/>
        <a:ext cx="3062336" cy="917108"/>
      </dsp:txXfrm>
    </dsp:sp>
    <dsp:sp modelId="{A2840FB6-1F53-45FA-A272-7D1CB4F2E306}">
      <dsp:nvSpPr>
        <dsp:cNvPr id="0" name=""/>
        <dsp:cNvSpPr/>
      </dsp:nvSpPr>
      <dsp:spPr>
        <a:xfrm>
          <a:off x="3753071" y="2052229"/>
          <a:ext cx="3206340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753071" y="2052229"/>
        <a:ext cx="3206340" cy="917108"/>
      </dsp:txXfrm>
    </dsp:sp>
    <dsp:sp modelId="{A4DF5286-ABA0-49E4-BA46-F0E1103DA8C5}">
      <dsp:nvSpPr>
        <dsp:cNvPr id="0" name=""/>
        <dsp:cNvSpPr/>
      </dsp:nvSpPr>
      <dsp:spPr>
        <a:xfrm>
          <a:off x="7382828" y="2063776"/>
          <a:ext cx="3706403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7382828" y="2063776"/>
        <a:ext cx="3706403" cy="917108"/>
      </dsp:txXfrm>
    </dsp:sp>
    <dsp:sp modelId="{DA0AF10E-CACF-404E-8818-14995248E0FA}">
      <dsp:nvSpPr>
        <dsp:cNvPr id="0" name=""/>
        <dsp:cNvSpPr/>
      </dsp:nvSpPr>
      <dsp:spPr>
        <a:xfrm>
          <a:off x="5345585" y="3573896"/>
          <a:ext cx="1834217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345585" y="3573896"/>
        <a:ext cx="1834217" cy="917108"/>
      </dsp:txXfrm>
    </dsp:sp>
    <dsp:sp modelId="{85AFB260-C618-44BD-B56F-DC1F779D6BC1}">
      <dsp:nvSpPr>
        <dsp:cNvPr id="0" name=""/>
        <dsp:cNvSpPr/>
      </dsp:nvSpPr>
      <dsp:spPr>
        <a:xfrm>
          <a:off x="8757614" y="3573896"/>
          <a:ext cx="1834217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8757614" y="3573896"/>
        <a:ext cx="1834217" cy="917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8230-5926-477A-8E38-A25AD733DC8F}">
      <dsp:nvSpPr>
        <dsp:cNvPr id="0" name=""/>
        <dsp:cNvSpPr/>
      </dsp:nvSpPr>
      <dsp:spPr>
        <a:xfrm>
          <a:off x="7753469" y="2980884"/>
          <a:ext cx="1004145" cy="1051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566"/>
              </a:lnTo>
              <a:lnTo>
                <a:pt x="1004145" y="10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99188-F27B-4F85-83AD-556F5DB3EA75}">
      <dsp:nvSpPr>
        <dsp:cNvPr id="0" name=""/>
        <dsp:cNvSpPr/>
      </dsp:nvSpPr>
      <dsp:spPr>
        <a:xfrm>
          <a:off x="7179802" y="2980884"/>
          <a:ext cx="573666" cy="1051566"/>
        </a:xfrm>
        <a:custGeom>
          <a:avLst/>
          <a:gdLst/>
          <a:ahLst/>
          <a:cxnLst/>
          <a:rect l="0" t="0" r="0" b="0"/>
          <a:pathLst>
            <a:path>
              <a:moveTo>
                <a:pt x="573666" y="0"/>
              </a:moveTo>
              <a:lnTo>
                <a:pt x="573666" y="1051566"/>
              </a:lnTo>
              <a:lnTo>
                <a:pt x="0" y="10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DC9F-8235-486D-B3A8-C6C8833DC566}">
      <dsp:nvSpPr>
        <dsp:cNvPr id="0" name=""/>
        <dsp:cNvSpPr/>
      </dsp:nvSpPr>
      <dsp:spPr>
        <a:xfrm>
          <a:off x="5543460" y="1133130"/>
          <a:ext cx="3692569" cy="93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52"/>
              </a:lnTo>
              <a:lnTo>
                <a:pt x="3692569" y="738052"/>
              </a:lnTo>
              <a:lnTo>
                <a:pt x="3692569" y="930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86FB9-B5E6-4908-BB58-1B4CBDF4B6E5}">
      <dsp:nvSpPr>
        <dsp:cNvPr id="0" name=""/>
        <dsp:cNvSpPr/>
      </dsp:nvSpPr>
      <dsp:spPr>
        <a:xfrm>
          <a:off x="5356241" y="1133130"/>
          <a:ext cx="187218" cy="919098"/>
        </a:xfrm>
        <a:custGeom>
          <a:avLst/>
          <a:gdLst/>
          <a:ahLst/>
          <a:cxnLst/>
          <a:rect l="0" t="0" r="0" b="0"/>
          <a:pathLst>
            <a:path>
              <a:moveTo>
                <a:pt x="187218" y="0"/>
              </a:moveTo>
              <a:lnTo>
                <a:pt x="187218" y="726506"/>
              </a:lnTo>
              <a:lnTo>
                <a:pt x="0" y="726506"/>
              </a:lnTo>
              <a:lnTo>
                <a:pt x="0" y="9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B56A2-A950-489E-8046-DF033EE92C88}">
      <dsp:nvSpPr>
        <dsp:cNvPr id="0" name=""/>
        <dsp:cNvSpPr/>
      </dsp:nvSpPr>
      <dsp:spPr>
        <a:xfrm>
          <a:off x="1531168" y="1133130"/>
          <a:ext cx="4012292" cy="919098"/>
        </a:xfrm>
        <a:custGeom>
          <a:avLst/>
          <a:gdLst/>
          <a:ahLst/>
          <a:cxnLst/>
          <a:rect l="0" t="0" r="0" b="0"/>
          <a:pathLst>
            <a:path>
              <a:moveTo>
                <a:pt x="4012292" y="0"/>
              </a:moveTo>
              <a:lnTo>
                <a:pt x="4012292" y="726506"/>
              </a:lnTo>
              <a:lnTo>
                <a:pt x="0" y="726506"/>
              </a:lnTo>
              <a:lnTo>
                <a:pt x="0" y="9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58F0-5A6F-4F9D-917E-FEE6670EF5DB}">
      <dsp:nvSpPr>
        <dsp:cNvPr id="0" name=""/>
        <dsp:cNvSpPr/>
      </dsp:nvSpPr>
      <dsp:spPr>
        <a:xfrm>
          <a:off x="2221894" y="216022"/>
          <a:ext cx="6643132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/>
        </a:p>
      </dsp:txBody>
      <dsp:txXfrm>
        <a:off x="2221894" y="216022"/>
        <a:ext cx="6643132" cy="917108"/>
      </dsp:txXfrm>
    </dsp:sp>
    <dsp:sp modelId="{43EEE041-CD3A-4A3D-B9AD-51C0780D4654}">
      <dsp:nvSpPr>
        <dsp:cNvPr id="0" name=""/>
        <dsp:cNvSpPr/>
      </dsp:nvSpPr>
      <dsp:spPr>
        <a:xfrm>
          <a:off x="0" y="2052229"/>
          <a:ext cx="3062336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2800" kern="1200" dirty="0"/>
        </a:p>
      </dsp:txBody>
      <dsp:txXfrm>
        <a:off x="0" y="2052229"/>
        <a:ext cx="3062336" cy="917108"/>
      </dsp:txXfrm>
    </dsp:sp>
    <dsp:sp modelId="{A2840FB6-1F53-45FA-A272-7D1CB4F2E306}">
      <dsp:nvSpPr>
        <dsp:cNvPr id="0" name=""/>
        <dsp:cNvSpPr/>
      </dsp:nvSpPr>
      <dsp:spPr>
        <a:xfrm>
          <a:off x="3753071" y="2052229"/>
          <a:ext cx="3206340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qo‘shimchalar</a:t>
          </a:r>
          <a:endParaRPr lang="ru-RU" sz="2800" kern="1200" dirty="0"/>
        </a:p>
      </dsp:txBody>
      <dsp:txXfrm>
        <a:off x="3753071" y="2052229"/>
        <a:ext cx="3206340" cy="917108"/>
      </dsp:txXfrm>
    </dsp:sp>
    <dsp:sp modelId="{A4DF5286-ABA0-49E4-BA46-F0E1103DA8C5}">
      <dsp:nvSpPr>
        <dsp:cNvPr id="0" name=""/>
        <dsp:cNvSpPr/>
      </dsp:nvSpPr>
      <dsp:spPr>
        <a:xfrm>
          <a:off x="7382828" y="2063776"/>
          <a:ext cx="3706403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qo‘llanuvchi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</a:t>
          </a:r>
          <a:endParaRPr lang="ru-RU" sz="2800" kern="1200" dirty="0"/>
        </a:p>
      </dsp:txBody>
      <dsp:txXfrm>
        <a:off x="7382828" y="2063776"/>
        <a:ext cx="3706403" cy="917108"/>
      </dsp:txXfrm>
    </dsp:sp>
    <dsp:sp modelId="{DA0AF10E-CACF-404E-8818-14995248E0FA}">
      <dsp:nvSpPr>
        <dsp:cNvPr id="0" name=""/>
        <dsp:cNvSpPr/>
      </dsp:nvSpPr>
      <dsp:spPr>
        <a:xfrm>
          <a:off x="5345585" y="3573896"/>
          <a:ext cx="1834217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345585" y="3573896"/>
        <a:ext cx="1834217" cy="917108"/>
      </dsp:txXfrm>
    </dsp:sp>
    <dsp:sp modelId="{85AFB260-C618-44BD-B56F-DC1F779D6BC1}">
      <dsp:nvSpPr>
        <dsp:cNvPr id="0" name=""/>
        <dsp:cNvSpPr/>
      </dsp:nvSpPr>
      <dsp:spPr>
        <a:xfrm>
          <a:off x="8757614" y="3573896"/>
          <a:ext cx="1834217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8757614" y="3573896"/>
        <a:ext cx="1834217" cy="9171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8230-5926-477A-8E38-A25AD733DC8F}">
      <dsp:nvSpPr>
        <dsp:cNvPr id="0" name=""/>
        <dsp:cNvSpPr/>
      </dsp:nvSpPr>
      <dsp:spPr>
        <a:xfrm>
          <a:off x="7753469" y="2980884"/>
          <a:ext cx="1004145" cy="1051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566"/>
              </a:lnTo>
              <a:lnTo>
                <a:pt x="1004145" y="10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99188-F27B-4F85-83AD-556F5DB3EA75}">
      <dsp:nvSpPr>
        <dsp:cNvPr id="0" name=""/>
        <dsp:cNvSpPr/>
      </dsp:nvSpPr>
      <dsp:spPr>
        <a:xfrm>
          <a:off x="7179802" y="2980884"/>
          <a:ext cx="573666" cy="1051566"/>
        </a:xfrm>
        <a:custGeom>
          <a:avLst/>
          <a:gdLst/>
          <a:ahLst/>
          <a:cxnLst/>
          <a:rect l="0" t="0" r="0" b="0"/>
          <a:pathLst>
            <a:path>
              <a:moveTo>
                <a:pt x="573666" y="0"/>
              </a:moveTo>
              <a:lnTo>
                <a:pt x="573666" y="1051566"/>
              </a:lnTo>
              <a:lnTo>
                <a:pt x="0" y="10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DC9F-8235-486D-B3A8-C6C8833DC566}">
      <dsp:nvSpPr>
        <dsp:cNvPr id="0" name=""/>
        <dsp:cNvSpPr/>
      </dsp:nvSpPr>
      <dsp:spPr>
        <a:xfrm>
          <a:off x="5543460" y="1133130"/>
          <a:ext cx="3692569" cy="93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52"/>
              </a:lnTo>
              <a:lnTo>
                <a:pt x="3692569" y="738052"/>
              </a:lnTo>
              <a:lnTo>
                <a:pt x="3692569" y="930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86FB9-B5E6-4908-BB58-1B4CBDF4B6E5}">
      <dsp:nvSpPr>
        <dsp:cNvPr id="0" name=""/>
        <dsp:cNvSpPr/>
      </dsp:nvSpPr>
      <dsp:spPr>
        <a:xfrm>
          <a:off x="5356241" y="1133130"/>
          <a:ext cx="187218" cy="919098"/>
        </a:xfrm>
        <a:custGeom>
          <a:avLst/>
          <a:gdLst/>
          <a:ahLst/>
          <a:cxnLst/>
          <a:rect l="0" t="0" r="0" b="0"/>
          <a:pathLst>
            <a:path>
              <a:moveTo>
                <a:pt x="187218" y="0"/>
              </a:moveTo>
              <a:lnTo>
                <a:pt x="187218" y="726506"/>
              </a:lnTo>
              <a:lnTo>
                <a:pt x="0" y="726506"/>
              </a:lnTo>
              <a:lnTo>
                <a:pt x="0" y="9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B56A2-A950-489E-8046-DF033EE92C88}">
      <dsp:nvSpPr>
        <dsp:cNvPr id="0" name=""/>
        <dsp:cNvSpPr/>
      </dsp:nvSpPr>
      <dsp:spPr>
        <a:xfrm>
          <a:off x="1531168" y="1133130"/>
          <a:ext cx="4012292" cy="919098"/>
        </a:xfrm>
        <a:custGeom>
          <a:avLst/>
          <a:gdLst/>
          <a:ahLst/>
          <a:cxnLst/>
          <a:rect l="0" t="0" r="0" b="0"/>
          <a:pathLst>
            <a:path>
              <a:moveTo>
                <a:pt x="4012292" y="0"/>
              </a:moveTo>
              <a:lnTo>
                <a:pt x="4012292" y="726506"/>
              </a:lnTo>
              <a:lnTo>
                <a:pt x="0" y="726506"/>
              </a:lnTo>
              <a:lnTo>
                <a:pt x="0" y="91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58F0-5A6F-4F9D-917E-FEE6670EF5DB}">
      <dsp:nvSpPr>
        <dsp:cNvPr id="0" name=""/>
        <dsp:cNvSpPr/>
      </dsp:nvSpPr>
      <dsp:spPr>
        <a:xfrm>
          <a:off x="2221894" y="216022"/>
          <a:ext cx="6643132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Ergashgan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/>
        </a:p>
      </dsp:txBody>
      <dsp:txXfrm>
        <a:off x="2221894" y="216022"/>
        <a:ext cx="6643132" cy="917108"/>
      </dsp:txXfrm>
    </dsp:sp>
    <dsp:sp modelId="{43EEE041-CD3A-4A3D-B9AD-51C0780D4654}">
      <dsp:nvSpPr>
        <dsp:cNvPr id="0" name=""/>
        <dsp:cNvSpPr/>
      </dsp:nvSpPr>
      <dsp:spPr>
        <a:xfrm>
          <a:off x="0" y="2052229"/>
          <a:ext cx="3062336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2800" kern="1200" dirty="0"/>
        </a:p>
      </dsp:txBody>
      <dsp:txXfrm>
        <a:off x="0" y="2052229"/>
        <a:ext cx="3062336" cy="917108"/>
      </dsp:txXfrm>
    </dsp:sp>
    <dsp:sp modelId="{A2840FB6-1F53-45FA-A272-7D1CB4F2E306}">
      <dsp:nvSpPr>
        <dsp:cNvPr id="0" name=""/>
        <dsp:cNvSpPr/>
      </dsp:nvSpPr>
      <dsp:spPr>
        <a:xfrm>
          <a:off x="3753071" y="2052229"/>
          <a:ext cx="3206340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qo‘shimchalar</a:t>
          </a:r>
          <a:endParaRPr lang="ru-RU" sz="2800" kern="1200" dirty="0"/>
        </a:p>
      </dsp:txBody>
      <dsp:txXfrm>
        <a:off x="3753071" y="2052229"/>
        <a:ext cx="3206340" cy="917108"/>
      </dsp:txXfrm>
    </dsp:sp>
    <dsp:sp modelId="{A4DF5286-ABA0-49E4-BA46-F0E1103DA8C5}">
      <dsp:nvSpPr>
        <dsp:cNvPr id="0" name=""/>
        <dsp:cNvSpPr/>
      </dsp:nvSpPr>
      <dsp:spPr>
        <a:xfrm>
          <a:off x="7382828" y="2063776"/>
          <a:ext cx="3706403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qo‘llanuvchi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</a:t>
          </a:r>
          <a:endParaRPr lang="ru-RU" sz="2800" kern="1200" dirty="0"/>
        </a:p>
      </dsp:txBody>
      <dsp:txXfrm>
        <a:off x="7382828" y="2063776"/>
        <a:ext cx="3706403" cy="917108"/>
      </dsp:txXfrm>
    </dsp:sp>
    <dsp:sp modelId="{DA0AF10E-CACF-404E-8818-14995248E0FA}">
      <dsp:nvSpPr>
        <dsp:cNvPr id="0" name=""/>
        <dsp:cNvSpPr/>
      </dsp:nvSpPr>
      <dsp:spPr>
        <a:xfrm>
          <a:off x="5345585" y="3573896"/>
          <a:ext cx="1834217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so‘roq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olmoshlari</a:t>
          </a:r>
          <a:endParaRPr lang="ru-RU" sz="2800" kern="1200" dirty="0"/>
        </a:p>
      </dsp:txBody>
      <dsp:txXfrm>
        <a:off x="5345585" y="3573896"/>
        <a:ext cx="1834217" cy="917108"/>
      </dsp:txXfrm>
    </dsp:sp>
    <dsp:sp modelId="{85AFB260-C618-44BD-B56F-DC1F779D6BC1}">
      <dsp:nvSpPr>
        <dsp:cNvPr id="0" name=""/>
        <dsp:cNvSpPr/>
      </dsp:nvSpPr>
      <dsp:spPr>
        <a:xfrm>
          <a:off x="8757614" y="3573896"/>
          <a:ext cx="1834217" cy="917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olmoshlari</a:t>
          </a:r>
          <a:endParaRPr lang="ru-RU" sz="2800" kern="1200" dirty="0"/>
        </a:p>
      </dsp:txBody>
      <dsp:txXfrm>
        <a:off x="8757614" y="3573896"/>
        <a:ext cx="1834217" cy="91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1394" y="2694637"/>
            <a:ext cx="8355108" cy="1507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algn="ctr"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199" y="2603716"/>
            <a:ext cx="726072" cy="1531811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352199" y="4811651"/>
            <a:ext cx="726072" cy="1531811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451" y="1150883"/>
            <a:ext cx="9433048" cy="21430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Ayb</a:t>
            </a:r>
            <a:r>
              <a:rPr lang="de-DE" sz="4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4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yilda</a:t>
            </a:r>
            <a:r>
              <a:rPr lang="de-DE" sz="4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4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emas</a:t>
            </a:r>
            <a:r>
              <a:rPr lang="de-DE" sz="4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mehnatda</a:t>
            </a:r>
            <a:r>
              <a:rPr lang="de-DE" sz="4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4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Виноват не  год, а безделие.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0" y="-19519"/>
            <a:ext cx="12167128" cy="112072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</a:t>
            </a:r>
            <a:endParaRPr lang="de-DE" sz="4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A9140CD-AE3E-4822-B7B9-BDCADBA2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817ED6-7998-455B-AE96-26F13CAD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76" y="4158034"/>
            <a:ext cx="3638337" cy="275007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66607AD-C63C-4CEF-ADA0-8AA45B728EE6}"/>
              </a:ext>
            </a:extLst>
          </p:cNvPr>
          <p:cNvSpPr txBox="1">
            <a:spLocks/>
          </p:cNvSpPr>
          <p:nvPr/>
        </p:nvSpPr>
        <p:spPr>
          <a:xfrm>
            <a:off x="287451" y="3354083"/>
            <a:ext cx="7059861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Baxt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yalqovga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begona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ru-RU" alt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ленивому чуждо</a:t>
            </a:r>
            <a:r>
              <a:rPr lang="en-US" alt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9AFF13-99F4-43FD-BC89-B85CBFFC8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485626"/>
            <a:ext cx="7203877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yaprog‘i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ko‘rkam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mehnati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</a:t>
            </a:r>
            <a:r>
              <a:rPr lang="en-US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altLang="ru-RU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</a:t>
            </a:r>
            <a:r>
              <a:rPr lang="en-US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листьями,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человек – трудом. </a:t>
            </a: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D9AFC1E-9437-4232-B277-56A8A430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189EAA-A043-48E7-90E9-A7A3AA59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47" y="71299"/>
            <a:ext cx="4491797" cy="682304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4896D78-5AC5-4482-A14E-7C09406D8259}"/>
              </a:ext>
            </a:extLst>
          </p:cNvPr>
          <p:cNvSpPr txBox="1">
            <a:spLocks/>
          </p:cNvSpPr>
          <p:nvPr/>
        </p:nvSpPr>
        <p:spPr>
          <a:xfrm>
            <a:off x="599462" y="3581970"/>
            <a:ext cx="7060485" cy="336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 suvini bahor toshirar,</a:t>
            </a:r>
            <a:br>
              <a:rPr lang="de-DE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 qadrini mehnat oshirar.</a:t>
            </a:r>
            <a:endParaRPr lang="ru-RU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altLang="ru-RU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Воду реки весна выливает, а ценность человека труд повышает. </a:t>
            </a:r>
          </a:p>
          <a:p>
            <a:pPr marL="0" indent="0">
              <a:buFont typeface="Arial" pitchFamily="34" charset="0"/>
              <a:buNone/>
            </a:pP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Grammatik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qoidalarni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631938FC-960F-4007-9CE3-294A97AAB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530824"/>
              </p:ext>
            </p:extLst>
          </p:nvPr>
        </p:nvGraphicFramePr>
        <p:xfrm>
          <a:off x="608013" y="989682"/>
          <a:ext cx="1095216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5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983" y="917673"/>
            <a:ext cx="11377264" cy="463282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rgashgan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tobe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munosabatda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ergashgan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Ergashgan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shma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qismlardan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Ergashgan</a:t>
            </a:r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shma</a:t>
            </a:r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qismlaridan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051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391751"/>
              </p:ext>
            </p:extLst>
          </p:nvPr>
        </p:nvGraphicFramePr>
        <p:xfrm>
          <a:off x="608005" y="1061689"/>
          <a:ext cx="10952162" cy="27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821151"/>
              </p:ext>
            </p:extLst>
          </p:nvPr>
        </p:nvGraphicFramePr>
        <p:xfrm>
          <a:off x="251446" y="3942010"/>
          <a:ext cx="10952162" cy="27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4114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3F584-804D-42A9-B137-BB5640C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1061690"/>
            <a:ext cx="113772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Ergashgan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D5F8F797-A327-48F0-B3F3-097D89E9723C}"/>
              </a:ext>
            </a:extLst>
          </p:cNvPr>
          <p:cNvGraphicFramePr/>
          <p:nvPr/>
        </p:nvGraphicFramePr>
        <p:xfrm>
          <a:off x="611486" y="1997794"/>
          <a:ext cx="11089232" cy="483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91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3F584-804D-42A9-B137-BB5640C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1061690"/>
            <a:ext cx="113772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Ergashgan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D5F8F797-A327-48F0-B3F3-097D89E9723C}"/>
              </a:ext>
            </a:extLst>
          </p:cNvPr>
          <p:cNvGraphicFramePr/>
          <p:nvPr/>
        </p:nvGraphicFramePr>
        <p:xfrm>
          <a:off x="611486" y="1997794"/>
          <a:ext cx="11089232" cy="483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1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3F584-804D-42A9-B137-BB5640C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1061690"/>
            <a:ext cx="113772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Ergashgan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D5F8F797-A327-48F0-B3F3-097D89E9723C}"/>
              </a:ext>
            </a:extLst>
          </p:cNvPr>
          <p:cNvGraphicFramePr/>
          <p:nvPr/>
        </p:nvGraphicFramePr>
        <p:xfrm>
          <a:off x="611486" y="1997794"/>
          <a:ext cx="11089232" cy="483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99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34" y="1061690"/>
            <a:ext cx="11089762" cy="58012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ta’tilda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ketsam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ta‘til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boshlansa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ketaman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bitirishim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universitetga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kirishim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bitirsam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universitetga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o‘qishga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kiraman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4000" dirty="0" err="1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Ilojini</a:t>
            </a:r>
            <a:r>
              <a:rPr lang="de-DE" sz="4000" dirty="0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de-DE" sz="4000" dirty="0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biznikiga</a:t>
            </a:r>
            <a:r>
              <a:rPr lang="de-DE" sz="4000" dirty="0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kelsang</a:t>
            </a:r>
            <a:r>
              <a:rPr lang="de-DE" sz="4000" dirty="0">
                <a:solidFill>
                  <a:srgbClr val="520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Iloji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biznikiga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8E850537-1F39-4A66-AF0D-EC5B3D12BFC5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3F584-804D-42A9-B137-BB5640C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1061690"/>
            <a:ext cx="113772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77412C1F-DC53-4C8D-B47B-446D1DC5F108}"/>
              </a:ext>
            </a:extLst>
          </p:cNvPr>
          <p:cNvGraphicFramePr>
            <a:graphicFrameLocks/>
          </p:cNvGraphicFramePr>
          <p:nvPr/>
        </p:nvGraphicFramePr>
        <p:xfrm>
          <a:off x="608013" y="1061690"/>
          <a:ext cx="1095216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97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7C940-4F44-4569-A9D3-FC3901E1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822376"/>
            <a:ext cx="8283996" cy="49478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matolarga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bejirim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serjilo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matodir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E40448-1CC9-4790-8451-4C8028C9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277" y="1781770"/>
            <a:ext cx="3164098" cy="2376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908F71-3CBB-44A1-A49F-B368DAFE8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090" y="4392589"/>
            <a:ext cx="3164098" cy="2377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8D346D-64C7-46A1-9FFB-C302D7C25804}"/>
              </a:ext>
            </a:extLst>
          </p:cNvPr>
          <p:cNvSpPr txBox="1"/>
          <p:nvPr/>
        </p:nvSpPr>
        <p:spPr>
          <a:xfrm>
            <a:off x="3972132" y="1997794"/>
            <a:ext cx="482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adras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beqasam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10FD63-C14C-43DA-AFB1-B0906F6847C2}"/>
              </a:ext>
            </a:extLst>
          </p:cNvPr>
          <p:cNvSpPr txBox="1"/>
          <p:nvPr/>
        </p:nvSpPr>
        <p:spPr>
          <a:xfrm>
            <a:off x="1979638" y="3649974"/>
            <a:ext cx="136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4F7DDF20-631B-480D-9D15-65572A378A30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3F584-804D-42A9-B137-BB5640C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1061690"/>
            <a:ext cx="113772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77412C1F-DC53-4C8D-B47B-446D1DC5F108}"/>
              </a:ext>
            </a:extLst>
          </p:cNvPr>
          <p:cNvGraphicFramePr>
            <a:graphicFrameLocks/>
          </p:cNvGraphicFramePr>
          <p:nvPr/>
        </p:nvGraphicFramePr>
        <p:xfrm>
          <a:off x="608013" y="1061690"/>
          <a:ext cx="1095216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02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03F584-804D-42A9-B137-BB5640CD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1061690"/>
            <a:ext cx="113772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77412C1F-DC53-4C8D-B47B-446D1DC5F108}"/>
              </a:ext>
            </a:extLst>
          </p:cNvPr>
          <p:cNvGraphicFramePr>
            <a:graphicFrameLocks/>
          </p:cNvGraphicFramePr>
          <p:nvPr/>
        </p:nvGraphicFramePr>
        <p:xfrm>
          <a:off x="607534" y="1349723"/>
          <a:ext cx="1095216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3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E85C04F-036B-43BA-8378-0B8D9928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1133698"/>
            <a:ext cx="11233248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Yaxshidan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yomondan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yasharsan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nasibangni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osharsan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sovidi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082EFECB-4B30-4D12-9B94-66C003289C32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1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08044F-4F6C-4A9B-A81B-9221D8B8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17673"/>
            <a:ext cx="1109230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Ko‘chirma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82296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m.          “K?”, – m.        “K!” – m.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M: “K”.             M: “K?”            M: “K!”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– m, – 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82296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“K, – m, – k!”    </a:t>
            </a:r>
          </a:p>
          <a:p>
            <a:pPr marL="82296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“K, – m, – k?”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M: “K”, – m.   M: “K?” – m.   M: “K!” – m.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15E48B9A-1089-48E2-82B2-A46A9CAC0865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85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-48841"/>
            <a:ext cx="12182736" cy="797957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Boshqotirma</a:t>
            </a: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66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AE18D8E2-9DBF-4617-9B8B-7A2C6F36F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082620"/>
              </p:ext>
            </p:extLst>
          </p:nvPr>
        </p:nvGraphicFramePr>
        <p:xfrm>
          <a:off x="1259558" y="845436"/>
          <a:ext cx="943305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305">
                  <a:extLst>
                    <a:ext uri="{9D8B030D-6E8A-4147-A177-3AD203B41FA5}">
                      <a16:colId xmlns:a16="http://schemas.microsoft.com/office/drawing/2014/main" xmlns="" val="3470644705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3119190054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2524622461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4288745215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766041740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369271001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1816674188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1164708898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262536242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8808956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558138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126047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334064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71203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82159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1953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56739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9640713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97128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2478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52176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562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38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-48841"/>
            <a:ext cx="12182736" cy="797957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Taqqoslang</a:t>
            </a:r>
            <a:endParaRPr lang="en-US" sz="66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CBF8AA3B-5DF7-43F0-A91A-00E4701105BC}"/>
              </a:ext>
            </a:extLst>
          </p:cNvPr>
          <p:cNvSpPr txBox="1">
            <a:spLocks/>
          </p:cNvSpPr>
          <p:nvPr/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9A37CA3D-027F-416F-979B-C0F0DAF33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07140"/>
              </p:ext>
            </p:extLst>
          </p:nvPr>
        </p:nvGraphicFramePr>
        <p:xfrm>
          <a:off x="1259558" y="845436"/>
          <a:ext cx="943305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305">
                  <a:extLst>
                    <a:ext uri="{9D8B030D-6E8A-4147-A177-3AD203B41FA5}">
                      <a16:colId xmlns:a16="http://schemas.microsoft.com/office/drawing/2014/main" xmlns="" val="3470644705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3119190054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2524622461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4288745215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766041740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369271001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1816674188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1164708898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262536242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xmlns="" val="8808956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558138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126047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334064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71203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82159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1953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56739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9640713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97128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2478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52176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562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67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4070" y="2069802"/>
            <a:ext cx="11040377" cy="100811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olganingiz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bilmoqchiligingizni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xmlns="" id="{AA3308BD-0170-4317-836C-7F452BAD4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03632"/>
              </p:ext>
            </p:extLst>
          </p:nvPr>
        </p:nvGraphicFramePr>
        <p:xfrm>
          <a:off x="628179" y="4670083"/>
          <a:ext cx="10952160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50720">
                  <a:extLst>
                    <a:ext uri="{9D8B030D-6E8A-4147-A177-3AD203B41FA5}">
                      <a16:colId xmlns:a16="http://schemas.microsoft.com/office/drawing/2014/main" xmlns="" val="545871563"/>
                    </a:ext>
                  </a:extLst>
                </a:gridCol>
                <a:gridCol w="3650720">
                  <a:extLst>
                    <a:ext uri="{9D8B030D-6E8A-4147-A177-3AD203B41FA5}">
                      <a16:colId xmlns:a16="http://schemas.microsoft.com/office/drawing/2014/main" xmlns="" val="2260600416"/>
                    </a:ext>
                  </a:extLst>
                </a:gridCol>
                <a:gridCol w="3650720">
                  <a:extLst>
                    <a:ext uri="{9D8B030D-6E8A-4147-A177-3AD203B41FA5}">
                      <a16:colId xmlns:a16="http://schemas.microsoft.com/office/drawing/2014/main" xmlns="" val="2261898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Bilar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edim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Bilib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oldim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Bilmoqchiman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428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63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47FC12-21C5-4CD0-99D5-54D928ED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210731"/>
            <a:ext cx="7491908" cy="50071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 ________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1BD54C-59F8-4D35-9170-F7AAC563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263" y="1436711"/>
            <a:ext cx="3491806" cy="2625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CB7F77-B0B3-403B-9228-191E242F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382" y="4230042"/>
            <a:ext cx="3495568" cy="1883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A09490-CD45-4B5C-8BB0-D7BD2D7B490B}"/>
              </a:ext>
            </a:extLst>
          </p:cNvPr>
          <p:cNvSpPr txBox="1"/>
          <p:nvPr/>
        </p:nvSpPr>
        <p:spPr>
          <a:xfrm>
            <a:off x="4211886" y="1349722"/>
            <a:ext cx="2160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ipakchilik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B8A228-8855-4D76-8652-5CE78AD28C18}"/>
              </a:ext>
            </a:extLst>
          </p:cNvPr>
          <p:cNvSpPr txBox="1"/>
          <p:nvPr/>
        </p:nvSpPr>
        <p:spPr>
          <a:xfrm>
            <a:off x="755502" y="5310162"/>
            <a:ext cx="2222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Marg‘ilon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4B9B3697-7194-49FB-B100-C1C30D61DAAB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BFD75923-041C-4429-B0D8-FFBC3C695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446592"/>
              </p:ext>
            </p:extLst>
          </p:nvPr>
        </p:nvGraphicFramePr>
        <p:xfrm>
          <a:off x="608013" y="976710"/>
          <a:ext cx="10952162" cy="598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5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xmlns="" id="{73DB65B6-27D6-4478-A20F-5FFF68929934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3C46662-3B9D-4FE4-AFD5-BE50FE16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349722"/>
            <a:ext cx="11164316" cy="5616624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Televideniye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ixtirochilar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__________________________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apparati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harakatlanuvchi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televizion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ko‘rsatuvlarni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13FFF1-795F-40EA-AFF4-C8A7D490CCFC}"/>
              </a:ext>
            </a:extLst>
          </p:cNvPr>
          <p:cNvSpPr txBox="1"/>
          <p:nvPr/>
        </p:nvSpPr>
        <p:spPr>
          <a:xfrm>
            <a:off x="3203774" y="2218558"/>
            <a:ext cx="6192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Grabovskiy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Belyanskiylar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20E0C1-D371-4059-8422-1B1E92B53E4C}"/>
              </a:ext>
            </a:extLst>
          </p:cNvPr>
          <p:cNvSpPr txBox="1"/>
          <p:nvPr/>
        </p:nvSpPr>
        <p:spPr>
          <a:xfrm>
            <a:off x="1043534" y="3834868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1928-yil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B3DB5-32D1-4A07-BC3F-0ECC7D3F8FFD}"/>
              </a:ext>
            </a:extLst>
          </p:cNvPr>
          <p:cNvSpPr txBox="1"/>
          <p:nvPr/>
        </p:nvSpPr>
        <p:spPr>
          <a:xfrm>
            <a:off x="1043534" y="6246266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1956-yil 5-noyabrdan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4">
            <a:extLst>
              <a:ext uri="{FF2B5EF4-FFF2-40B4-BE49-F238E27FC236}">
                <a16:creationId xmlns:a16="http://schemas.microsoft.com/office/drawing/2014/main" xmlns="" id="{0F2D8C83-4CAA-445B-B945-F863F697ED2F}"/>
              </a:ext>
            </a:extLst>
          </p:cNvPr>
          <p:cNvGrpSpPr/>
          <p:nvPr/>
        </p:nvGrpSpPr>
        <p:grpSpPr>
          <a:xfrm>
            <a:off x="502861" y="989682"/>
            <a:ext cx="11162466" cy="5680978"/>
            <a:chOff x="516636" y="600998"/>
            <a:chExt cx="12328955" cy="6590300"/>
          </a:xfrm>
        </p:grpSpPr>
        <p:sp>
          <p:nvSpPr>
            <p:cNvPr id="3" name="Полилиния 2">
              <a:extLst>
                <a:ext uri="{FF2B5EF4-FFF2-40B4-BE49-F238E27FC236}">
                  <a16:creationId xmlns:a16="http://schemas.microsoft.com/office/drawing/2014/main" xmlns="" id="{1FB9C469-9FA2-4D5C-99AC-3022A3D3510E}"/>
                </a:ext>
              </a:extLst>
            </p:cNvPr>
            <p:cNvSpPr/>
            <p:nvPr/>
          </p:nvSpPr>
          <p:spPr>
            <a:xfrm>
              <a:off x="8417024" y="600998"/>
              <a:ext cx="4428539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28537"/>
                <a:gd name="f7" fmla="val 991268"/>
                <a:gd name="f8" fmla="val 123909"/>
                <a:gd name="f9" fmla="val 3932903"/>
                <a:gd name="f10" fmla="val 495634"/>
                <a:gd name="f11" fmla="val 867360"/>
                <a:gd name="f12" fmla="+- 0 0 -90"/>
                <a:gd name="f13" fmla="*/ f3 1 4428537"/>
                <a:gd name="f14" fmla="*/ f4 1 991268"/>
                <a:gd name="f15" fmla="+- f7 0 f5"/>
                <a:gd name="f16" fmla="+- f6 0 f5"/>
                <a:gd name="f17" fmla="*/ f12 f0 1"/>
                <a:gd name="f18" fmla="*/ f16 1 4428537"/>
                <a:gd name="f19" fmla="*/ f15 1 991268"/>
                <a:gd name="f20" fmla="*/ 0 f16 1"/>
                <a:gd name="f21" fmla="*/ 123909 f15 1"/>
                <a:gd name="f22" fmla="*/ 3932903 f16 1"/>
                <a:gd name="f23" fmla="*/ 0 f15 1"/>
                <a:gd name="f24" fmla="*/ 4428537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428537"/>
                <a:gd name="f30" fmla="*/ f21 1 991268"/>
                <a:gd name="f31" fmla="*/ f22 1 4428537"/>
                <a:gd name="f32" fmla="*/ f23 1 991268"/>
                <a:gd name="f33" fmla="*/ f24 1 4428537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28537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37478" rIns="361851" bIns="13747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ot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xmlns="" id="{223194C5-5F41-45F7-B0CA-72761E7005B1}"/>
                </a:ext>
              </a:extLst>
            </p:cNvPr>
            <p:cNvSpPr/>
            <p:nvPr/>
          </p:nvSpPr>
          <p:spPr>
            <a:xfrm>
              <a:off x="516663" y="600998"/>
              <a:ext cx="7900361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0362"/>
                <a:gd name="f7" fmla="val 991268"/>
                <a:gd name="f8" fmla="val 165215"/>
                <a:gd name="f9" fmla="val 73969"/>
                <a:gd name="f10" fmla="val 7735147"/>
                <a:gd name="f11" fmla="val 7826393"/>
                <a:gd name="f12" fmla="val 826053"/>
                <a:gd name="f13" fmla="val 917299"/>
                <a:gd name="f14" fmla="+- 0 0 -90"/>
                <a:gd name="f15" fmla="*/ f3 1 7900362"/>
                <a:gd name="f16" fmla="*/ f4 1 991268"/>
                <a:gd name="f17" fmla="+- f7 0 f5"/>
                <a:gd name="f18" fmla="+- f6 0 f5"/>
                <a:gd name="f19" fmla="*/ f14 f0 1"/>
                <a:gd name="f20" fmla="*/ f18 1 7900362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35147 f18 1"/>
                <a:gd name="f27" fmla="*/ 7900362 f18 1"/>
                <a:gd name="f28" fmla="*/ 826053 f17 1"/>
                <a:gd name="f29" fmla="*/ 991268 f17 1"/>
                <a:gd name="f30" fmla="*/ f19 1 f2"/>
                <a:gd name="f31" fmla="*/ f22 1 7900362"/>
                <a:gd name="f32" fmla="*/ f23 1 991268"/>
                <a:gd name="f33" fmla="*/ f24 1 7900362"/>
                <a:gd name="f34" fmla="*/ f25 1 991268"/>
                <a:gd name="f35" fmla="*/ f26 1 7900362"/>
                <a:gd name="f36" fmla="*/ f27 1 7900362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0362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95588" tIns="119704" rIns="195588" bIns="119704" anchor="ctr" anchorCtr="1" compatLnSpc="1">
              <a:noAutofit/>
            </a:bodyPr>
            <a:lstStyle/>
            <a:p>
              <a:pPr algn="ctr" defTabSz="1770782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Ekologiya</a:t>
              </a:r>
              <a:endParaRPr lang="ru-RU" sz="3984" dirty="0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xmlns="" id="{77246569-5B59-4E77-8F8D-0517E0245FFD}"/>
                </a:ext>
              </a:extLst>
            </p:cNvPr>
            <p:cNvSpPr/>
            <p:nvPr/>
          </p:nvSpPr>
          <p:spPr>
            <a:xfrm>
              <a:off x="8462058" y="1691393"/>
              <a:ext cx="4377964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77966"/>
                <a:gd name="f7" fmla="val 991268"/>
                <a:gd name="f8" fmla="val 123909"/>
                <a:gd name="f9" fmla="val 3882332"/>
                <a:gd name="f10" fmla="val 495634"/>
                <a:gd name="f11" fmla="val 867360"/>
                <a:gd name="f12" fmla="+- 0 0 -90"/>
                <a:gd name="f13" fmla="*/ f3 1 4377966"/>
                <a:gd name="f14" fmla="*/ f4 1 991268"/>
                <a:gd name="f15" fmla="+- f7 0 f5"/>
                <a:gd name="f16" fmla="+- f6 0 f5"/>
                <a:gd name="f17" fmla="*/ f12 f0 1"/>
                <a:gd name="f18" fmla="*/ f16 1 4377966"/>
                <a:gd name="f19" fmla="*/ f15 1 991268"/>
                <a:gd name="f20" fmla="*/ 0 f16 1"/>
                <a:gd name="f21" fmla="*/ 123909 f15 1"/>
                <a:gd name="f22" fmla="*/ 3882332 f16 1"/>
                <a:gd name="f23" fmla="*/ 0 f15 1"/>
                <a:gd name="f24" fmla="*/ 4377966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377966"/>
                <a:gd name="f30" fmla="*/ f21 1 991268"/>
                <a:gd name="f31" fmla="*/ f22 1 4377966"/>
                <a:gd name="f32" fmla="*/ f23 1 991268"/>
                <a:gd name="f33" fmla="*/ f24 1 4377966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377966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37478" rIns="361851" bIns="13747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sifat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8FD9B730-0F33-4485-9C23-92999832BFC5}"/>
                </a:ext>
              </a:extLst>
            </p:cNvPr>
            <p:cNvSpPr/>
            <p:nvPr/>
          </p:nvSpPr>
          <p:spPr>
            <a:xfrm>
              <a:off x="522204" y="1691393"/>
              <a:ext cx="7939854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39851"/>
                <a:gd name="f7" fmla="val 991268"/>
                <a:gd name="f8" fmla="val 165215"/>
                <a:gd name="f9" fmla="val 73969"/>
                <a:gd name="f10" fmla="val 7774636"/>
                <a:gd name="f11" fmla="val 7865882"/>
                <a:gd name="f12" fmla="val 826053"/>
                <a:gd name="f13" fmla="val 917299"/>
                <a:gd name="f14" fmla="+- 0 0 -90"/>
                <a:gd name="f15" fmla="*/ f3 1 7939851"/>
                <a:gd name="f16" fmla="*/ f4 1 991268"/>
                <a:gd name="f17" fmla="+- f7 0 f5"/>
                <a:gd name="f18" fmla="+- f6 0 f5"/>
                <a:gd name="f19" fmla="*/ f14 f0 1"/>
                <a:gd name="f20" fmla="*/ f18 1 7939851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74636 f18 1"/>
                <a:gd name="f27" fmla="*/ 7939851 f18 1"/>
                <a:gd name="f28" fmla="*/ 826053 f17 1"/>
                <a:gd name="f29" fmla="*/ 991268 f17 1"/>
                <a:gd name="f30" fmla="*/ f19 1 f2"/>
                <a:gd name="f31" fmla="*/ f22 1 7939851"/>
                <a:gd name="f32" fmla="*/ f23 1 991268"/>
                <a:gd name="f33" fmla="*/ f24 1 7939851"/>
                <a:gd name="f34" fmla="*/ f25 1 991268"/>
                <a:gd name="f35" fmla="*/ f26 1 7939851"/>
                <a:gd name="f36" fmla="*/ f27 1 7939851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39851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95588" tIns="119704" rIns="195588" bIns="119704" anchor="ctr" anchorCtr="1" compatLnSpc="1">
              <a:noAutofit/>
            </a:bodyPr>
            <a:lstStyle/>
            <a:p>
              <a:pPr algn="ctr" defTabSz="82789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9124EA7A-0004-4F03-977D-30CA4FFF85BB}"/>
                </a:ext>
              </a:extLst>
            </p:cNvPr>
            <p:cNvSpPr/>
            <p:nvPr/>
          </p:nvSpPr>
          <p:spPr>
            <a:xfrm>
              <a:off x="8425117" y="2960415"/>
              <a:ext cx="4414092" cy="150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4088"/>
                <a:gd name="f7" fmla="val 1500958"/>
                <a:gd name="f8" fmla="val 187620"/>
                <a:gd name="f9" fmla="val 3663609"/>
                <a:gd name="f10" fmla="val 750479"/>
                <a:gd name="f11" fmla="val 1313338"/>
                <a:gd name="f12" fmla="+- 0 0 -90"/>
                <a:gd name="f13" fmla="*/ f3 1 4414088"/>
                <a:gd name="f14" fmla="*/ f4 1 1500958"/>
                <a:gd name="f15" fmla="+- f7 0 f5"/>
                <a:gd name="f16" fmla="+- f6 0 f5"/>
                <a:gd name="f17" fmla="*/ f12 f0 1"/>
                <a:gd name="f18" fmla="*/ f16 1 4414088"/>
                <a:gd name="f19" fmla="*/ f15 1 1500958"/>
                <a:gd name="f20" fmla="*/ 0 f16 1"/>
                <a:gd name="f21" fmla="*/ 187620 f15 1"/>
                <a:gd name="f22" fmla="*/ 3663609 f16 1"/>
                <a:gd name="f23" fmla="*/ 0 f15 1"/>
                <a:gd name="f24" fmla="*/ 4414088 f16 1"/>
                <a:gd name="f25" fmla="*/ 750479 f15 1"/>
                <a:gd name="f26" fmla="*/ 1500958 f15 1"/>
                <a:gd name="f27" fmla="*/ 1313338 f15 1"/>
                <a:gd name="f28" fmla="*/ f17 1 f2"/>
                <a:gd name="f29" fmla="*/ f20 1 4414088"/>
                <a:gd name="f30" fmla="*/ f21 1 1500958"/>
                <a:gd name="f31" fmla="*/ f22 1 4414088"/>
                <a:gd name="f32" fmla="*/ f23 1 1500958"/>
                <a:gd name="f33" fmla="*/ f24 1 4414088"/>
                <a:gd name="f34" fmla="*/ f25 1 1500958"/>
                <a:gd name="f35" fmla="*/ f26 1 1500958"/>
                <a:gd name="f36" fmla="*/ f27 1 150095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14088" h="150095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95165" rIns="534904" bIns="195165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fe’l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0067FC80-3909-4E82-9475-4DB457868621}"/>
                </a:ext>
              </a:extLst>
            </p:cNvPr>
            <p:cNvSpPr/>
            <p:nvPr/>
          </p:nvSpPr>
          <p:spPr>
            <a:xfrm>
              <a:off x="523018" y="2781787"/>
              <a:ext cx="7902098" cy="1858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2101"/>
                <a:gd name="f7" fmla="val 1858211"/>
                <a:gd name="f8" fmla="val 309708"/>
                <a:gd name="f9" fmla="val 138661"/>
                <a:gd name="f10" fmla="val 7592393"/>
                <a:gd name="f11" fmla="val 7763440"/>
                <a:gd name="f12" fmla="val 1548503"/>
                <a:gd name="f13" fmla="val 1719550"/>
                <a:gd name="f14" fmla="+- 0 0 -90"/>
                <a:gd name="f15" fmla="*/ f3 1 7902101"/>
                <a:gd name="f16" fmla="*/ f4 1 1858211"/>
                <a:gd name="f17" fmla="+- f7 0 f5"/>
                <a:gd name="f18" fmla="+- f6 0 f5"/>
                <a:gd name="f19" fmla="*/ f14 f0 1"/>
                <a:gd name="f20" fmla="*/ f18 1 7902101"/>
                <a:gd name="f21" fmla="*/ f17 1 1858211"/>
                <a:gd name="f22" fmla="*/ 0 f18 1"/>
                <a:gd name="f23" fmla="*/ 309708 f17 1"/>
                <a:gd name="f24" fmla="*/ 309708 f18 1"/>
                <a:gd name="f25" fmla="*/ 0 f17 1"/>
                <a:gd name="f26" fmla="*/ 7592393 f18 1"/>
                <a:gd name="f27" fmla="*/ 7902101 f18 1"/>
                <a:gd name="f28" fmla="*/ 1548503 f17 1"/>
                <a:gd name="f29" fmla="*/ 1858211 f17 1"/>
                <a:gd name="f30" fmla="*/ f19 1 f2"/>
                <a:gd name="f31" fmla="*/ f22 1 7902101"/>
                <a:gd name="f32" fmla="*/ f23 1 1858211"/>
                <a:gd name="f33" fmla="*/ f24 1 7902101"/>
                <a:gd name="f34" fmla="*/ f25 1 1858211"/>
                <a:gd name="f35" fmla="*/ f26 1 7902101"/>
                <a:gd name="f36" fmla="*/ f27 1 7902101"/>
                <a:gd name="f37" fmla="*/ f28 1 1858211"/>
                <a:gd name="f38" fmla="*/ f29 1 18582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2101" h="18582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33902" tIns="158018" rIns="233902" bIns="158018" anchor="ctr" anchorCtr="1" compatLnSpc="1">
              <a:noAutofit/>
            </a:bodyPr>
            <a:lstStyle/>
            <a:p>
              <a:pPr algn="ctr" defTabSz="1569553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F599A07E-EFF9-40AD-802A-CB9E3D34279D}"/>
                </a:ext>
              </a:extLst>
            </p:cNvPr>
            <p:cNvSpPr/>
            <p:nvPr/>
          </p:nvSpPr>
          <p:spPr>
            <a:xfrm>
              <a:off x="8425117" y="4786701"/>
              <a:ext cx="4414092" cy="1266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4088"/>
                <a:gd name="f7" fmla="val 1266642"/>
                <a:gd name="f8" fmla="val 158330"/>
                <a:gd name="f9" fmla="val 3780767"/>
                <a:gd name="f10" fmla="val 633321"/>
                <a:gd name="f11" fmla="val 1108312"/>
                <a:gd name="f12" fmla="+- 0 0 -90"/>
                <a:gd name="f13" fmla="*/ f3 1 4414088"/>
                <a:gd name="f14" fmla="*/ f4 1 1266642"/>
                <a:gd name="f15" fmla="+- f7 0 f5"/>
                <a:gd name="f16" fmla="+- f6 0 f5"/>
                <a:gd name="f17" fmla="*/ f12 f0 1"/>
                <a:gd name="f18" fmla="*/ f16 1 4414088"/>
                <a:gd name="f19" fmla="*/ f15 1 1266642"/>
                <a:gd name="f20" fmla="*/ 0 f16 1"/>
                <a:gd name="f21" fmla="*/ 158330 f15 1"/>
                <a:gd name="f22" fmla="*/ 3780767 f16 1"/>
                <a:gd name="f23" fmla="*/ 0 f15 1"/>
                <a:gd name="f24" fmla="*/ 4414088 f16 1"/>
                <a:gd name="f25" fmla="*/ 633321 f15 1"/>
                <a:gd name="f26" fmla="*/ 1266642 f15 1"/>
                <a:gd name="f27" fmla="*/ 1108312 f15 1"/>
                <a:gd name="f28" fmla="*/ f17 1 f2"/>
                <a:gd name="f29" fmla="*/ f20 1 4414088"/>
                <a:gd name="f30" fmla="*/ f21 1 1266642"/>
                <a:gd name="f31" fmla="*/ f22 1 4414088"/>
                <a:gd name="f32" fmla="*/ f23 1 1266642"/>
                <a:gd name="f33" fmla="*/ f24 1 4414088"/>
                <a:gd name="f34" fmla="*/ f25 1 1266642"/>
                <a:gd name="f35" fmla="*/ f26 1 1266642"/>
                <a:gd name="f36" fmla="*/ f27 1 126664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14088" h="126664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68648" rIns="455345" bIns="16864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gap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FCB01880-5E3C-4369-A973-71A3D607E0FD}"/>
                </a:ext>
              </a:extLst>
            </p:cNvPr>
            <p:cNvSpPr/>
            <p:nvPr/>
          </p:nvSpPr>
          <p:spPr>
            <a:xfrm>
              <a:off x="523018" y="4739124"/>
              <a:ext cx="7902098" cy="1361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2101"/>
                <a:gd name="f7" fmla="val 1361784"/>
                <a:gd name="f8" fmla="val 226969"/>
                <a:gd name="f9" fmla="val 101617"/>
                <a:gd name="f10" fmla="val 7675132"/>
                <a:gd name="f11" fmla="val 7800484"/>
                <a:gd name="f12" fmla="val 1134815"/>
                <a:gd name="f13" fmla="val 1260167"/>
                <a:gd name="f14" fmla="+- 0 0 -90"/>
                <a:gd name="f15" fmla="*/ f3 1 7902101"/>
                <a:gd name="f16" fmla="*/ f4 1 1361784"/>
                <a:gd name="f17" fmla="+- f7 0 f5"/>
                <a:gd name="f18" fmla="+- f6 0 f5"/>
                <a:gd name="f19" fmla="*/ f14 f0 1"/>
                <a:gd name="f20" fmla="*/ f18 1 7902101"/>
                <a:gd name="f21" fmla="*/ f17 1 1361784"/>
                <a:gd name="f22" fmla="*/ 0 f18 1"/>
                <a:gd name="f23" fmla="*/ 226969 f17 1"/>
                <a:gd name="f24" fmla="*/ 226969 f18 1"/>
                <a:gd name="f25" fmla="*/ 0 f17 1"/>
                <a:gd name="f26" fmla="*/ 7675132 f18 1"/>
                <a:gd name="f27" fmla="*/ 7902101 f18 1"/>
                <a:gd name="f28" fmla="*/ 1134815 f17 1"/>
                <a:gd name="f29" fmla="*/ 1361784 f17 1"/>
                <a:gd name="f30" fmla="*/ f19 1 f2"/>
                <a:gd name="f31" fmla="*/ f22 1 7902101"/>
                <a:gd name="f32" fmla="*/ f23 1 1361784"/>
                <a:gd name="f33" fmla="*/ f24 1 7902101"/>
                <a:gd name="f34" fmla="*/ f25 1 1361784"/>
                <a:gd name="f35" fmla="*/ f26 1 7902101"/>
                <a:gd name="f36" fmla="*/ f27 1 7902101"/>
                <a:gd name="f37" fmla="*/ f28 1 1361784"/>
                <a:gd name="f38" fmla="*/ f29 1 13617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2101" h="13617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11963" tIns="136079" rIns="211963" bIns="136079" anchor="ctr" anchorCtr="1" compatLnSpc="1">
              <a:noAutofit/>
            </a:bodyPr>
            <a:lstStyle/>
            <a:p>
              <a:pPr algn="ctr" defTabSz="1770782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E9AAD01C-C1A0-4C51-9362-B57AF001ABA7}"/>
                </a:ext>
              </a:extLst>
            </p:cNvPr>
            <p:cNvSpPr/>
            <p:nvPr/>
          </p:nvSpPr>
          <p:spPr>
            <a:xfrm>
              <a:off x="8460403" y="6200034"/>
              <a:ext cx="4385188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85191"/>
                <a:gd name="f7" fmla="val 991268"/>
                <a:gd name="f8" fmla="val 123909"/>
                <a:gd name="f9" fmla="val 3889557"/>
                <a:gd name="f10" fmla="val 495634"/>
                <a:gd name="f11" fmla="val 867360"/>
                <a:gd name="f12" fmla="+- 0 0 -90"/>
                <a:gd name="f13" fmla="*/ f3 1 4385191"/>
                <a:gd name="f14" fmla="*/ f4 1 991268"/>
                <a:gd name="f15" fmla="+- f7 0 f5"/>
                <a:gd name="f16" fmla="+- f6 0 f5"/>
                <a:gd name="f17" fmla="*/ f12 f0 1"/>
                <a:gd name="f18" fmla="*/ f16 1 4385191"/>
                <a:gd name="f19" fmla="*/ f15 1 991268"/>
                <a:gd name="f20" fmla="*/ 0 f16 1"/>
                <a:gd name="f21" fmla="*/ 123909 f15 1"/>
                <a:gd name="f22" fmla="*/ 3889557 f16 1"/>
                <a:gd name="f23" fmla="*/ 0 f15 1"/>
                <a:gd name="f24" fmla="*/ 4385191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385191"/>
                <a:gd name="f30" fmla="*/ f21 1 991268"/>
                <a:gd name="f31" fmla="*/ f22 1 4385191"/>
                <a:gd name="f32" fmla="*/ f23 1 991268"/>
                <a:gd name="f33" fmla="*/ f24 1 4385191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385191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37478" rIns="361851" bIns="13747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ot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FC8631D8-31C5-4CAA-ADD1-5AFE619C6EFD}"/>
                </a:ext>
              </a:extLst>
            </p:cNvPr>
            <p:cNvSpPr/>
            <p:nvPr/>
          </p:nvSpPr>
          <p:spPr>
            <a:xfrm>
              <a:off x="516636" y="6200034"/>
              <a:ext cx="7943776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43773"/>
                <a:gd name="f7" fmla="val 991268"/>
                <a:gd name="f8" fmla="val 165215"/>
                <a:gd name="f9" fmla="val 73969"/>
                <a:gd name="f10" fmla="val 7778558"/>
                <a:gd name="f11" fmla="val 7869804"/>
                <a:gd name="f12" fmla="val 826053"/>
                <a:gd name="f13" fmla="val 917299"/>
                <a:gd name="f14" fmla="+- 0 0 -90"/>
                <a:gd name="f15" fmla="*/ f3 1 7943773"/>
                <a:gd name="f16" fmla="*/ f4 1 991268"/>
                <a:gd name="f17" fmla="+- f7 0 f5"/>
                <a:gd name="f18" fmla="+- f6 0 f5"/>
                <a:gd name="f19" fmla="*/ f14 f0 1"/>
                <a:gd name="f20" fmla="*/ f18 1 7943773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78558 f18 1"/>
                <a:gd name="f27" fmla="*/ 7943773 f18 1"/>
                <a:gd name="f28" fmla="*/ 826053 f17 1"/>
                <a:gd name="f29" fmla="*/ 991268 f17 1"/>
                <a:gd name="f30" fmla="*/ f19 1 f2"/>
                <a:gd name="f31" fmla="*/ f22 1 7943773"/>
                <a:gd name="f32" fmla="*/ f23 1 991268"/>
                <a:gd name="f33" fmla="*/ f24 1 7943773"/>
                <a:gd name="f34" fmla="*/ f25 1 991268"/>
                <a:gd name="f35" fmla="*/ f26 1 7943773"/>
                <a:gd name="f36" fmla="*/ f27 1 7943773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43773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95588" tIns="119704" rIns="195588" bIns="119704" anchor="ctr" anchorCtr="1" compatLnSpc="1">
              <a:noAutofit/>
            </a:bodyPr>
            <a:lstStyle/>
            <a:p>
              <a:pPr algn="ctr" defTabSz="1770782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7E98C9F-7CC2-4A90-879D-2AA879C0472A}"/>
              </a:ext>
            </a:extLst>
          </p:cNvPr>
          <p:cNvSpPr/>
          <p:nvPr/>
        </p:nvSpPr>
        <p:spPr>
          <a:xfrm>
            <a:off x="958" y="0"/>
            <a:ext cx="12167230" cy="86392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00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Sinkveyn</a:t>
            </a:r>
            <a:r>
              <a:rPr lang="en-US" sz="48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00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4">
            <a:extLst>
              <a:ext uri="{FF2B5EF4-FFF2-40B4-BE49-F238E27FC236}">
                <a16:creationId xmlns:a16="http://schemas.microsoft.com/office/drawing/2014/main" xmlns="" id="{34B25E30-634B-48EA-9D79-06145E32CC47}"/>
              </a:ext>
            </a:extLst>
          </p:cNvPr>
          <p:cNvGrpSpPr/>
          <p:nvPr/>
        </p:nvGrpSpPr>
        <p:grpSpPr>
          <a:xfrm>
            <a:off x="395462" y="989682"/>
            <a:ext cx="11162466" cy="5752986"/>
            <a:chOff x="516636" y="600998"/>
            <a:chExt cx="12328955" cy="6590300"/>
          </a:xfrm>
        </p:grpSpPr>
        <p:sp>
          <p:nvSpPr>
            <p:cNvPr id="3" name="Полилиния 2">
              <a:extLst>
                <a:ext uri="{FF2B5EF4-FFF2-40B4-BE49-F238E27FC236}">
                  <a16:creationId xmlns:a16="http://schemas.microsoft.com/office/drawing/2014/main" xmlns="" id="{3E760A09-5A67-4040-8CDA-3B4052D0503D}"/>
                </a:ext>
              </a:extLst>
            </p:cNvPr>
            <p:cNvSpPr/>
            <p:nvPr/>
          </p:nvSpPr>
          <p:spPr>
            <a:xfrm>
              <a:off x="8417024" y="600998"/>
              <a:ext cx="4428539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28537"/>
                <a:gd name="f7" fmla="val 991268"/>
                <a:gd name="f8" fmla="val 123909"/>
                <a:gd name="f9" fmla="val 3932903"/>
                <a:gd name="f10" fmla="val 495634"/>
                <a:gd name="f11" fmla="val 867360"/>
                <a:gd name="f12" fmla="+- 0 0 -90"/>
                <a:gd name="f13" fmla="*/ f3 1 4428537"/>
                <a:gd name="f14" fmla="*/ f4 1 991268"/>
                <a:gd name="f15" fmla="+- f7 0 f5"/>
                <a:gd name="f16" fmla="+- f6 0 f5"/>
                <a:gd name="f17" fmla="*/ f12 f0 1"/>
                <a:gd name="f18" fmla="*/ f16 1 4428537"/>
                <a:gd name="f19" fmla="*/ f15 1 991268"/>
                <a:gd name="f20" fmla="*/ 0 f16 1"/>
                <a:gd name="f21" fmla="*/ 123909 f15 1"/>
                <a:gd name="f22" fmla="*/ 3932903 f16 1"/>
                <a:gd name="f23" fmla="*/ 0 f15 1"/>
                <a:gd name="f24" fmla="*/ 4428537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428537"/>
                <a:gd name="f30" fmla="*/ f21 1 991268"/>
                <a:gd name="f31" fmla="*/ f22 1 4428537"/>
                <a:gd name="f32" fmla="*/ f23 1 991268"/>
                <a:gd name="f33" fmla="*/ f24 1 4428537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28537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37478" rIns="361851" bIns="13747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ot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xmlns="" id="{85547F2F-5ABF-4551-B02F-848001A93A97}"/>
                </a:ext>
              </a:extLst>
            </p:cNvPr>
            <p:cNvSpPr/>
            <p:nvPr/>
          </p:nvSpPr>
          <p:spPr>
            <a:xfrm>
              <a:off x="516663" y="600998"/>
              <a:ext cx="7900361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0362"/>
                <a:gd name="f7" fmla="val 991268"/>
                <a:gd name="f8" fmla="val 165215"/>
                <a:gd name="f9" fmla="val 73969"/>
                <a:gd name="f10" fmla="val 7735147"/>
                <a:gd name="f11" fmla="val 7826393"/>
                <a:gd name="f12" fmla="val 826053"/>
                <a:gd name="f13" fmla="val 917299"/>
                <a:gd name="f14" fmla="+- 0 0 -90"/>
                <a:gd name="f15" fmla="*/ f3 1 7900362"/>
                <a:gd name="f16" fmla="*/ f4 1 991268"/>
                <a:gd name="f17" fmla="+- f7 0 f5"/>
                <a:gd name="f18" fmla="+- f6 0 f5"/>
                <a:gd name="f19" fmla="*/ f14 f0 1"/>
                <a:gd name="f20" fmla="*/ f18 1 7900362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35147 f18 1"/>
                <a:gd name="f27" fmla="*/ 7900362 f18 1"/>
                <a:gd name="f28" fmla="*/ 826053 f17 1"/>
                <a:gd name="f29" fmla="*/ 991268 f17 1"/>
                <a:gd name="f30" fmla="*/ f19 1 f2"/>
                <a:gd name="f31" fmla="*/ f22 1 7900362"/>
                <a:gd name="f32" fmla="*/ f23 1 991268"/>
                <a:gd name="f33" fmla="*/ f24 1 7900362"/>
                <a:gd name="f34" fmla="*/ f25 1 991268"/>
                <a:gd name="f35" fmla="*/ f26 1 7900362"/>
                <a:gd name="f36" fmla="*/ f27 1 7900362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0362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95588" tIns="119704" rIns="195588" bIns="119704" anchor="ctr" anchorCtr="1" compatLnSpc="1">
              <a:noAutofit/>
            </a:bodyPr>
            <a:lstStyle/>
            <a:p>
              <a:pPr algn="ctr" defTabSz="1770782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Ekologiya</a:t>
              </a:r>
              <a:endParaRPr lang="ru-RU" sz="3984" dirty="0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xmlns="" id="{F4B0F776-665E-432E-8132-0584629106AD}"/>
                </a:ext>
              </a:extLst>
            </p:cNvPr>
            <p:cNvSpPr/>
            <p:nvPr/>
          </p:nvSpPr>
          <p:spPr>
            <a:xfrm>
              <a:off x="8462058" y="1691393"/>
              <a:ext cx="4377964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77966"/>
                <a:gd name="f7" fmla="val 991268"/>
                <a:gd name="f8" fmla="val 123909"/>
                <a:gd name="f9" fmla="val 3882332"/>
                <a:gd name="f10" fmla="val 495634"/>
                <a:gd name="f11" fmla="val 867360"/>
                <a:gd name="f12" fmla="+- 0 0 -90"/>
                <a:gd name="f13" fmla="*/ f3 1 4377966"/>
                <a:gd name="f14" fmla="*/ f4 1 991268"/>
                <a:gd name="f15" fmla="+- f7 0 f5"/>
                <a:gd name="f16" fmla="+- f6 0 f5"/>
                <a:gd name="f17" fmla="*/ f12 f0 1"/>
                <a:gd name="f18" fmla="*/ f16 1 4377966"/>
                <a:gd name="f19" fmla="*/ f15 1 991268"/>
                <a:gd name="f20" fmla="*/ 0 f16 1"/>
                <a:gd name="f21" fmla="*/ 123909 f15 1"/>
                <a:gd name="f22" fmla="*/ 3882332 f16 1"/>
                <a:gd name="f23" fmla="*/ 0 f15 1"/>
                <a:gd name="f24" fmla="*/ 4377966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377966"/>
                <a:gd name="f30" fmla="*/ f21 1 991268"/>
                <a:gd name="f31" fmla="*/ f22 1 4377966"/>
                <a:gd name="f32" fmla="*/ f23 1 991268"/>
                <a:gd name="f33" fmla="*/ f24 1 4377966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377966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37478" rIns="361851" bIns="13747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sifat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0549F2D5-337F-41E3-83BB-376197ECD901}"/>
                </a:ext>
              </a:extLst>
            </p:cNvPr>
            <p:cNvSpPr/>
            <p:nvPr/>
          </p:nvSpPr>
          <p:spPr>
            <a:xfrm>
              <a:off x="522204" y="1691393"/>
              <a:ext cx="7939854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39851"/>
                <a:gd name="f7" fmla="val 991268"/>
                <a:gd name="f8" fmla="val 165215"/>
                <a:gd name="f9" fmla="val 73969"/>
                <a:gd name="f10" fmla="val 7774636"/>
                <a:gd name="f11" fmla="val 7865882"/>
                <a:gd name="f12" fmla="val 826053"/>
                <a:gd name="f13" fmla="val 917299"/>
                <a:gd name="f14" fmla="+- 0 0 -90"/>
                <a:gd name="f15" fmla="*/ f3 1 7939851"/>
                <a:gd name="f16" fmla="*/ f4 1 991268"/>
                <a:gd name="f17" fmla="+- f7 0 f5"/>
                <a:gd name="f18" fmla="+- f6 0 f5"/>
                <a:gd name="f19" fmla="*/ f14 f0 1"/>
                <a:gd name="f20" fmla="*/ f18 1 7939851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74636 f18 1"/>
                <a:gd name="f27" fmla="*/ 7939851 f18 1"/>
                <a:gd name="f28" fmla="*/ 826053 f17 1"/>
                <a:gd name="f29" fmla="*/ 991268 f17 1"/>
                <a:gd name="f30" fmla="*/ f19 1 f2"/>
                <a:gd name="f31" fmla="*/ f22 1 7939851"/>
                <a:gd name="f32" fmla="*/ f23 1 991268"/>
                <a:gd name="f33" fmla="*/ f24 1 7939851"/>
                <a:gd name="f34" fmla="*/ f25 1 991268"/>
                <a:gd name="f35" fmla="*/ f26 1 7939851"/>
                <a:gd name="f36" fmla="*/ f27 1 7939851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39851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95588" tIns="119704" rIns="195588" bIns="119704" anchor="ctr" anchorCtr="1" compatLnSpc="1">
              <a:noAutofit/>
            </a:bodyPr>
            <a:lstStyle/>
            <a:p>
              <a:pPr algn="ctr" defTabSz="82789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Toza</a:t>
              </a:r>
              <a:r>
                <a:rPr lang="en-US" sz="3984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, </a:t>
              </a: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iflos</a:t>
              </a:r>
              <a:r>
                <a:rPr lang="en-US" sz="3984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 </a:t>
              </a:r>
              <a:endParaRPr lang="ru-RU" sz="3984" dirty="0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A0C0C989-E35E-46C5-9056-168176BBE35E}"/>
                </a:ext>
              </a:extLst>
            </p:cNvPr>
            <p:cNvSpPr/>
            <p:nvPr/>
          </p:nvSpPr>
          <p:spPr>
            <a:xfrm>
              <a:off x="8425117" y="2960415"/>
              <a:ext cx="4414092" cy="150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4088"/>
                <a:gd name="f7" fmla="val 1500958"/>
                <a:gd name="f8" fmla="val 187620"/>
                <a:gd name="f9" fmla="val 3663609"/>
                <a:gd name="f10" fmla="val 750479"/>
                <a:gd name="f11" fmla="val 1313338"/>
                <a:gd name="f12" fmla="+- 0 0 -90"/>
                <a:gd name="f13" fmla="*/ f3 1 4414088"/>
                <a:gd name="f14" fmla="*/ f4 1 1500958"/>
                <a:gd name="f15" fmla="+- f7 0 f5"/>
                <a:gd name="f16" fmla="+- f6 0 f5"/>
                <a:gd name="f17" fmla="*/ f12 f0 1"/>
                <a:gd name="f18" fmla="*/ f16 1 4414088"/>
                <a:gd name="f19" fmla="*/ f15 1 1500958"/>
                <a:gd name="f20" fmla="*/ 0 f16 1"/>
                <a:gd name="f21" fmla="*/ 187620 f15 1"/>
                <a:gd name="f22" fmla="*/ 3663609 f16 1"/>
                <a:gd name="f23" fmla="*/ 0 f15 1"/>
                <a:gd name="f24" fmla="*/ 4414088 f16 1"/>
                <a:gd name="f25" fmla="*/ 750479 f15 1"/>
                <a:gd name="f26" fmla="*/ 1500958 f15 1"/>
                <a:gd name="f27" fmla="*/ 1313338 f15 1"/>
                <a:gd name="f28" fmla="*/ f17 1 f2"/>
                <a:gd name="f29" fmla="*/ f20 1 4414088"/>
                <a:gd name="f30" fmla="*/ f21 1 1500958"/>
                <a:gd name="f31" fmla="*/ f22 1 4414088"/>
                <a:gd name="f32" fmla="*/ f23 1 1500958"/>
                <a:gd name="f33" fmla="*/ f24 1 4414088"/>
                <a:gd name="f34" fmla="*/ f25 1 1500958"/>
                <a:gd name="f35" fmla="*/ f26 1 1500958"/>
                <a:gd name="f36" fmla="*/ f27 1 150095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14088" h="150095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95165" rIns="534904" bIns="195165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fe’l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0650B13B-1264-47B1-AA9C-6B132A151E19}"/>
                </a:ext>
              </a:extLst>
            </p:cNvPr>
            <p:cNvSpPr/>
            <p:nvPr/>
          </p:nvSpPr>
          <p:spPr>
            <a:xfrm>
              <a:off x="523018" y="2781787"/>
              <a:ext cx="7902098" cy="1858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2101"/>
                <a:gd name="f7" fmla="val 1858211"/>
                <a:gd name="f8" fmla="val 309708"/>
                <a:gd name="f9" fmla="val 138661"/>
                <a:gd name="f10" fmla="val 7592393"/>
                <a:gd name="f11" fmla="val 7763440"/>
                <a:gd name="f12" fmla="val 1548503"/>
                <a:gd name="f13" fmla="val 1719550"/>
                <a:gd name="f14" fmla="+- 0 0 -90"/>
                <a:gd name="f15" fmla="*/ f3 1 7902101"/>
                <a:gd name="f16" fmla="*/ f4 1 1858211"/>
                <a:gd name="f17" fmla="+- f7 0 f5"/>
                <a:gd name="f18" fmla="+- f6 0 f5"/>
                <a:gd name="f19" fmla="*/ f14 f0 1"/>
                <a:gd name="f20" fmla="*/ f18 1 7902101"/>
                <a:gd name="f21" fmla="*/ f17 1 1858211"/>
                <a:gd name="f22" fmla="*/ 0 f18 1"/>
                <a:gd name="f23" fmla="*/ 309708 f17 1"/>
                <a:gd name="f24" fmla="*/ 309708 f18 1"/>
                <a:gd name="f25" fmla="*/ 0 f17 1"/>
                <a:gd name="f26" fmla="*/ 7592393 f18 1"/>
                <a:gd name="f27" fmla="*/ 7902101 f18 1"/>
                <a:gd name="f28" fmla="*/ 1548503 f17 1"/>
                <a:gd name="f29" fmla="*/ 1858211 f17 1"/>
                <a:gd name="f30" fmla="*/ f19 1 f2"/>
                <a:gd name="f31" fmla="*/ f22 1 7902101"/>
                <a:gd name="f32" fmla="*/ f23 1 1858211"/>
                <a:gd name="f33" fmla="*/ f24 1 7902101"/>
                <a:gd name="f34" fmla="*/ f25 1 1858211"/>
                <a:gd name="f35" fmla="*/ f26 1 7902101"/>
                <a:gd name="f36" fmla="*/ f27 1 7902101"/>
                <a:gd name="f37" fmla="*/ f28 1 1858211"/>
                <a:gd name="f38" fmla="*/ f29 1 18582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2101" h="18582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33902" tIns="158018" rIns="233902" bIns="158018" anchor="ctr" anchorCtr="1" compatLnSpc="1">
              <a:noAutofit/>
            </a:bodyPr>
            <a:lstStyle/>
            <a:p>
              <a:pPr algn="ctr" defTabSz="1569553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Saqlamoq</a:t>
              </a:r>
              <a:r>
                <a:rPr lang="en-US" sz="3984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, </a:t>
              </a: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asramoq</a:t>
              </a:r>
              <a:r>
                <a:rPr lang="en-US" sz="3984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, </a:t>
              </a:r>
            </a:p>
            <a:p>
              <a:pPr algn="ctr" defTabSz="1569553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e’tibor</a:t>
              </a:r>
              <a:r>
                <a:rPr lang="en-US" sz="3984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 </a:t>
              </a: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bermoq</a:t>
              </a:r>
              <a:endParaRPr lang="ru-RU" sz="3984" dirty="0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B5D2DD26-75BD-4109-BCE8-43924448F55F}"/>
                </a:ext>
              </a:extLst>
            </p:cNvPr>
            <p:cNvSpPr/>
            <p:nvPr/>
          </p:nvSpPr>
          <p:spPr>
            <a:xfrm>
              <a:off x="8425117" y="4786701"/>
              <a:ext cx="4414092" cy="1266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4088"/>
                <a:gd name="f7" fmla="val 1266642"/>
                <a:gd name="f8" fmla="val 158330"/>
                <a:gd name="f9" fmla="val 3780767"/>
                <a:gd name="f10" fmla="val 633321"/>
                <a:gd name="f11" fmla="val 1108312"/>
                <a:gd name="f12" fmla="+- 0 0 -90"/>
                <a:gd name="f13" fmla="*/ f3 1 4414088"/>
                <a:gd name="f14" fmla="*/ f4 1 1266642"/>
                <a:gd name="f15" fmla="+- f7 0 f5"/>
                <a:gd name="f16" fmla="+- f6 0 f5"/>
                <a:gd name="f17" fmla="*/ f12 f0 1"/>
                <a:gd name="f18" fmla="*/ f16 1 4414088"/>
                <a:gd name="f19" fmla="*/ f15 1 1266642"/>
                <a:gd name="f20" fmla="*/ 0 f16 1"/>
                <a:gd name="f21" fmla="*/ 158330 f15 1"/>
                <a:gd name="f22" fmla="*/ 3780767 f16 1"/>
                <a:gd name="f23" fmla="*/ 0 f15 1"/>
                <a:gd name="f24" fmla="*/ 4414088 f16 1"/>
                <a:gd name="f25" fmla="*/ 633321 f15 1"/>
                <a:gd name="f26" fmla="*/ 1266642 f15 1"/>
                <a:gd name="f27" fmla="*/ 1108312 f15 1"/>
                <a:gd name="f28" fmla="*/ f17 1 f2"/>
                <a:gd name="f29" fmla="*/ f20 1 4414088"/>
                <a:gd name="f30" fmla="*/ f21 1 1266642"/>
                <a:gd name="f31" fmla="*/ f22 1 4414088"/>
                <a:gd name="f32" fmla="*/ f23 1 1266642"/>
                <a:gd name="f33" fmla="*/ f24 1 4414088"/>
                <a:gd name="f34" fmla="*/ f25 1 1266642"/>
                <a:gd name="f35" fmla="*/ f26 1 1266642"/>
                <a:gd name="f36" fmla="*/ f27 1 126664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14088" h="126664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68648" rIns="455345" bIns="16864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gap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8B66E991-1B2B-43C7-AC8A-25C04F6E509F}"/>
                </a:ext>
              </a:extLst>
            </p:cNvPr>
            <p:cNvSpPr/>
            <p:nvPr/>
          </p:nvSpPr>
          <p:spPr>
            <a:xfrm>
              <a:off x="523018" y="4739124"/>
              <a:ext cx="7902098" cy="1361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2101"/>
                <a:gd name="f7" fmla="val 1361784"/>
                <a:gd name="f8" fmla="val 226969"/>
                <a:gd name="f9" fmla="val 101617"/>
                <a:gd name="f10" fmla="val 7675132"/>
                <a:gd name="f11" fmla="val 7800484"/>
                <a:gd name="f12" fmla="val 1134815"/>
                <a:gd name="f13" fmla="val 1260167"/>
                <a:gd name="f14" fmla="+- 0 0 -90"/>
                <a:gd name="f15" fmla="*/ f3 1 7902101"/>
                <a:gd name="f16" fmla="*/ f4 1 1361784"/>
                <a:gd name="f17" fmla="+- f7 0 f5"/>
                <a:gd name="f18" fmla="+- f6 0 f5"/>
                <a:gd name="f19" fmla="*/ f14 f0 1"/>
                <a:gd name="f20" fmla="*/ f18 1 7902101"/>
                <a:gd name="f21" fmla="*/ f17 1 1361784"/>
                <a:gd name="f22" fmla="*/ 0 f18 1"/>
                <a:gd name="f23" fmla="*/ 226969 f17 1"/>
                <a:gd name="f24" fmla="*/ 226969 f18 1"/>
                <a:gd name="f25" fmla="*/ 0 f17 1"/>
                <a:gd name="f26" fmla="*/ 7675132 f18 1"/>
                <a:gd name="f27" fmla="*/ 7902101 f18 1"/>
                <a:gd name="f28" fmla="*/ 1134815 f17 1"/>
                <a:gd name="f29" fmla="*/ 1361784 f17 1"/>
                <a:gd name="f30" fmla="*/ f19 1 f2"/>
                <a:gd name="f31" fmla="*/ f22 1 7902101"/>
                <a:gd name="f32" fmla="*/ f23 1 1361784"/>
                <a:gd name="f33" fmla="*/ f24 1 7902101"/>
                <a:gd name="f34" fmla="*/ f25 1 1361784"/>
                <a:gd name="f35" fmla="*/ f26 1 7902101"/>
                <a:gd name="f36" fmla="*/ f27 1 7902101"/>
                <a:gd name="f37" fmla="*/ f28 1 1361784"/>
                <a:gd name="f38" fmla="*/ f29 1 13617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2101" h="13617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11963" tIns="136079" rIns="211963" bIns="136079" anchor="ctr" anchorCtr="1" compatLnSpc="1">
              <a:noAutofit/>
            </a:bodyPr>
            <a:lstStyle/>
            <a:p>
              <a:pPr algn="ctr" defTabSz="1770782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600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Biz </a:t>
              </a:r>
              <a:r>
                <a:rPr lang="en-GB" sz="3600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ekologiyani</a:t>
              </a:r>
              <a:r>
                <a:rPr lang="en-GB" sz="3600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asrab-avaylashimiz</a:t>
              </a:r>
              <a:r>
                <a:rPr lang="en-GB" sz="3600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kerak</a:t>
              </a:r>
              <a:r>
                <a:rPr lang="en-GB" sz="3600" dirty="0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.</a:t>
              </a:r>
              <a:endParaRPr lang="ru-RU" sz="3600" dirty="0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6D5615B-01B1-4926-B366-EED033F4DCCE}"/>
                </a:ext>
              </a:extLst>
            </p:cNvPr>
            <p:cNvSpPr/>
            <p:nvPr/>
          </p:nvSpPr>
          <p:spPr>
            <a:xfrm>
              <a:off x="8460403" y="6200034"/>
              <a:ext cx="4385188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85191"/>
                <a:gd name="f7" fmla="val 991268"/>
                <a:gd name="f8" fmla="val 123909"/>
                <a:gd name="f9" fmla="val 3889557"/>
                <a:gd name="f10" fmla="val 495634"/>
                <a:gd name="f11" fmla="val 867360"/>
                <a:gd name="f12" fmla="+- 0 0 -90"/>
                <a:gd name="f13" fmla="*/ f3 1 4385191"/>
                <a:gd name="f14" fmla="*/ f4 1 991268"/>
                <a:gd name="f15" fmla="+- f7 0 f5"/>
                <a:gd name="f16" fmla="+- f6 0 f5"/>
                <a:gd name="f17" fmla="*/ f12 f0 1"/>
                <a:gd name="f18" fmla="*/ f16 1 4385191"/>
                <a:gd name="f19" fmla="*/ f15 1 991268"/>
                <a:gd name="f20" fmla="*/ 0 f16 1"/>
                <a:gd name="f21" fmla="*/ 123909 f15 1"/>
                <a:gd name="f22" fmla="*/ 3889557 f16 1"/>
                <a:gd name="f23" fmla="*/ 0 f15 1"/>
                <a:gd name="f24" fmla="*/ 4385191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385191"/>
                <a:gd name="f30" fmla="*/ f21 1 991268"/>
                <a:gd name="f31" fmla="*/ f22 1 4385191"/>
                <a:gd name="f32" fmla="*/ f23 1 991268"/>
                <a:gd name="f33" fmla="*/ f24 1 4385191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385191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5300" tIns="137478" rIns="361851" bIns="137478" anchor="t" anchorCtr="0" compatLnSpc="1">
              <a:noAutofit/>
            </a:bodyPr>
            <a:lstStyle/>
            <a:p>
              <a:pPr marL="258718" lvl="1" indent="-258718" defTabSz="1770782">
                <a:lnSpc>
                  <a:spcPct val="90000"/>
                </a:lnSpc>
                <a:spcAft>
                  <a:spcPts val="724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ot</a:t>
              </a:r>
              <a:endParaRPr lang="ru-RU" sz="3984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DD1802F9-6DC0-4918-9178-1BF205E7C5E7}"/>
                </a:ext>
              </a:extLst>
            </p:cNvPr>
            <p:cNvSpPr/>
            <p:nvPr/>
          </p:nvSpPr>
          <p:spPr>
            <a:xfrm>
              <a:off x="516636" y="6200034"/>
              <a:ext cx="7943776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43773"/>
                <a:gd name="f7" fmla="val 991268"/>
                <a:gd name="f8" fmla="val 165215"/>
                <a:gd name="f9" fmla="val 73969"/>
                <a:gd name="f10" fmla="val 7778558"/>
                <a:gd name="f11" fmla="val 7869804"/>
                <a:gd name="f12" fmla="val 826053"/>
                <a:gd name="f13" fmla="val 917299"/>
                <a:gd name="f14" fmla="+- 0 0 -90"/>
                <a:gd name="f15" fmla="*/ f3 1 7943773"/>
                <a:gd name="f16" fmla="*/ f4 1 991268"/>
                <a:gd name="f17" fmla="+- f7 0 f5"/>
                <a:gd name="f18" fmla="+- f6 0 f5"/>
                <a:gd name="f19" fmla="*/ f14 f0 1"/>
                <a:gd name="f20" fmla="*/ f18 1 7943773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78558 f18 1"/>
                <a:gd name="f27" fmla="*/ 7943773 f18 1"/>
                <a:gd name="f28" fmla="*/ 826053 f17 1"/>
                <a:gd name="f29" fmla="*/ 991268 f17 1"/>
                <a:gd name="f30" fmla="*/ f19 1 f2"/>
                <a:gd name="f31" fmla="*/ f22 1 7943773"/>
                <a:gd name="f32" fmla="*/ f23 1 991268"/>
                <a:gd name="f33" fmla="*/ f24 1 7943773"/>
                <a:gd name="f34" fmla="*/ f25 1 991268"/>
                <a:gd name="f35" fmla="*/ f26 1 7943773"/>
                <a:gd name="f36" fmla="*/ f27 1 7943773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43773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95588" tIns="119704" rIns="195588" bIns="119704" anchor="ctr" anchorCtr="1" compatLnSpc="1">
              <a:noAutofit/>
            </a:bodyPr>
            <a:lstStyle/>
            <a:p>
              <a:pPr algn="ctr" defTabSz="1770782">
                <a:lnSpc>
                  <a:spcPct val="90000"/>
                </a:lnSpc>
                <a:spcAft>
                  <a:spcPts val="163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984" dirty="0" err="1">
                  <a:solidFill>
                    <a:srgbClr val="002060"/>
                  </a:solidFill>
                  <a:latin typeface="Arial" pitchFamily="34"/>
                  <a:cs typeface="Arial" pitchFamily="34"/>
                </a:rPr>
                <a:t>Atrof-muhit</a:t>
              </a:r>
              <a:endParaRPr lang="ru-RU" sz="3984" dirty="0">
                <a:solidFill>
                  <a:srgbClr val="002060"/>
                </a:solidFill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057327DF-F7C5-4066-A613-0B8D0388DC8B}"/>
              </a:ext>
            </a:extLst>
          </p:cNvPr>
          <p:cNvSpPr/>
          <p:nvPr/>
        </p:nvSpPr>
        <p:spPr>
          <a:xfrm>
            <a:off x="958" y="0"/>
            <a:ext cx="12167230" cy="86392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00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Sinkveyn</a:t>
            </a:r>
            <a:r>
              <a:rPr lang="en-US" sz="48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00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“Venn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diagramma”si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395517C-DDB5-4978-B7C5-6FB78EF08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958114"/>
              </p:ext>
            </p:extLst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9C9D65-FDF4-418C-BE70-CB78B6EF0E3F}"/>
              </a:ext>
            </a:extLst>
          </p:cNvPr>
          <p:cNvSpPr txBox="1"/>
          <p:nvPr/>
        </p:nvSpPr>
        <p:spPr>
          <a:xfrm>
            <a:off x="1616347" y="348034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F5C159-7E26-4F11-9E4B-A284EB11A297}"/>
              </a:ext>
            </a:extLst>
          </p:cNvPr>
          <p:cNvSpPr txBox="1"/>
          <p:nvPr/>
        </p:nvSpPr>
        <p:spPr>
          <a:xfrm>
            <a:off x="1619598" y="4055248"/>
            <a:ext cx="269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Haykaltaroshlik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E255F4-4D4A-4333-B2E4-7BDE285F98E0}"/>
              </a:ext>
            </a:extLst>
          </p:cNvPr>
          <p:cNvSpPr txBox="1"/>
          <p:nvPr/>
        </p:nvSpPr>
        <p:spPr>
          <a:xfrm>
            <a:off x="7457454" y="3480344"/>
            <a:ext cx="183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Kiyinish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65A3CF-7EA9-42FE-AB6A-3215AB81F3D6}"/>
              </a:ext>
            </a:extLst>
          </p:cNvPr>
          <p:cNvSpPr txBox="1"/>
          <p:nvPr/>
        </p:nvSpPr>
        <p:spPr>
          <a:xfrm>
            <a:off x="7457454" y="408602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Ovqatlanish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C11604-120E-40B7-B2E8-20E60946FB4F}"/>
              </a:ext>
            </a:extLst>
          </p:cNvPr>
          <p:cNvSpPr txBox="1"/>
          <p:nvPr/>
        </p:nvSpPr>
        <p:spPr>
          <a:xfrm>
            <a:off x="1619598" y="4537238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Me’morchilik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D5C4A4-3C7A-429A-9A18-97D1920AE04C}"/>
              </a:ext>
            </a:extLst>
          </p:cNvPr>
          <p:cNvSpPr txBox="1"/>
          <p:nvPr/>
        </p:nvSpPr>
        <p:spPr>
          <a:xfrm>
            <a:off x="7457454" y="4609246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12167230" cy="110929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“Venn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diagramma”si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D0CDA56D-0D24-4A5E-8ADF-37CC8DF359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1208036"/>
          <a:ext cx="1095216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2BA9DB-C51D-422F-A964-C9EB6C6FB573}"/>
              </a:ext>
            </a:extLst>
          </p:cNvPr>
          <p:cNvSpPr txBox="1"/>
          <p:nvPr/>
        </p:nvSpPr>
        <p:spPr>
          <a:xfrm>
            <a:off x="2195662" y="271787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mehnatsevarlik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E819D9-EBF2-47EE-9700-44D57E35F488}"/>
              </a:ext>
            </a:extLst>
          </p:cNvPr>
          <p:cNvSpPr txBox="1"/>
          <p:nvPr/>
        </p:nvSpPr>
        <p:spPr>
          <a:xfrm>
            <a:off x="2519698" y="334872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shirinso‘zlik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12B9A8-9F06-4BC9-B39D-E0C050B62689}"/>
              </a:ext>
            </a:extLst>
          </p:cNvPr>
          <p:cNvSpPr txBox="1"/>
          <p:nvPr/>
        </p:nvSpPr>
        <p:spPr>
          <a:xfrm>
            <a:off x="2555702" y="400707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to‘g‘riso‘zlik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BB4E01-D2C5-4095-B477-CBC471F5D10B}"/>
              </a:ext>
            </a:extLst>
          </p:cNvPr>
          <p:cNvSpPr txBox="1"/>
          <p:nvPr/>
        </p:nvSpPr>
        <p:spPr>
          <a:xfrm>
            <a:off x="7543620" y="2689416"/>
            <a:ext cx="1753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yalqovlik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178F9C-A790-4B24-BB84-DDAEE927F443}"/>
              </a:ext>
            </a:extLst>
          </p:cNvPr>
          <p:cNvSpPr txBox="1"/>
          <p:nvPr/>
        </p:nvSpPr>
        <p:spPr>
          <a:xfrm>
            <a:off x="7668270" y="3323561"/>
            <a:ext cx="1753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qo‘rslik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2DD369-4E2D-46EF-9887-C6B44653B157}"/>
              </a:ext>
            </a:extLst>
          </p:cNvPr>
          <p:cNvSpPr txBox="1"/>
          <p:nvPr/>
        </p:nvSpPr>
        <p:spPr>
          <a:xfrm>
            <a:off x="7696074" y="4007075"/>
            <a:ext cx="1600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xiyonat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7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726</Words>
  <Application>Microsoft Office PowerPoint</Application>
  <PresentationFormat>Произвольный</PresentationFormat>
  <Paragraphs>212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10-sinf</dc:title>
  <dc:creator>M.I.Ergasheva</dc:creator>
  <cp:keywords>Taqdimot</cp:keywords>
  <cp:lastModifiedBy>Учетная запись Майкрософт</cp:lastModifiedBy>
  <cp:revision>354</cp:revision>
  <dcterms:created xsi:type="dcterms:W3CDTF">2020-04-01T05:32:34Z</dcterms:created>
  <dcterms:modified xsi:type="dcterms:W3CDTF">2020-12-22T07:34:14Z</dcterms:modified>
</cp:coreProperties>
</file>