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72" r:id="rId2"/>
    <p:sldId id="380" r:id="rId3"/>
    <p:sldId id="389" r:id="rId4"/>
    <p:sldId id="377" r:id="rId5"/>
    <p:sldId id="378" r:id="rId6"/>
    <p:sldId id="369" r:id="rId7"/>
    <p:sldId id="370" r:id="rId8"/>
    <p:sldId id="371" r:id="rId9"/>
    <p:sldId id="372" r:id="rId10"/>
    <p:sldId id="381" r:id="rId11"/>
    <p:sldId id="373" r:id="rId12"/>
    <p:sldId id="382" r:id="rId13"/>
    <p:sldId id="383" r:id="rId14"/>
    <p:sldId id="374" r:id="rId15"/>
    <p:sldId id="375" r:id="rId16"/>
    <p:sldId id="384" r:id="rId17"/>
    <p:sldId id="385" r:id="rId18"/>
    <p:sldId id="376" r:id="rId19"/>
    <p:sldId id="387" r:id="rId20"/>
    <p:sldId id="391" r:id="rId21"/>
    <p:sldId id="390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5151" autoAdjust="0"/>
  </p:normalViewPr>
  <p:slideViewPr>
    <p:cSldViewPr>
      <p:cViewPr varScale="1">
        <p:scale>
          <a:sx n="193" d="100"/>
          <a:sy n="193" d="100"/>
        </p:scale>
        <p:origin x="1464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1BABA-91D4-4FA2-AB2D-DD82679B8BAA}" type="datetimeFigureOut">
              <a:rPr lang="ru-RU" smtClean="0"/>
              <a:pPr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31E1-83CC-4157-8C3C-994990F195A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00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B31E1-83CC-4157-8C3C-994990F195A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394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B31E1-83CC-4157-8C3C-994990F195A5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480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B31E1-83CC-4157-8C3C-994990F195A5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879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73765" y="1252333"/>
            <a:ext cx="4585399" cy="132215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600"/>
              </a:spcAft>
            </a:pPr>
            <a:r>
              <a:rPr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</a:t>
            </a:r>
            <a:r>
              <a:rPr lang="en-US" sz="2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407">
              <a:spcAft>
                <a:spcPts val="600"/>
              </a:spcAft>
            </a:pP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Karim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Mahmudovning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pazandalik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kitobidan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8647" y="1251340"/>
            <a:ext cx="344044" cy="73112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8647" y="2059659"/>
            <a:ext cx="344044" cy="7977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67076" y="193665"/>
            <a:ext cx="1130468" cy="603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67076" y="193665"/>
            <a:ext cx="1130468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76548" y="269102"/>
            <a:ext cx="1071570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 smtClean="0">
                <a:solidFill>
                  <a:srgbClr val="FEFEFE"/>
                </a:solidFill>
                <a:latin typeface="Arial"/>
                <a:cs typeface="Arial"/>
              </a:rPr>
              <a:t> 10-</a:t>
            </a:r>
            <a:r>
              <a:rPr lang="en-US" sz="2400" b="1" spc="-5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400" b="1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1298"/>
            <a:ext cx="325478" cy="46469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1298"/>
            <a:ext cx="325478" cy="46469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6251"/>
            <a:ext cx="418926" cy="418926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908"/>
            <a:ext cx="65628" cy="656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875"/>
            <a:ext cx="48313" cy="48313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817"/>
            <a:ext cx="288608" cy="288608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1230"/>
            <a:ext cx="45770" cy="4577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6251"/>
            <a:ext cx="418926" cy="418926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811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1074"/>
            <a:ext cx="201517" cy="15893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5238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501"/>
            <a:ext cx="201517" cy="15893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665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925"/>
            <a:ext cx="155111" cy="15893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06"/>
            <a:endParaRPr sz="1802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806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072" y="605761"/>
            <a:ext cx="5544616" cy="1631216"/>
          </a:xfrm>
        </p:spPr>
        <p:txBody>
          <a:bodyPr/>
          <a:lstStyle/>
          <a:p>
            <a:pPr indent="177800" algn="ctr"/>
            <a:r>
              <a:rPr lang="en-US" i="0" dirty="0" err="1" smtClean="0"/>
              <a:t>Yashab</a:t>
            </a:r>
            <a:r>
              <a:rPr lang="en-US" dirty="0" smtClean="0"/>
              <a:t> </a:t>
            </a:r>
            <a:r>
              <a:rPr lang="en-US" i="0" dirty="0" err="1" smtClean="0"/>
              <a:t>turgan</a:t>
            </a:r>
            <a:r>
              <a:rPr lang="en-US" i="0" dirty="0" smtClean="0"/>
              <a:t> </a:t>
            </a:r>
            <a:r>
              <a:rPr lang="en-US" i="0" dirty="0" err="1"/>
              <a:t>joyning</a:t>
            </a:r>
            <a:r>
              <a:rPr lang="en-US" i="0" dirty="0"/>
              <a:t> </a:t>
            </a:r>
            <a:r>
              <a:rPr lang="en-US" i="0" dirty="0" err="1"/>
              <a:t>o‘ziga</a:t>
            </a:r>
            <a:r>
              <a:rPr lang="en-US" i="0" dirty="0"/>
              <a:t> </a:t>
            </a:r>
            <a:r>
              <a:rPr lang="en-US" i="0" dirty="0" err="1"/>
              <a:t>xos</a:t>
            </a:r>
            <a:r>
              <a:rPr lang="en-US" i="0" dirty="0"/>
              <a:t> </a:t>
            </a:r>
            <a:r>
              <a:rPr lang="en-US" i="0" dirty="0" err="1"/>
              <a:t>xususiyatlarini</a:t>
            </a:r>
            <a:r>
              <a:rPr lang="en-US" i="0" dirty="0"/>
              <a:t> </a:t>
            </a:r>
            <a:r>
              <a:rPr lang="en-US" i="0" dirty="0" err="1" smtClean="0"/>
              <a:t>ifodalash</a:t>
            </a:r>
            <a:r>
              <a:rPr lang="en-US" i="0" dirty="0" smtClean="0"/>
              <a:t> </a:t>
            </a:r>
            <a:r>
              <a:rPr lang="en-US" i="0" dirty="0" err="1" smtClean="0"/>
              <a:t>maqsadida</a:t>
            </a:r>
            <a:r>
              <a:rPr lang="en-US" i="0" dirty="0" smtClean="0"/>
              <a:t> </a:t>
            </a:r>
            <a:r>
              <a:rPr lang="en-US" i="0" dirty="0"/>
              <a:t>palov </a:t>
            </a:r>
            <a:r>
              <a:rPr lang="en-US" i="0" dirty="0" err="1" smtClean="0"/>
              <a:t>pishirishning</a:t>
            </a:r>
            <a:r>
              <a:rPr lang="en-US" dirty="0" smtClean="0"/>
              <a:t> </a:t>
            </a:r>
            <a:r>
              <a:rPr lang="en-US" i="0" dirty="0" err="1" smtClean="0"/>
              <a:t>ko‘pdan-ko‘p</a:t>
            </a:r>
            <a:r>
              <a:rPr lang="en-US" i="0" dirty="0" smtClean="0"/>
              <a:t> </a:t>
            </a:r>
            <a:r>
              <a:rPr lang="en-US" i="0" dirty="0" err="1"/>
              <a:t>usullari</a:t>
            </a:r>
            <a:r>
              <a:rPr lang="en-US" i="0" dirty="0"/>
              <a:t> </a:t>
            </a:r>
            <a:r>
              <a:rPr lang="en-US" i="0" dirty="0" err="1"/>
              <a:t>mavjud</a:t>
            </a:r>
            <a:r>
              <a:rPr lang="en-US" i="0" dirty="0"/>
              <a:t> </a:t>
            </a:r>
            <a:r>
              <a:rPr lang="en-US" i="0" dirty="0" err="1"/>
              <a:t>bo‘lgan</a:t>
            </a:r>
            <a:r>
              <a:rPr lang="en-US" i="0" dirty="0">
                <a:solidFill>
                  <a:srgbClr val="C00000"/>
                </a:solidFill>
              </a:rPr>
              <a:t>. </a:t>
            </a:r>
            <a:r>
              <a:rPr lang="en-US" i="0" dirty="0" smtClean="0">
                <a:solidFill>
                  <a:srgbClr val="C00000"/>
                </a:solidFill>
              </a:rPr>
              <a:t>“</a:t>
            </a:r>
            <a:r>
              <a:rPr lang="en-US" i="0" dirty="0" err="1" smtClean="0">
                <a:solidFill>
                  <a:srgbClr val="C00000"/>
                </a:solidFill>
              </a:rPr>
              <a:t>Farg‘ona</a:t>
            </a:r>
            <a:r>
              <a:rPr lang="en-US" i="0" dirty="0" smtClean="0">
                <a:solidFill>
                  <a:srgbClr val="C00000"/>
                </a:solidFill>
              </a:rPr>
              <a:t> </a:t>
            </a:r>
            <a:r>
              <a:rPr lang="en-US" i="0" dirty="0" err="1" smtClean="0">
                <a:solidFill>
                  <a:srgbClr val="C00000"/>
                </a:solidFill>
              </a:rPr>
              <a:t>palovi</a:t>
            </a:r>
            <a:r>
              <a:rPr lang="en-US" i="0" dirty="0" smtClean="0">
                <a:solidFill>
                  <a:srgbClr val="C00000"/>
                </a:solidFill>
              </a:rPr>
              <a:t>”, “Samarqand </a:t>
            </a:r>
            <a:r>
              <a:rPr lang="en-US" i="0" dirty="0" err="1" smtClean="0">
                <a:solidFill>
                  <a:srgbClr val="C00000"/>
                </a:solidFill>
              </a:rPr>
              <a:t>palovi</a:t>
            </a:r>
            <a:r>
              <a:rPr lang="en-US" i="0" dirty="0" smtClean="0">
                <a:solidFill>
                  <a:srgbClr val="C00000"/>
                </a:solidFill>
              </a:rPr>
              <a:t>”, “</a:t>
            </a:r>
            <a:r>
              <a:rPr lang="en-US" i="0" dirty="0" err="1" smtClean="0">
                <a:solidFill>
                  <a:srgbClr val="C00000"/>
                </a:solidFill>
              </a:rPr>
              <a:t>Buxoro</a:t>
            </a:r>
            <a:r>
              <a:rPr lang="en-US" i="0" dirty="0" smtClean="0">
                <a:solidFill>
                  <a:srgbClr val="C00000"/>
                </a:solidFill>
              </a:rPr>
              <a:t> </a:t>
            </a:r>
            <a:r>
              <a:rPr lang="en-US" i="0" dirty="0" err="1" smtClean="0">
                <a:solidFill>
                  <a:srgbClr val="C00000"/>
                </a:solidFill>
              </a:rPr>
              <a:t>palovi</a:t>
            </a:r>
            <a:r>
              <a:rPr lang="en-US" i="0" dirty="0" smtClean="0">
                <a:solidFill>
                  <a:srgbClr val="C00000"/>
                </a:solidFill>
              </a:rPr>
              <a:t>”, “</a:t>
            </a:r>
            <a:r>
              <a:rPr lang="en-US" i="0" dirty="0" err="1" smtClean="0">
                <a:solidFill>
                  <a:srgbClr val="C00000"/>
                </a:solidFill>
              </a:rPr>
              <a:t>Xorazm</a:t>
            </a:r>
            <a:r>
              <a:rPr lang="en-US" i="0" dirty="0" smtClean="0">
                <a:solidFill>
                  <a:srgbClr val="C00000"/>
                </a:solidFill>
              </a:rPr>
              <a:t> </a:t>
            </a:r>
            <a:r>
              <a:rPr lang="en-US" i="0" dirty="0" err="1" smtClean="0">
                <a:solidFill>
                  <a:srgbClr val="C00000"/>
                </a:solidFill>
              </a:rPr>
              <a:t>palovi</a:t>
            </a:r>
            <a:r>
              <a:rPr lang="en-US" i="0" dirty="0" smtClean="0">
                <a:solidFill>
                  <a:srgbClr val="C00000"/>
                </a:solidFill>
              </a:rPr>
              <a:t>”, “Toshkent </a:t>
            </a:r>
            <a:r>
              <a:rPr lang="en-US" i="0" dirty="0" err="1" smtClean="0">
                <a:solidFill>
                  <a:srgbClr val="C00000"/>
                </a:solidFill>
              </a:rPr>
              <a:t>palovi</a:t>
            </a:r>
            <a:r>
              <a:rPr lang="en-US" i="0" dirty="0" smtClean="0">
                <a:solidFill>
                  <a:srgbClr val="C00000"/>
                </a:solidFill>
              </a:rPr>
              <a:t>”</a:t>
            </a:r>
            <a:r>
              <a:rPr lang="en-US" i="0" dirty="0" smtClean="0"/>
              <a:t> </a:t>
            </a:r>
            <a:r>
              <a:rPr lang="en-US" i="0" dirty="0" err="1"/>
              <a:t>kabilar</a:t>
            </a:r>
            <a:r>
              <a:rPr lang="en-US" i="0" dirty="0"/>
              <a:t> </a:t>
            </a:r>
            <a:r>
              <a:rPr lang="en-US" i="0" dirty="0" err="1"/>
              <a:t>shular</a:t>
            </a:r>
            <a:r>
              <a:rPr lang="en-US" i="0" dirty="0"/>
              <a:t> </a:t>
            </a:r>
            <a:r>
              <a:rPr lang="en-US" i="0" dirty="0" err="1"/>
              <a:t>jumlasidandir</a:t>
            </a:r>
            <a:r>
              <a:rPr lang="en-US" i="0" dirty="0"/>
              <a:t>. </a:t>
            </a:r>
            <a:endParaRPr lang="en-US" i="0" dirty="0" smtClean="0"/>
          </a:p>
          <a:p>
            <a:pPr indent="177800" algn="ctr"/>
            <a:r>
              <a:rPr lang="en-US" i="0" dirty="0" err="1" smtClean="0"/>
              <a:t>Hozir</a:t>
            </a:r>
            <a:r>
              <a:rPr lang="en-US" i="0" dirty="0" smtClean="0"/>
              <a:t> </a:t>
            </a:r>
            <a:r>
              <a:rPr lang="en-US" b="1" i="0" dirty="0"/>
              <a:t>60</a:t>
            </a:r>
            <a:r>
              <a:rPr lang="en-US" i="0" dirty="0"/>
              <a:t> ta palov </a:t>
            </a:r>
            <a:r>
              <a:rPr lang="en-US" i="0" dirty="0" err="1"/>
              <a:t>turi</a:t>
            </a:r>
            <a:r>
              <a:rPr lang="en-US" i="0" dirty="0"/>
              <a:t> </a:t>
            </a:r>
            <a:r>
              <a:rPr lang="en-US" i="0" dirty="0" err="1"/>
              <a:t>mavjudligi</a:t>
            </a:r>
            <a:r>
              <a:rPr lang="en-US" i="0" dirty="0"/>
              <a:t> </a:t>
            </a:r>
            <a:r>
              <a:rPr lang="en-US" i="0" dirty="0" err="1"/>
              <a:t>bizga</a:t>
            </a:r>
            <a:r>
              <a:rPr lang="en-US" i="0" dirty="0"/>
              <a:t> </a:t>
            </a:r>
            <a:r>
              <a:rPr lang="en-US" i="0" dirty="0" err="1" smtClean="0"/>
              <a:t>ma’lum</a:t>
            </a:r>
            <a:r>
              <a:rPr lang="en-US" i="0" dirty="0" smtClean="0"/>
              <a:t>.</a:t>
            </a:r>
          </a:p>
          <a:p>
            <a:pPr algn="ctr"/>
            <a:endParaRPr lang="en-US" sz="1200" i="0" dirty="0" smtClean="0"/>
          </a:p>
          <a:p>
            <a:pPr algn="l"/>
            <a:r>
              <a:rPr lang="en-US" sz="1200" dirty="0" smtClean="0"/>
              <a:t>  </a:t>
            </a:r>
            <a:r>
              <a:rPr lang="en-US" sz="1200" dirty="0" err="1" smtClean="0"/>
              <a:t>Xorazmcha</a:t>
            </a:r>
            <a:r>
              <a:rPr lang="en-US" sz="1200" dirty="0" smtClean="0"/>
              <a:t>         </a:t>
            </a:r>
            <a:r>
              <a:rPr lang="en-US" sz="1200" dirty="0" err="1" smtClean="0"/>
              <a:t>Farg‘onacha</a:t>
            </a:r>
            <a:r>
              <a:rPr lang="en-US" sz="1200" dirty="0" smtClean="0"/>
              <a:t>         </a:t>
            </a:r>
            <a:r>
              <a:rPr lang="en-US" sz="1200" dirty="0" err="1" smtClean="0"/>
              <a:t>Buxoro</a:t>
            </a:r>
            <a:r>
              <a:rPr lang="en-US" sz="1200" dirty="0" smtClean="0"/>
              <a:t>            </a:t>
            </a:r>
            <a:r>
              <a:rPr lang="en-US" sz="1200" dirty="0" err="1" smtClean="0"/>
              <a:t>Toshkentcha</a:t>
            </a:r>
            <a:r>
              <a:rPr lang="en-US" sz="1200" dirty="0" smtClean="0"/>
              <a:t>     Samarqand </a:t>
            </a:r>
          </a:p>
          <a:p>
            <a:pPr algn="l"/>
            <a:r>
              <a:rPr lang="en-US" sz="1200" dirty="0"/>
              <a:t> </a:t>
            </a:r>
            <a:r>
              <a:rPr lang="en-US" sz="1200" dirty="0" smtClean="0"/>
              <a:t>     palov                  </a:t>
            </a:r>
            <a:r>
              <a:rPr lang="en-US" sz="1200" dirty="0" err="1" smtClean="0"/>
              <a:t>palov</a:t>
            </a:r>
            <a:r>
              <a:rPr lang="en-US" sz="1200" dirty="0" smtClean="0"/>
              <a:t>                 </a:t>
            </a:r>
            <a:r>
              <a:rPr lang="en-US" sz="1200" dirty="0" err="1" smtClean="0"/>
              <a:t>palovi</a:t>
            </a:r>
            <a:r>
              <a:rPr lang="en-US" sz="1200" dirty="0" smtClean="0"/>
              <a:t>                   palov                 </a:t>
            </a:r>
            <a:r>
              <a:rPr lang="en-US" sz="1200" dirty="0" err="1" smtClean="0"/>
              <a:t>palovi</a:t>
            </a:r>
            <a:endParaRPr lang="en-US" sz="1200" dirty="0" smtClean="0"/>
          </a:p>
        </p:txBody>
      </p:sp>
      <p:pic>
        <p:nvPicPr>
          <p:cNvPr id="2050" name="Picture 2" descr="C:\Users\User\Desktop\buxor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72" y="2236977"/>
            <a:ext cx="1088644" cy="8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fargonach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908" y="2253938"/>
            <a:ext cx="974576" cy="8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xorazmch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436" y="2253938"/>
            <a:ext cx="1084384" cy="8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ser\Desktop\toshk palov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052" y="2270891"/>
            <a:ext cx="1080120" cy="83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ser\Desktop\samarkand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740" y="2259825"/>
            <a:ext cx="1023452" cy="83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08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738664"/>
          </a:xfrm>
        </p:spPr>
        <p:txBody>
          <a:bodyPr/>
          <a:lstStyle/>
          <a:p>
            <a:pPr indent="177800" algn="ctr"/>
            <a:r>
              <a:rPr lang="en-US" sz="1200" i="0" dirty="0" err="1"/>
              <a:t>Dasturxonga</a:t>
            </a:r>
            <a:r>
              <a:rPr lang="en-US" sz="1200" i="0" dirty="0"/>
              <a:t>, </a:t>
            </a:r>
            <a:r>
              <a:rPr lang="en-US" sz="1200" i="0" dirty="0" err="1" smtClean="0"/>
              <a:t>albatta</a:t>
            </a:r>
            <a:r>
              <a:rPr lang="en-US" sz="1200" i="0" dirty="0" smtClean="0"/>
              <a:t>,</a:t>
            </a:r>
            <a:r>
              <a:rPr lang="en-US" sz="1200" dirty="0"/>
              <a:t> </a:t>
            </a:r>
            <a:r>
              <a:rPr lang="en-US" sz="1200" i="0" dirty="0" smtClean="0"/>
              <a:t>palov </a:t>
            </a:r>
            <a:r>
              <a:rPr lang="en-US" sz="1200" i="0" dirty="0" err="1"/>
              <a:t>tortishdan</a:t>
            </a:r>
            <a:r>
              <a:rPr lang="en-US" sz="1200" i="0" dirty="0"/>
              <a:t> </a:t>
            </a:r>
            <a:r>
              <a:rPr lang="en-US" sz="1200" i="0" dirty="0" err="1"/>
              <a:t>tashqari</a:t>
            </a:r>
            <a:r>
              <a:rPr lang="en-US" sz="1200" i="0" dirty="0"/>
              <a:t>, </a:t>
            </a:r>
            <a:r>
              <a:rPr lang="en-US" sz="1200" i="0" dirty="0" err="1" smtClean="0"/>
              <a:t>Toshkentda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masalan</a:t>
            </a:r>
            <a:r>
              <a:rPr lang="en-US" sz="1200" i="0" dirty="0" smtClean="0"/>
              <a:t>, </a:t>
            </a:r>
            <a:r>
              <a:rPr lang="en-US" sz="1200" i="0" dirty="0" err="1"/>
              <a:t>qazi-qartali</a:t>
            </a:r>
            <a:r>
              <a:rPr lang="en-US" sz="1200" i="0" dirty="0"/>
              <a:t> </a:t>
            </a:r>
            <a:r>
              <a:rPr lang="en-US" sz="1200" i="0" dirty="0" err="1"/>
              <a:t>norin</a:t>
            </a:r>
            <a:r>
              <a:rPr lang="en-US" sz="1200" i="0" dirty="0"/>
              <a:t> </a:t>
            </a:r>
            <a:r>
              <a:rPr lang="en-US" sz="1200" i="0" dirty="0" err="1"/>
              <a:t>tayyorlash</a:t>
            </a:r>
            <a:r>
              <a:rPr lang="en-US" sz="1200" i="0" dirty="0"/>
              <a:t> </a:t>
            </a:r>
            <a:r>
              <a:rPr lang="en-US" sz="1200" i="0" dirty="0" err="1" smtClean="0"/>
              <a:t>va</a:t>
            </a:r>
            <a:r>
              <a:rPr lang="en-US" sz="1200" dirty="0"/>
              <a:t> </a:t>
            </a:r>
            <a:r>
              <a:rPr lang="en-US" sz="1200" i="0" dirty="0" err="1" smtClean="0"/>
              <a:t>xushbo‘y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famil</a:t>
            </a:r>
            <a:r>
              <a:rPr lang="en-US" sz="1200" i="0" dirty="0" smtClean="0"/>
              <a:t> choy </a:t>
            </a:r>
            <a:r>
              <a:rPr lang="en-US" sz="1200" i="0" dirty="0" err="1"/>
              <a:t>damlash</a:t>
            </a:r>
            <a:r>
              <a:rPr lang="en-US" sz="1200" i="0" dirty="0"/>
              <a:t> </a:t>
            </a:r>
            <a:r>
              <a:rPr lang="en-US" sz="1200" i="0" dirty="0" err="1"/>
              <a:t>odat</a:t>
            </a:r>
            <a:r>
              <a:rPr lang="en-US" sz="1200" i="0" dirty="0"/>
              <a:t> </a:t>
            </a:r>
            <a:r>
              <a:rPr lang="en-US" sz="1200" i="0" dirty="0" err="1"/>
              <a:t>tusiga</a:t>
            </a:r>
            <a:r>
              <a:rPr lang="en-US" sz="1200" i="0" dirty="0"/>
              <a:t> </a:t>
            </a:r>
            <a:r>
              <a:rPr lang="en-US" sz="1200" i="0" dirty="0" err="1"/>
              <a:t>kirgan</a:t>
            </a:r>
            <a:r>
              <a:rPr lang="en-US" sz="1200" i="0" dirty="0" smtClean="0"/>
              <a:t>.</a:t>
            </a:r>
          </a:p>
          <a:p>
            <a:pPr indent="177800" algn="ctr"/>
            <a:r>
              <a:rPr lang="en-US" sz="1200" i="0" dirty="0" err="1" smtClean="0"/>
              <a:t>Farg‘ona</a:t>
            </a:r>
            <a:r>
              <a:rPr lang="en-US" sz="1200" i="0" dirty="0" smtClean="0"/>
              <a:t> </a:t>
            </a:r>
            <a:r>
              <a:rPr lang="en-US" sz="1200" i="0" dirty="0" err="1"/>
              <a:t>vodiysining</a:t>
            </a:r>
            <a:r>
              <a:rPr lang="en-US" sz="1200" i="0" dirty="0"/>
              <a:t> </a:t>
            </a:r>
            <a:r>
              <a:rPr lang="en-US" sz="1200" i="0" dirty="0" err="1" smtClean="0"/>
              <a:t>hamma</a:t>
            </a:r>
            <a:r>
              <a:rPr lang="en-US" sz="1200" dirty="0"/>
              <a:t> </a:t>
            </a:r>
            <a:r>
              <a:rPr lang="en-US" sz="1200" i="0" dirty="0" err="1" smtClean="0"/>
              <a:t>tumanlarida</a:t>
            </a:r>
            <a:r>
              <a:rPr lang="en-US" sz="1200" i="0" dirty="0" smtClean="0"/>
              <a:t> </a:t>
            </a:r>
            <a:r>
              <a:rPr lang="en-US" sz="1200" i="0" dirty="0" err="1"/>
              <a:t>va</a:t>
            </a:r>
            <a:r>
              <a:rPr lang="en-US" sz="1200" i="0" dirty="0"/>
              <a:t> </a:t>
            </a:r>
            <a:r>
              <a:rPr lang="en-US" sz="1200" i="0" dirty="0" err="1" smtClean="0"/>
              <a:t>Samarqandda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mehmonga</a:t>
            </a:r>
            <a:r>
              <a:rPr lang="en-US" sz="1200" dirty="0" smtClean="0"/>
              <a:t> </a:t>
            </a:r>
            <a:r>
              <a:rPr lang="en-US" sz="1200" i="0" dirty="0" err="1" smtClean="0"/>
              <a:t>dastavval</a:t>
            </a:r>
            <a:r>
              <a:rPr lang="en-US" sz="1200" i="0" dirty="0" smtClean="0"/>
              <a:t> </a:t>
            </a:r>
            <a:r>
              <a:rPr lang="en-US" sz="1200" i="0" dirty="0" err="1"/>
              <a:t>issiq</a:t>
            </a:r>
            <a:r>
              <a:rPr lang="en-US" sz="1200" i="0" dirty="0"/>
              <a:t> </a:t>
            </a:r>
            <a:r>
              <a:rPr lang="en-US" sz="1200" i="0" dirty="0" err="1"/>
              <a:t>ko‘k</a:t>
            </a:r>
            <a:r>
              <a:rPr lang="en-US" sz="1200" i="0" dirty="0"/>
              <a:t> choy </a:t>
            </a:r>
            <a:r>
              <a:rPr lang="en-US" sz="1200" i="0" dirty="0" err="1"/>
              <a:t>beriladi</a:t>
            </a:r>
            <a:r>
              <a:rPr lang="en-US" sz="1200" i="0" dirty="0"/>
              <a:t>. </a:t>
            </a:r>
            <a:endParaRPr lang="ru-RU" sz="1200" dirty="0"/>
          </a:p>
        </p:txBody>
      </p:sp>
      <p:pic>
        <p:nvPicPr>
          <p:cNvPr id="3074" name="Picture 2" descr="C:\Users\User\Desktop\NOR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76" y="1622425"/>
            <a:ext cx="1800200" cy="123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QORA CHO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908" y="1607039"/>
            <a:ext cx="1872207" cy="123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98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86321"/>
            <a:ext cx="5472607" cy="646331"/>
          </a:xfrm>
        </p:spPr>
        <p:txBody>
          <a:bodyPr/>
          <a:lstStyle/>
          <a:p>
            <a:pPr indent="177800" algn="ctr"/>
            <a:r>
              <a:rPr lang="en-US" i="0" dirty="0" smtClean="0"/>
              <a:t> </a:t>
            </a:r>
            <a:r>
              <a:rPr lang="en-US" i="0" dirty="0" err="1"/>
              <a:t>Andijon</a:t>
            </a:r>
            <a:r>
              <a:rPr lang="en-US" i="0" dirty="0"/>
              <a:t>, </a:t>
            </a:r>
            <a:r>
              <a:rPr lang="en-US" i="0" dirty="0" err="1"/>
              <a:t>Qo‘qon</a:t>
            </a:r>
            <a:r>
              <a:rPr lang="en-US" i="0" dirty="0"/>
              <a:t>, </a:t>
            </a:r>
            <a:r>
              <a:rPr lang="en-US" i="0" dirty="0" err="1"/>
              <a:t>Marg‘ilon</a:t>
            </a:r>
            <a:r>
              <a:rPr lang="en-US" i="0" dirty="0"/>
              <a:t>, </a:t>
            </a:r>
            <a:r>
              <a:rPr lang="en-US" i="0" dirty="0" err="1"/>
              <a:t>Farg‘ona</a:t>
            </a:r>
            <a:r>
              <a:rPr lang="en-US" i="0" dirty="0"/>
              <a:t> </a:t>
            </a:r>
            <a:r>
              <a:rPr lang="en-US" i="0" dirty="0" err="1" smtClean="0"/>
              <a:t>va</a:t>
            </a:r>
            <a:r>
              <a:rPr lang="en-US" dirty="0" smtClean="0"/>
              <a:t> </a:t>
            </a:r>
            <a:r>
              <a:rPr lang="en-US" i="0" dirty="0" err="1" smtClean="0"/>
              <a:t>Namanganda</a:t>
            </a:r>
            <a:r>
              <a:rPr lang="en-US" i="0" dirty="0" smtClean="0"/>
              <a:t> </a:t>
            </a:r>
            <a:r>
              <a:rPr lang="en-US" i="0" dirty="0" err="1"/>
              <a:t>mehmonga</a:t>
            </a:r>
            <a:r>
              <a:rPr lang="en-US" i="0" dirty="0"/>
              <a:t> </a:t>
            </a:r>
            <a:r>
              <a:rPr lang="en-US" i="0" dirty="0" err="1"/>
              <a:t>choy</a:t>
            </a:r>
            <a:r>
              <a:rPr lang="en-US" i="0" dirty="0"/>
              <a:t> </a:t>
            </a:r>
            <a:r>
              <a:rPr lang="en-US" i="0" dirty="0" err="1" smtClean="0"/>
              <a:t>berilgach</a:t>
            </a:r>
            <a:r>
              <a:rPr lang="en-US" i="0" dirty="0" smtClean="0"/>
              <a:t>,</a:t>
            </a:r>
            <a:r>
              <a:rPr lang="en-US" dirty="0" smtClean="0"/>
              <a:t> </a:t>
            </a:r>
            <a:r>
              <a:rPr lang="en-US" i="0" dirty="0" err="1" smtClean="0"/>
              <a:t>kashnich</a:t>
            </a:r>
            <a:r>
              <a:rPr lang="en-US" i="0" dirty="0"/>
              <a:t>, </a:t>
            </a:r>
            <a:r>
              <a:rPr lang="en-US" i="0" dirty="0" err="1"/>
              <a:t>rayhon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qatiq</a:t>
            </a:r>
            <a:r>
              <a:rPr lang="en-US" i="0" dirty="0"/>
              <a:t> </a:t>
            </a:r>
            <a:r>
              <a:rPr lang="en-US" i="0" dirty="0" err="1"/>
              <a:t>solingan</a:t>
            </a:r>
            <a:r>
              <a:rPr lang="en-US" i="0" dirty="0"/>
              <a:t> </a:t>
            </a:r>
            <a:r>
              <a:rPr lang="en-US" i="0" dirty="0" err="1"/>
              <a:t>mastava</a:t>
            </a:r>
            <a:r>
              <a:rPr lang="en-US" i="0" dirty="0"/>
              <a:t>, </a:t>
            </a:r>
            <a:r>
              <a:rPr lang="en-US" i="0" dirty="0" err="1"/>
              <a:t>so‘ngra</a:t>
            </a:r>
            <a:r>
              <a:rPr lang="en-US" i="0" dirty="0"/>
              <a:t> </a:t>
            </a:r>
            <a:r>
              <a:rPr lang="en-US" i="0" dirty="0" err="1"/>
              <a:t>devzira</a:t>
            </a:r>
            <a:r>
              <a:rPr lang="en-US" i="0" dirty="0"/>
              <a:t> </a:t>
            </a:r>
            <a:r>
              <a:rPr lang="en-US" i="0" dirty="0" err="1"/>
              <a:t>guruchdan</a:t>
            </a:r>
            <a:r>
              <a:rPr lang="en-US" i="0" dirty="0"/>
              <a:t> </a:t>
            </a:r>
            <a:r>
              <a:rPr lang="en-US" i="0" dirty="0" err="1"/>
              <a:t>lola</a:t>
            </a:r>
            <a:r>
              <a:rPr lang="en-US" i="0" dirty="0"/>
              <a:t> </a:t>
            </a:r>
            <a:r>
              <a:rPr lang="en-US" i="0" dirty="0" smtClean="0"/>
              <a:t>rang</a:t>
            </a:r>
            <a:r>
              <a:rPr lang="en-US" dirty="0" smtClean="0"/>
              <a:t> </a:t>
            </a:r>
            <a:r>
              <a:rPr lang="en-US" i="0" dirty="0" err="1" smtClean="0"/>
              <a:t>qovurma</a:t>
            </a:r>
            <a:r>
              <a:rPr lang="en-US" i="0" dirty="0" smtClean="0"/>
              <a:t> </a:t>
            </a:r>
            <a:r>
              <a:rPr lang="en-US" i="0" dirty="0" err="1"/>
              <a:t>palov</a:t>
            </a:r>
            <a:r>
              <a:rPr lang="en-US" i="0" dirty="0"/>
              <a:t> </a:t>
            </a:r>
            <a:r>
              <a:rPr lang="en-US" i="0" dirty="0" err="1"/>
              <a:t>tortiladi</a:t>
            </a:r>
            <a:r>
              <a:rPr lang="en-US" i="0" dirty="0"/>
              <a:t>. </a:t>
            </a:r>
            <a:endParaRPr lang="ru-RU" dirty="0"/>
          </a:p>
        </p:txBody>
      </p:sp>
      <p:pic>
        <p:nvPicPr>
          <p:cNvPr id="4098" name="Picture 2" descr="C:\Users\User\Desktop\KOK CHO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76" y="1730437"/>
            <a:ext cx="2016224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MASTAV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932" y="1730437"/>
            <a:ext cx="194421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471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3" y="614313"/>
            <a:ext cx="5184576" cy="646331"/>
          </a:xfrm>
        </p:spPr>
        <p:txBody>
          <a:bodyPr/>
          <a:lstStyle/>
          <a:p>
            <a:pPr indent="177800" algn="ctr"/>
            <a:r>
              <a:rPr lang="en-US" i="0" dirty="0"/>
              <a:t>Bu </a:t>
            </a:r>
            <a:r>
              <a:rPr lang="en-US" i="0" dirty="0" err="1" smtClean="0"/>
              <a:t>shaharlarda</a:t>
            </a:r>
            <a:r>
              <a:rPr lang="en-US" dirty="0" smtClean="0"/>
              <a:t> </a:t>
            </a:r>
            <a:r>
              <a:rPr lang="en-US" i="0" dirty="0" err="1" smtClean="0"/>
              <a:t>mehmon</a:t>
            </a:r>
            <a:r>
              <a:rPr lang="en-US" i="0" dirty="0" smtClean="0"/>
              <a:t> </a:t>
            </a:r>
            <a:r>
              <a:rPr lang="en-US" i="0" dirty="0" err="1"/>
              <a:t>dasturxoniga</a:t>
            </a:r>
            <a:r>
              <a:rPr lang="en-US" i="0" dirty="0"/>
              <a:t> </a:t>
            </a:r>
            <a:r>
              <a:rPr lang="en-US" i="0" dirty="0" err="1"/>
              <a:t>patir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jizzali</a:t>
            </a:r>
            <a:r>
              <a:rPr lang="en-US" i="0" dirty="0"/>
              <a:t> </a:t>
            </a:r>
            <a:r>
              <a:rPr lang="en-US" i="0" dirty="0" err="1"/>
              <a:t>nonlar</a:t>
            </a:r>
            <a:r>
              <a:rPr lang="en-US" i="0" dirty="0"/>
              <a:t>, </a:t>
            </a:r>
            <a:r>
              <a:rPr lang="en-US" i="0" dirty="0" err="1"/>
              <a:t>ho‘l</a:t>
            </a:r>
            <a:r>
              <a:rPr lang="en-US" i="0" dirty="0"/>
              <a:t> </a:t>
            </a:r>
            <a:r>
              <a:rPr lang="en-US" i="0" dirty="0" err="1"/>
              <a:t>mevalar</a:t>
            </a:r>
            <a:r>
              <a:rPr lang="en-US" i="0" dirty="0"/>
              <a:t>, </a:t>
            </a:r>
            <a:r>
              <a:rPr lang="en-US" i="0" dirty="0" err="1"/>
              <a:t>oq</a:t>
            </a:r>
            <a:r>
              <a:rPr lang="en-US" i="0" dirty="0"/>
              <a:t> </a:t>
            </a:r>
            <a:r>
              <a:rPr lang="en-US" i="0" dirty="0" err="1"/>
              <a:t>ko‘ngillikning</a:t>
            </a:r>
            <a:r>
              <a:rPr lang="en-US" i="0" dirty="0"/>
              <a:t> </a:t>
            </a:r>
            <a:r>
              <a:rPr lang="en-US" i="0" dirty="0" err="1"/>
              <a:t>ramzi</a:t>
            </a:r>
            <a:r>
              <a:rPr lang="en-US" i="0" dirty="0"/>
              <a:t> </a:t>
            </a:r>
            <a:r>
              <a:rPr lang="en-US" i="0" dirty="0" err="1"/>
              <a:t>sifatida</a:t>
            </a:r>
            <a:r>
              <a:rPr lang="en-US" i="0" dirty="0"/>
              <a:t> </a:t>
            </a:r>
            <a:r>
              <a:rPr lang="en-US" i="0" dirty="0" err="1"/>
              <a:t>sut</a:t>
            </a:r>
            <a:r>
              <a:rPr lang="en-US" i="0" dirty="0"/>
              <a:t>, </a:t>
            </a:r>
            <a:r>
              <a:rPr lang="en-US" i="0" dirty="0" err="1" smtClean="0"/>
              <a:t>qatiq</a:t>
            </a:r>
            <a:r>
              <a:rPr lang="en-US" i="0" dirty="0" smtClean="0"/>
              <a:t>, </a:t>
            </a:r>
            <a:r>
              <a:rPr lang="en-US" i="0" dirty="0" err="1" smtClean="0"/>
              <a:t>qaymoq</a:t>
            </a:r>
            <a:r>
              <a:rPr lang="en-US" i="0" dirty="0" smtClean="0"/>
              <a:t> </a:t>
            </a:r>
            <a:r>
              <a:rPr lang="en-US" i="0" dirty="0" err="1"/>
              <a:t>qo‘yiladi</a:t>
            </a:r>
            <a:r>
              <a:rPr lang="en-US" i="0" dirty="0" smtClean="0"/>
              <a:t>.</a:t>
            </a:r>
            <a:endParaRPr lang="ru-RU" dirty="0"/>
          </a:p>
        </p:txBody>
      </p:sp>
      <p:pic>
        <p:nvPicPr>
          <p:cNvPr id="5122" name="Picture 2" descr="C:\Users\User\Desktop\issiq non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71" y="1612360"/>
            <a:ext cx="2016224" cy="1361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issiq non qaymoq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932" y="1614834"/>
            <a:ext cx="1872208" cy="134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22960" y="2702545"/>
            <a:ext cx="1368152" cy="72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Минус 5"/>
          <p:cNvSpPr/>
          <p:nvPr/>
        </p:nvSpPr>
        <p:spPr>
          <a:xfrm>
            <a:off x="3687094" y="2630537"/>
            <a:ext cx="914400" cy="43204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978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107996"/>
          </a:xfrm>
        </p:spPr>
        <p:txBody>
          <a:bodyPr/>
          <a:lstStyle/>
          <a:p>
            <a:pPr indent="177800" algn="ctr"/>
            <a:r>
              <a:rPr lang="en-US" sz="1200" i="0" dirty="0" err="1"/>
              <a:t>Kelgan</a:t>
            </a:r>
            <a:r>
              <a:rPr lang="en-US" sz="1200" i="0" dirty="0"/>
              <a:t> </a:t>
            </a:r>
            <a:r>
              <a:rPr lang="en-US" sz="1200" i="0" dirty="0" err="1"/>
              <a:t>mehmonga</a:t>
            </a:r>
            <a:r>
              <a:rPr lang="en-US" sz="1200" i="0" dirty="0"/>
              <a:t> </a:t>
            </a:r>
            <a:r>
              <a:rPr lang="en-US" sz="1200" i="0" dirty="0" err="1"/>
              <a:t>darhol</a:t>
            </a:r>
            <a:r>
              <a:rPr lang="en-US" sz="1200" i="0" dirty="0"/>
              <a:t> </a:t>
            </a:r>
            <a:r>
              <a:rPr lang="en-US" sz="1200" i="0" dirty="0" err="1"/>
              <a:t>qatiq</a:t>
            </a:r>
            <a:r>
              <a:rPr lang="en-US" sz="1200" i="0" dirty="0"/>
              <a:t> </a:t>
            </a:r>
            <a:r>
              <a:rPr lang="en-US" sz="1200" i="0" dirty="0" err="1" smtClean="0"/>
              <a:t>taklif</a:t>
            </a:r>
            <a:r>
              <a:rPr lang="en-US" sz="1200" dirty="0"/>
              <a:t> </a:t>
            </a:r>
            <a:r>
              <a:rPr lang="en-US" sz="1200" i="0" dirty="0" err="1" smtClean="0"/>
              <a:t>etish</a:t>
            </a:r>
            <a:r>
              <a:rPr lang="en-US" sz="1200" i="0" dirty="0" smtClean="0"/>
              <a:t> </a:t>
            </a:r>
            <a:r>
              <a:rPr lang="en-US" sz="1200" i="0" dirty="0" err="1"/>
              <a:t>yoki</a:t>
            </a:r>
            <a:r>
              <a:rPr lang="en-US" sz="1200" i="0" dirty="0"/>
              <a:t> </a:t>
            </a:r>
            <a:r>
              <a:rPr lang="en-US" sz="1200" i="0" dirty="0" err="1"/>
              <a:t>nonushtasiga</a:t>
            </a:r>
            <a:r>
              <a:rPr lang="en-US" sz="1200" i="0" dirty="0"/>
              <a:t>, </a:t>
            </a:r>
            <a:r>
              <a:rPr lang="en-US" sz="1200" i="0" dirty="0" err="1"/>
              <a:t>albatta</a:t>
            </a:r>
            <a:r>
              <a:rPr lang="en-US" sz="1200" i="0" dirty="0"/>
              <a:t>, </a:t>
            </a:r>
            <a:r>
              <a:rPr lang="en-US" sz="1200" i="0" dirty="0" err="1"/>
              <a:t>qatiq</a:t>
            </a:r>
            <a:r>
              <a:rPr lang="en-US" sz="1200" i="0" dirty="0"/>
              <a:t> </a:t>
            </a:r>
            <a:r>
              <a:rPr lang="en-US" sz="1200" i="0" dirty="0" err="1"/>
              <a:t>berish</a:t>
            </a:r>
            <a:r>
              <a:rPr lang="en-US" sz="1200" i="0" dirty="0"/>
              <a:t>, </a:t>
            </a:r>
            <a:r>
              <a:rPr lang="en-US" sz="1200" i="0" dirty="0" err="1"/>
              <a:t>ayniqsa</a:t>
            </a:r>
            <a:r>
              <a:rPr lang="en-US" sz="1200" i="0" dirty="0"/>
              <a:t>, </a:t>
            </a:r>
            <a:r>
              <a:rPr lang="en-US" sz="1200" i="0" dirty="0" err="1"/>
              <a:t>Namanganda</a:t>
            </a:r>
            <a:r>
              <a:rPr lang="en-US" sz="1200" i="0" dirty="0"/>
              <a:t> </a:t>
            </a:r>
            <a:r>
              <a:rPr lang="en-US" sz="1200" i="0" dirty="0" err="1"/>
              <a:t>yaxshi</a:t>
            </a:r>
            <a:r>
              <a:rPr lang="en-US" sz="1200" i="0" dirty="0"/>
              <a:t> </a:t>
            </a:r>
            <a:r>
              <a:rPr lang="en-US" sz="1200" i="0" dirty="0" err="1" smtClean="0"/>
              <a:t>odat</a:t>
            </a:r>
            <a:r>
              <a:rPr lang="en-US" sz="1200" dirty="0"/>
              <a:t> </a:t>
            </a:r>
            <a:r>
              <a:rPr lang="en-US" sz="1200" i="0" dirty="0" err="1" smtClean="0"/>
              <a:t>tusiga</a:t>
            </a:r>
            <a:r>
              <a:rPr lang="en-US" sz="1200" i="0" dirty="0" smtClean="0"/>
              <a:t> </a:t>
            </a:r>
            <a:r>
              <a:rPr lang="en-US" sz="1200" i="0" dirty="0" err="1"/>
              <a:t>kirgan</a:t>
            </a:r>
            <a:r>
              <a:rPr lang="en-US" sz="1200" i="0" dirty="0"/>
              <a:t>. </a:t>
            </a:r>
            <a:r>
              <a:rPr lang="en-US" sz="1200" i="0" dirty="0" err="1"/>
              <a:t>Sababi</a:t>
            </a:r>
            <a:r>
              <a:rPr lang="en-US" sz="1200" i="0" dirty="0"/>
              <a:t>, </a:t>
            </a:r>
            <a:r>
              <a:rPr lang="en-US" sz="1200" i="0" dirty="0" err="1"/>
              <a:t>bu</a:t>
            </a:r>
            <a:r>
              <a:rPr lang="en-US" sz="1200" i="0" dirty="0"/>
              <a:t> </a:t>
            </a:r>
            <a:r>
              <a:rPr lang="en-US" sz="1200" i="0" dirty="0" err="1"/>
              <a:t>mezbonlar</a:t>
            </a:r>
            <a:r>
              <a:rPr lang="en-US" sz="1200" i="0" dirty="0"/>
              <a:t> </a:t>
            </a:r>
            <a:r>
              <a:rPr lang="en-US" sz="1200" i="0" dirty="0" err="1"/>
              <a:t>qatiq</a:t>
            </a:r>
            <a:r>
              <a:rPr lang="en-US" sz="1200" i="0" dirty="0"/>
              <a:t> </a:t>
            </a:r>
            <a:r>
              <a:rPr lang="en-US" sz="1200" i="0" dirty="0" err="1"/>
              <a:t>ichishning</a:t>
            </a:r>
            <a:r>
              <a:rPr lang="en-US" sz="1200" i="0" dirty="0"/>
              <a:t> </a:t>
            </a:r>
            <a:r>
              <a:rPr lang="en-US" sz="1200" i="0" dirty="0" err="1"/>
              <a:t>inson</a:t>
            </a:r>
            <a:r>
              <a:rPr lang="en-US" sz="1200" i="0" dirty="0"/>
              <a:t> </a:t>
            </a:r>
            <a:r>
              <a:rPr lang="en-US" sz="1200" i="0" dirty="0" err="1"/>
              <a:t>uchun</a:t>
            </a:r>
            <a:r>
              <a:rPr lang="en-US" sz="1200" i="0" dirty="0"/>
              <a:t> </a:t>
            </a:r>
            <a:r>
              <a:rPr lang="en-US" sz="1200" i="0" dirty="0" err="1"/>
              <a:t>ko‘pgina</a:t>
            </a:r>
            <a:r>
              <a:rPr lang="en-US" sz="1200" i="0" dirty="0"/>
              <a:t> </a:t>
            </a:r>
            <a:r>
              <a:rPr lang="en-US" sz="1200" i="0" dirty="0" err="1"/>
              <a:t>foyda</a:t>
            </a:r>
            <a:r>
              <a:rPr lang="en-US" sz="1200" i="0" dirty="0"/>
              <a:t> </a:t>
            </a:r>
            <a:r>
              <a:rPr lang="en-US" sz="1200" i="0" dirty="0" err="1"/>
              <a:t>keltirishini</a:t>
            </a:r>
            <a:r>
              <a:rPr lang="en-US" sz="1200" i="0" dirty="0"/>
              <a:t> </a:t>
            </a:r>
            <a:r>
              <a:rPr lang="en-US" sz="1200" i="0" dirty="0" err="1"/>
              <a:t>nazarda</a:t>
            </a:r>
            <a:r>
              <a:rPr lang="en-US" sz="1200" i="0" dirty="0"/>
              <a:t> </a:t>
            </a:r>
            <a:r>
              <a:rPr lang="en-US" sz="1200" i="0" dirty="0" err="1"/>
              <a:t>tutadilar</a:t>
            </a:r>
            <a:r>
              <a:rPr lang="en-US" sz="1200" i="0" dirty="0"/>
              <a:t>: </a:t>
            </a:r>
            <a:r>
              <a:rPr lang="en-US" sz="1200" i="0" dirty="0" err="1"/>
              <a:t>qatiq</a:t>
            </a:r>
            <a:r>
              <a:rPr lang="en-US" sz="1200" i="0" dirty="0"/>
              <a:t> </a:t>
            </a:r>
            <a:r>
              <a:rPr lang="en-US" sz="1200" i="0" dirty="0" err="1"/>
              <a:t>organizmni</a:t>
            </a:r>
            <a:r>
              <a:rPr lang="en-US" sz="1200" i="0" dirty="0"/>
              <a:t> </a:t>
            </a:r>
            <a:r>
              <a:rPr lang="en-US" sz="1200" i="0" dirty="0" err="1"/>
              <a:t>zararli</a:t>
            </a:r>
            <a:r>
              <a:rPr lang="en-US" sz="1200" i="0" dirty="0"/>
              <a:t> </a:t>
            </a:r>
            <a:r>
              <a:rPr lang="en-US" sz="1200" i="0" dirty="0" err="1"/>
              <a:t>bakteriyalardan</a:t>
            </a:r>
            <a:r>
              <a:rPr lang="en-US" sz="1200" i="0" dirty="0"/>
              <a:t> </a:t>
            </a:r>
            <a:r>
              <a:rPr lang="en-US" sz="1200" i="0" dirty="0" err="1" smtClean="0"/>
              <a:t>tozalash</a:t>
            </a:r>
            <a:r>
              <a:rPr lang="en-US" sz="1200" i="0" dirty="0" smtClean="0"/>
              <a:t> </a:t>
            </a:r>
            <a:r>
              <a:rPr lang="en-US" sz="1200" i="0" dirty="0" err="1" smtClean="0"/>
              <a:t>va</a:t>
            </a:r>
            <a:r>
              <a:rPr lang="en-US" sz="1200" i="0" dirty="0" smtClean="0"/>
              <a:t> </a:t>
            </a:r>
            <a:r>
              <a:rPr lang="en-US" sz="1200" i="0" dirty="0" err="1"/>
              <a:t>hazm</a:t>
            </a:r>
            <a:r>
              <a:rPr lang="en-US" sz="1200" i="0" dirty="0"/>
              <a:t> </a:t>
            </a:r>
            <a:r>
              <a:rPr lang="en-US" sz="1200" i="0" dirty="0" err="1"/>
              <a:t>taomlik</a:t>
            </a:r>
            <a:r>
              <a:rPr lang="en-US" sz="1200" i="0" dirty="0"/>
              <a:t> </a:t>
            </a:r>
            <a:r>
              <a:rPr lang="en-US" sz="1200" i="0" dirty="0" err="1"/>
              <a:t>xususiyatlariga</a:t>
            </a:r>
            <a:r>
              <a:rPr lang="en-US" sz="1200" i="0" dirty="0"/>
              <a:t> </a:t>
            </a:r>
            <a:r>
              <a:rPr lang="en-US" sz="1200" i="0" dirty="0" err="1"/>
              <a:t>ega</a:t>
            </a:r>
            <a:r>
              <a:rPr lang="en-US" sz="1200" i="0" dirty="0" smtClean="0"/>
              <a:t>.</a:t>
            </a:r>
          </a:p>
          <a:p>
            <a:pPr indent="177800" algn="ctr"/>
            <a:r>
              <a:rPr lang="en-US" sz="1200" i="0" dirty="0" smtClean="0"/>
              <a:t>Shu </a:t>
            </a:r>
            <a:r>
              <a:rPr lang="en-US" sz="1200" i="0" dirty="0" err="1"/>
              <a:t>bilan</a:t>
            </a:r>
            <a:r>
              <a:rPr lang="en-US" sz="1200" i="0" dirty="0"/>
              <a:t> </a:t>
            </a:r>
            <a:r>
              <a:rPr lang="en-US" sz="1200" i="0" dirty="0" err="1"/>
              <a:t>birga</a:t>
            </a:r>
            <a:r>
              <a:rPr lang="en-US" sz="1200" i="0" dirty="0"/>
              <a:t> </a:t>
            </a:r>
            <a:r>
              <a:rPr lang="en-US" sz="1200" i="0" dirty="0" err="1"/>
              <a:t>uzoq</a:t>
            </a:r>
            <a:r>
              <a:rPr lang="en-US" sz="1200" i="0" dirty="0"/>
              <a:t> </a:t>
            </a:r>
            <a:r>
              <a:rPr lang="en-US" sz="1200" i="0" dirty="0" err="1"/>
              <a:t>joydan</a:t>
            </a:r>
            <a:r>
              <a:rPr lang="en-US" sz="1200" i="0" dirty="0"/>
              <a:t> </a:t>
            </a:r>
            <a:r>
              <a:rPr lang="en-US" sz="1200" i="0" dirty="0" err="1"/>
              <a:t>kelib</a:t>
            </a:r>
            <a:r>
              <a:rPr lang="en-US" sz="1200" i="0" dirty="0"/>
              <a:t> </a:t>
            </a:r>
            <a:r>
              <a:rPr lang="en-US" sz="1200" i="0" dirty="0" err="1"/>
              <a:t>suv</a:t>
            </a:r>
            <a:r>
              <a:rPr lang="en-US" sz="1200" i="0" dirty="0"/>
              <a:t> </a:t>
            </a:r>
            <a:r>
              <a:rPr lang="en-US" sz="1200" i="0" dirty="0" err="1" smtClean="0"/>
              <a:t>va</a:t>
            </a:r>
            <a:r>
              <a:rPr lang="en-US" sz="1200" dirty="0"/>
              <a:t> </a:t>
            </a:r>
            <a:r>
              <a:rPr lang="en-US" sz="1200" i="0" dirty="0" err="1" smtClean="0"/>
              <a:t>havo</a:t>
            </a:r>
            <a:r>
              <a:rPr lang="en-US" sz="1200" i="0" dirty="0" smtClean="0"/>
              <a:t> </a:t>
            </a:r>
            <a:r>
              <a:rPr lang="en-US" sz="1200" i="0" dirty="0" err="1"/>
              <a:t>o‘zgartirgan</a:t>
            </a:r>
            <a:r>
              <a:rPr lang="en-US" sz="1200" i="0" dirty="0"/>
              <a:t> </a:t>
            </a:r>
            <a:r>
              <a:rPr lang="en-US" sz="1200" i="0" dirty="0" err="1"/>
              <a:t>kishini</a:t>
            </a:r>
            <a:r>
              <a:rPr lang="en-US" sz="1200" i="0" dirty="0"/>
              <a:t> </a:t>
            </a:r>
            <a:r>
              <a:rPr lang="en-US" sz="1200" i="0" dirty="0" err="1"/>
              <a:t>lohas</a:t>
            </a:r>
            <a:r>
              <a:rPr lang="en-US" sz="1200" i="0" dirty="0"/>
              <a:t> </a:t>
            </a:r>
            <a:r>
              <a:rPr lang="en-US" sz="1200" i="0" dirty="0" err="1"/>
              <a:t>bo‘lishdan</a:t>
            </a:r>
            <a:r>
              <a:rPr lang="en-US" sz="1200" i="0" dirty="0"/>
              <a:t> ham </a:t>
            </a:r>
            <a:r>
              <a:rPr lang="en-US" sz="1200" i="0" dirty="0" err="1"/>
              <a:t>saqlaydi</a:t>
            </a:r>
            <a:r>
              <a:rPr lang="en-US" sz="1200" i="0" dirty="0" smtClean="0"/>
              <a:t>.</a:t>
            </a:r>
            <a:endParaRPr lang="ru-RU" sz="1200" dirty="0"/>
          </a:p>
        </p:txBody>
      </p:sp>
      <p:pic>
        <p:nvPicPr>
          <p:cNvPr id="6146" name="Picture 2" descr="C:\Users\User\Desktop\qati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76" y="1910457"/>
            <a:ext cx="1602879" cy="105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User\Desktop\qat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916" y="1910457"/>
            <a:ext cx="1584176" cy="105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916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5" y="697665"/>
            <a:ext cx="5400599" cy="984885"/>
          </a:xfrm>
        </p:spPr>
        <p:txBody>
          <a:bodyPr/>
          <a:lstStyle/>
          <a:p>
            <a:pPr algn="ctr"/>
            <a:r>
              <a:rPr lang="en-US" sz="1600" i="0" dirty="0" smtClean="0"/>
              <a:t> </a:t>
            </a:r>
            <a:r>
              <a:rPr lang="en-US" sz="1600" i="0" dirty="0" err="1"/>
              <a:t>Samarqandda</a:t>
            </a:r>
            <a:r>
              <a:rPr lang="en-US" sz="1600" i="0" dirty="0"/>
              <a:t> </a:t>
            </a:r>
            <a:r>
              <a:rPr lang="en-US" sz="1600" i="0" dirty="0" err="1" smtClean="0"/>
              <a:t>mehmonni</a:t>
            </a:r>
            <a:r>
              <a:rPr lang="en-US" sz="1600" dirty="0"/>
              <a:t> </a:t>
            </a:r>
            <a:r>
              <a:rPr lang="en-US" sz="1600" i="0" dirty="0" err="1" smtClean="0"/>
              <a:t>shirin-sharbat</a:t>
            </a:r>
            <a:r>
              <a:rPr lang="en-US" sz="1600" i="0" dirty="0" smtClean="0"/>
              <a:t> </a:t>
            </a:r>
            <a:r>
              <a:rPr lang="en-US" sz="1600" i="0" dirty="0" err="1"/>
              <a:t>ho‘l</a:t>
            </a:r>
            <a:r>
              <a:rPr lang="en-US" sz="1600" i="0" dirty="0"/>
              <a:t> </a:t>
            </a:r>
            <a:r>
              <a:rPr lang="en-US" sz="1600" i="0" dirty="0" err="1"/>
              <a:t>mevalar</a:t>
            </a:r>
            <a:r>
              <a:rPr lang="en-US" sz="1600" i="0" dirty="0"/>
              <a:t>, </a:t>
            </a:r>
            <a:r>
              <a:rPr lang="en-US" sz="1600" i="0" dirty="0" err="1"/>
              <a:t>mashhur</a:t>
            </a:r>
            <a:r>
              <a:rPr lang="en-US" sz="1600" i="0" dirty="0"/>
              <a:t> Samarqand noni </a:t>
            </a:r>
            <a:r>
              <a:rPr lang="en-US" sz="1600" i="0" dirty="0" err="1"/>
              <a:t>hamda</a:t>
            </a:r>
            <a:r>
              <a:rPr lang="en-US" sz="1600" i="0" dirty="0"/>
              <a:t> </a:t>
            </a:r>
            <a:r>
              <a:rPr lang="en-US" sz="1600" i="0" dirty="0" err="1"/>
              <a:t>qaymoq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siylash</a:t>
            </a:r>
            <a:r>
              <a:rPr lang="en-US" sz="1600" i="0" dirty="0"/>
              <a:t>, </a:t>
            </a:r>
            <a:r>
              <a:rPr lang="en-US" sz="1600" i="0" dirty="0" err="1"/>
              <a:t>so‘ngra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murch</a:t>
            </a:r>
            <a:r>
              <a:rPr lang="en-US" sz="1600" i="0" dirty="0"/>
              <a:t> </a:t>
            </a:r>
            <a:r>
              <a:rPr lang="en-US" sz="1600" i="0" dirty="0" err="1"/>
              <a:t>sepilgan</a:t>
            </a:r>
            <a:r>
              <a:rPr lang="en-US" sz="1600" i="0" dirty="0"/>
              <a:t> </a:t>
            </a:r>
            <a:r>
              <a:rPr lang="en-US" sz="1600" i="0" dirty="0" err="1"/>
              <a:t>chuchvara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to‘g‘rama</a:t>
            </a:r>
            <a:r>
              <a:rPr lang="en-US" sz="1600" i="0" dirty="0"/>
              <a:t> palov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ziyofat</a:t>
            </a:r>
            <a:r>
              <a:rPr lang="en-US" sz="1600" i="0" dirty="0"/>
              <a:t> </a:t>
            </a:r>
            <a:r>
              <a:rPr lang="en-US" sz="1600" i="0" dirty="0" err="1" smtClean="0"/>
              <a:t>qilish</a:t>
            </a:r>
            <a:r>
              <a:rPr lang="en-US" sz="1600" dirty="0"/>
              <a:t> </a:t>
            </a:r>
            <a:r>
              <a:rPr lang="en-US" sz="1600" i="0" dirty="0" err="1" smtClean="0"/>
              <a:t>odati</a:t>
            </a:r>
            <a:r>
              <a:rPr lang="en-US" sz="1600" i="0" dirty="0" smtClean="0"/>
              <a:t> bor.</a:t>
            </a:r>
            <a:endParaRPr lang="ru-RU" sz="1600" dirty="0"/>
          </a:p>
        </p:txBody>
      </p:sp>
      <p:pic>
        <p:nvPicPr>
          <p:cNvPr id="7170" name="Picture 2" descr="C:\Users\User\Desktop\samarqand n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68" y="1910457"/>
            <a:ext cx="158417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Users\User\Desktop\sam.chu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903" y="1910457"/>
            <a:ext cx="165618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2248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2621" y="686322"/>
            <a:ext cx="5184576" cy="646331"/>
          </a:xfrm>
        </p:spPr>
        <p:txBody>
          <a:bodyPr/>
          <a:lstStyle/>
          <a:p>
            <a:pPr indent="177800" algn="ctr"/>
            <a:r>
              <a:rPr lang="en-US" i="0" dirty="0" err="1" smtClean="0"/>
              <a:t>Buxoroda</a:t>
            </a:r>
            <a:r>
              <a:rPr lang="en-US" i="0" dirty="0" smtClean="0"/>
              <a:t> </a:t>
            </a:r>
            <a:r>
              <a:rPr lang="en-US" i="0" dirty="0" err="1"/>
              <a:t>mayiz</a:t>
            </a:r>
            <a:r>
              <a:rPr lang="en-US" i="0" dirty="0"/>
              <a:t> palov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yaxlit</a:t>
            </a:r>
            <a:r>
              <a:rPr lang="en-US" i="0" dirty="0"/>
              <a:t> </a:t>
            </a:r>
            <a:r>
              <a:rPr lang="en-US" i="0" dirty="0" err="1"/>
              <a:t>qilib</a:t>
            </a:r>
            <a:r>
              <a:rPr lang="en-US" i="0" dirty="0"/>
              <a:t> </a:t>
            </a:r>
            <a:r>
              <a:rPr lang="en-US" i="0" dirty="0" err="1"/>
              <a:t>pishirilgan</a:t>
            </a:r>
            <a:r>
              <a:rPr lang="en-US" i="0" dirty="0"/>
              <a:t> </a:t>
            </a:r>
            <a:r>
              <a:rPr lang="en-US" i="0" dirty="0" err="1"/>
              <a:t>barra</a:t>
            </a:r>
            <a:r>
              <a:rPr lang="en-US" i="0" dirty="0"/>
              <a:t> kabob, </a:t>
            </a:r>
            <a:r>
              <a:rPr lang="en-US" i="0" dirty="0" err="1"/>
              <a:t>chorvador</a:t>
            </a:r>
            <a:r>
              <a:rPr lang="en-US" i="0" dirty="0"/>
              <a:t> </a:t>
            </a:r>
            <a:r>
              <a:rPr lang="en-US" i="0" dirty="0" err="1"/>
              <a:t>tumanlarida</a:t>
            </a:r>
            <a:r>
              <a:rPr lang="en-US" i="0" dirty="0"/>
              <a:t> </a:t>
            </a:r>
            <a:r>
              <a:rPr lang="en-US" i="0" dirty="0" err="1"/>
              <a:t>esa</a:t>
            </a:r>
            <a:r>
              <a:rPr lang="en-US" i="0" dirty="0"/>
              <a:t> </a:t>
            </a:r>
            <a:r>
              <a:rPr lang="en-US" i="0" dirty="0" err="1"/>
              <a:t>yangi</a:t>
            </a:r>
            <a:r>
              <a:rPr lang="en-US" i="0" dirty="0"/>
              <a:t> </a:t>
            </a:r>
            <a:r>
              <a:rPr lang="en-US" i="0" dirty="0" err="1"/>
              <a:t>so‘yilgan</a:t>
            </a:r>
            <a:r>
              <a:rPr lang="en-US" i="0" dirty="0"/>
              <a:t> </a:t>
            </a:r>
            <a:r>
              <a:rPr lang="en-US" i="0" dirty="0" err="1"/>
              <a:t>qo‘zi</a:t>
            </a:r>
            <a:r>
              <a:rPr lang="en-US" i="0" dirty="0"/>
              <a:t> </a:t>
            </a:r>
            <a:r>
              <a:rPr lang="en-US" i="0" dirty="0" err="1"/>
              <a:t>go‘shtining</a:t>
            </a:r>
            <a:r>
              <a:rPr lang="en-US" i="0" dirty="0"/>
              <a:t> </a:t>
            </a:r>
            <a:r>
              <a:rPr lang="en-US" i="0" dirty="0" err="1"/>
              <a:t>sho‘rvasi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kabobi</a:t>
            </a:r>
            <a:r>
              <a:rPr lang="en-US" i="0" dirty="0"/>
              <a:t> </a:t>
            </a:r>
            <a:r>
              <a:rPr lang="en-US" i="0" dirty="0" err="1"/>
              <a:t>mehmon</a:t>
            </a:r>
            <a:r>
              <a:rPr lang="en-US" i="0" dirty="0"/>
              <a:t> </a:t>
            </a:r>
            <a:r>
              <a:rPr lang="en-US" i="0" dirty="0" err="1"/>
              <a:t>hurmatining</a:t>
            </a:r>
            <a:r>
              <a:rPr lang="en-US" i="0" dirty="0"/>
              <a:t> </a:t>
            </a:r>
            <a:r>
              <a:rPr lang="en-US" i="0" dirty="0" err="1"/>
              <a:t>ramziga</a:t>
            </a:r>
            <a:r>
              <a:rPr lang="en-US" i="0" dirty="0"/>
              <a:t> </a:t>
            </a:r>
            <a:r>
              <a:rPr lang="en-US" i="0" dirty="0" err="1"/>
              <a:t>aylanib</a:t>
            </a:r>
            <a:r>
              <a:rPr lang="en-US" i="0" dirty="0"/>
              <a:t> </a:t>
            </a:r>
            <a:r>
              <a:rPr lang="en-US" i="0" dirty="0" err="1"/>
              <a:t>ketgan</a:t>
            </a:r>
            <a:r>
              <a:rPr lang="en-US" i="0" dirty="0" smtClean="0"/>
              <a:t>.</a:t>
            </a:r>
            <a:endParaRPr lang="ru-RU" dirty="0"/>
          </a:p>
        </p:txBody>
      </p:sp>
      <p:pic>
        <p:nvPicPr>
          <p:cNvPr id="8194" name="Picture 2" descr="C:\Users\User\Desktop\kabo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676" y="1766441"/>
            <a:ext cx="1800200" cy="1171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User\Desktop\shashli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932" y="1766440"/>
            <a:ext cx="1656184" cy="1171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694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768712"/>
            <a:ext cx="5184576" cy="430887"/>
          </a:xfrm>
        </p:spPr>
        <p:txBody>
          <a:bodyPr/>
          <a:lstStyle/>
          <a:p>
            <a:pPr indent="177800" algn="ctr"/>
            <a:r>
              <a:rPr lang="en-US" i="0" dirty="0" err="1"/>
              <a:t>Surxondaryoliklar</a:t>
            </a:r>
            <a:r>
              <a:rPr lang="en-US" i="0" dirty="0"/>
              <a:t> </a:t>
            </a:r>
            <a:r>
              <a:rPr lang="en-US" i="0" dirty="0" err="1"/>
              <a:t>xushbo‘y</a:t>
            </a:r>
            <a:r>
              <a:rPr lang="en-US" i="0" dirty="0"/>
              <a:t> </a:t>
            </a:r>
            <a:r>
              <a:rPr lang="en-US" i="0" dirty="0" err="1"/>
              <a:t>ko‘k</a:t>
            </a:r>
            <a:r>
              <a:rPr lang="en-US" i="0" dirty="0"/>
              <a:t> choy</a:t>
            </a:r>
            <a:r>
              <a:rPr lang="en-US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birga</a:t>
            </a:r>
            <a:r>
              <a:rPr lang="en-US" i="0" dirty="0"/>
              <a:t> </a:t>
            </a:r>
            <a:r>
              <a:rPr lang="en-US" i="0" dirty="0" err="1"/>
              <a:t>archa</a:t>
            </a:r>
            <a:r>
              <a:rPr lang="en-US" i="0" dirty="0"/>
              <a:t> </a:t>
            </a:r>
            <a:r>
              <a:rPr lang="en-US" i="0" dirty="0" err="1"/>
              <a:t>o‘tinida</a:t>
            </a:r>
            <a:r>
              <a:rPr lang="en-US" i="0" dirty="0"/>
              <a:t> </a:t>
            </a:r>
            <a:r>
              <a:rPr lang="en-US" i="0" dirty="0" err="1"/>
              <a:t>pishirilgan</a:t>
            </a:r>
            <a:r>
              <a:rPr lang="en-US" i="0" dirty="0"/>
              <a:t> </a:t>
            </a:r>
            <a:r>
              <a:rPr lang="en-US" i="0" dirty="0" err="1"/>
              <a:t>tandir</a:t>
            </a:r>
            <a:r>
              <a:rPr lang="en-US" i="0" dirty="0"/>
              <a:t> kabob </a:t>
            </a:r>
            <a:r>
              <a:rPr lang="en-US" i="0" dirty="0" err="1"/>
              <a:t>keltirib</a:t>
            </a:r>
            <a:r>
              <a:rPr lang="en-US" i="0" dirty="0"/>
              <a:t>, </a:t>
            </a:r>
            <a:r>
              <a:rPr lang="en-US" i="0" dirty="0" err="1"/>
              <a:t>hurmatingizni</a:t>
            </a:r>
            <a:r>
              <a:rPr lang="en-US" i="0" dirty="0"/>
              <a:t> </a:t>
            </a:r>
            <a:r>
              <a:rPr lang="en-US" i="0" dirty="0" err="1" smtClean="0"/>
              <a:t>joyiga</a:t>
            </a:r>
            <a:r>
              <a:rPr lang="en-US" dirty="0" smtClean="0"/>
              <a:t> </a:t>
            </a:r>
            <a:r>
              <a:rPr lang="en-US" i="0" dirty="0" err="1" smtClean="0"/>
              <a:t>qo‘yadilar</a:t>
            </a:r>
            <a:r>
              <a:rPr lang="en-US" i="0" dirty="0" smtClean="0"/>
              <a:t>.</a:t>
            </a:r>
            <a:endParaRPr lang="ru-RU" dirty="0"/>
          </a:p>
        </p:txBody>
      </p:sp>
      <p:pic>
        <p:nvPicPr>
          <p:cNvPr id="9218" name="Picture 2" descr="C:\Users\User\Desktop\tandir kabo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731" y="1550417"/>
            <a:ext cx="2952329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352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5" y="614314"/>
            <a:ext cx="5039083" cy="861774"/>
          </a:xfrm>
        </p:spPr>
        <p:txBody>
          <a:bodyPr/>
          <a:lstStyle/>
          <a:p>
            <a:pPr indent="177800" algn="ctr"/>
            <a:r>
              <a:rPr lang="en-US" i="0" dirty="0" err="1"/>
              <a:t>Xorazmliklar</a:t>
            </a:r>
            <a:r>
              <a:rPr lang="en-US" i="0" dirty="0"/>
              <a:t> </a:t>
            </a:r>
            <a:r>
              <a:rPr lang="en-US" i="0" dirty="0" err="1"/>
              <a:t>mehmonni</a:t>
            </a:r>
            <a:r>
              <a:rPr lang="en-US" i="0" dirty="0"/>
              <a:t> </a:t>
            </a:r>
            <a:r>
              <a:rPr lang="en-US" i="0" dirty="0" err="1"/>
              <a:t>tilyorar</a:t>
            </a:r>
            <a:r>
              <a:rPr lang="en-US" i="0" dirty="0"/>
              <a:t> </a:t>
            </a:r>
            <a:r>
              <a:rPr lang="en-US" i="0" dirty="0" err="1"/>
              <a:t>qovunlar</a:t>
            </a:r>
            <a:r>
              <a:rPr lang="en-US" i="0" dirty="0"/>
              <a:t>, </a:t>
            </a:r>
            <a:r>
              <a:rPr lang="en-US" i="0" dirty="0" err="1"/>
              <a:t>maxsus</a:t>
            </a:r>
            <a:r>
              <a:rPr lang="en-US" i="0" dirty="0"/>
              <a:t> </a:t>
            </a:r>
            <a:r>
              <a:rPr lang="en-US" i="0" dirty="0" err="1"/>
              <a:t>tayyorlangan</a:t>
            </a:r>
            <a:r>
              <a:rPr lang="en-US" i="0" dirty="0"/>
              <a:t> </a:t>
            </a:r>
            <a:r>
              <a:rPr lang="en-US" i="0" dirty="0" smtClean="0"/>
              <a:t>palov </a:t>
            </a:r>
            <a:r>
              <a:rPr lang="en-US" i="0" dirty="0" err="1" smtClean="0"/>
              <a:t>bilan</a:t>
            </a:r>
            <a:r>
              <a:rPr lang="en-US" i="0" dirty="0" smtClean="0"/>
              <a:t> </a:t>
            </a:r>
            <a:r>
              <a:rPr lang="en-US" i="0" dirty="0" err="1"/>
              <a:t>siylashadi</a:t>
            </a:r>
            <a:r>
              <a:rPr lang="en-US" i="0" dirty="0"/>
              <a:t>. </a:t>
            </a:r>
            <a:r>
              <a:rPr lang="en-US" i="0" dirty="0" err="1"/>
              <a:t>Qoraqalpoqning</a:t>
            </a:r>
            <a:r>
              <a:rPr lang="en-US" i="0" dirty="0"/>
              <a:t> </a:t>
            </a:r>
            <a:r>
              <a:rPr lang="en-US" i="0" dirty="0" err="1"/>
              <a:t>baliq</a:t>
            </a:r>
            <a:r>
              <a:rPr lang="en-US" i="0" dirty="0"/>
              <a:t> </a:t>
            </a:r>
            <a:r>
              <a:rPr lang="en-US" i="0" dirty="0" err="1"/>
              <a:t>kabobi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/>
              <a:t>kulchatoyini</a:t>
            </a:r>
            <a:r>
              <a:rPr lang="en-US" i="0" dirty="0"/>
              <a:t> </a:t>
            </a:r>
            <a:r>
              <a:rPr lang="en-US" i="0" dirty="0" err="1"/>
              <a:t>yegan</a:t>
            </a:r>
            <a:r>
              <a:rPr lang="en-US" i="0" dirty="0"/>
              <a:t> </a:t>
            </a:r>
            <a:r>
              <a:rPr lang="en-US" i="0" dirty="0" err="1" smtClean="0"/>
              <a:t>mehmon</a:t>
            </a:r>
            <a:r>
              <a:rPr lang="en-US" dirty="0"/>
              <a:t> </a:t>
            </a:r>
            <a:r>
              <a:rPr lang="en-US" i="0" dirty="0" smtClean="0"/>
              <a:t>u </a:t>
            </a:r>
            <a:r>
              <a:rPr lang="en-US" i="0" dirty="0" err="1"/>
              <a:t>yoqqa</a:t>
            </a:r>
            <a:r>
              <a:rPr lang="en-US" i="0" dirty="0"/>
              <a:t> </a:t>
            </a:r>
            <a:r>
              <a:rPr lang="en-US" i="0" dirty="0" err="1"/>
              <a:t>yana</a:t>
            </a:r>
            <a:r>
              <a:rPr lang="en-US" i="0" dirty="0"/>
              <a:t> </a:t>
            </a:r>
            <a:r>
              <a:rPr lang="en-US" i="0" dirty="0" err="1"/>
              <a:t>borishni</a:t>
            </a:r>
            <a:r>
              <a:rPr lang="en-US" i="0" dirty="0"/>
              <a:t> </a:t>
            </a:r>
            <a:r>
              <a:rPr lang="en-US" i="0" dirty="0" err="1"/>
              <a:t>orzu</a:t>
            </a:r>
            <a:r>
              <a:rPr lang="en-US" i="0" dirty="0"/>
              <a:t> </a:t>
            </a:r>
            <a:r>
              <a:rPr lang="en-US" i="0" dirty="0" err="1"/>
              <a:t>qiladi</a:t>
            </a:r>
            <a:r>
              <a:rPr lang="en-US" i="0" dirty="0"/>
              <a:t>. </a:t>
            </a:r>
            <a:endParaRPr lang="ru-RU" dirty="0"/>
          </a:p>
        </p:txBody>
      </p:sp>
      <p:pic>
        <p:nvPicPr>
          <p:cNvPr id="10242" name="Picture 2" descr="C:\Users\User\Desktop\baliq taom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893" y="1694434"/>
            <a:ext cx="194421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User\Desktop\kulchetay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52" y="1694435"/>
            <a:ext cx="1872209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087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Matn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686321"/>
            <a:ext cx="5256583" cy="1723549"/>
          </a:xfrm>
        </p:spPr>
        <p:txBody>
          <a:bodyPr/>
          <a:lstStyle/>
          <a:p>
            <a:pPr indent="177800" algn="ctr"/>
            <a:r>
              <a:rPr lang="en-US" i="0" dirty="0" err="1"/>
              <a:t>Qo‘qon</a:t>
            </a:r>
            <a:r>
              <a:rPr lang="en-US" i="0" dirty="0"/>
              <a:t>, </a:t>
            </a:r>
            <a:r>
              <a:rPr lang="en-US" i="0" dirty="0" err="1"/>
              <a:t>Farg‘ona</a:t>
            </a:r>
            <a:r>
              <a:rPr lang="en-US" i="0" dirty="0"/>
              <a:t> </a:t>
            </a:r>
            <a:r>
              <a:rPr lang="en-US" i="0" dirty="0" err="1"/>
              <a:t>va</a:t>
            </a:r>
            <a:r>
              <a:rPr lang="en-US" i="0" dirty="0"/>
              <a:t> </a:t>
            </a:r>
            <a:r>
              <a:rPr lang="en-US" i="0" dirty="0" err="1"/>
              <a:t>Andijonda</a:t>
            </a:r>
            <a:r>
              <a:rPr lang="en-US" i="0" dirty="0"/>
              <a:t> </a:t>
            </a:r>
            <a:r>
              <a:rPr lang="en-US" i="0" dirty="0" err="1"/>
              <a:t>yaxshi</a:t>
            </a:r>
            <a:r>
              <a:rPr lang="en-US" i="0" dirty="0"/>
              <a:t> </a:t>
            </a:r>
            <a:r>
              <a:rPr lang="en-US" i="0" dirty="0" err="1"/>
              <a:t>bir</a:t>
            </a:r>
            <a:r>
              <a:rPr lang="en-US" i="0" dirty="0"/>
              <a:t> </a:t>
            </a:r>
            <a:r>
              <a:rPr lang="en-US" i="0" dirty="0" err="1" smtClean="0"/>
              <a:t>odat</a:t>
            </a:r>
            <a:r>
              <a:rPr lang="en-US" dirty="0" smtClean="0"/>
              <a:t> </a:t>
            </a:r>
            <a:r>
              <a:rPr lang="en-US" i="0" dirty="0" smtClean="0"/>
              <a:t>bor.</a:t>
            </a:r>
          </a:p>
          <a:p>
            <a:pPr indent="177800" algn="ctr"/>
            <a:r>
              <a:rPr lang="en-US" i="0" dirty="0" err="1" smtClean="0"/>
              <a:t>Mehmon</a:t>
            </a:r>
            <a:r>
              <a:rPr lang="en-US" i="0" dirty="0" smtClean="0"/>
              <a:t> </a:t>
            </a:r>
            <a:r>
              <a:rPr lang="en-US" i="0" dirty="0" err="1"/>
              <a:t>kelgan</a:t>
            </a:r>
            <a:r>
              <a:rPr lang="en-US" i="0" dirty="0"/>
              <a:t> </a:t>
            </a:r>
            <a:r>
              <a:rPr lang="en-US" i="0" dirty="0" err="1"/>
              <a:t>xonadonga</a:t>
            </a:r>
            <a:r>
              <a:rPr lang="en-US" i="0" dirty="0"/>
              <a:t> </a:t>
            </a:r>
            <a:r>
              <a:rPr lang="en-US" i="0" dirty="0" err="1"/>
              <a:t>hurmat</a:t>
            </a:r>
            <a:r>
              <a:rPr lang="en-US" i="0" dirty="0"/>
              <a:t> </a:t>
            </a:r>
            <a:r>
              <a:rPr lang="en-US" i="0" dirty="0" err="1"/>
              <a:t>yuzasidan</a:t>
            </a:r>
            <a:r>
              <a:rPr lang="en-US" i="0" dirty="0"/>
              <a:t> </a:t>
            </a:r>
            <a:r>
              <a:rPr lang="en-US" i="0" dirty="0" err="1"/>
              <a:t>qo‘shnilar</a:t>
            </a:r>
            <a:r>
              <a:rPr lang="en-US" i="0" dirty="0"/>
              <a:t> </a:t>
            </a:r>
            <a:r>
              <a:rPr lang="en-US" i="0" dirty="0" err="1" smtClean="0"/>
              <a:t>taom</a:t>
            </a:r>
            <a:r>
              <a:rPr lang="en-US" i="0" dirty="0" smtClean="0"/>
              <a:t> </a:t>
            </a:r>
            <a:r>
              <a:rPr lang="en-US" i="0" dirty="0" err="1" smtClean="0"/>
              <a:t>chiqarishadi</a:t>
            </a:r>
            <a:r>
              <a:rPr lang="en-US" i="0" dirty="0" smtClean="0"/>
              <a:t>.</a:t>
            </a:r>
            <a:r>
              <a:rPr lang="en-US" dirty="0" smtClean="0"/>
              <a:t> “</a:t>
            </a:r>
            <a:r>
              <a:rPr lang="en-US" i="0" dirty="0" err="1" smtClean="0"/>
              <a:t>Mehmon</a:t>
            </a:r>
            <a:r>
              <a:rPr lang="en-US" i="0" dirty="0" smtClean="0"/>
              <a:t> </a:t>
            </a:r>
            <a:r>
              <a:rPr lang="en-US" i="0" dirty="0" err="1"/>
              <a:t>o‘z</a:t>
            </a:r>
            <a:r>
              <a:rPr lang="en-US" i="0" dirty="0"/>
              <a:t> </a:t>
            </a:r>
            <a:r>
              <a:rPr lang="en-US" i="0" dirty="0" err="1"/>
              <a:t>rizqu-ro‘zi</a:t>
            </a:r>
            <a:r>
              <a:rPr lang="en-US" i="0" dirty="0"/>
              <a:t> </a:t>
            </a:r>
            <a:r>
              <a:rPr lang="en-US" i="0" dirty="0" err="1"/>
              <a:t>bilan</a:t>
            </a:r>
            <a:r>
              <a:rPr lang="en-US" i="0" dirty="0"/>
              <a:t> </a:t>
            </a:r>
            <a:r>
              <a:rPr lang="en-US" i="0" dirty="0" err="1" smtClean="0"/>
              <a:t>keladi</a:t>
            </a:r>
            <a:r>
              <a:rPr lang="en-US" i="0" dirty="0" smtClean="0"/>
              <a:t>”</a:t>
            </a:r>
            <a:r>
              <a:rPr lang="en-US" i="0" dirty="0"/>
              <a:t> </a:t>
            </a:r>
            <a:r>
              <a:rPr lang="en-US" i="0" dirty="0" err="1" smtClean="0"/>
              <a:t>kabi</a:t>
            </a:r>
            <a:r>
              <a:rPr lang="en-US" i="0" dirty="0" smtClean="0"/>
              <a:t> </a:t>
            </a:r>
            <a:r>
              <a:rPr lang="en-US" i="0" dirty="0" err="1" smtClean="0"/>
              <a:t>naql</a:t>
            </a:r>
            <a:r>
              <a:rPr lang="en-US" i="0" dirty="0" smtClean="0"/>
              <a:t> </a:t>
            </a:r>
            <a:r>
              <a:rPr lang="en-US" i="0" dirty="0" err="1"/>
              <a:t>bejizga</a:t>
            </a:r>
            <a:r>
              <a:rPr lang="en-US" i="0" dirty="0"/>
              <a:t> </a:t>
            </a:r>
            <a:r>
              <a:rPr lang="en-US" i="0" dirty="0" err="1"/>
              <a:t>aytilmagan</a:t>
            </a:r>
            <a:r>
              <a:rPr lang="en-US" i="0" dirty="0"/>
              <a:t>. </a:t>
            </a:r>
            <a:endParaRPr lang="en-US" i="0" dirty="0" smtClean="0"/>
          </a:p>
          <a:p>
            <a:pPr indent="177800" algn="ctr"/>
            <a:r>
              <a:rPr lang="en-US" i="0" dirty="0" err="1" smtClean="0"/>
              <a:t>O‘zbeklar</a:t>
            </a:r>
            <a:r>
              <a:rPr lang="en-US" dirty="0" smtClean="0"/>
              <a:t> </a:t>
            </a:r>
            <a:r>
              <a:rPr lang="en-US" i="0" dirty="0" err="1" smtClean="0"/>
              <a:t>uchun</a:t>
            </a:r>
            <a:r>
              <a:rPr lang="en-US" i="0" dirty="0" smtClean="0"/>
              <a:t> </a:t>
            </a:r>
            <a:r>
              <a:rPr lang="en-US" i="0" dirty="0" err="1"/>
              <a:t>mehmonning</a:t>
            </a:r>
            <a:r>
              <a:rPr lang="en-US" i="0" dirty="0"/>
              <a:t> </a:t>
            </a:r>
            <a:r>
              <a:rPr lang="en-US" i="0" dirty="0" err="1" smtClean="0"/>
              <a:t>kattasi</a:t>
            </a:r>
            <a:r>
              <a:rPr lang="en-US" i="0" dirty="0"/>
              <a:t> </a:t>
            </a:r>
            <a:r>
              <a:rPr lang="en-US" i="0" dirty="0" err="1" smtClean="0"/>
              <a:t>yoki</a:t>
            </a:r>
            <a:r>
              <a:rPr lang="en-US" i="0" dirty="0" smtClean="0"/>
              <a:t> </a:t>
            </a:r>
            <a:r>
              <a:rPr lang="en-US" i="0" dirty="0" err="1"/>
              <a:t>kichigi</a:t>
            </a:r>
            <a:r>
              <a:rPr lang="en-US" i="0" dirty="0"/>
              <a:t> </a:t>
            </a:r>
            <a:r>
              <a:rPr lang="en-US" i="0" dirty="0" err="1"/>
              <a:t>bo‘lmaydi</a:t>
            </a:r>
            <a:r>
              <a:rPr lang="en-US" i="0" dirty="0"/>
              <a:t>. </a:t>
            </a:r>
            <a:endParaRPr lang="en-US" i="0" dirty="0" smtClean="0"/>
          </a:p>
          <a:p>
            <a:pPr indent="177800" algn="ctr"/>
            <a:r>
              <a:rPr lang="en-US" i="0" dirty="0" err="1" smtClean="0"/>
              <a:t>O‘zbeklar</a:t>
            </a:r>
            <a:r>
              <a:rPr lang="en-US" i="0" dirty="0" smtClean="0"/>
              <a:t> </a:t>
            </a:r>
            <a:r>
              <a:rPr lang="en-US" i="0" dirty="0" err="1"/>
              <a:t>uchun</a:t>
            </a:r>
            <a:r>
              <a:rPr lang="en-US" i="0" dirty="0"/>
              <a:t> </a:t>
            </a:r>
            <a:r>
              <a:rPr lang="en-US" i="0" dirty="0" err="1"/>
              <a:t>mehmon</a:t>
            </a:r>
            <a:r>
              <a:rPr lang="en-US" i="0" dirty="0"/>
              <a:t> </a:t>
            </a:r>
            <a:r>
              <a:rPr lang="en-US" i="0" dirty="0" err="1"/>
              <a:t>doimo</a:t>
            </a:r>
            <a:r>
              <a:rPr lang="en-US" i="0" dirty="0"/>
              <a:t> </a:t>
            </a:r>
            <a:r>
              <a:rPr lang="en-US" i="0" dirty="0" err="1" smtClean="0"/>
              <a:t>ulug</a:t>
            </a:r>
            <a:r>
              <a:rPr lang="en-US" i="0" dirty="0" smtClean="0"/>
              <a:t>‘ </a:t>
            </a:r>
            <a:r>
              <a:rPr lang="en-US" i="0" dirty="0" err="1" smtClean="0"/>
              <a:t>sanaladi</a:t>
            </a:r>
            <a:r>
              <a:rPr lang="en-US" i="0" dirty="0"/>
              <a:t>.</a:t>
            </a:r>
          </a:p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ru-RU" dirty="0" err="1"/>
              <a:t>Karim</a:t>
            </a:r>
            <a:r>
              <a:rPr lang="ru-RU" dirty="0"/>
              <a:t> </a:t>
            </a:r>
            <a:r>
              <a:rPr lang="ru-RU" dirty="0" err="1"/>
              <a:t>Mahmudovning</a:t>
            </a:r>
            <a:r>
              <a:rPr lang="ru-RU" dirty="0"/>
              <a:t> </a:t>
            </a:r>
            <a:r>
              <a:rPr lang="ru-RU" b="1" dirty="0"/>
              <a:t>«</a:t>
            </a:r>
            <a:r>
              <a:rPr lang="ru-RU" b="1" dirty="0" err="1"/>
              <a:t>Qiziqarli</a:t>
            </a:r>
            <a:r>
              <a:rPr lang="ru-RU" b="1" dirty="0"/>
              <a:t> </a:t>
            </a:r>
            <a:r>
              <a:rPr lang="ru-RU" b="1" dirty="0" err="1"/>
              <a:t>pazandalik</a:t>
            </a:r>
            <a:r>
              <a:rPr lang="ru-RU" b="1" dirty="0"/>
              <a:t>» </a:t>
            </a:r>
            <a:r>
              <a:rPr lang="ru-RU" dirty="0" err="1" smtClean="0"/>
              <a:t>kitobidan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45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5" cy="215444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Assisment</a:t>
            </a:r>
            <a:r>
              <a:rPr lang="en-US" b="1" dirty="0" smtClean="0"/>
              <a:t>” </a:t>
            </a:r>
            <a:r>
              <a:rPr lang="en-US" b="1" dirty="0" err="1" smtClean="0"/>
              <a:t>metodi</a:t>
            </a:r>
            <a:r>
              <a:rPr lang="en-US" b="1" dirty="0" smtClean="0"/>
              <a:t> (</a:t>
            </a:r>
            <a:r>
              <a:rPr lang="en-US" b="1" dirty="0" err="1" smtClean="0"/>
              <a:t>texnikasi</a:t>
            </a:r>
            <a:r>
              <a:rPr lang="en-US" b="1" dirty="0" smtClean="0"/>
              <a:t>)</a:t>
            </a:r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14885"/>
              </p:ext>
            </p:extLst>
          </p:nvPr>
        </p:nvGraphicFramePr>
        <p:xfrm>
          <a:off x="362620" y="902345"/>
          <a:ext cx="5184576" cy="2045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77997">
                <a:tc>
                  <a:txBody>
                    <a:bodyPr/>
                    <a:lstStyle/>
                    <a:p>
                      <a:r>
                        <a:rPr lang="en-US" sz="1600" b="1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1-topshiriq (1 ball)</a:t>
                      </a:r>
                    </a:p>
                    <a:p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</a:t>
                      </a:r>
                      <a:r>
                        <a:rPr lang="en-US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mashhur</a:t>
                      </a:r>
                      <a:r>
                        <a:rPr lang="en-US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Qozoq</a:t>
                      </a:r>
                      <a:r>
                        <a:rPr lang="en-US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milliy</a:t>
                      </a:r>
                      <a:r>
                        <a:rPr lang="en-US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taomini</a:t>
                      </a:r>
                      <a:r>
                        <a:rPr lang="en-US" sz="1400" b="0" i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yozing</a:t>
                      </a:r>
                      <a:r>
                        <a:rPr lang="en-US" sz="1400" b="0" i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3-topshiriq (1 ball)</a:t>
                      </a:r>
                    </a:p>
                    <a:p>
                      <a:r>
                        <a:rPr lang="en-US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Qozoq</a:t>
                      </a:r>
                      <a:r>
                        <a:rPr lang="en-US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taomlari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yana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xalq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taomlariga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o‘xshab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ketadi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0059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2-topshiriq (1 ball)</a:t>
                      </a:r>
                    </a:p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Turkmanlar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qaysi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hayvon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go‘shtini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tanovvul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qilmaydilar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4-topshiriq (2 ball)</a:t>
                      </a:r>
                    </a:p>
                    <a:p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Ozarbayjonda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tarqalgan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taomlar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nomini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yozing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67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so‘zlarni</a:t>
            </a:r>
            <a:r>
              <a:rPr lang="en-US" dirty="0" smtClean="0"/>
              <a:t> </a:t>
            </a:r>
            <a:r>
              <a:rPr lang="en-US" dirty="0" err="1" smtClean="0"/>
              <a:t>o‘rganamiz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652" y="974353"/>
            <a:ext cx="4968551" cy="1292662"/>
          </a:xfrm>
        </p:spPr>
        <p:txBody>
          <a:bodyPr/>
          <a:lstStyle/>
          <a:p>
            <a:r>
              <a:rPr lang="en-US" i="0" dirty="0" err="1" smtClean="0"/>
              <a:t>mavjud</a:t>
            </a:r>
            <a:r>
              <a:rPr lang="en-US" i="0" dirty="0" smtClean="0"/>
              <a:t>             </a:t>
            </a:r>
            <a:r>
              <a:rPr lang="ru-RU" i="0" dirty="0"/>
              <a:t>-</a:t>
            </a:r>
            <a:r>
              <a:rPr lang="en-US" i="0" dirty="0"/>
              <a:t>         </a:t>
            </a:r>
            <a:r>
              <a:rPr lang="ru-RU" i="0" dirty="0" smtClean="0"/>
              <a:t>существующий</a:t>
            </a:r>
            <a:r>
              <a:rPr lang="ru-RU" i="0" dirty="0"/>
              <a:t>, </a:t>
            </a:r>
            <a:r>
              <a:rPr lang="ru-RU" i="0" dirty="0" smtClean="0"/>
              <a:t>имеющийся</a:t>
            </a:r>
            <a:endParaRPr lang="en-US" i="0" dirty="0" smtClean="0"/>
          </a:p>
          <a:p>
            <a:r>
              <a:rPr lang="en-US" i="0" dirty="0" err="1" smtClean="0"/>
              <a:t>famil</a:t>
            </a:r>
            <a:r>
              <a:rPr lang="en-US" i="0" dirty="0" smtClean="0"/>
              <a:t> </a:t>
            </a:r>
            <a:r>
              <a:rPr lang="en-US" i="0" dirty="0"/>
              <a:t>choy       </a:t>
            </a:r>
            <a:r>
              <a:rPr lang="ru-RU" i="0" dirty="0"/>
              <a:t>-</a:t>
            </a:r>
            <a:r>
              <a:rPr lang="en-US" i="0" dirty="0"/>
              <a:t>           </a:t>
            </a:r>
            <a:r>
              <a:rPr lang="ru-RU" i="0" dirty="0"/>
              <a:t>чёрный </a:t>
            </a:r>
            <a:r>
              <a:rPr lang="ru-RU" i="0" dirty="0" smtClean="0"/>
              <a:t>чай</a:t>
            </a:r>
            <a:endParaRPr lang="en-US" i="0" dirty="0"/>
          </a:p>
          <a:p>
            <a:r>
              <a:rPr lang="en-US" i="0" dirty="0" err="1" smtClean="0"/>
              <a:t>dastavval</a:t>
            </a:r>
            <a:r>
              <a:rPr lang="en-US" i="0" dirty="0" smtClean="0"/>
              <a:t>         </a:t>
            </a:r>
            <a:r>
              <a:rPr lang="ru-RU" i="0" dirty="0"/>
              <a:t>-</a:t>
            </a:r>
            <a:r>
              <a:rPr lang="en-US" i="0" dirty="0"/>
              <a:t>          </a:t>
            </a:r>
            <a:r>
              <a:rPr lang="ru-RU" i="0" dirty="0" smtClean="0"/>
              <a:t>сначала</a:t>
            </a:r>
            <a:r>
              <a:rPr lang="ru-RU" i="0" dirty="0"/>
              <a:t>, прежде </a:t>
            </a:r>
            <a:r>
              <a:rPr lang="ru-RU" i="0" dirty="0" smtClean="0"/>
              <a:t>всего</a:t>
            </a:r>
            <a:endParaRPr lang="en-US" i="0" dirty="0"/>
          </a:p>
          <a:p>
            <a:r>
              <a:rPr lang="en-US" i="0" dirty="0" err="1" smtClean="0"/>
              <a:t>mezbon</a:t>
            </a:r>
            <a:r>
              <a:rPr lang="en-US" i="0" dirty="0" smtClean="0"/>
              <a:t>            </a:t>
            </a:r>
            <a:r>
              <a:rPr lang="ru-RU" i="0" dirty="0"/>
              <a:t>-</a:t>
            </a:r>
            <a:r>
              <a:rPr lang="en-US" i="0" dirty="0"/>
              <a:t>          </a:t>
            </a:r>
            <a:r>
              <a:rPr lang="ru-RU" i="0" dirty="0" smtClean="0"/>
              <a:t>хозяин</a:t>
            </a:r>
            <a:endParaRPr lang="en-US" i="0" dirty="0"/>
          </a:p>
          <a:p>
            <a:r>
              <a:rPr lang="en-US" i="0" dirty="0" err="1" smtClean="0"/>
              <a:t>barra</a:t>
            </a:r>
            <a:r>
              <a:rPr lang="en-US" i="0" dirty="0" smtClean="0"/>
              <a:t>                </a:t>
            </a:r>
            <a:r>
              <a:rPr lang="ru-RU" i="0" dirty="0"/>
              <a:t>-</a:t>
            </a:r>
            <a:r>
              <a:rPr lang="en-US" i="0" dirty="0"/>
              <a:t>          </a:t>
            </a:r>
            <a:r>
              <a:rPr lang="ru-RU" i="0" dirty="0" smtClean="0"/>
              <a:t>мясо </a:t>
            </a:r>
            <a:r>
              <a:rPr lang="ru-RU" i="0" dirty="0"/>
              <a:t>молодого </a:t>
            </a:r>
            <a:r>
              <a:rPr lang="ru-RU" i="0" dirty="0" smtClean="0"/>
              <a:t>барашка</a:t>
            </a:r>
            <a:endParaRPr lang="en-US" i="0" dirty="0"/>
          </a:p>
          <a:p>
            <a:r>
              <a:rPr lang="en-US" i="0" dirty="0" err="1" smtClean="0"/>
              <a:t>tilyorar</a:t>
            </a:r>
            <a:r>
              <a:rPr lang="en-US" i="0" dirty="0" smtClean="0"/>
              <a:t>             </a:t>
            </a:r>
            <a:r>
              <a:rPr lang="ru-RU" i="0" dirty="0"/>
              <a:t>-</a:t>
            </a:r>
            <a:r>
              <a:rPr lang="en-US" i="0" dirty="0"/>
              <a:t>           </a:t>
            </a:r>
            <a:r>
              <a:rPr lang="ru-RU" i="0" dirty="0"/>
              <a:t>очень </a:t>
            </a:r>
            <a:r>
              <a:rPr lang="ru-RU" i="0" dirty="0" smtClean="0"/>
              <a:t>сладкий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577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86321"/>
            <a:ext cx="5328591" cy="2154436"/>
          </a:xfrm>
        </p:spPr>
        <p:txBody>
          <a:bodyPr/>
          <a:lstStyle/>
          <a:p>
            <a:pPr algn="l"/>
            <a:r>
              <a:rPr lang="en-US" dirty="0" smtClean="0"/>
              <a:t>1. </a:t>
            </a:r>
            <a:r>
              <a:rPr lang="en-US" dirty="0" err="1" smtClean="0"/>
              <a:t>Markaziy</a:t>
            </a:r>
            <a:r>
              <a:rPr lang="en-US" dirty="0" smtClean="0"/>
              <a:t> </a:t>
            </a:r>
            <a:r>
              <a:rPr lang="en-US" dirty="0" err="1" smtClean="0"/>
              <a:t>Osiyo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Kavkaz</a:t>
            </a:r>
            <a:r>
              <a:rPr lang="en-US" dirty="0" smtClean="0"/>
              <a:t> </a:t>
            </a:r>
            <a:r>
              <a:rPr lang="en-US" dirty="0" err="1" smtClean="0"/>
              <a:t>mintaqasi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mamlakatlari</a:t>
            </a:r>
            <a:r>
              <a:rPr lang="en-US" dirty="0" smtClean="0"/>
              <a:t> </a:t>
            </a:r>
            <a:r>
              <a:rPr lang="en-US" dirty="0" err="1" smtClean="0"/>
              <a:t>milliy</a:t>
            </a:r>
            <a:r>
              <a:rPr lang="en-US" dirty="0" smtClean="0"/>
              <a:t> </a:t>
            </a:r>
            <a:r>
              <a:rPr lang="en-US" dirty="0" err="1" smtClean="0"/>
              <a:t>pazandachiligi</a:t>
            </a:r>
            <a:r>
              <a:rPr lang="en-US" dirty="0" smtClean="0"/>
              <a:t> </a:t>
            </a:r>
          </a:p>
          <a:p>
            <a:pPr algn="l"/>
            <a:r>
              <a:rPr lang="en-US" dirty="0" err="1" smtClean="0"/>
              <a:t>haqida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r>
              <a:rPr lang="en-US" dirty="0" smtClean="0"/>
              <a:t> </a:t>
            </a:r>
            <a:r>
              <a:rPr lang="en-US" dirty="0" err="1" smtClean="0"/>
              <a:t>nimalarni</a:t>
            </a:r>
            <a:r>
              <a:rPr lang="en-US" dirty="0" smtClean="0"/>
              <a:t> </a:t>
            </a:r>
            <a:r>
              <a:rPr lang="en-US" dirty="0" err="1" smtClean="0"/>
              <a:t>bilasiz</a:t>
            </a:r>
            <a:r>
              <a:rPr lang="en-US" dirty="0" smtClean="0"/>
              <a:t>?</a:t>
            </a:r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2. </a:t>
            </a:r>
            <a:r>
              <a:rPr lang="en-US" dirty="0" err="1" smtClean="0"/>
              <a:t>Berilgan</a:t>
            </a:r>
            <a:r>
              <a:rPr lang="en-US" dirty="0" smtClean="0"/>
              <a:t> </a:t>
            </a:r>
            <a:r>
              <a:rPr lang="en-US" dirty="0" err="1" smtClean="0"/>
              <a:t>soz‘lar</a:t>
            </a:r>
            <a:r>
              <a:rPr lang="en-US" dirty="0" smtClean="0"/>
              <a:t> </a:t>
            </a:r>
            <a:r>
              <a:rPr lang="en-US" dirty="0" err="1" smtClean="0"/>
              <a:t>yordamida</a:t>
            </a:r>
            <a:r>
              <a:rPr lang="en-US" dirty="0" smtClean="0"/>
              <a:t> </a:t>
            </a:r>
            <a:r>
              <a:rPr lang="en-US" dirty="0" err="1" smtClean="0"/>
              <a:t>o‘zlashtirma</a:t>
            </a:r>
            <a:r>
              <a:rPr lang="en-US" dirty="0" smtClean="0"/>
              <a:t> </a:t>
            </a:r>
            <a:r>
              <a:rPr lang="en-US" dirty="0" err="1" smtClean="0"/>
              <a:t>gaplar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r>
              <a:rPr lang="en-US" dirty="0" smtClean="0"/>
              <a:t> </a:t>
            </a:r>
            <a:r>
              <a:rPr lang="en-US" dirty="0" err="1" smtClean="0"/>
              <a:t>qiling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  <a:p>
            <a:pPr algn="l"/>
            <a:r>
              <a:rPr lang="en-US" dirty="0" smtClean="0"/>
              <a:t>  1) </a:t>
            </a:r>
            <a:r>
              <a:rPr lang="en-US" dirty="0" err="1" smtClean="0"/>
              <a:t>Aytmoq</a:t>
            </a:r>
            <a:r>
              <a:rPr lang="en-US" dirty="0"/>
              <a:t>.</a:t>
            </a:r>
            <a:r>
              <a:rPr lang="en-US" dirty="0" smtClean="0"/>
              <a:t>        2) </a:t>
            </a:r>
            <a:r>
              <a:rPr lang="en-US" dirty="0" err="1" smtClean="0"/>
              <a:t>Gapirmoq</a:t>
            </a:r>
            <a:r>
              <a:rPr lang="en-US" dirty="0"/>
              <a:t>.</a:t>
            </a:r>
            <a:r>
              <a:rPr lang="en-US" dirty="0" smtClean="0"/>
              <a:t>        3) </a:t>
            </a:r>
            <a:r>
              <a:rPr lang="en-US" dirty="0" err="1" smtClean="0"/>
              <a:t>Buyurmoq</a:t>
            </a:r>
            <a:r>
              <a:rPr lang="en-US" dirty="0"/>
              <a:t>.</a:t>
            </a:r>
            <a:r>
              <a:rPr lang="en-US" dirty="0" smtClean="0"/>
              <a:t>      4) </a:t>
            </a:r>
            <a:r>
              <a:rPr lang="en-US" dirty="0" err="1" smtClean="0"/>
              <a:t>So‘ramoq</a:t>
            </a:r>
            <a:endParaRPr lang="ru-RU" dirty="0"/>
          </a:p>
        </p:txBody>
      </p:sp>
      <p:pic>
        <p:nvPicPr>
          <p:cNvPr id="11266" name="Picture 2" descr="C:\Users\User\Desktop\kavka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940" y="974353"/>
            <a:ext cx="2317799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5" y="614313"/>
            <a:ext cx="5256584" cy="244827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18931"/>
              </p:ext>
            </p:extLst>
          </p:nvPr>
        </p:nvGraphicFramePr>
        <p:xfrm>
          <a:off x="218604" y="614316"/>
          <a:ext cx="5328592" cy="2485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56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‘rta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Osiyo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Kavkaz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xalqlari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Milliy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taomlari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269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Armanlar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2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Qozoqlar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Ozarbayjonlar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269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Gruzinlar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937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Tojiklar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81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Qirg‘izlar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37"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Turkmanlar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58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616624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6" cy="1846659"/>
          </a:xfrm>
        </p:spPr>
        <p:txBody>
          <a:bodyPr/>
          <a:lstStyle/>
          <a:p>
            <a:r>
              <a:rPr lang="en-US" sz="1200" b="1" i="0" dirty="0" smtClean="0"/>
              <a:t> </a:t>
            </a:r>
            <a:endParaRPr lang="en-US" sz="1200" b="1" i="0" dirty="0"/>
          </a:p>
          <a:p>
            <a:endParaRPr lang="en-US" sz="1200" dirty="0" smtClean="0"/>
          </a:p>
          <a:p>
            <a:r>
              <a:rPr lang="en-US" sz="1200" dirty="0" smtClean="0"/>
              <a:t>        </a:t>
            </a:r>
          </a:p>
          <a:p>
            <a:r>
              <a:rPr lang="en-US" sz="1200" dirty="0" smtClean="0"/>
              <a:t>                   </a:t>
            </a:r>
            <a:r>
              <a:rPr lang="en-US" sz="1200" dirty="0" err="1" smtClean="0"/>
              <a:t>Tojik</a:t>
            </a:r>
            <a:r>
              <a:rPr lang="en-US" sz="1200" dirty="0" smtClean="0"/>
              <a:t>            </a:t>
            </a:r>
            <a:r>
              <a:rPr lang="en-US" sz="1200" dirty="0" err="1" smtClean="0"/>
              <a:t>Qirg‘iz</a:t>
            </a:r>
            <a:r>
              <a:rPr lang="en-US" sz="1200" dirty="0" smtClean="0"/>
              <a:t>                 </a:t>
            </a:r>
            <a:r>
              <a:rPr lang="en-US" sz="1200" dirty="0" err="1" smtClean="0"/>
              <a:t>Qozoq</a:t>
            </a:r>
            <a:r>
              <a:rPr lang="en-US" sz="1200" dirty="0" smtClean="0"/>
              <a:t>               </a:t>
            </a:r>
            <a:r>
              <a:rPr lang="en-US" sz="1200" dirty="0" err="1" smtClean="0"/>
              <a:t>Arman</a:t>
            </a:r>
            <a:r>
              <a:rPr lang="en-US" sz="1200" dirty="0" smtClean="0"/>
              <a:t>            </a:t>
            </a:r>
            <a:r>
              <a:rPr lang="en-US" sz="1200" dirty="0" err="1" smtClean="0"/>
              <a:t>Gruzin</a:t>
            </a:r>
            <a:r>
              <a:rPr lang="en-US" sz="1200" dirty="0" smtClean="0"/>
              <a:t>  </a:t>
            </a:r>
          </a:p>
          <a:p>
            <a:endParaRPr lang="en-US" sz="1200" dirty="0"/>
          </a:p>
          <a:p>
            <a:r>
              <a:rPr lang="en-US" sz="1200" dirty="0" err="1" smtClean="0"/>
              <a:t>Osiyo</a:t>
            </a:r>
            <a:r>
              <a:rPr lang="en-US" sz="1200" dirty="0" smtClean="0"/>
              <a:t> </a:t>
            </a:r>
            <a:r>
              <a:rPr lang="en-US" sz="1200" dirty="0" err="1"/>
              <a:t>va</a:t>
            </a:r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err="1"/>
              <a:t>Kavkaz</a:t>
            </a:r>
            <a:r>
              <a:rPr lang="en-US" sz="1200" dirty="0"/>
              <a:t> </a:t>
            </a:r>
          </a:p>
          <a:p>
            <a:r>
              <a:rPr lang="en-US" sz="1200" dirty="0" err="1"/>
              <a:t>t</a:t>
            </a:r>
            <a:r>
              <a:rPr lang="en-US" sz="1200" dirty="0" err="1" smtClean="0"/>
              <a:t>aomlari</a:t>
            </a:r>
            <a:r>
              <a:rPr lang="en-US" sz="1200" dirty="0" smtClean="0"/>
              <a:t>         </a:t>
            </a:r>
            <a:endParaRPr lang="en-US" sz="1200" dirty="0"/>
          </a:p>
          <a:p>
            <a:r>
              <a:rPr lang="en-US" sz="1200" dirty="0" smtClean="0"/>
              <a:t>               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           </a:t>
            </a:r>
            <a:r>
              <a:rPr lang="en-US" sz="1200" dirty="0" err="1" smtClean="0"/>
              <a:t>Shurbo</a:t>
            </a:r>
            <a:r>
              <a:rPr lang="en-US" sz="1200" dirty="0" smtClean="0"/>
              <a:t>          </a:t>
            </a:r>
            <a:r>
              <a:rPr lang="en-US" sz="1200" dirty="0" err="1" smtClean="0"/>
              <a:t>Kulchetay</a:t>
            </a:r>
            <a:r>
              <a:rPr lang="en-US" sz="1200" dirty="0" smtClean="0"/>
              <a:t>       </a:t>
            </a:r>
            <a:r>
              <a:rPr lang="en-US" sz="1200" dirty="0" err="1" smtClean="0"/>
              <a:t>Beshbarmoq</a:t>
            </a:r>
            <a:r>
              <a:rPr lang="en-US" sz="1200" dirty="0" smtClean="0"/>
              <a:t>         </a:t>
            </a:r>
            <a:r>
              <a:rPr lang="en-US" sz="1200" dirty="0" err="1" smtClean="0"/>
              <a:t>Kyufta</a:t>
            </a:r>
            <a:r>
              <a:rPr lang="en-US" sz="1200" dirty="0" smtClean="0"/>
              <a:t>           </a:t>
            </a:r>
            <a:r>
              <a:rPr lang="en-US" sz="1200" dirty="0" err="1" smtClean="0"/>
              <a:t>Chaxoxbili</a:t>
            </a:r>
            <a:endParaRPr lang="ru-RU" sz="1200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794668" y="1560066"/>
            <a:ext cx="4690660" cy="576064"/>
          </a:xfrm>
          <a:prstGeom prst="leftArrow">
            <a:avLst>
              <a:gd name="adj1" fmla="val 50000"/>
              <a:gd name="adj2" fmla="val 85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иагональная полоса 4"/>
          <p:cNvSpPr/>
          <p:nvPr/>
        </p:nvSpPr>
        <p:spPr>
          <a:xfrm flipV="1">
            <a:off x="1380680" y="1967132"/>
            <a:ext cx="818128" cy="933799"/>
          </a:xfrm>
          <a:prstGeom prst="diagStripe">
            <a:avLst>
              <a:gd name="adj" fmla="val 58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Диагональная полоса 6"/>
          <p:cNvSpPr/>
          <p:nvPr/>
        </p:nvSpPr>
        <p:spPr>
          <a:xfrm flipV="1">
            <a:off x="2432140" y="1987374"/>
            <a:ext cx="648072" cy="933799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Диагональная полоса 7"/>
          <p:cNvSpPr/>
          <p:nvPr/>
        </p:nvSpPr>
        <p:spPr>
          <a:xfrm flipV="1">
            <a:off x="3590504" y="1987374"/>
            <a:ext cx="648072" cy="957809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Диагональная полоса 8"/>
          <p:cNvSpPr/>
          <p:nvPr/>
        </p:nvSpPr>
        <p:spPr>
          <a:xfrm flipV="1">
            <a:off x="4516420" y="1974223"/>
            <a:ext cx="626368" cy="945803"/>
          </a:xfrm>
          <a:prstGeom prst="diagStripe">
            <a:avLst>
              <a:gd name="adj" fmla="val 477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Диагональная полоса 11"/>
          <p:cNvSpPr/>
          <p:nvPr/>
        </p:nvSpPr>
        <p:spPr>
          <a:xfrm>
            <a:off x="1370732" y="758329"/>
            <a:ext cx="746120" cy="936104"/>
          </a:xfrm>
          <a:prstGeom prst="diagStripe">
            <a:avLst>
              <a:gd name="adj" fmla="val 561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Диагональная полоса 12"/>
          <p:cNvSpPr/>
          <p:nvPr/>
        </p:nvSpPr>
        <p:spPr>
          <a:xfrm>
            <a:off x="2432140" y="780033"/>
            <a:ext cx="914400" cy="914400"/>
          </a:xfrm>
          <a:prstGeom prst="diagStripe">
            <a:avLst>
              <a:gd name="adj" fmla="val 586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Диагональная полоса 13"/>
          <p:cNvSpPr/>
          <p:nvPr/>
        </p:nvSpPr>
        <p:spPr>
          <a:xfrm>
            <a:off x="3601916" y="769181"/>
            <a:ext cx="914400" cy="914400"/>
          </a:xfrm>
          <a:prstGeom prst="diagStripe">
            <a:avLst>
              <a:gd name="adj" fmla="val 562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Диагональная полоса 14"/>
          <p:cNvSpPr/>
          <p:nvPr/>
        </p:nvSpPr>
        <p:spPr>
          <a:xfrm>
            <a:off x="4498920" y="780033"/>
            <a:ext cx="914400" cy="914400"/>
          </a:xfrm>
          <a:prstGeom prst="diagStripe">
            <a:avLst>
              <a:gd name="adj" fmla="val 57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9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616624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830337"/>
            <a:ext cx="5472607" cy="1938992"/>
          </a:xfrm>
        </p:spPr>
        <p:txBody>
          <a:bodyPr/>
          <a:lstStyle/>
          <a:p>
            <a:pPr algn="ctr"/>
            <a:r>
              <a:rPr lang="en-US" b="1" i="0" dirty="0" err="1" smtClean="0"/>
              <a:t>To‘g‘risini</a:t>
            </a:r>
            <a:r>
              <a:rPr lang="en-US" b="1" i="0" dirty="0" smtClean="0"/>
              <a:t> </a:t>
            </a:r>
            <a:r>
              <a:rPr lang="en-US" b="1" i="0" dirty="0" smtClean="0"/>
              <a:t>top! </a:t>
            </a:r>
            <a:r>
              <a:rPr lang="en-US" b="1" i="0" dirty="0" err="1" smtClean="0"/>
              <a:t>mashqi</a:t>
            </a:r>
            <a:endParaRPr lang="en-US" b="1" i="0" dirty="0" smtClean="0"/>
          </a:p>
          <a:p>
            <a:pPr algn="ctr"/>
            <a:r>
              <a:rPr lang="en-US" b="1" i="0" dirty="0" err="1" smtClean="0"/>
              <a:t>Beshmarmoq</a:t>
            </a:r>
            <a:r>
              <a:rPr lang="en-US" b="1" i="0" dirty="0" smtClean="0"/>
              <a:t> </a:t>
            </a:r>
            <a:r>
              <a:rPr lang="en-US" i="0" dirty="0" err="1" smtClean="0"/>
              <a:t>tayyorlash</a:t>
            </a:r>
            <a:r>
              <a:rPr lang="en-US" i="0" dirty="0" smtClean="0"/>
              <a:t> </a:t>
            </a:r>
            <a:r>
              <a:rPr lang="en-US" i="0" dirty="0" err="1" smtClean="0"/>
              <a:t>uchun</a:t>
            </a:r>
            <a:r>
              <a:rPr lang="en-US" i="0" dirty="0" smtClean="0"/>
              <a:t> </a:t>
            </a:r>
            <a:r>
              <a:rPr lang="en-US" i="0" dirty="0" err="1" smtClean="0"/>
              <a:t>qaysi</a:t>
            </a:r>
            <a:r>
              <a:rPr lang="en-US" i="0" dirty="0" smtClean="0"/>
              <a:t> </a:t>
            </a:r>
            <a:r>
              <a:rPr lang="en-US" i="0" dirty="0" err="1" smtClean="0"/>
              <a:t>masalliqlardan</a:t>
            </a:r>
            <a:r>
              <a:rPr lang="en-US" i="0" dirty="0" smtClean="0"/>
              <a:t> </a:t>
            </a:r>
            <a:r>
              <a:rPr lang="en-US" i="0" dirty="0" err="1" smtClean="0"/>
              <a:t>foydalaniladi</a:t>
            </a:r>
            <a:r>
              <a:rPr lang="en-US" i="0" dirty="0" smtClean="0"/>
              <a:t>?</a:t>
            </a:r>
          </a:p>
          <a:p>
            <a:pPr algn="ctr"/>
            <a:endParaRPr lang="en-US" i="0" dirty="0"/>
          </a:p>
          <a:p>
            <a:pPr algn="ctr"/>
            <a:r>
              <a:rPr lang="en-US" dirty="0" smtClean="0"/>
              <a:t> Un, </a:t>
            </a:r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 err="1" smtClean="0"/>
              <a:t>go‘shti</a:t>
            </a:r>
            <a:r>
              <a:rPr lang="en-US" dirty="0" smtClean="0"/>
              <a:t>, </a:t>
            </a:r>
            <a:r>
              <a:rPr lang="en-US" dirty="0" err="1" smtClean="0"/>
              <a:t>qazi</a:t>
            </a:r>
            <a:r>
              <a:rPr lang="en-US" dirty="0" smtClean="0"/>
              <a:t>, </a:t>
            </a:r>
            <a:r>
              <a:rPr lang="en-US" dirty="0" err="1" smtClean="0"/>
              <a:t>yog</a:t>
            </a:r>
            <a:r>
              <a:rPr lang="en-US" dirty="0" smtClean="0"/>
              <a:t>‘, </a:t>
            </a:r>
            <a:r>
              <a:rPr lang="en-US" dirty="0" err="1" smtClean="0"/>
              <a:t>dumba</a:t>
            </a:r>
            <a:r>
              <a:rPr lang="en-US" dirty="0" smtClean="0"/>
              <a:t> </a:t>
            </a:r>
            <a:r>
              <a:rPr lang="en-US" dirty="0" err="1" smtClean="0"/>
              <a:t>yog‘i</a:t>
            </a:r>
            <a:r>
              <a:rPr lang="en-US" dirty="0" smtClean="0"/>
              <a:t>, </a:t>
            </a:r>
            <a:r>
              <a:rPr lang="en-US" dirty="0" err="1" smtClean="0"/>
              <a:t>kartoshka</a:t>
            </a:r>
            <a:r>
              <a:rPr lang="en-US" dirty="0" smtClean="0"/>
              <a:t>, </a:t>
            </a:r>
            <a:r>
              <a:rPr lang="en-US" dirty="0" err="1" smtClean="0"/>
              <a:t>guruch</a:t>
            </a:r>
            <a:r>
              <a:rPr lang="en-US" dirty="0" smtClean="0"/>
              <a:t>,</a:t>
            </a:r>
          </a:p>
          <a:p>
            <a:pPr algn="ctr"/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abzi</a:t>
            </a:r>
            <a:r>
              <a:rPr lang="en-US" dirty="0" smtClean="0"/>
              <a:t>, 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 err="1" smtClean="0"/>
              <a:t>go‘shti</a:t>
            </a:r>
            <a:r>
              <a:rPr lang="en-US" dirty="0" smtClean="0"/>
              <a:t>, </a:t>
            </a:r>
            <a:r>
              <a:rPr lang="en-US" dirty="0" err="1" smtClean="0"/>
              <a:t>tuxum</a:t>
            </a:r>
            <a:r>
              <a:rPr lang="en-US" dirty="0" smtClean="0"/>
              <a:t>, </a:t>
            </a:r>
            <a:r>
              <a:rPr lang="en-US" dirty="0" err="1" smtClean="0"/>
              <a:t>suv</a:t>
            </a:r>
            <a:r>
              <a:rPr lang="en-US" dirty="0" smtClean="0"/>
              <a:t>, </a:t>
            </a:r>
            <a:r>
              <a:rPr lang="en-US" dirty="0" err="1" smtClean="0"/>
              <a:t>ziravorlar</a:t>
            </a:r>
            <a:r>
              <a:rPr lang="en-US" dirty="0" smtClean="0"/>
              <a:t>, </a:t>
            </a:r>
            <a:r>
              <a:rPr lang="en-US" dirty="0" err="1" smtClean="0"/>
              <a:t>tuz</a:t>
            </a:r>
            <a:r>
              <a:rPr lang="en-US" dirty="0" smtClean="0"/>
              <a:t>, </a:t>
            </a:r>
            <a:r>
              <a:rPr lang="en-US" dirty="0" err="1" smtClean="0"/>
              <a:t>karam,sholg‘om</a:t>
            </a:r>
            <a:r>
              <a:rPr lang="en-US" dirty="0" smtClean="0"/>
              <a:t>, </a:t>
            </a:r>
          </a:p>
          <a:p>
            <a:pPr algn="ctr"/>
            <a:r>
              <a:rPr lang="en-US" dirty="0"/>
              <a:t>m</a:t>
            </a:r>
            <a:r>
              <a:rPr lang="en-US" dirty="0" smtClean="0"/>
              <a:t>osh, </a:t>
            </a:r>
            <a:r>
              <a:rPr lang="en-US" dirty="0" err="1" smtClean="0"/>
              <a:t>no‘xot</a:t>
            </a:r>
            <a:r>
              <a:rPr lang="en-US" dirty="0" smtClean="0"/>
              <a:t>, </a:t>
            </a:r>
            <a:r>
              <a:rPr lang="en-US" dirty="0" err="1" smtClean="0"/>
              <a:t>piyoz</a:t>
            </a:r>
            <a:r>
              <a:rPr lang="en-US" dirty="0" smtClean="0"/>
              <a:t>, </a:t>
            </a:r>
            <a:r>
              <a:rPr lang="en-US" dirty="0" err="1" smtClean="0"/>
              <a:t>ko‘katlar</a:t>
            </a:r>
            <a:r>
              <a:rPr lang="en-US" dirty="0" smtClean="0"/>
              <a:t>, </a:t>
            </a:r>
            <a:r>
              <a:rPr lang="en-US" dirty="0" err="1" smtClean="0"/>
              <a:t>bulg‘or</a:t>
            </a:r>
            <a:r>
              <a:rPr lang="en-US" dirty="0" smtClean="0"/>
              <a:t> </a:t>
            </a:r>
            <a:r>
              <a:rPr lang="en-US" dirty="0" err="1" smtClean="0"/>
              <a:t>qalampiri</a:t>
            </a:r>
            <a:r>
              <a:rPr lang="en-US" dirty="0" smtClean="0"/>
              <a:t>, </a:t>
            </a:r>
            <a:r>
              <a:rPr lang="en-US" dirty="0" err="1" smtClean="0"/>
              <a:t>sarimsoq</a:t>
            </a:r>
            <a:r>
              <a:rPr lang="en-US" dirty="0" smtClean="0"/>
              <a:t>, </a:t>
            </a:r>
          </a:p>
          <a:p>
            <a:pPr algn="ctr"/>
            <a:r>
              <a:rPr lang="en-US" dirty="0" smtClean="0"/>
              <a:t> </a:t>
            </a:r>
            <a:r>
              <a:rPr lang="en-US" dirty="0" err="1" smtClean="0"/>
              <a:t>achchiq</a:t>
            </a:r>
            <a:r>
              <a:rPr lang="en-US" dirty="0" smtClean="0"/>
              <a:t> </a:t>
            </a:r>
            <a:r>
              <a:rPr lang="en-US" dirty="0" err="1" smtClean="0"/>
              <a:t>qalampir</a:t>
            </a:r>
            <a:r>
              <a:rPr lang="en-US" dirty="0" smtClean="0"/>
              <a:t>.</a:t>
            </a:r>
            <a:r>
              <a:rPr lang="en-US" i="0" dirty="0" smtClean="0"/>
              <a:t> </a:t>
            </a:r>
          </a:p>
          <a:p>
            <a:pPr algn="ctr"/>
            <a:endParaRPr lang="en-US" i="0" dirty="0" smtClean="0"/>
          </a:p>
          <a:p>
            <a:pPr algn="ctr"/>
            <a:r>
              <a:rPr lang="en-US" b="1" i="0" dirty="0" err="1" smtClean="0"/>
              <a:t>Beshbarmoq</a:t>
            </a:r>
            <a:r>
              <a:rPr lang="en-US" b="1" i="0" dirty="0" smtClean="0"/>
              <a:t> </a:t>
            </a:r>
            <a:r>
              <a:rPr lang="en-US" b="1" i="0" dirty="0" err="1" smtClean="0"/>
              <a:t>taomi</a:t>
            </a:r>
            <a:r>
              <a:rPr lang="en-US" b="1" i="0" dirty="0"/>
              <a:t> </a:t>
            </a:r>
            <a:r>
              <a:rPr lang="en-US" b="1" i="0" dirty="0" smtClean="0"/>
              <a:t> </a:t>
            </a:r>
            <a:r>
              <a:rPr lang="en-US" b="1" i="0" dirty="0" err="1" smtClean="0"/>
              <a:t>masalliqlariga</a:t>
            </a:r>
            <a:r>
              <a:rPr lang="en-US" b="1" i="0" dirty="0" smtClean="0"/>
              <a:t> </a:t>
            </a:r>
            <a:r>
              <a:rPr lang="en-US" b="1" i="0" dirty="0" err="1" smtClean="0"/>
              <a:t>oid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so‘zlarni</a:t>
            </a:r>
            <a:r>
              <a:rPr lang="en-US" b="1" i="0" dirty="0" smtClean="0"/>
              <a:t> </a:t>
            </a:r>
            <a:r>
              <a:rPr lang="en-US" b="1" i="0" dirty="0" err="1" smtClean="0"/>
              <a:t>yozing</a:t>
            </a:r>
            <a:r>
              <a:rPr lang="en-US" b="1" i="0" dirty="0"/>
              <a:t>.</a:t>
            </a:r>
            <a:endParaRPr lang="en-US" b="1" i="0" dirty="0" smtClean="0"/>
          </a:p>
        </p:txBody>
      </p:sp>
    </p:spTree>
    <p:extLst>
      <p:ext uri="{BB962C8B-B14F-4D97-AF65-F5344CB8AC3E}">
        <p14:creationId xmlns:p14="http://schemas.microsoft.com/office/powerpoint/2010/main" val="132717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616624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86321"/>
            <a:ext cx="3672408" cy="1723549"/>
          </a:xfrm>
        </p:spPr>
        <p:txBody>
          <a:bodyPr/>
          <a:lstStyle/>
          <a:p>
            <a:pPr algn="ctr"/>
            <a:r>
              <a:rPr lang="en-US" b="1" dirty="0" err="1" smtClean="0"/>
              <a:t>Karim</a:t>
            </a:r>
            <a:r>
              <a:rPr lang="en-US" b="1" dirty="0" smtClean="0"/>
              <a:t> </a:t>
            </a:r>
            <a:r>
              <a:rPr lang="en-US" b="1" dirty="0" err="1" smtClean="0"/>
              <a:t>Mahmudov</a:t>
            </a:r>
            <a:endParaRPr lang="en-US" b="1" dirty="0" smtClean="0"/>
          </a:p>
          <a:p>
            <a:endParaRPr lang="en-US" dirty="0"/>
          </a:p>
          <a:p>
            <a:pPr indent="177800"/>
            <a:r>
              <a:rPr lang="ru-RU" dirty="0" err="1" smtClean="0"/>
              <a:t>O‘zbek</a:t>
            </a:r>
            <a:r>
              <a:rPr lang="ru-RU" dirty="0" smtClean="0"/>
              <a:t> </a:t>
            </a:r>
            <a:r>
              <a:rPr lang="ru-RU" dirty="0" err="1"/>
              <a:t>pazandachiligi</a:t>
            </a:r>
            <a:r>
              <a:rPr lang="ru-RU" dirty="0"/>
              <a:t> </a:t>
            </a:r>
            <a:r>
              <a:rPr lang="ru-RU" dirty="0" err="1"/>
              <a:t>targ‘ibotiga</a:t>
            </a:r>
            <a:r>
              <a:rPr lang="ru-RU" dirty="0"/>
              <a:t> </a:t>
            </a:r>
            <a:r>
              <a:rPr lang="ru-RU" dirty="0" err="1"/>
              <a:t>ulkan</a:t>
            </a:r>
            <a:r>
              <a:rPr lang="ru-RU" dirty="0"/>
              <a:t> </a:t>
            </a:r>
            <a:r>
              <a:rPr lang="ru-RU" dirty="0" err="1"/>
              <a:t>hissa</a:t>
            </a:r>
            <a:r>
              <a:rPr lang="ru-RU" dirty="0"/>
              <a:t> </a:t>
            </a:r>
            <a:r>
              <a:rPr lang="ru-RU" dirty="0" err="1" smtClean="0"/>
              <a:t>qo‘shgan</a:t>
            </a:r>
            <a:r>
              <a:rPr lang="ru-RU" dirty="0" smtClean="0"/>
              <a:t> </a:t>
            </a:r>
            <a:r>
              <a:rPr lang="ru-RU" dirty="0" err="1"/>
              <a:t>olim</a:t>
            </a:r>
            <a:r>
              <a:rPr lang="ru-RU" dirty="0"/>
              <a:t> </a:t>
            </a:r>
            <a:r>
              <a:rPr lang="ru-RU" dirty="0" err="1"/>
              <a:t>Karim</a:t>
            </a:r>
            <a:r>
              <a:rPr lang="ru-RU" dirty="0"/>
              <a:t> </a:t>
            </a:r>
            <a:r>
              <a:rPr lang="ru-RU" dirty="0" err="1"/>
              <a:t>Mahmudov</a:t>
            </a:r>
            <a:r>
              <a:rPr lang="ru-RU" dirty="0"/>
              <a:t> </a:t>
            </a:r>
            <a:r>
              <a:rPr lang="ru-RU" dirty="0" smtClean="0"/>
              <a:t>1926-</a:t>
            </a:r>
            <a:r>
              <a:rPr lang="en-US" dirty="0" err="1" smtClean="0"/>
              <a:t>yil</a:t>
            </a:r>
            <a:r>
              <a:rPr lang="en-US" dirty="0"/>
              <a:t> </a:t>
            </a:r>
            <a:r>
              <a:rPr lang="ru-RU" dirty="0" err="1" smtClean="0"/>
              <a:t>Andijon</a:t>
            </a:r>
            <a:r>
              <a:rPr lang="ru-RU" dirty="0" smtClean="0"/>
              <a:t> </a:t>
            </a:r>
            <a:r>
              <a:rPr lang="ru-RU" dirty="0" err="1"/>
              <a:t>shahrida</a:t>
            </a:r>
            <a:r>
              <a:rPr lang="ru-RU" dirty="0"/>
              <a:t> </a:t>
            </a:r>
            <a:r>
              <a:rPr lang="ru-RU" dirty="0" err="1"/>
              <a:t>tavallud</a:t>
            </a:r>
            <a:r>
              <a:rPr lang="ru-RU" dirty="0"/>
              <a:t> </a:t>
            </a:r>
            <a:r>
              <a:rPr lang="ru-RU" dirty="0" err="1"/>
              <a:t>topgan</a:t>
            </a:r>
            <a:r>
              <a:rPr lang="ru-RU" dirty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1951 </a:t>
            </a:r>
            <a:r>
              <a:rPr lang="en-US" dirty="0" err="1"/>
              <a:t>yilda</a:t>
            </a:r>
            <a:r>
              <a:rPr lang="en-US" dirty="0"/>
              <a:t> </a:t>
            </a:r>
            <a:r>
              <a:rPr lang="en-US" dirty="0" smtClean="0"/>
              <a:t>Samarqand </a:t>
            </a:r>
            <a:r>
              <a:rPr lang="en-US" dirty="0" err="1"/>
              <a:t>Davlat</a:t>
            </a:r>
            <a:r>
              <a:rPr lang="en-US" dirty="0"/>
              <a:t> </a:t>
            </a:r>
            <a:r>
              <a:rPr lang="en-US" dirty="0" err="1"/>
              <a:t>dorilfununining</a:t>
            </a:r>
            <a:r>
              <a:rPr lang="en-US" dirty="0"/>
              <a:t> </a:t>
            </a:r>
            <a:r>
              <a:rPr lang="en-US" dirty="0" err="1"/>
              <a:t>tarix</a:t>
            </a:r>
            <a:r>
              <a:rPr lang="en-US" dirty="0"/>
              <a:t> </a:t>
            </a:r>
            <a:r>
              <a:rPr lang="en-US" dirty="0" err="1" smtClean="0"/>
              <a:t>fakultetini</a:t>
            </a:r>
            <a:r>
              <a:rPr lang="en-US" dirty="0" smtClean="0"/>
              <a:t> </a:t>
            </a:r>
            <a:r>
              <a:rPr lang="en-US" dirty="0" err="1"/>
              <a:t>bitirgan</a:t>
            </a:r>
            <a:r>
              <a:rPr lang="en-US" dirty="0"/>
              <a:t>. </a:t>
            </a:r>
            <a:r>
              <a:rPr lang="en-US" dirty="0" err="1"/>
              <a:t>Falsafa</a:t>
            </a:r>
            <a:r>
              <a:rPr lang="en-US" dirty="0"/>
              <a:t> </a:t>
            </a:r>
            <a:r>
              <a:rPr lang="en-US" dirty="0" err="1"/>
              <a:t>fanlari</a:t>
            </a:r>
            <a:r>
              <a:rPr lang="en-US" dirty="0"/>
              <a:t> </a:t>
            </a:r>
            <a:r>
              <a:rPr lang="en-US" dirty="0" err="1"/>
              <a:t>nomzodi</a:t>
            </a:r>
            <a:r>
              <a:rPr lang="en-US" dirty="0"/>
              <a:t> </a:t>
            </a:r>
            <a:r>
              <a:rPr lang="en-US" dirty="0" err="1" smtClean="0"/>
              <a:t>ilmiy</a:t>
            </a:r>
            <a:r>
              <a:rPr lang="en-US" dirty="0" smtClean="0"/>
              <a:t> </a:t>
            </a:r>
            <a:r>
              <a:rPr lang="en-US" dirty="0" err="1"/>
              <a:t>darajasini</a:t>
            </a:r>
            <a:r>
              <a:rPr lang="en-US" dirty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1026" name="Picture 2" descr="C:\Users\User\Desktop\mahmud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020" y="902345"/>
            <a:ext cx="158417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54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1118369"/>
            <a:ext cx="3528392" cy="1477328"/>
          </a:xfrm>
        </p:spPr>
        <p:txBody>
          <a:bodyPr/>
          <a:lstStyle/>
          <a:p>
            <a:pPr indent="177800"/>
            <a:r>
              <a:rPr lang="en-US" sz="1600" i="0" dirty="0"/>
              <a:t>Karim </a:t>
            </a:r>
            <a:r>
              <a:rPr lang="en-US" sz="1600" i="0" dirty="0" err="1"/>
              <a:t>Mahmudov</a:t>
            </a:r>
            <a:r>
              <a:rPr lang="en-US" sz="1600" i="0" dirty="0"/>
              <a:t> </a:t>
            </a:r>
            <a:r>
              <a:rPr lang="en-US" sz="1600" i="0" dirty="0" err="1"/>
              <a:t>qirq</a:t>
            </a:r>
            <a:r>
              <a:rPr lang="en-US" sz="1600" i="0" dirty="0"/>
              <a:t> </a:t>
            </a:r>
            <a:r>
              <a:rPr lang="en-US" sz="1600" i="0" dirty="0" err="1"/>
              <a:t>yilga</a:t>
            </a:r>
            <a:r>
              <a:rPr lang="en-US" sz="1600" i="0" dirty="0"/>
              <a:t> </a:t>
            </a:r>
            <a:r>
              <a:rPr lang="en-US" sz="1600" i="0" dirty="0" err="1" smtClean="0"/>
              <a:t>yaqin</a:t>
            </a:r>
            <a:r>
              <a:rPr lang="en-US" sz="1600" i="0" dirty="0" smtClean="0"/>
              <a:t> Toshkent </a:t>
            </a:r>
            <a:r>
              <a:rPr lang="en-US" sz="1600" i="0" dirty="0" err="1" smtClean="0"/>
              <a:t>Davlat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dorilfununida</a:t>
            </a:r>
            <a:r>
              <a:rPr lang="en-US" sz="1600" i="0" dirty="0" smtClean="0"/>
              <a:t> </a:t>
            </a:r>
          </a:p>
          <a:p>
            <a:r>
              <a:rPr lang="en-US" sz="1600" i="0" dirty="0" err="1" smtClean="0"/>
              <a:t>talabalarga</a:t>
            </a:r>
            <a:r>
              <a:rPr lang="en-US" sz="1600" i="0" dirty="0" smtClean="0"/>
              <a:t> </a:t>
            </a:r>
            <a:r>
              <a:rPr lang="en-US" sz="1600" i="0" dirty="0" err="1"/>
              <a:t>dars</a:t>
            </a:r>
            <a:r>
              <a:rPr lang="en-US" sz="1600" i="0" dirty="0"/>
              <a:t> </a:t>
            </a:r>
            <a:r>
              <a:rPr lang="en-US" sz="1600" i="0" dirty="0" err="1"/>
              <a:t>berdi</a:t>
            </a:r>
            <a:r>
              <a:rPr lang="en-US" sz="1600" i="0" dirty="0"/>
              <a:t>. </a:t>
            </a:r>
            <a:r>
              <a:rPr lang="en-US" sz="1600" i="0" dirty="0" err="1"/>
              <a:t>Shu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birga</a:t>
            </a:r>
            <a:r>
              <a:rPr lang="en-US" sz="1600" i="0" dirty="0" smtClean="0"/>
              <a:t>,</a:t>
            </a:r>
          </a:p>
          <a:p>
            <a:r>
              <a:rPr lang="en-US" sz="1600" i="0" dirty="0" err="1" smtClean="0"/>
              <a:t>xalqimizning</a:t>
            </a:r>
            <a:r>
              <a:rPr lang="en-US" sz="1600" i="0" dirty="0" smtClean="0"/>
              <a:t> </a:t>
            </a:r>
            <a:r>
              <a:rPr lang="en-US" sz="1600" i="0" dirty="0" err="1"/>
              <a:t>qadim</a:t>
            </a:r>
            <a:r>
              <a:rPr lang="en-US" sz="1600" i="0" dirty="0"/>
              <a:t> </a:t>
            </a:r>
            <a:r>
              <a:rPr lang="en-US" sz="1600" i="0" dirty="0" err="1"/>
              <a:t>bebaho</a:t>
            </a:r>
            <a:r>
              <a:rPr lang="en-US" sz="1600" i="0" dirty="0"/>
              <a:t> </a:t>
            </a:r>
            <a:r>
              <a:rPr lang="en-US" sz="1600" i="0" dirty="0" err="1"/>
              <a:t>merosi</a:t>
            </a:r>
            <a:r>
              <a:rPr lang="en-US" sz="1600" i="0" dirty="0"/>
              <a:t>, </a:t>
            </a:r>
            <a:endParaRPr lang="en-US" sz="1600" i="0" dirty="0" smtClean="0"/>
          </a:p>
          <a:p>
            <a:r>
              <a:rPr lang="en-US" sz="1600" i="0" dirty="0" err="1" smtClean="0"/>
              <a:t>mehmondo‘stlik</a:t>
            </a:r>
            <a:r>
              <a:rPr lang="en-US" sz="1600" i="0" dirty="0" smtClean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pazandalik</a:t>
            </a:r>
            <a:r>
              <a:rPr lang="en-US" sz="1600" i="0" dirty="0"/>
              <a:t> </a:t>
            </a:r>
            <a:r>
              <a:rPr lang="en-US" sz="1600" i="0" dirty="0" err="1"/>
              <a:t>odobi</a:t>
            </a:r>
            <a:r>
              <a:rPr lang="en-US" sz="1600" i="0" dirty="0"/>
              <a:t> </a:t>
            </a:r>
            <a:endParaRPr lang="en-US" sz="1600" i="0" dirty="0" smtClean="0"/>
          </a:p>
          <a:p>
            <a:r>
              <a:rPr lang="en-US" sz="1600" i="0" dirty="0" err="1" smtClean="0"/>
              <a:t>tarixidan</a:t>
            </a:r>
            <a:r>
              <a:rPr lang="en-US" sz="1600" i="0" dirty="0" smtClean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qancha</a:t>
            </a:r>
            <a:r>
              <a:rPr lang="en-US" sz="1600" i="0" dirty="0"/>
              <a:t> </a:t>
            </a:r>
            <a:r>
              <a:rPr lang="en-US" sz="1600" i="0" dirty="0" err="1"/>
              <a:t>asarlar</a:t>
            </a:r>
            <a:r>
              <a:rPr lang="en-US" sz="1600" i="0" dirty="0"/>
              <a:t> </a:t>
            </a:r>
            <a:r>
              <a:rPr lang="en-US" sz="1600" i="0" dirty="0" err="1"/>
              <a:t>yaratdi</a:t>
            </a:r>
            <a:r>
              <a:rPr lang="en-US" sz="1600" i="0" dirty="0"/>
              <a:t>. </a:t>
            </a:r>
            <a:endParaRPr lang="ru-RU" sz="1600" i="0" dirty="0"/>
          </a:p>
        </p:txBody>
      </p:sp>
      <p:pic>
        <p:nvPicPr>
          <p:cNvPr id="2050" name="Picture 2" descr="C:\Users\User\Desktop\mahmu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12" y="974353"/>
            <a:ext cx="1717551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27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26" y="110257"/>
            <a:ext cx="5544616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mavzun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7" y="614313"/>
            <a:ext cx="5544616" cy="861774"/>
          </a:xfrm>
        </p:spPr>
        <p:txBody>
          <a:bodyPr/>
          <a:lstStyle/>
          <a:p>
            <a:pPr algn="ctr"/>
            <a:r>
              <a:rPr lang="en-US" i="0" dirty="0" err="1"/>
              <a:t>Olimning</a:t>
            </a:r>
            <a:r>
              <a:rPr lang="en-US" i="0" dirty="0"/>
              <a:t> </a:t>
            </a:r>
            <a:r>
              <a:rPr lang="en-US" i="0" dirty="0" smtClean="0"/>
              <a:t>“</a:t>
            </a:r>
            <a:r>
              <a:rPr lang="en-US" i="0" dirty="0" err="1" smtClean="0"/>
              <a:t>O‘zbek</a:t>
            </a:r>
            <a:r>
              <a:rPr lang="en-US" i="0" dirty="0" smtClean="0"/>
              <a:t> </a:t>
            </a:r>
            <a:r>
              <a:rPr lang="en-US" i="0" dirty="0" err="1"/>
              <a:t>taomlari</a:t>
            </a:r>
            <a:r>
              <a:rPr lang="en-US" i="0" dirty="0"/>
              <a:t>”, </a:t>
            </a:r>
            <a:r>
              <a:rPr lang="en-US" i="0" dirty="0" smtClean="0"/>
              <a:t>“</a:t>
            </a:r>
            <a:r>
              <a:rPr lang="en-US" i="0" dirty="0" err="1"/>
              <a:t>Turmush</a:t>
            </a:r>
            <a:r>
              <a:rPr lang="en-US" i="0" dirty="0"/>
              <a:t> </a:t>
            </a:r>
            <a:r>
              <a:rPr lang="en-US" i="0" dirty="0" err="1"/>
              <a:t>ziynati</a:t>
            </a:r>
            <a:r>
              <a:rPr lang="en-US" i="0" dirty="0"/>
              <a:t>”, “</a:t>
            </a:r>
            <a:r>
              <a:rPr lang="en-US" i="0" dirty="0" err="1"/>
              <a:t>Ochil</a:t>
            </a:r>
            <a:r>
              <a:rPr lang="en-US" i="0" dirty="0"/>
              <a:t> </a:t>
            </a:r>
            <a:r>
              <a:rPr lang="en-US" i="0" dirty="0" err="1"/>
              <a:t>dasturxon</a:t>
            </a:r>
            <a:r>
              <a:rPr lang="en-US" i="0" dirty="0"/>
              <a:t>”, </a:t>
            </a:r>
            <a:endParaRPr lang="en-US" i="0" dirty="0" smtClean="0"/>
          </a:p>
          <a:p>
            <a:pPr algn="ctr"/>
            <a:r>
              <a:rPr lang="en-US" i="0" dirty="0" smtClean="0"/>
              <a:t>“</a:t>
            </a:r>
            <a:r>
              <a:rPr lang="en-US" i="0" dirty="0" err="1"/>
              <a:t>O‘zbek</a:t>
            </a:r>
            <a:r>
              <a:rPr lang="en-US" i="0" dirty="0"/>
              <a:t> </a:t>
            </a:r>
            <a:r>
              <a:rPr lang="en-US" i="0" dirty="0" err="1"/>
              <a:t>palovlari</a:t>
            </a:r>
            <a:r>
              <a:rPr lang="en-US" i="0" dirty="0"/>
              <a:t>”, “</a:t>
            </a:r>
            <a:r>
              <a:rPr lang="en-US" i="0" dirty="0" err="1"/>
              <a:t>Tansiq</a:t>
            </a:r>
            <a:r>
              <a:rPr lang="en-US" i="0" dirty="0"/>
              <a:t> </a:t>
            </a:r>
            <a:r>
              <a:rPr lang="en-US" i="0" dirty="0" err="1"/>
              <a:t>taomlar</a:t>
            </a:r>
            <a:r>
              <a:rPr lang="en-US" i="0" dirty="0"/>
              <a:t>”, </a:t>
            </a:r>
            <a:r>
              <a:rPr lang="en-US" i="0" dirty="0" smtClean="0"/>
              <a:t>“</a:t>
            </a:r>
            <a:r>
              <a:rPr lang="en-US" i="0" dirty="0" err="1"/>
              <a:t>Qiziqarli</a:t>
            </a:r>
            <a:r>
              <a:rPr lang="en-US" i="0" dirty="0"/>
              <a:t> </a:t>
            </a:r>
            <a:r>
              <a:rPr lang="en-US" i="0" dirty="0" err="1" smtClean="0"/>
              <a:t>pazandalik</a:t>
            </a:r>
            <a:r>
              <a:rPr lang="en-US" i="0" dirty="0"/>
              <a:t>”, “</a:t>
            </a:r>
            <a:r>
              <a:rPr lang="en-US" i="0" dirty="0" err="1"/>
              <a:t>Mehmonnoma</a:t>
            </a:r>
            <a:r>
              <a:rPr lang="en-US" i="0" dirty="0"/>
              <a:t>” </a:t>
            </a:r>
            <a:r>
              <a:rPr lang="en-US" i="0" dirty="0" err="1" smtClean="0"/>
              <a:t>kabi</a:t>
            </a:r>
            <a:r>
              <a:rPr lang="en-US" i="0" dirty="0" smtClean="0"/>
              <a:t> </a:t>
            </a:r>
            <a:r>
              <a:rPr lang="en-US" i="0" dirty="0" err="1"/>
              <a:t>yigirmadan</a:t>
            </a:r>
            <a:r>
              <a:rPr lang="en-US" i="0" dirty="0"/>
              <a:t> </a:t>
            </a:r>
            <a:r>
              <a:rPr lang="en-US" i="0" dirty="0" err="1"/>
              <a:t>ortiq</a:t>
            </a:r>
            <a:r>
              <a:rPr lang="en-US" i="0" dirty="0"/>
              <a:t> </a:t>
            </a:r>
            <a:r>
              <a:rPr lang="en-US" i="0" dirty="0" err="1"/>
              <a:t>asarlari</a:t>
            </a:r>
            <a:r>
              <a:rPr lang="en-US" i="0" dirty="0"/>
              <a:t> </a:t>
            </a:r>
            <a:r>
              <a:rPr lang="en-US" i="0" dirty="0" err="1" smtClean="0"/>
              <a:t>xalqimiz</a:t>
            </a:r>
            <a:r>
              <a:rPr lang="en-US" i="0" dirty="0" smtClean="0"/>
              <a:t> </a:t>
            </a:r>
            <a:r>
              <a:rPr lang="en-US" i="0" dirty="0" err="1" smtClean="0"/>
              <a:t>boyligi</a:t>
            </a:r>
            <a:endParaRPr lang="en-US" i="0" dirty="0" smtClean="0"/>
          </a:p>
          <a:p>
            <a:pPr algn="ctr"/>
            <a:r>
              <a:rPr lang="en-US" i="0" dirty="0" smtClean="0"/>
              <a:t> </a:t>
            </a:r>
            <a:r>
              <a:rPr lang="en-US" i="0" dirty="0" err="1"/>
              <a:t>bo‘lib</a:t>
            </a:r>
            <a:r>
              <a:rPr lang="en-US" i="0" dirty="0"/>
              <a:t> </a:t>
            </a:r>
            <a:r>
              <a:rPr lang="en-US" i="0" dirty="0" err="1" smtClean="0"/>
              <a:t>qoldi</a:t>
            </a:r>
            <a:r>
              <a:rPr lang="en-US" i="0" dirty="0" smtClean="0"/>
              <a:t>. </a:t>
            </a:r>
            <a:r>
              <a:rPr lang="ru-RU" i="0" dirty="0" err="1" smtClean="0"/>
              <a:t>Bu</a:t>
            </a:r>
            <a:r>
              <a:rPr lang="ru-RU" i="0" dirty="0" smtClean="0"/>
              <a:t> </a:t>
            </a:r>
            <a:r>
              <a:rPr lang="ru-RU" i="0" dirty="0" err="1"/>
              <a:t>asarlar</a:t>
            </a:r>
            <a:r>
              <a:rPr lang="ru-RU" i="0" dirty="0"/>
              <a:t> </a:t>
            </a:r>
            <a:r>
              <a:rPr lang="ru-RU" i="0" dirty="0" err="1"/>
              <a:t>bir</a:t>
            </a:r>
            <a:r>
              <a:rPr lang="ru-RU" i="0" dirty="0"/>
              <a:t> </a:t>
            </a:r>
            <a:r>
              <a:rPr lang="ru-RU" i="0" dirty="0" err="1"/>
              <a:t>necha</a:t>
            </a:r>
            <a:r>
              <a:rPr lang="ru-RU" i="0" dirty="0"/>
              <a:t> </a:t>
            </a:r>
            <a:r>
              <a:rPr lang="ru-RU" i="0" dirty="0" err="1"/>
              <a:t>xorijiy</a:t>
            </a:r>
            <a:r>
              <a:rPr lang="ru-RU" i="0" dirty="0"/>
              <a:t> </a:t>
            </a:r>
            <a:r>
              <a:rPr lang="en-US" i="0" dirty="0"/>
              <a:t> </a:t>
            </a:r>
            <a:r>
              <a:rPr lang="ru-RU" i="0" dirty="0" err="1" smtClean="0"/>
              <a:t>tillarda</a:t>
            </a:r>
            <a:r>
              <a:rPr lang="ru-RU" i="0" dirty="0" smtClean="0"/>
              <a:t> </a:t>
            </a:r>
            <a:r>
              <a:rPr lang="ru-RU" i="0" dirty="0" err="1"/>
              <a:t>ham</a:t>
            </a:r>
            <a:r>
              <a:rPr lang="ru-RU" i="0" dirty="0"/>
              <a:t> </a:t>
            </a:r>
            <a:r>
              <a:rPr lang="ru-RU" i="0" dirty="0" err="1"/>
              <a:t>chop</a:t>
            </a:r>
            <a:r>
              <a:rPr lang="ru-RU" i="0" dirty="0"/>
              <a:t> </a:t>
            </a:r>
            <a:r>
              <a:rPr lang="ru-RU" i="0" dirty="0" err="1"/>
              <a:t>etildi</a:t>
            </a:r>
            <a:r>
              <a:rPr lang="ru-RU" i="0" dirty="0" smtClean="0"/>
              <a:t>.</a:t>
            </a:r>
            <a:endParaRPr lang="ru-RU" i="0" dirty="0"/>
          </a:p>
        </p:txBody>
      </p:sp>
      <p:pic>
        <p:nvPicPr>
          <p:cNvPr id="3074" name="Picture 2" descr="C:\Users\User\Desktop\ahmud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67" y="1626915"/>
            <a:ext cx="816739" cy="134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Karim-Mahmudov.-Ozbek-tansiq-taomlar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034" y="1626914"/>
            <a:ext cx="800100" cy="1346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ser\Desktop\kai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012" y="1626915"/>
            <a:ext cx="936104" cy="134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User\Desktop\karim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780" y="1626914"/>
            <a:ext cx="862453" cy="136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O‘zbekiston</a:t>
            </a:r>
            <a:r>
              <a:rPr lang="en-US" dirty="0" smtClean="0"/>
              <a:t> </a:t>
            </a:r>
            <a:r>
              <a:rPr lang="en-US" dirty="0" err="1" smtClean="0"/>
              <a:t>milliy</a:t>
            </a:r>
            <a:r>
              <a:rPr lang="en-US" dirty="0" smtClean="0"/>
              <a:t> </a:t>
            </a:r>
            <a:r>
              <a:rPr lang="en-US" dirty="0" err="1" smtClean="0"/>
              <a:t>pazandachiligi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1292662"/>
          </a:xfrm>
        </p:spPr>
        <p:txBody>
          <a:bodyPr/>
          <a:lstStyle/>
          <a:p>
            <a:pPr indent="177800" algn="ctr"/>
            <a:r>
              <a:rPr lang="en-US" i="0" dirty="0" err="1" smtClean="0"/>
              <a:t>Daraxt</a:t>
            </a:r>
            <a:r>
              <a:rPr lang="en-US" i="0" dirty="0" smtClean="0"/>
              <a:t> </a:t>
            </a:r>
            <a:r>
              <a:rPr lang="en-US" i="0" dirty="0" err="1" smtClean="0"/>
              <a:t>borki</a:t>
            </a:r>
            <a:r>
              <a:rPr lang="en-US" i="0" dirty="0" smtClean="0"/>
              <a:t> </a:t>
            </a:r>
            <a:r>
              <a:rPr lang="en-US" i="0" dirty="0" err="1"/>
              <a:t>unga</a:t>
            </a:r>
            <a:r>
              <a:rPr lang="en-US" i="0" dirty="0"/>
              <a:t> </a:t>
            </a:r>
            <a:r>
              <a:rPr lang="en-US" i="0" dirty="0" err="1"/>
              <a:t>qush</a:t>
            </a:r>
            <a:r>
              <a:rPr lang="en-US" i="0" dirty="0"/>
              <a:t> </a:t>
            </a:r>
            <a:r>
              <a:rPr lang="en-US" i="0" dirty="0" err="1"/>
              <a:t>qo‘nadi</a:t>
            </a:r>
            <a:r>
              <a:rPr lang="en-US" i="0" dirty="0"/>
              <a:t>, </a:t>
            </a:r>
            <a:r>
              <a:rPr lang="en-US" i="0" dirty="0" err="1" smtClean="0"/>
              <a:t>uy</a:t>
            </a:r>
            <a:r>
              <a:rPr lang="en-US" i="0" dirty="0" smtClean="0"/>
              <a:t> </a:t>
            </a:r>
            <a:r>
              <a:rPr lang="en-US" i="0" dirty="0" err="1" smtClean="0"/>
              <a:t>borki</a:t>
            </a:r>
            <a:r>
              <a:rPr lang="en-US" i="0" dirty="0" smtClean="0"/>
              <a:t>, </a:t>
            </a:r>
            <a:r>
              <a:rPr lang="en-US" i="0" dirty="0" err="1"/>
              <a:t>demak</a:t>
            </a:r>
            <a:r>
              <a:rPr lang="en-US" i="0" dirty="0"/>
              <a:t> </a:t>
            </a:r>
            <a:r>
              <a:rPr lang="en-US" i="0" dirty="0" err="1" smtClean="0"/>
              <a:t>unga</a:t>
            </a:r>
            <a:r>
              <a:rPr lang="en-US" i="0" dirty="0" smtClean="0"/>
              <a:t>, </a:t>
            </a:r>
            <a:r>
              <a:rPr lang="en-US" i="0" dirty="0" err="1"/>
              <a:t>albatta</a:t>
            </a:r>
            <a:r>
              <a:rPr lang="en-US" i="0" dirty="0"/>
              <a:t>, </a:t>
            </a:r>
            <a:r>
              <a:rPr lang="en-US" i="0" dirty="0" err="1" smtClean="0"/>
              <a:t>mehmon</a:t>
            </a:r>
            <a:r>
              <a:rPr lang="en-US" i="0" dirty="0" smtClean="0"/>
              <a:t> </a:t>
            </a:r>
            <a:r>
              <a:rPr lang="en-US" i="0" dirty="0" err="1" smtClean="0"/>
              <a:t>keladi</a:t>
            </a:r>
            <a:r>
              <a:rPr lang="en-US" i="0" dirty="0" smtClean="0"/>
              <a:t>. </a:t>
            </a:r>
            <a:r>
              <a:rPr lang="en-US" i="0" dirty="0" err="1" smtClean="0"/>
              <a:t>Mehmondo‘stlik</a:t>
            </a:r>
            <a:r>
              <a:rPr lang="en-US" i="0" dirty="0" smtClean="0"/>
              <a:t> </a:t>
            </a:r>
            <a:r>
              <a:rPr lang="en-US" i="0" dirty="0" err="1"/>
              <a:t>nainki</a:t>
            </a:r>
            <a:r>
              <a:rPr lang="en-US" i="0" dirty="0"/>
              <a:t> </a:t>
            </a:r>
            <a:r>
              <a:rPr lang="en-US" i="0" dirty="0" err="1"/>
              <a:t>insoniylik</a:t>
            </a:r>
            <a:r>
              <a:rPr lang="en-US" i="0" dirty="0"/>
              <a:t> </a:t>
            </a:r>
            <a:r>
              <a:rPr lang="en-US" i="0" dirty="0" err="1"/>
              <a:t>bog‘idir</a:t>
            </a:r>
            <a:r>
              <a:rPr lang="en-US" i="0" dirty="0"/>
              <a:t>, </a:t>
            </a:r>
            <a:r>
              <a:rPr lang="en-US" i="0" dirty="0" err="1"/>
              <a:t>balki</a:t>
            </a:r>
            <a:r>
              <a:rPr lang="en-US" i="0" dirty="0"/>
              <a:t> </a:t>
            </a:r>
            <a:r>
              <a:rPr lang="en-US" i="0" dirty="0" err="1"/>
              <a:t>shu</a:t>
            </a:r>
            <a:r>
              <a:rPr lang="en-US" i="0" dirty="0"/>
              <a:t> </a:t>
            </a:r>
            <a:r>
              <a:rPr lang="en-US" i="0" dirty="0" err="1"/>
              <a:t>bog‘ning</a:t>
            </a:r>
            <a:r>
              <a:rPr lang="en-US" i="0" dirty="0"/>
              <a:t> </a:t>
            </a:r>
            <a:r>
              <a:rPr lang="en-US" i="0" dirty="0" err="1"/>
              <a:t>eng</a:t>
            </a:r>
            <a:r>
              <a:rPr lang="en-US" i="0" dirty="0"/>
              <a:t> </a:t>
            </a:r>
            <a:r>
              <a:rPr lang="en-US" i="0" dirty="0" err="1"/>
              <a:t>shirin</a:t>
            </a:r>
            <a:r>
              <a:rPr lang="en-US" i="0" dirty="0"/>
              <a:t> </a:t>
            </a:r>
            <a:r>
              <a:rPr lang="en-US" i="0" dirty="0" err="1"/>
              <a:t>mevasidir</a:t>
            </a:r>
            <a:r>
              <a:rPr lang="en-US" i="0" dirty="0"/>
              <a:t>. </a:t>
            </a:r>
            <a:endParaRPr lang="en-US" i="0" dirty="0" smtClean="0"/>
          </a:p>
          <a:p>
            <a:pPr indent="177800" algn="ctr"/>
            <a:r>
              <a:rPr lang="en-US" i="0" dirty="0" err="1" smtClean="0"/>
              <a:t>Hamma</a:t>
            </a:r>
            <a:r>
              <a:rPr lang="en-US" i="0" dirty="0" smtClean="0"/>
              <a:t> </a:t>
            </a:r>
            <a:r>
              <a:rPr lang="en-US" i="0" dirty="0" err="1"/>
              <a:t>xalqlarda</a:t>
            </a:r>
            <a:r>
              <a:rPr lang="en-US" i="0" dirty="0"/>
              <a:t> </a:t>
            </a:r>
            <a:r>
              <a:rPr lang="en-US" i="0" dirty="0" err="1"/>
              <a:t>bo‘lgani</a:t>
            </a:r>
            <a:r>
              <a:rPr lang="en-US" i="0" dirty="0"/>
              <a:t> </a:t>
            </a:r>
            <a:r>
              <a:rPr lang="en-US" i="0" dirty="0" err="1"/>
              <a:t>kabi</a:t>
            </a:r>
            <a:r>
              <a:rPr lang="en-US" i="0" dirty="0"/>
              <a:t>, </a:t>
            </a:r>
            <a:r>
              <a:rPr lang="en-US" i="0" dirty="0" err="1"/>
              <a:t>o‘zbeklarda</a:t>
            </a:r>
            <a:r>
              <a:rPr lang="en-US" i="0" dirty="0"/>
              <a:t> ham </a:t>
            </a:r>
            <a:r>
              <a:rPr lang="en-US" i="0" dirty="0" err="1"/>
              <a:t>mehmonni</a:t>
            </a:r>
            <a:r>
              <a:rPr lang="en-US" i="0" dirty="0"/>
              <a:t> </a:t>
            </a:r>
            <a:r>
              <a:rPr lang="en-US" i="0" dirty="0" err="1"/>
              <a:t>anvoyi</a:t>
            </a:r>
            <a:r>
              <a:rPr lang="en-US" i="0" dirty="0"/>
              <a:t> </a:t>
            </a:r>
            <a:r>
              <a:rPr lang="en-US" i="0" dirty="0" err="1" smtClean="0"/>
              <a:t>taomlar</a:t>
            </a:r>
            <a:r>
              <a:rPr lang="en-US" i="0" dirty="0" smtClean="0"/>
              <a:t> </a:t>
            </a:r>
            <a:r>
              <a:rPr lang="en-US" i="0" dirty="0" err="1" smtClean="0"/>
              <a:t>bilan</a:t>
            </a:r>
            <a:r>
              <a:rPr lang="en-US" i="0" dirty="0" smtClean="0"/>
              <a:t> </a:t>
            </a:r>
            <a:r>
              <a:rPr lang="en-US" i="0" dirty="0" err="1"/>
              <a:t>ziyofat</a:t>
            </a:r>
            <a:r>
              <a:rPr lang="en-US" i="0" dirty="0"/>
              <a:t> </a:t>
            </a:r>
            <a:r>
              <a:rPr lang="en-US" i="0" dirty="0" err="1"/>
              <a:t>qilish</a:t>
            </a:r>
            <a:r>
              <a:rPr lang="en-US" i="0" dirty="0"/>
              <a:t> </a:t>
            </a:r>
            <a:r>
              <a:rPr lang="en-US" i="0" dirty="0" err="1"/>
              <a:t>odati</a:t>
            </a:r>
            <a:r>
              <a:rPr lang="en-US" i="0" dirty="0"/>
              <a:t> bor. </a:t>
            </a:r>
            <a:r>
              <a:rPr lang="en-US" i="0" dirty="0" err="1"/>
              <a:t>O‘zbekistonda</a:t>
            </a:r>
            <a:r>
              <a:rPr lang="en-US" i="0" dirty="0"/>
              <a:t> </a:t>
            </a:r>
            <a:r>
              <a:rPr lang="en-US" i="0" dirty="0" err="1"/>
              <a:t>ana</a:t>
            </a:r>
            <a:r>
              <a:rPr lang="en-US" i="0" dirty="0"/>
              <a:t> </a:t>
            </a:r>
            <a:r>
              <a:rPr lang="en-US" i="0" dirty="0" err="1"/>
              <a:t>shunday</a:t>
            </a:r>
            <a:r>
              <a:rPr lang="en-US" i="0" dirty="0"/>
              <a:t> </a:t>
            </a:r>
            <a:r>
              <a:rPr lang="en-US" i="0" dirty="0" err="1"/>
              <a:t>taom</a:t>
            </a:r>
            <a:r>
              <a:rPr lang="en-US" i="0" dirty="0"/>
              <a:t> </a:t>
            </a:r>
            <a:r>
              <a:rPr lang="en-US" i="0" dirty="0" err="1"/>
              <a:t>palovdir</a:t>
            </a:r>
            <a:r>
              <a:rPr lang="en-US" i="0" dirty="0"/>
              <a:t>. </a:t>
            </a:r>
            <a:endParaRPr lang="ru-RU" dirty="0"/>
          </a:p>
        </p:txBody>
      </p:sp>
      <p:pic>
        <p:nvPicPr>
          <p:cNvPr id="1026" name="Picture 2" descr="C:\Users\User\Desktop\os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748" y="1952368"/>
            <a:ext cx="2736304" cy="112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0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</TotalTime>
  <Words>817</Words>
  <Application>Microsoft Office PowerPoint</Application>
  <PresentationFormat>Произвольный</PresentationFormat>
  <Paragraphs>113</Paragraphs>
  <Slides>21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Презентация PowerPoint</vt:lpstr>
      <vt:lpstr>O‘tilgan mavzuni takrorlash</vt:lpstr>
      <vt:lpstr>O‘tilgan mavzuni mustahkamlash</vt:lpstr>
      <vt:lpstr>O‘tilgan mavzuni takrorlash</vt:lpstr>
      <vt:lpstr>O‘tilgan mavzuni takrorlash</vt:lpstr>
      <vt:lpstr>Yangi mavzu bayoni</vt:lpstr>
      <vt:lpstr>Yangi mavzu bayoni</vt:lpstr>
      <vt:lpstr>Yangi mavzun bayoni </vt:lpstr>
      <vt:lpstr>O‘zbekiston milliy pazandachiligi</vt:lpstr>
      <vt:lpstr>Matn ustida ishlash</vt:lpstr>
      <vt:lpstr>Matn ustida ishlash</vt:lpstr>
      <vt:lpstr>Matn ustida ishlash</vt:lpstr>
      <vt:lpstr>Matn ustida ishlah</vt:lpstr>
      <vt:lpstr>Matn ustida ishlash</vt:lpstr>
      <vt:lpstr>Matn ustida ishlash</vt:lpstr>
      <vt:lpstr>Matn ustida ishlash</vt:lpstr>
      <vt:lpstr>Matn ustida ishlash</vt:lpstr>
      <vt:lpstr>Matn ustida ishlash</vt:lpstr>
      <vt:lpstr>Matn ustida ishlash</vt:lpstr>
      <vt:lpstr>Yangi so‘zlarni o‘rganamiz 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362</cp:revision>
  <dcterms:created xsi:type="dcterms:W3CDTF">2020-04-13T08:05:16Z</dcterms:created>
  <dcterms:modified xsi:type="dcterms:W3CDTF">2020-12-26T13:51:07Z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